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40"/>
  </p:notesMasterIdLst>
  <p:sldIdLst>
    <p:sldId id="256" r:id="rId3"/>
    <p:sldId id="270" r:id="rId4"/>
    <p:sldId id="269" r:id="rId5"/>
    <p:sldId id="351" r:id="rId6"/>
    <p:sldId id="378" r:id="rId7"/>
    <p:sldId id="271" r:id="rId8"/>
    <p:sldId id="380" r:id="rId9"/>
    <p:sldId id="354" r:id="rId10"/>
    <p:sldId id="353" r:id="rId11"/>
    <p:sldId id="361" r:id="rId12"/>
    <p:sldId id="362" r:id="rId13"/>
    <p:sldId id="355" r:id="rId14"/>
    <p:sldId id="381" r:id="rId15"/>
    <p:sldId id="382" r:id="rId16"/>
    <p:sldId id="388" r:id="rId17"/>
    <p:sldId id="384" r:id="rId18"/>
    <p:sldId id="363" r:id="rId19"/>
    <p:sldId id="385" r:id="rId20"/>
    <p:sldId id="386" r:id="rId21"/>
    <p:sldId id="358" r:id="rId22"/>
    <p:sldId id="359" r:id="rId23"/>
    <p:sldId id="391" r:id="rId24"/>
    <p:sldId id="360" r:id="rId25"/>
    <p:sldId id="365" r:id="rId26"/>
    <p:sldId id="644" r:id="rId27"/>
    <p:sldId id="625" r:id="rId28"/>
    <p:sldId id="627" r:id="rId29"/>
    <p:sldId id="406" r:id="rId30"/>
    <p:sldId id="649" r:id="rId31"/>
    <p:sldId id="650" r:id="rId32"/>
    <p:sldId id="651" r:id="rId33"/>
    <p:sldId id="652" r:id="rId34"/>
    <p:sldId id="630" r:id="rId35"/>
    <p:sldId id="273" r:id="rId36"/>
    <p:sldId id="653" r:id="rId37"/>
    <p:sldId id="259" r:id="rId38"/>
    <p:sldId id="643" r:id="rId39"/>
  </p:sldIdLst>
  <p:sldSz cx="9144000" cy="5143500" type="screen16x9"/>
  <p:notesSz cx="6858000" cy="9144000"/>
  <p:embeddedFontLst>
    <p:embeddedFont>
      <p:font typeface="Calibri" panose="020F0502020204030204" pitchFamily="34" charset="0"/>
      <p:regular r:id="rId41"/>
      <p:bold r:id="rId42"/>
      <p:italic r:id="rId43"/>
      <p:boldItalic r:id="rId44"/>
    </p:embeddedFont>
    <p:embeddedFont>
      <p:font typeface="Nunito" panose="00000500000000000000" pitchFamily="2" charset="-93"/>
      <p:regular r:id="rId45"/>
      <p:bold r:id="rId46"/>
      <p:italic r:id="rId47"/>
      <p:boldItalic r:id="rId48"/>
    </p:embeddedFont>
    <p:embeddedFont>
      <p:font typeface="Acme" panose="020B0604020202020204" charset="0"/>
      <p:regular r:id="rId49"/>
    </p:embeddedFont>
    <p:embeddedFont>
      <p:font typeface="Nunito ExtraBold" panose="00000900000000000000" pitchFamily="2" charset="-93"/>
      <p:bold r:id="rId50"/>
      <p:boldItalic r:id="rId51"/>
    </p:embeddedFont>
    <p:embeddedFont>
      <p:font typeface="Niramit" panose="020B0604020202020204" charset="0"/>
      <p:regular r:id="rId52"/>
      <p:bold r:id="rId53"/>
      <p:italic r:id="rId54"/>
      <p:boldItalic r:id="rId55"/>
    </p:embeddedFont>
    <p:embeddedFont>
      <p:font typeface="Roboto Condensed Light" panose="02000000000000000000" pitchFamily="2" charset="0"/>
      <p:regular r:id="rId56"/>
      <p: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89B3"/>
    <a:srgbClr val="FFFFFF"/>
    <a:srgbClr val="ADC5E3"/>
    <a:srgbClr val="DA1A6F"/>
    <a:srgbClr val="FF0066"/>
    <a:srgbClr val="A9C2E0"/>
    <a:srgbClr val="000000"/>
    <a:srgbClr val="8662E7"/>
    <a:srgbClr val="98A843"/>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437CFE-246C-4ACC-9CBA-B8AC8C63D245}" v="4440" dt="2024-06-30T19:01:17.976"/>
  </p1510:revLst>
</p1510:revInfo>
</file>

<file path=ppt/tableStyles.xml><?xml version="1.0" encoding="utf-8"?>
<a:tblStyleLst xmlns:a="http://schemas.openxmlformats.org/drawingml/2006/main" def="{F6B19195-F553-4575-8453-17925FBE6B5A}">
  <a:tblStyle styleId="{F6B19195-F553-4575-8453-17925FBE6B5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69" autoAdjust="0"/>
    <p:restoredTop sz="90053" autoAdjust="0"/>
  </p:normalViewPr>
  <p:slideViewPr>
    <p:cSldViewPr snapToGrid="0">
      <p:cViewPr varScale="1">
        <p:scale>
          <a:sx n="105" d="100"/>
          <a:sy n="105" d="100"/>
        </p:scale>
        <p:origin x="648" y="6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6.xml"/><Relationship Id="rId51" Type="http://schemas.openxmlformats.org/officeDocument/2006/relationships/font" Target="fonts/font1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theme" Target="theme/theme1.xml"/><Relationship Id="rId86"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25497392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2aaab697595_0_15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2aaab697595_0_15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3521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2ab4f9a9934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2ab4f9a9934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1565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g2aaab697595_0_2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6" name="Google Shape;1886;g2aaab697595_0_2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4771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2ab4f9a9934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2ab4f9a9934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5507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2ab4f9a9934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2ab4f9a9934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703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g2ab4f9a9934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8" name="Google Shape;1148;g2ab4f9a9934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7066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3"/>
        <p:cNvGrpSpPr/>
        <p:nvPr/>
      </p:nvGrpSpPr>
      <p:grpSpPr>
        <a:xfrm>
          <a:off x="0" y="0"/>
          <a:ext cx="0" cy="0"/>
          <a:chOff x="0" y="0"/>
          <a:chExt cx="0" cy="0"/>
        </a:xfrm>
      </p:grpSpPr>
      <p:sp>
        <p:nvSpPr>
          <p:cNvPr id="1764" name="Google Shape;1764;g2ab4f9a9934_0_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5" name="Google Shape;1765;g2ab4f9a9934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7961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3"/>
        <p:cNvGrpSpPr/>
        <p:nvPr/>
      </p:nvGrpSpPr>
      <p:grpSpPr>
        <a:xfrm>
          <a:off x="0" y="0"/>
          <a:ext cx="0" cy="0"/>
          <a:chOff x="0" y="0"/>
          <a:chExt cx="0" cy="0"/>
        </a:xfrm>
      </p:grpSpPr>
      <p:sp>
        <p:nvSpPr>
          <p:cNvPr id="1764" name="Google Shape;1764;g2ab4f9a9934_0_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5" name="Google Shape;1765;g2ab4f9a9934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0806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53136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14920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g2ab4f9a9934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2" name="Google Shape;1832;g2ab4f9a9934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2158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943100"/>
            <a:ext cx="4428300" cy="18789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200">
                <a:latin typeface="Acme"/>
                <a:ea typeface="Acme"/>
                <a:cs typeface="Acme"/>
                <a:sym typeface="Acm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13225" y="3840025"/>
            <a:ext cx="4428300" cy="463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grpSp>
        <p:nvGrpSpPr>
          <p:cNvPr id="11" name="Google Shape;11;p2"/>
          <p:cNvGrpSpPr/>
          <p:nvPr/>
        </p:nvGrpSpPr>
        <p:grpSpPr>
          <a:xfrm>
            <a:off x="-628182" y="-77888"/>
            <a:ext cx="3025890" cy="5927305"/>
            <a:chOff x="-628182" y="-77888"/>
            <a:chExt cx="3025890" cy="5927305"/>
          </a:xfrm>
        </p:grpSpPr>
        <p:sp>
          <p:nvSpPr>
            <p:cNvPr id="12" name="Google Shape;12;p2"/>
            <p:cNvSpPr/>
            <p:nvPr/>
          </p:nvSpPr>
          <p:spPr>
            <a:xfrm rot="1765984">
              <a:off x="-627819" y="4361449"/>
              <a:ext cx="3025164" cy="796048"/>
            </a:xfrm>
            <a:custGeom>
              <a:avLst/>
              <a:gdLst/>
              <a:ahLst/>
              <a:cxnLst/>
              <a:rect l="l" t="t" r="r" b="b"/>
              <a:pathLst>
                <a:path w="2654617" h="698541" extrusionOk="0">
                  <a:moveTo>
                    <a:pt x="0" y="0"/>
                  </a:moveTo>
                  <a:lnTo>
                    <a:pt x="992505" y="379095"/>
                  </a:lnTo>
                  <a:cubicBezTo>
                    <a:pt x="1011555" y="385763"/>
                    <a:pt x="1028700" y="396240"/>
                    <a:pt x="1042988" y="409575"/>
                  </a:cubicBezTo>
                  <a:lnTo>
                    <a:pt x="1210628" y="558165"/>
                  </a:lnTo>
                  <a:cubicBezTo>
                    <a:pt x="1257300" y="599122"/>
                    <a:pt x="1313498" y="627697"/>
                    <a:pt x="1374457" y="639128"/>
                  </a:cubicBezTo>
                  <a:lnTo>
                    <a:pt x="1641157" y="691515"/>
                  </a:lnTo>
                  <a:cubicBezTo>
                    <a:pt x="1777365" y="718185"/>
                    <a:pt x="1916430" y="667703"/>
                    <a:pt x="2004060" y="561022"/>
                  </a:cubicBezTo>
                  <a:lnTo>
                    <a:pt x="2004060" y="561022"/>
                  </a:lnTo>
                  <a:cubicBezTo>
                    <a:pt x="2053590" y="501015"/>
                    <a:pt x="2123123" y="460057"/>
                    <a:pt x="2199323" y="447675"/>
                  </a:cubicBezTo>
                  <a:lnTo>
                    <a:pt x="2654618" y="37338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p:nvPr/>
          </p:nvSpPr>
          <p:spPr>
            <a:xfrm>
              <a:off x="-233679" y="-77888"/>
              <a:ext cx="1920868" cy="1863317"/>
            </a:xfrm>
            <a:custGeom>
              <a:avLst/>
              <a:gdLst/>
              <a:ahLst/>
              <a:cxnLst/>
              <a:rect l="l" t="t" r="r" b="b"/>
              <a:pathLst>
                <a:path w="1684972" h="1634489" extrusionOk="0">
                  <a:moveTo>
                    <a:pt x="0" y="1634490"/>
                  </a:moveTo>
                  <a:lnTo>
                    <a:pt x="654368" y="754380"/>
                  </a:lnTo>
                  <a:cubicBezTo>
                    <a:pt x="689610" y="706755"/>
                    <a:pt x="740093" y="673417"/>
                    <a:pt x="797243" y="660082"/>
                  </a:cubicBezTo>
                  <a:lnTo>
                    <a:pt x="1064895" y="595313"/>
                  </a:lnTo>
                  <a:cubicBezTo>
                    <a:pt x="1111568" y="583882"/>
                    <a:pt x="1154430" y="559117"/>
                    <a:pt x="1187768" y="524827"/>
                  </a:cubicBezTo>
                  <a:lnTo>
                    <a:pt x="1684973" y="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CUSTOM_1_1">
    <p:spTree>
      <p:nvGrpSpPr>
        <p:cNvPr id="1" name="Shape 411"/>
        <p:cNvGrpSpPr/>
        <p:nvPr/>
      </p:nvGrpSpPr>
      <p:grpSpPr>
        <a:xfrm>
          <a:off x="0" y="0"/>
          <a:ext cx="0" cy="0"/>
          <a:chOff x="0" y="0"/>
          <a:chExt cx="0" cy="0"/>
        </a:xfrm>
      </p:grpSpPr>
      <p:sp>
        <p:nvSpPr>
          <p:cNvPr id="412" name="Google Shape;412;p15"/>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13" name="Google Shape;413;p15"/>
          <p:cNvGrpSpPr/>
          <p:nvPr/>
        </p:nvGrpSpPr>
        <p:grpSpPr>
          <a:xfrm flipH="1">
            <a:off x="-1200391" y="946304"/>
            <a:ext cx="2804952" cy="4857642"/>
            <a:chOff x="7478449" y="946304"/>
            <a:chExt cx="2804952" cy="4857642"/>
          </a:xfrm>
        </p:grpSpPr>
        <p:sp>
          <p:nvSpPr>
            <p:cNvPr id="414" name="Google Shape;414;p15"/>
            <p:cNvSpPr/>
            <p:nvPr/>
          </p:nvSpPr>
          <p:spPr>
            <a:xfrm rot="-4320109">
              <a:off x="7297663" y="3394705"/>
              <a:ext cx="2794827" cy="1650451"/>
            </a:xfrm>
            <a:custGeom>
              <a:avLst/>
              <a:gdLst/>
              <a:ahLst/>
              <a:cxnLst/>
              <a:rect l="l" t="t" r="r" b="b"/>
              <a:pathLst>
                <a:path w="2449830" h="1446717" extrusionOk="0">
                  <a:moveTo>
                    <a:pt x="0" y="0"/>
                  </a:moveTo>
                  <a:lnTo>
                    <a:pt x="236220" y="125730"/>
                  </a:lnTo>
                  <a:cubicBezTo>
                    <a:pt x="309563" y="164783"/>
                    <a:pt x="356235" y="241935"/>
                    <a:pt x="356235" y="324803"/>
                  </a:cubicBezTo>
                  <a:lnTo>
                    <a:pt x="356235" y="393383"/>
                  </a:lnTo>
                  <a:cubicBezTo>
                    <a:pt x="356235" y="415290"/>
                    <a:pt x="347663" y="436245"/>
                    <a:pt x="332422" y="451485"/>
                  </a:cubicBezTo>
                  <a:lnTo>
                    <a:pt x="332422" y="451485"/>
                  </a:lnTo>
                  <a:cubicBezTo>
                    <a:pt x="258128" y="525780"/>
                    <a:pt x="248603" y="641985"/>
                    <a:pt x="308610" y="727710"/>
                  </a:cubicBezTo>
                  <a:lnTo>
                    <a:pt x="319088" y="741998"/>
                  </a:lnTo>
                  <a:cubicBezTo>
                    <a:pt x="342900" y="776288"/>
                    <a:pt x="378142" y="800100"/>
                    <a:pt x="418147" y="811530"/>
                  </a:cubicBezTo>
                  <a:lnTo>
                    <a:pt x="822960" y="924877"/>
                  </a:lnTo>
                  <a:cubicBezTo>
                    <a:pt x="922020" y="952500"/>
                    <a:pt x="1027747" y="925830"/>
                    <a:pt x="1101090" y="854393"/>
                  </a:cubicBezTo>
                  <a:lnTo>
                    <a:pt x="1146810" y="809625"/>
                  </a:lnTo>
                  <a:cubicBezTo>
                    <a:pt x="1201103" y="757238"/>
                    <a:pt x="1274445" y="729615"/>
                    <a:pt x="1349693" y="732473"/>
                  </a:cubicBezTo>
                  <a:lnTo>
                    <a:pt x="1579245" y="741998"/>
                  </a:lnTo>
                  <a:cubicBezTo>
                    <a:pt x="1653540" y="744855"/>
                    <a:pt x="1723073" y="782003"/>
                    <a:pt x="1767840" y="842010"/>
                  </a:cubicBezTo>
                  <a:lnTo>
                    <a:pt x="1803082" y="889635"/>
                  </a:lnTo>
                  <a:cubicBezTo>
                    <a:pt x="1841182" y="940118"/>
                    <a:pt x="1853565" y="1004888"/>
                    <a:pt x="1837373" y="1065848"/>
                  </a:cubicBezTo>
                  <a:lnTo>
                    <a:pt x="1828800" y="1099185"/>
                  </a:lnTo>
                  <a:cubicBezTo>
                    <a:pt x="1804988" y="1188720"/>
                    <a:pt x="1850707" y="1281113"/>
                    <a:pt x="1935480" y="1317308"/>
                  </a:cubicBezTo>
                  <a:lnTo>
                    <a:pt x="2175510" y="1419225"/>
                  </a:lnTo>
                  <a:cubicBezTo>
                    <a:pt x="2225993" y="1440180"/>
                    <a:pt x="2280285" y="1449705"/>
                    <a:pt x="2334578" y="1445895"/>
                  </a:cubicBezTo>
                  <a:lnTo>
                    <a:pt x="2449830" y="1437323"/>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 name="Google Shape;415;p15"/>
            <p:cNvSpPr/>
            <p:nvPr/>
          </p:nvSpPr>
          <p:spPr>
            <a:xfrm rot="3722614" flipH="1">
              <a:off x="7967652" y="1618788"/>
              <a:ext cx="2337566" cy="1356969"/>
            </a:xfrm>
            <a:custGeom>
              <a:avLst/>
              <a:gdLst/>
              <a:ahLst/>
              <a:cxnLst/>
              <a:rect l="l" t="t" r="r" b="b"/>
              <a:pathLst>
                <a:path w="1238250" h="575309" extrusionOk="0">
                  <a:moveTo>
                    <a:pt x="1238250" y="0"/>
                  </a:moveTo>
                  <a:cubicBezTo>
                    <a:pt x="1222058" y="108585"/>
                    <a:pt x="1146810" y="207645"/>
                    <a:pt x="1046798" y="252413"/>
                  </a:cubicBezTo>
                  <a:cubicBezTo>
                    <a:pt x="987743" y="279083"/>
                    <a:pt x="922020" y="288608"/>
                    <a:pt x="864870" y="319088"/>
                  </a:cubicBezTo>
                  <a:cubicBezTo>
                    <a:pt x="763905" y="372428"/>
                    <a:pt x="702945" y="485775"/>
                    <a:pt x="597218" y="528638"/>
                  </a:cubicBezTo>
                  <a:cubicBezTo>
                    <a:pt x="501968" y="567690"/>
                    <a:pt x="394335" y="541020"/>
                    <a:pt x="292418" y="523875"/>
                  </a:cubicBezTo>
                  <a:cubicBezTo>
                    <a:pt x="190500" y="506730"/>
                    <a:pt x="73343" y="503872"/>
                    <a:pt x="0" y="575310"/>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16" name="Google Shape;416;p15"/>
          <p:cNvGrpSpPr/>
          <p:nvPr/>
        </p:nvGrpSpPr>
        <p:grpSpPr>
          <a:xfrm flipH="1">
            <a:off x="127412" y="4576244"/>
            <a:ext cx="149335" cy="331154"/>
            <a:chOff x="8138895" y="2678251"/>
            <a:chExt cx="131088" cy="290690"/>
          </a:xfrm>
        </p:grpSpPr>
        <p:sp>
          <p:nvSpPr>
            <p:cNvPr id="417" name="Google Shape;417;p15"/>
            <p:cNvSpPr/>
            <p:nvPr/>
          </p:nvSpPr>
          <p:spPr>
            <a:xfrm>
              <a:off x="8138895" y="2678251"/>
              <a:ext cx="131088" cy="245573"/>
            </a:xfrm>
            <a:custGeom>
              <a:avLst/>
              <a:gdLst/>
              <a:ahLst/>
              <a:cxnLst/>
              <a:rect l="l" t="t" r="r" b="b"/>
              <a:pathLst>
                <a:path w="131088" h="245573" extrusionOk="0">
                  <a:moveTo>
                    <a:pt x="4027" y="111620"/>
                  </a:moveTo>
                  <a:cubicBezTo>
                    <a:pt x="-3593" y="152578"/>
                    <a:pt x="-2641" y="200203"/>
                    <a:pt x="26887" y="229731"/>
                  </a:cubicBezTo>
                  <a:cubicBezTo>
                    <a:pt x="34507" y="237351"/>
                    <a:pt x="44032" y="243066"/>
                    <a:pt x="54509" y="244970"/>
                  </a:cubicBezTo>
                  <a:cubicBezTo>
                    <a:pt x="70702" y="247828"/>
                    <a:pt x="86894" y="240208"/>
                    <a:pt x="97372" y="228778"/>
                  </a:cubicBezTo>
                  <a:cubicBezTo>
                    <a:pt x="108802" y="217348"/>
                    <a:pt x="115469" y="202108"/>
                    <a:pt x="120232" y="186868"/>
                  </a:cubicBezTo>
                  <a:cubicBezTo>
                    <a:pt x="135472" y="138291"/>
                    <a:pt x="141187" y="42088"/>
                    <a:pt x="92609" y="7798"/>
                  </a:cubicBezTo>
                  <a:cubicBezTo>
                    <a:pt x="36412" y="-29349"/>
                    <a:pt x="9742" y="76378"/>
                    <a:pt x="4027" y="11162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 name="Google Shape;418;p15"/>
            <p:cNvSpPr/>
            <p:nvPr/>
          </p:nvSpPr>
          <p:spPr>
            <a:xfrm>
              <a:off x="8187690" y="2793682"/>
              <a:ext cx="9525" cy="175259"/>
            </a:xfrm>
            <a:custGeom>
              <a:avLst/>
              <a:gdLst/>
              <a:ahLst/>
              <a:cxnLst/>
              <a:rect l="l" t="t" r="r" b="b"/>
              <a:pathLst>
                <a:path w="9525" h="175259" extrusionOk="0">
                  <a:moveTo>
                    <a:pt x="0" y="0"/>
                  </a:moveTo>
                  <a:lnTo>
                    <a:pt x="0" y="17526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 name="Google Shape;419;p15"/>
            <p:cNvSpPr/>
            <p:nvPr/>
          </p:nvSpPr>
          <p:spPr>
            <a:xfrm>
              <a:off x="8187690" y="2764155"/>
              <a:ext cx="80009" cy="117157"/>
            </a:xfrm>
            <a:custGeom>
              <a:avLst/>
              <a:gdLst/>
              <a:ahLst/>
              <a:cxnLst/>
              <a:rect l="l" t="t" r="r" b="b"/>
              <a:pathLst>
                <a:path w="80009" h="117157" extrusionOk="0">
                  <a:moveTo>
                    <a:pt x="80010" y="0"/>
                  </a:moveTo>
                  <a:lnTo>
                    <a:pt x="0" y="11715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 name="Google Shape;420;p15"/>
            <p:cNvSpPr/>
            <p:nvPr/>
          </p:nvSpPr>
          <p:spPr>
            <a:xfrm>
              <a:off x="8227695" y="2687002"/>
              <a:ext cx="2857" cy="135255"/>
            </a:xfrm>
            <a:custGeom>
              <a:avLst/>
              <a:gdLst/>
              <a:ahLst/>
              <a:cxnLst/>
              <a:rect l="l" t="t" r="r" b="b"/>
              <a:pathLst>
                <a:path w="2857" h="135255" extrusionOk="0">
                  <a:moveTo>
                    <a:pt x="2858" y="0"/>
                  </a:moveTo>
                  <a:lnTo>
                    <a:pt x="0" y="1352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21" name="Google Shape;421;p15"/>
          <p:cNvGrpSpPr/>
          <p:nvPr/>
        </p:nvGrpSpPr>
        <p:grpSpPr>
          <a:xfrm flipH="1">
            <a:off x="222694" y="3905625"/>
            <a:ext cx="245811" cy="533354"/>
            <a:chOff x="7738110" y="1433006"/>
            <a:chExt cx="215775" cy="468183"/>
          </a:xfrm>
        </p:grpSpPr>
        <p:sp>
          <p:nvSpPr>
            <p:cNvPr id="422" name="Google Shape;422;p15"/>
            <p:cNvSpPr/>
            <p:nvPr/>
          </p:nvSpPr>
          <p:spPr>
            <a:xfrm>
              <a:off x="7738763" y="1433006"/>
              <a:ext cx="215122" cy="403482"/>
            </a:xfrm>
            <a:custGeom>
              <a:avLst/>
              <a:gdLst/>
              <a:ahLst/>
              <a:cxnLst/>
              <a:rect l="l" t="t" r="r" b="b"/>
              <a:pathLst>
                <a:path w="215122" h="403482" extrusionOk="0">
                  <a:moveTo>
                    <a:pt x="6014" y="182433"/>
                  </a:moveTo>
                  <a:cubicBezTo>
                    <a:pt x="-5416" y="250061"/>
                    <a:pt x="-4463" y="329118"/>
                    <a:pt x="44114" y="377696"/>
                  </a:cubicBezTo>
                  <a:cubicBezTo>
                    <a:pt x="56497" y="390078"/>
                    <a:pt x="71737" y="399603"/>
                    <a:pt x="88882" y="402461"/>
                  </a:cubicBezTo>
                  <a:cubicBezTo>
                    <a:pt x="114599" y="407223"/>
                    <a:pt x="141269" y="394841"/>
                    <a:pt x="160319" y="375791"/>
                  </a:cubicBezTo>
                  <a:cubicBezTo>
                    <a:pt x="178417" y="356741"/>
                    <a:pt x="189847" y="331976"/>
                    <a:pt x="197467" y="307211"/>
                  </a:cubicBezTo>
                  <a:cubicBezTo>
                    <a:pt x="222232" y="227201"/>
                    <a:pt x="231757" y="69086"/>
                    <a:pt x="151747" y="13841"/>
                  </a:cubicBezTo>
                  <a:cubicBezTo>
                    <a:pt x="60307" y="-49977"/>
                    <a:pt x="15539" y="124331"/>
                    <a:pt x="6014" y="1824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3" name="Google Shape;423;p15"/>
            <p:cNvSpPr/>
            <p:nvPr/>
          </p:nvSpPr>
          <p:spPr>
            <a:xfrm>
              <a:off x="7845742" y="1564005"/>
              <a:ext cx="9525" cy="337184"/>
            </a:xfrm>
            <a:custGeom>
              <a:avLst/>
              <a:gdLst/>
              <a:ahLst/>
              <a:cxnLst/>
              <a:rect l="l" t="t" r="r" b="b"/>
              <a:pathLst>
                <a:path w="9525" h="337184" extrusionOk="0">
                  <a:moveTo>
                    <a:pt x="0" y="0"/>
                  </a:moveTo>
                  <a:lnTo>
                    <a:pt x="0" y="337185"/>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4" name="Google Shape;424;p15"/>
            <p:cNvSpPr/>
            <p:nvPr/>
          </p:nvSpPr>
          <p:spPr>
            <a:xfrm>
              <a:off x="7738110" y="1589722"/>
              <a:ext cx="107632" cy="187642"/>
            </a:xfrm>
            <a:custGeom>
              <a:avLst/>
              <a:gdLst/>
              <a:ahLst/>
              <a:cxnLst/>
              <a:rect l="l" t="t" r="r" b="b"/>
              <a:pathLst>
                <a:path w="107632" h="187642" extrusionOk="0">
                  <a:moveTo>
                    <a:pt x="0" y="0"/>
                  </a:moveTo>
                  <a:lnTo>
                    <a:pt x="107633" y="187642"/>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5" name="Google Shape;425;p15"/>
            <p:cNvSpPr/>
            <p:nvPr/>
          </p:nvSpPr>
          <p:spPr>
            <a:xfrm>
              <a:off x="7845742" y="1561147"/>
              <a:ext cx="103822" cy="162877"/>
            </a:xfrm>
            <a:custGeom>
              <a:avLst/>
              <a:gdLst/>
              <a:ahLst/>
              <a:cxnLst/>
              <a:rect l="l" t="t" r="r" b="b"/>
              <a:pathLst>
                <a:path w="103822" h="162877" extrusionOk="0">
                  <a:moveTo>
                    <a:pt x="103822" y="0"/>
                  </a:moveTo>
                  <a:cubicBezTo>
                    <a:pt x="103822" y="952"/>
                    <a:pt x="0" y="162877"/>
                    <a:pt x="0" y="162877"/>
                  </a:cubicBez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26" name="Google Shape;426;p15"/>
          <p:cNvGrpSpPr/>
          <p:nvPr/>
        </p:nvGrpSpPr>
        <p:grpSpPr>
          <a:xfrm>
            <a:off x="6233676" y="2977532"/>
            <a:ext cx="3145778" cy="3330158"/>
            <a:chOff x="6233676" y="2977532"/>
            <a:chExt cx="3145778" cy="3330158"/>
          </a:xfrm>
        </p:grpSpPr>
        <p:sp>
          <p:nvSpPr>
            <p:cNvPr id="427" name="Google Shape;427;p15"/>
            <p:cNvSpPr/>
            <p:nvPr/>
          </p:nvSpPr>
          <p:spPr>
            <a:xfrm rot="-5263473" flipH="1">
              <a:off x="6200184" y="3132311"/>
              <a:ext cx="3212762" cy="3020601"/>
            </a:xfrm>
            <a:custGeom>
              <a:avLst/>
              <a:gdLst/>
              <a:ahLst/>
              <a:cxnLst/>
              <a:rect l="l" t="t" r="r" b="b"/>
              <a:pathLst>
                <a:path w="2834639" h="2665094" extrusionOk="0">
                  <a:moveTo>
                    <a:pt x="2834640" y="0"/>
                  </a:moveTo>
                  <a:cubicBezTo>
                    <a:pt x="2721293" y="91440"/>
                    <a:pt x="2607945" y="181927"/>
                    <a:pt x="2493645" y="273368"/>
                  </a:cubicBezTo>
                  <a:cubicBezTo>
                    <a:pt x="2463165" y="298133"/>
                    <a:pt x="2431733" y="322898"/>
                    <a:pt x="2410778" y="356235"/>
                  </a:cubicBezTo>
                  <a:cubicBezTo>
                    <a:pt x="2379345" y="406717"/>
                    <a:pt x="2376488" y="468630"/>
                    <a:pt x="2366010" y="526733"/>
                  </a:cubicBezTo>
                  <a:cubicBezTo>
                    <a:pt x="2308860" y="855345"/>
                    <a:pt x="2022158" y="1091565"/>
                    <a:pt x="1737360" y="1265873"/>
                  </a:cubicBezTo>
                  <a:cubicBezTo>
                    <a:pt x="1616392" y="1340168"/>
                    <a:pt x="1478280" y="1426845"/>
                    <a:pt x="1459230" y="1567815"/>
                  </a:cubicBezTo>
                  <a:cubicBezTo>
                    <a:pt x="1437323" y="1720215"/>
                    <a:pt x="1568767" y="1883093"/>
                    <a:pt x="1496378" y="2020253"/>
                  </a:cubicBezTo>
                  <a:cubicBezTo>
                    <a:pt x="1449705" y="2108835"/>
                    <a:pt x="1337310" y="2138363"/>
                    <a:pt x="1237298" y="2148840"/>
                  </a:cubicBezTo>
                  <a:cubicBezTo>
                    <a:pt x="1137285" y="2159318"/>
                    <a:pt x="1028700" y="2163128"/>
                    <a:pt x="951548" y="2227898"/>
                  </a:cubicBezTo>
                  <a:cubicBezTo>
                    <a:pt x="879158" y="2288858"/>
                    <a:pt x="849630" y="2393633"/>
                    <a:pt x="769620" y="2445068"/>
                  </a:cubicBezTo>
                  <a:cubicBezTo>
                    <a:pt x="670560" y="2507933"/>
                    <a:pt x="542925" y="2464118"/>
                    <a:pt x="425768" y="2454593"/>
                  </a:cubicBezTo>
                  <a:cubicBezTo>
                    <a:pt x="401003" y="2452688"/>
                    <a:pt x="375285" y="2452688"/>
                    <a:pt x="352425" y="2461260"/>
                  </a:cubicBezTo>
                  <a:cubicBezTo>
                    <a:pt x="320993" y="2473643"/>
                    <a:pt x="299085" y="2500313"/>
                    <a:pt x="276225" y="2524125"/>
                  </a:cubicBezTo>
                  <a:cubicBezTo>
                    <a:pt x="202883" y="2599373"/>
                    <a:pt x="103822" y="2649855"/>
                    <a:pt x="0" y="2665095"/>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28" name="Google Shape;428;p15"/>
            <p:cNvGrpSpPr/>
            <p:nvPr/>
          </p:nvGrpSpPr>
          <p:grpSpPr>
            <a:xfrm flipH="1">
              <a:off x="8561271" y="4358283"/>
              <a:ext cx="237953" cy="491619"/>
              <a:chOff x="7973047" y="1742056"/>
              <a:chExt cx="208877" cy="431548"/>
            </a:xfrm>
          </p:grpSpPr>
          <p:sp>
            <p:nvSpPr>
              <p:cNvPr id="429" name="Google Shape;429;p15"/>
              <p:cNvSpPr/>
              <p:nvPr/>
            </p:nvSpPr>
            <p:spPr>
              <a:xfrm>
                <a:off x="7973047" y="1742056"/>
                <a:ext cx="208877" cy="391616"/>
              </a:xfrm>
              <a:custGeom>
                <a:avLst/>
                <a:gdLst/>
                <a:ahLst/>
                <a:cxnLst/>
                <a:rect l="l" t="t" r="r" b="b"/>
                <a:pathLst>
                  <a:path w="208877" h="391616" extrusionOk="0">
                    <a:moveTo>
                      <a:pt x="6045" y="177231"/>
                    </a:moveTo>
                    <a:cubicBezTo>
                      <a:pt x="-5385" y="242954"/>
                      <a:pt x="-4432" y="319154"/>
                      <a:pt x="43193" y="365826"/>
                    </a:cubicBezTo>
                    <a:cubicBezTo>
                      <a:pt x="55575" y="378209"/>
                      <a:pt x="69863" y="387734"/>
                      <a:pt x="87008" y="390591"/>
                    </a:cubicBezTo>
                    <a:cubicBezTo>
                      <a:pt x="111773" y="395354"/>
                      <a:pt x="138443" y="382971"/>
                      <a:pt x="155588" y="364874"/>
                    </a:cubicBezTo>
                    <a:cubicBezTo>
                      <a:pt x="173685" y="346776"/>
                      <a:pt x="184163" y="322011"/>
                      <a:pt x="191783" y="298199"/>
                    </a:cubicBezTo>
                    <a:cubicBezTo>
                      <a:pt x="215595" y="221046"/>
                      <a:pt x="225120" y="67694"/>
                      <a:pt x="147968" y="13401"/>
                    </a:cubicBezTo>
                    <a:cubicBezTo>
                      <a:pt x="58433" y="-48511"/>
                      <a:pt x="15570" y="121034"/>
                      <a:pt x="6045" y="17723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0" name="Google Shape;430;p15"/>
              <p:cNvSpPr/>
              <p:nvPr/>
            </p:nvSpPr>
            <p:spPr>
              <a:xfrm>
                <a:off x="8075294" y="1928812"/>
                <a:ext cx="1905" cy="244792"/>
              </a:xfrm>
              <a:custGeom>
                <a:avLst/>
                <a:gdLst/>
                <a:ahLst/>
                <a:cxnLst/>
                <a:rect l="l" t="t" r="r" b="b"/>
                <a:pathLst>
                  <a:path w="1905" h="244792" extrusionOk="0">
                    <a:moveTo>
                      <a:pt x="1905" y="0"/>
                    </a:moveTo>
                    <a:lnTo>
                      <a:pt x="1905" y="244792"/>
                    </a:lnTo>
                    <a:lnTo>
                      <a:pt x="0" y="244792"/>
                    </a:ln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1" name="Google Shape;431;p15"/>
              <p:cNvSpPr/>
              <p:nvPr/>
            </p:nvSpPr>
            <p:spPr>
              <a:xfrm>
                <a:off x="7984807" y="1865947"/>
                <a:ext cx="196215" cy="167801"/>
              </a:xfrm>
              <a:custGeom>
                <a:avLst/>
                <a:gdLst/>
                <a:ahLst/>
                <a:cxnLst/>
                <a:rect l="l" t="t" r="r" b="b"/>
                <a:pathLst>
                  <a:path w="196215" h="167801" extrusionOk="0">
                    <a:moveTo>
                      <a:pt x="0" y="25717"/>
                    </a:moveTo>
                    <a:cubicBezTo>
                      <a:pt x="0" y="25717"/>
                      <a:pt x="92393" y="173355"/>
                      <a:pt x="92393" y="167640"/>
                    </a:cubicBezTo>
                    <a:cubicBezTo>
                      <a:pt x="92393" y="161925"/>
                      <a:pt x="196215" y="0"/>
                      <a:pt x="196215" y="0"/>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2" name="Google Shape;432;p15"/>
              <p:cNvSpPr/>
              <p:nvPr/>
            </p:nvSpPr>
            <p:spPr>
              <a:xfrm>
                <a:off x="8127682" y="1787842"/>
                <a:ext cx="22964" cy="161925"/>
              </a:xfrm>
              <a:custGeom>
                <a:avLst/>
                <a:gdLst/>
                <a:ahLst/>
                <a:cxnLst/>
                <a:rect l="l" t="t" r="r" b="b"/>
                <a:pathLst>
                  <a:path w="22964" h="161925" extrusionOk="0">
                    <a:moveTo>
                      <a:pt x="22860" y="0"/>
                    </a:moveTo>
                    <a:cubicBezTo>
                      <a:pt x="24765" y="2858"/>
                      <a:pt x="0" y="161925"/>
                      <a:pt x="0" y="161925"/>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33" name="Google Shape;433;p15"/>
            <p:cNvGrpSpPr/>
            <p:nvPr/>
          </p:nvGrpSpPr>
          <p:grpSpPr>
            <a:xfrm flipH="1">
              <a:off x="8799236" y="3727811"/>
              <a:ext cx="237951" cy="527602"/>
              <a:chOff x="8138895" y="2678251"/>
              <a:chExt cx="131088" cy="290690"/>
            </a:xfrm>
          </p:grpSpPr>
          <p:sp>
            <p:nvSpPr>
              <p:cNvPr id="434" name="Google Shape;434;p15"/>
              <p:cNvSpPr/>
              <p:nvPr/>
            </p:nvSpPr>
            <p:spPr>
              <a:xfrm>
                <a:off x="8138895" y="2678251"/>
                <a:ext cx="131088" cy="245573"/>
              </a:xfrm>
              <a:custGeom>
                <a:avLst/>
                <a:gdLst/>
                <a:ahLst/>
                <a:cxnLst/>
                <a:rect l="l" t="t" r="r" b="b"/>
                <a:pathLst>
                  <a:path w="131088" h="245573" extrusionOk="0">
                    <a:moveTo>
                      <a:pt x="4027" y="111620"/>
                    </a:moveTo>
                    <a:cubicBezTo>
                      <a:pt x="-3593" y="152578"/>
                      <a:pt x="-2641" y="200203"/>
                      <a:pt x="26887" y="229731"/>
                    </a:cubicBezTo>
                    <a:cubicBezTo>
                      <a:pt x="34507" y="237351"/>
                      <a:pt x="44032" y="243066"/>
                      <a:pt x="54509" y="244970"/>
                    </a:cubicBezTo>
                    <a:cubicBezTo>
                      <a:pt x="70702" y="247828"/>
                      <a:pt x="86894" y="240208"/>
                      <a:pt x="97372" y="228778"/>
                    </a:cubicBezTo>
                    <a:cubicBezTo>
                      <a:pt x="108802" y="217348"/>
                      <a:pt x="115469" y="202108"/>
                      <a:pt x="120232" y="186868"/>
                    </a:cubicBezTo>
                    <a:cubicBezTo>
                      <a:pt x="135472" y="138291"/>
                      <a:pt x="141187" y="42088"/>
                      <a:pt x="92609" y="7798"/>
                    </a:cubicBezTo>
                    <a:cubicBezTo>
                      <a:pt x="36412" y="-29349"/>
                      <a:pt x="9742" y="76378"/>
                      <a:pt x="4027" y="11162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 name="Google Shape;435;p15"/>
              <p:cNvSpPr/>
              <p:nvPr/>
            </p:nvSpPr>
            <p:spPr>
              <a:xfrm>
                <a:off x="8187690" y="2793682"/>
                <a:ext cx="9525" cy="175259"/>
              </a:xfrm>
              <a:custGeom>
                <a:avLst/>
                <a:gdLst/>
                <a:ahLst/>
                <a:cxnLst/>
                <a:rect l="l" t="t" r="r" b="b"/>
                <a:pathLst>
                  <a:path w="9525" h="175259" extrusionOk="0">
                    <a:moveTo>
                      <a:pt x="0" y="0"/>
                    </a:moveTo>
                    <a:lnTo>
                      <a:pt x="0" y="17526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6" name="Google Shape;436;p15"/>
              <p:cNvSpPr/>
              <p:nvPr/>
            </p:nvSpPr>
            <p:spPr>
              <a:xfrm>
                <a:off x="8187690" y="2764155"/>
                <a:ext cx="80009" cy="117157"/>
              </a:xfrm>
              <a:custGeom>
                <a:avLst/>
                <a:gdLst/>
                <a:ahLst/>
                <a:cxnLst/>
                <a:rect l="l" t="t" r="r" b="b"/>
                <a:pathLst>
                  <a:path w="80009" h="117157" extrusionOk="0">
                    <a:moveTo>
                      <a:pt x="80010" y="0"/>
                    </a:moveTo>
                    <a:lnTo>
                      <a:pt x="0" y="11715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 name="Google Shape;437;p15"/>
              <p:cNvSpPr/>
              <p:nvPr/>
            </p:nvSpPr>
            <p:spPr>
              <a:xfrm>
                <a:off x="8227695" y="2687002"/>
                <a:ext cx="2857" cy="135255"/>
              </a:xfrm>
              <a:custGeom>
                <a:avLst/>
                <a:gdLst/>
                <a:ahLst/>
                <a:cxnLst/>
                <a:rect l="l" t="t" r="r" b="b"/>
                <a:pathLst>
                  <a:path w="2857" h="135255" extrusionOk="0">
                    <a:moveTo>
                      <a:pt x="2858" y="0"/>
                    </a:moveTo>
                    <a:lnTo>
                      <a:pt x="0" y="1352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438"/>
        <p:cNvGrpSpPr/>
        <p:nvPr/>
      </p:nvGrpSpPr>
      <p:grpSpPr>
        <a:xfrm>
          <a:off x="0" y="0"/>
          <a:ext cx="0" cy="0"/>
          <a:chOff x="0" y="0"/>
          <a:chExt cx="0" cy="0"/>
        </a:xfrm>
      </p:grpSpPr>
      <p:sp>
        <p:nvSpPr>
          <p:cNvPr id="439" name="Google Shape;439;p16"/>
          <p:cNvSpPr txBox="1">
            <a:spLocks noGrp="1"/>
          </p:cNvSpPr>
          <p:nvPr>
            <p:ph type="subTitle" idx="1"/>
          </p:nvPr>
        </p:nvSpPr>
        <p:spPr>
          <a:xfrm>
            <a:off x="4456248" y="1062600"/>
            <a:ext cx="3825900" cy="1056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0" name="Google Shape;440;p16"/>
          <p:cNvSpPr txBox="1">
            <a:spLocks noGrp="1"/>
          </p:cNvSpPr>
          <p:nvPr>
            <p:ph type="subTitle" idx="2"/>
          </p:nvPr>
        </p:nvSpPr>
        <p:spPr>
          <a:xfrm>
            <a:off x="4456248" y="2215458"/>
            <a:ext cx="3825900" cy="1056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1" name="Google Shape;441;p16"/>
          <p:cNvSpPr txBox="1">
            <a:spLocks noGrp="1"/>
          </p:cNvSpPr>
          <p:nvPr>
            <p:ph type="subTitle" idx="3"/>
          </p:nvPr>
        </p:nvSpPr>
        <p:spPr>
          <a:xfrm>
            <a:off x="4456248" y="3368316"/>
            <a:ext cx="3825900" cy="1056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2" name="Google Shape;442;p16"/>
          <p:cNvSpPr txBox="1">
            <a:spLocks noGrp="1"/>
          </p:cNvSpPr>
          <p:nvPr>
            <p:ph type="subTitle" idx="4"/>
          </p:nvPr>
        </p:nvSpPr>
        <p:spPr>
          <a:xfrm>
            <a:off x="1789683" y="1062600"/>
            <a:ext cx="2638800" cy="1056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Nunito ExtraBold"/>
              <a:buNone/>
              <a:defRPr sz="2000">
                <a:latin typeface="Nunito ExtraBold"/>
                <a:ea typeface="Nunito ExtraBold"/>
                <a:cs typeface="Nunito ExtraBold"/>
                <a:sym typeface="Nunito ExtraBold"/>
              </a:defRPr>
            </a:lvl1pPr>
            <a:lvl2pPr lvl="1"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2pPr>
            <a:lvl3pPr lvl="2"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3pPr>
            <a:lvl4pPr lvl="3"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4pPr>
            <a:lvl5pPr lvl="4"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5pPr>
            <a:lvl6pPr lvl="5"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6pPr>
            <a:lvl7pPr lvl="6"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7pPr>
            <a:lvl8pPr lvl="7"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8pPr>
            <a:lvl9pPr lvl="8"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9pPr>
          </a:lstStyle>
          <a:p>
            <a:endParaRPr/>
          </a:p>
        </p:txBody>
      </p:sp>
      <p:sp>
        <p:nvSpPr>
          <p:cNvPr id="443" name="Google Shape;443;p16"/>
          <p:cNvSpPr txBox="1">
            <a:spLocks noGrp="1"/>
          </p:cNvSpPr>
          <p:nvPr>
            <p:ph type="subTitle" idx="5"/>
          </p:nvPr>
        </p:nvSpPr>
        <p:spPr>
          <a:xfrm>
            <a:off x="1789683" y="3368326"/>
            <a:ext cx="2638800" cy="1056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Nunito ExtraBold"/>
              <a:buNone/>
              <a:defRPr sz="2000">
                <a:latin typeface="Nunito ExtraBold"/>
                <a:ea typeface="Nunito ExtraBold"/>
                <a:cs typeface="Nunito ExtraBold"/>
                <a:sym typeface="Nunito ExtraBold"/>
              </a:defRPr>
            </a:lvl1pPr>
            <a:lvl2pPr lvl="1"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2pPr>
            <a:lvl3pPr lvl="2"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3pPr>
            <a:lvl4pPr lvl="3"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4pPr>
            <a:lvl5pPr lvl="4"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5pPr>
            <a:lvl6pPr lvl="5"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6pPr>
            <a:lvl7pPr lvl="6"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7pPr>
            <a:lvl8pPr lvl="7"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8pPr>
            <a:lvl9pPr lvl="8"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9pPr>
          </a:lstStyle>
          <a:p>
            <a:endParaRPr/>
          </a:p>
        </p:txBody>
      </p:sp>
      <p:sp>
        <p:nvSpPr>
          <p:cNvPr id="444" name="Google Shape;444;p16"/>
          <p:cNvSpPr txBox="1">
            <a:spLocks noGrp="1"/>
          </p:cNvSpPr>
          <p:nvPr>
            <p:ph type="subTitle" idx="6"/>
          </p:nvPr>
        </p:nvSpPr>
        <p:spPr>
          <a:xfrm>
            <a:off x="1789683" y="2215463"/>
            <a:ext cx="2638800" cy="1056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Nunito ExtraBold"/>
              <a:buNone/>
              <a:defRPr sz="2000">
                <a:latin typeface="Nunito ExtraBold"/>
                <a:ea typeface="Nunito ExtraBold"/>
                <a:cs typeface="Nunito ExtraBold"/>
                <a:sym typeface="Nunito ExtraBold"/>
              </a:defRPr>
            </a:lvl1pPr>
            <a:lvl2pPr lvl="1"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2pPr>
            <a:lvl3pPr lvl="2"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3pPr>
            <a:lvl4pPr lvl="3"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4pPr>
            <a:lvl5pPr lvl="4"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5pPr>
            <a:lvl6pPr lvl="5"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6pPr>
            <a:lvl7pPr lvl="6"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7pPr>
            <a:lvl8pPr lvl="7"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8pPr>
            <a:lvl9pPr lvl="8"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9pPr>
          </a:lstStyle>
          <a:p>
            <a:endParaRPr/>
          </a:p>
        </p:txBody>
      </p:sp>
      <p:sp>
        <p:nvSpPr>
          <p:cNvPr id="445" name="Google Shape;445;p16"/>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46" name="Google Shape;446;p16"/>
          <p:cNvGrpSpPr/>
          <p:nvPr/>
        </p:nvGrpSpPr>
        <p:grpSpPr>
          <a:xfrm>
            <a:off x="-1200391" y="-1538642"/>
            <a:ext cx="11483792" cy="7947578"/>
            <a:chOff x="-1200391" y="-1538642"/>
            <a:chExt cx="11483792" cy="7947578"/>
          </a:xfrm>
        </p:grpSpPr>
        <p:grpSp>
          <p:nvGrpSpPr>
            <p:cNvPr id="447" name="Google Shape;447;p16"/>
            <p:cNvGrpSpPr/>
            <p:nvPr/>
          </p:nvGrpSpPr>
          <p:grpSpPr>
            <a:xfrm>
              <a:off x="-1200391" y="-1538642"/>
              <a:ext cx="4077418" cy="3965942"/>
              <a:chOff x="-1200391" y="-1538642"/>
              <a:chExt cx="4077418" cy="3965942"/>
            </a:xfrm>
          </p:grpSpPr>
          <p:sp>
            <p:nvSpPr>
              <p:cNvPr id="448" name="Google Shape;448;p16"/>
              <p:cNvSpPr/>
              <p:nvPr/>
            </p:nvSpPr>
            <p:spPr>
              <a:xfrm rot="1247557">
                <a:off x="-768704" y="-1066574"/>
                <a:ext cx="3214043" cy="3021806"/>
              </a:xfrm>
              <a:custGeom>
                <a:avLst/>
                <a:gdLst/>
                <a:ahLst/>
                <a:cxnLst/>
                <a:rect l="l" t="t" r="r" b="b"/>
                <a:pathLst>
                  <a:path w="2834639" h="2665094" extrusionOk="0">
                    <a:moveTo>
                      <a:pt x="2834640" y="0"/>
                    </a:moveTo>
                    <a:cubicBezTo>
                      <a:pt x="2721293" y="91440"/>
                      <a:pt x="2607945" y="181927"/>
                      <a:pt x="2493645" y="273368"/>
                    </a:cubicBezTo>
                    <a:cubicBezTo>
                      <a:pt x="2463165" y="298133"/>
                      <a:pt x="2431733" y="322898"/>
                      <a:pt x="2410778" y="356235"/>
                    </a:cubicBezTo>
                    <a:cubicBezTo>
                      <a:pt x="2379345" y="406717"/>
                      <a:pt x="2376488" y="468630"/>
                      <a:pt x="2366010" y="526733"/>
                    </a:cubicBezTo>
                    <a:cubicBezTo>
                      <a:pt x="2308860" y="855345"/>
                      <a:pt x="2022158" y="1091565"/>
                      <a:pt x="1737360" y="1265873"/>
                    </a:cubicBezTo>
                    <a:cubicBezTo>
                      <a:pt x="1616392" y="1340168"/>
                      <a:pt x="1478280" y="1426845"/>
                      <a:pt x="1459230" y="1567815"/>
                    </a:cubicBezTo>
                    <a:cubicBezTo>
                      <a:pt x="1437323" y="1720215"/>
                      <a:pt x="1568767" y="1883093"/>
                      <a:pt x="1496378" y="2020253"/>
                    </a:cubicBezTo>
                    <a:cubicBezTo>
                      <a:pt x="1449705" y="2108835"/>
                      <a:pt x="1337310" y="2138363"/>
                      <a:pt x="1237298" y="2148840"/>
                    </a:cubicBezTo>
                    <a:cubicBezTo>
                      <a:pt x="1137285" y="2159318"/>
                      <a:pt x="1028700" y="2163128"/>
                      <a:pt x="951548" y="2227898"/>
                    </a:cubicBezTo>
                    <a:cubicBezTo>
                      <a:pt x="879158" y="2288858"/>
                      <a:pt x="849630" y="2393633"/>
                      <a:pt x="769620" y="2445068"/>
                    </a:cubicBezTo>
                    <a:cubicBezTo>
                      <a:pt x="670560" y="2507933"/>
                      <a:pt x="542925" y="2464118"/>
                      <a:pt x="425768" y="2454593"/>
                    </a:cubicBezTo>
                    <a:cubicBezTo>
                      <a:pt x="401003" y="2452688"/>
                      <a:pt x="375285" y="2452688"/>
                      <a:pt x="352425" y="2461260"/>
                    </a:cubicBezTo>
                    <a:cubicBezTo>
                      <a:pt x="320993" y="2473643"/>
                      <a:pt x="299085" y="2500313"/>
                      <a:pt x="276225" y="2524125"/>
                    </a:cubicBezTo>
                    <a:cubicBezTo>
                      <a:pt x="202883" y="2599373"/>
                      <a:pt x="103822" y="2649855"/>
                      <a:pt x="0" y="2665095"/>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49" name="Google Shape;449;p16"/>
              <p:cNvGrpSpPr/>
              <p:nvPr/>
            </p:nvGrpSpPr>
            <p:grpSpPr>
              <a:xfrm flipH="1">
                <a:off x="-403893" y="-215308"/>
                <a:ext cx="1829302" cy="1509621"/>
                <a:chOff x="4316381" y="4324522"/>
                <a:chExt cx="2228953" cy="1839431"/>
              </a:xfrm>
            </p:grpSpPr>
            <p:sp>
              <p:nvSpPr>
                <p:cNvPr id="450" name="Google Shape;450;p16"/>
                <p:cNvSpPr/>
                <p:nvPr/>
              </p:nvSpPr>
              <p:spPr>
                <a:xfrm>
                  <a:off x="4847385" y="4324522"/>
                  <a:ext cx="1697949" cy="1839431"/>
                </a:xfrm>
                <a:custGeom>
                  <a:avLst/>
                  <a:gdLst/>
                  <a:ahLst/>
                  <a:cxnLst/>
                  <a:rect l="l" t="t" r="r" b="b"/>
                  <a:pathLst>
                    <a:path w="1223747" h="1325716" extrusionOk="0">
                      <a:moveTo>
                        <a:pt x="410586" y="896380"/>
                      </a:moveTo>
                      <a:cubicBezTo>
                        <a:pt x="525838" y="982105"/>
                        <a:pt x="609658" y="1104025"/>
                        <a:pt x="718243" y="1198322"/>
                      </a:cubicBezTo>
                      <a:cubicBezTo>
                        <a:pt x="826828" y="1292620"/>
                        <a:pt x="980181" y="1360247"/>
                        <a:pt x="1113531" y="1306907"/>
                      </a:cubicBezTo>
                      <a:cubicBezTo>
                        <a:pt x="1149726" y="1292620"/>
                        <a:pt x="1182111" y="1269760"/>
                        <a:pt x="1202113" y="1236422"/>
                      </a:cubicBezTo>
                      <a:cubicBezTo>
                        <a:pt x="1236403" y="1179272"/>
                        <a:pt x="1223068" y="1105930"/>
                        <a:pt x="1208781" y="1040207"/>
                      </a:cubicBezTo>
                      <a:cubicBezTo>
                        <a:pt x="1118293" y="623012"/>
                        <a:pt x="1050666" y="-70408"/>
                        <a:pt x="454401" y="5792"/>
                      </a:cubicBezTo>
                      <a:cubicBezTo>
                        <a:pt x="263901" y="30557"/>
                        <a:pt x="79116" y="166765"/>
                        <a:pt x="19108" y="354407"/>
                      </a:cubicBezTo>
                      <a:cubicBezTo>
                        <a:pt x="-78047" y="658255"/>
                        <a:pt x="217228" y="752552"/>
                        <a:pt x="410586" y="89638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 name="Google Shape;451;p16"/>
                <p:cNvSpPr/>
                <p:nvPr/>
              </p:nvSpPr>
              <p:spPr>
                <a:xfrm>
                  <a:off x="5245305" y="5252576"/>
                  <a:ext cx="866964" cy="304744"/>
                </a:xfrm>
                <a:custGeom>
                  <a:avLst/>
                  <a:gdLst/>
                  <a:ahLst/>
                  <a:cxnLst/>
                  <a:rect l="l" t="t" r="r" b="b"/>
                  <a:pathLst>
                    <a:path w="624839" h="219635" extrusionOk="0">
                      <a:moveTo>
                        <a:pt x="624840" y="219636"/>
                      </a:moveTo>
                      <a:lnTo>
                        <a:pt x="0" y="219636"/>
                      </a:lnTo>
                      <a:cubicBezTo>
                        <a:pt x="3810" y="184393"/>
                        <a:pt x="27622" y="156771"/>
                        <a:pt x="60007" y="143436"/>
                      </a:cubicBezTo>
                      <a:cubicBezTo>
                        <a:pt x="93345" y="130100"/>
                        <a:pt x="133350" y="136768"/>
                        <a:pt x="160972" y="159628"/>
                      </a:cubicBezTo>
                      <a:cubicBezTo>
                        <a:pt x="165735" y="110098"/>
                        <a:pt x="185738" y="60568"/>
                        <a:pt x="222885" y="28183"/>
                      </a:cubicBezTo>
                      <a:cubicBezTo>
                        <a:pt x="264795" y="-8012"/>
                        <a:pt x="324802" y="-8012"/>
                        <a:pt x="370522" y="20563"/>
                      </a:cubicBezTo>
                      <a:cubicBezTo>
                        <a:pt x="424815" y="53900"/>
                        <a:pt x="435292" y="105336"/>
                        <a:pt x="430530" y="165343"/>
                      </a:cubicBezTo>
                      <a:cubicBezTo>
                        <a:pt x="431483" y="155818"/>
                        <a:pt x="469583" y="139625"/>
                        <a:pt x="478155" y="136768"/>
                      </a:cubicBezTo>
                      <a:cubicBezTo>
                        <a:pt x="498158" y="130100"/>
                        <a:pt x="518160" y="130100"/>
                        <a:pt x="538163" y="137721"/>
                      </a:cubicBezTo>
                      <a:cubicBezTo>
                        <a:pt x="575310" y="150103"/>
                        <a:pt x="605790" y="185346"/>
                        <a:pt x="624840" y="2196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2" name="Google Shape;452;p16"/>
                <p:cNvSpPr/>
                <p:nvPr/>
              </p:nvSpPr>
              <p:spPr>
                <a:xfrm>
                  <a:off x="4316381" y="4850401"/>
                  <a:ext cx="866964" cy="304744"/>
                </a:xfrm>
                <a:custGeom>
                  <a:avLst/>
                  <a:gdLst/>
                  <a:ahLst/>
                  <a:cxnLst/>
                  <a:rect l="l" t="t" r="r" b="b"/>
                  <a:pathLst>
                    <a:path w="624839" h="219635" extrusionOk="0">
                      <a:moveTo>
                        <a:pt x="624840" y="219635"/>
                      </a:moveTo>
                      <a:lnTo>
                        <a:pt x="0" y="219635"/>
                      </a:lnTo>
                      <a:cubicBezTo>
                        <a:pt x="3810" y="184393"/>
                        <a:pt x="27622" y="156771"/>
                        <a:pt x="60007" y="143435"/>
                      </a:cubicBezTo>
                      <a:cubicBezTo>
                        <a:pt x="93345" y="130100"/>
                        <a:pt x="133350" y="136768"/>
                        <a:pt x="160972" y="159628"/>
                      </a:cubicBezTo>
                      <a:cubicBezTo>
                        <a:pt x="165735" y="110098"/>
                        <a:pt x="185738" y="60568"/>
                        <a:pt x="222885" y="28183"/>
                      </a:cubicBezTo>
                      <a:cubicBezTo>
                        <a:pt x="264795" y="-8012"/>
                        <a:pt x="324802" y="-8012"/>
                        <a:pt x="370522" y="20563"/>
                      </a:cubicBezTo>
                      <a:cubicBezTo>
                        <a:pt x="424815" y="53900"/>
                        <a:pt x="435292" y="105335"/>
                        <a:pt x="430530" y="165343"/>
                      </a:cubicBezTo>
                      <a:cubicBezTo>
                        <a:pt x="431483" y="155818"/>
                        <a:pt x="469583" y="139625"/>
                        <a:pt x="478155" y="136768"/>
                      </a:cubicBezTo>
                      <a:cubicBezTo>
                        <a:pt x="498158" y="130100"/>
                        <a:pt x="518160" y="130100"/>
                        <a:pt x="538163" y="137721"/>
                      </a:cubicBezTo>
                      <a:cubicBezTo>
                        <a:pt x="575310" y="150103"/>
                        <a:pt x="604838" y="185346"/>
                        <a:pt x="624840" y="2196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 name="Google Shape;453;p16"/>
                <p:cNvSpPr/>
                <p:nvPr/>
              </p:nvSpPr>
              <p:spPr>
                <a:xfrm>
                  <a:off x="5529752" y="4907746"/>
                  <a:ext cx="700445" cy="74009"/>
                </a:xfrm>
                <a:custGeom>
                  <a:avLst/>
                  <a:gdLst/>
                  <a:ahLst/>
                  <a:cxnLst/>
                  <a:rect l="l" t="t" r="r" b="b"/>
                  <a:pathLst>
                    <a:path w="504825" h="53340" extrusionOk="0">
                      <a:moveTo>
                        <a:pt x="0" y="0"/>
                      </a:moveTo>
                      <a:cubicBezTo>
                        <a:pt x="50482" y="0"/>
                        <a:pt x="50482" y="53340"/>
                        <a:pt x="100965" y="53340"/>
                      </a:cubicBezTo>
                      <a:cubicBezTo>
                        <a:pt x="151447" y="53340"/>
                        <a:pt x="151447" y="0"/>
                        <a:pt x="201930" y="0"/>
                      </a:cubicBezTo>
                      <a:cubicBezTo>
                        <a:pt x="252413" y="0"/>
                        <a:pt x="252413" y="53340"/>
                        <a:pt x="302895" y="53340"/>
                      </a:cubicBezTo>
                      <a:cubicBezTo>
                        <a:pt x="353377" y="53340"/>
                        <a:pt x="353377" y="0"/>
                        <a:pt x="403860" y="0"/>
                      </a:cubicBezTo>
                      <a:cubicBezTo>
                        <a:pt x="454342" y="0"/>
                        <a:pt x="454342"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 name="Google Shape;454;p16"/>
                <p:cNvSpPr/>
                <p:nvPr/>
              </p:nvSpPr>
              <p:spPr>
                <a:xfrm>
                  <a:off x="5183319" y="4664451"/>
                  <a:ext cx="700445" cy="74009"/>
                </a:xfrm>
                <a:custGeom>
                  <a:avLst/>
                  <a:gdLst/>
                  <a:ahLst/>
                  <a:cxnLst/>
                  <a:rect l="l" t="t" r="r" b="b"/>
                  <a:pathLst>
                    <a:path w="504825" h="53340" extrusionOk="0">
                      <a:moveTo>
                        <a:pt x="0" y="0"/>
                      </a:moveTo>
                      <a:cubicBezTo>
                        <a:pt x="50483" y="0"/>
                        <a:pt x="50483" y="53340"/>
                        <a:pt x="100965" y="53340"/>
                      </a:cubicBezTo>
                      <a:cubicBezTo>
                        <a:pt x="151448" y="53340"/>
                        <a:pt x="151448"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 name="Google Shape;455;p16"/>
                <p:cNvSpPr/>
                <p:nvPr/>
              </p:nvSpPr>
              <p:spPr>
                <a:xfrm>
                  <a:off x="5732057" y="5613832"/>
                  <a:ext cx="700445" cy="74009"/>
                </a:xfrm>
                <a:custGeom>
                  <a:avLst/>
                  <a:gdLst/>
                  <a:ahLst/>
                  <a:cxnLst/>
                  <a:rect l="l" t="t" r="r" b="b"/>
                  <a:pathLst>
                    <a:path w="504825" h="53340" extrusionOk="0">
                      <a:moveTo>
                        <a:pt x="0" y="0"/>
                      </a:moveTo>
                      <a:cubicBezTo>
                        <a:pt x="50483" y="0"/>
                        <a:pt x="50483" y="53340"/>
                        <a:pt x="100965" y="53340"/>
                      </a:cubicBezTo>
                      <a:cubicBezTo>
                        <a:pt x="151448" y="53340"/>
                        <a:pt x="151448"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56" name="Google Shape;456;p16"/>
            <p:cNvGrpSpPr/>
            <p:nvPr/>
          </p:nvGrpSpPr>
          <p:grpSpPr>
            <a:xfrm>
              <a:off x="6921946" y="903971"/>
              <a:ext cx="3361456" cy="5504965"/>
              <a:chOff x="6921946" y="903971"/>
              <a:chExt cx="3361456" cy="5504965"/>
            </a:xfrm>
          </p:grpSpPr>
          <p:sp>
            <p:nvSpPr>
              <p:cNvPr id="457" name="Google Shape;457;p16"/>
              <p:cNvSpPr/>
              <p:nvPr/>
            </p:nvSpPr>
            <p:spPr>
              <a:xfrm rot="-9395076" flipH="1">
                <a:off x="7273064" y="3913040"/>
                <a:ext cx="2017024" cy="2185093"/>
              </a:xfrm>
              <a:custGeom>
                <a:avLst/>
                <a:gdLst/>
                <a:ahLst/>
                <a:cxnLst/>
                <a:rect l="l" t="t" r="r" b="b"/>
                <a:pathLst>
                  <a:path w="1223747" h="1325716" extrusionOk="0">
                    <a:moveTo>
                      <a:pt x="410586" y="896380"/>
                    </a:moveTo>
                    <a:cubicBezTo>
                      <a:pt x="525838" y="982105"/>
                      <a:pt x="609658" y="1104025"/>
                      <a:pt x="718243" y="1198322"/>
                    </a:cubicBezTo>
                    <a:cubicBezTo>
                      <a:pt x="826828" y="1292620"/>
                      <a:pt x="980181" y="1360247"/>
                      <a:pt x="1113531" y="1306907"/>
                    </a:cubicBezTo>
                    <a:cubicBezTo>
                      <a:pt x="1149726" y="1292620"/>
                      <a:pt x="1182111" y="1269760"/>
                      <a:pt x="1202113" y="1236422"/>
                    </a:cubicBezTo>
                    <a:cubicBezTo>
                      <a:pt x="1236403" y="1179272"/>
                      <a:pt x="1223068" y="1105930"/>
                      <a:pt x="1208781" y="1040207"/>
                    </a:cubicBezTo>
                    <a:cubicBezTo>
                      <a:pt x="1118293" y="623012"/>
                      <a:pt x="1050666" y="-70408"/>
                      <a:pt x="454401" y="5792"/>
                    </a:cubicBezTo>
                    <a:cubicBezTo>
                      <a:pt x="263901" y="30557"/>
                      <a:pt x="79116" y="166765"/>
                      <a:pt x="19108" y="354407"/>
                    </a:cubicBezTo>
                    <a:cubicBezTo>
                      <a:pt x="-78047" y="658255"/>
                      <a:pt x="217228" y="752552"/>
                      <a:pt x="410586" y="89638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58" name="Google Shape;458;p16"/>
              <p:cNvGrpSpPr/>
              <p:nvPr/>
            </p:nvGrpSpPr>
            <p:grpSpPr>
              <a:xfrm>
                <a:off x="7478449" y="903971"/>
                <a:ext cx="2804952" cy="4857642"/>
                <a:chOff x="7478449" y="903971"/>
                <a:chExt cx="2804952" cy="4857642"/>
              </a:xfrm>
            </p:grpSpPr>
            <p:grpSp>
              <p:nvGrpSpPr>
                <p:cNvPr id="459" name="Google Shape;459;p16"/>
                <p:cNvGrpSpPr/>
                <p:nvPr/>
              </p:nvGrpSpPr>
              <p:grpSpPr>
                <a:xfrm>
                  <a:off x="7478449" y="903971"/>
                  <a:ext cx="2804952" cy="4857642"/>
                  <a:chOff x="7478449" y="946304"/>
                  <a:chExt cx="2804952" cy="4857642"/>
                </a:xfrm>
              </p:grpSpPr>
              <p:sp>
                <p:nvSpPr>
                  <p:cNvPr id="460" name="Google Shape;460;p16"/>
                  <p:cNvSpPr/>
                  <p:nvPr/>
                </p:nvSpPr>
                <p:spPr>
                  <a:xfrm rot="-4320109">
                    <a:off x="7297663" y="3394705"/>
                    <a:ext cx="2794827" cy="1650451"/>
                  </a:xfrm>
                  <a:custGeom>
                    <a:avLst/>
                    <a:gdLst/>
                    <a:ahLst/>
                    <a:cxnLst/>
                    <a:rect l="l" t="t" r="r" b="b"/>
                    <a:pathLst>
                      <a:path w="2449830" h="1446717" extrusionOk="0">
                        <a:moveTo>
                          <a:pt x="0" y="0"/>
                        </a:moveTo>
                        <a:lnTo>
                          <a:pt x="236220" y="125730"/>
                        </a:lnTo>
                        <a:cubicBezTo>
                          <a:pt x="309563" y="164783"/>
                          <a:pt x="356235" y="241935"/>
                          <a:pt x="356235" y="324803"/>
                        </a:cubicBezTo>
                        <a:lnTo>
                          <a:pt x="356235" y="393383"/>
                        </a:lnTo>
                        <a:cubicBezTo>
                          <a:pt x="356235" y="415290"/>
                          <a:pt x="347663" y="436245"/>
                          <a:pt x="332422" y="451485"/>
                        </a:cubicBezTo>
                        <a:lnTo>
                          <a:pt x="332422" y="451485"/>
                        </a:lnTo>
                        <a:cubicBezTo>
                          <a:pt x="258128" y="525780"/>
                          <a:pt x="248603" y="641985"/>
                          <a:pt x="308610" y="727710"/>
                        </a:cubicBezTo>
                        <a:lnTo>
                          <a:pt x="319088" y="741998"/>
                        </a:lnTo>
                        <a:cubicBezTo>
                          <a:pt x="342900" y="776288"/>
                          <a:pt x="378142" y="800100"/>
                          <a:pt x="418147" y="811530"/>
                        </a:cubicBezTo>
                        <a:lnTo>
                          <a:pt x="822960" y="924877"/>
                        </a:lnTo>
                        <a:cubicBezTo>
                          <a:pt x="922020" y="952500"/>
                          <a:pt x="1027747" y="925830"/>
                          <a:pt x="1101090" y="854393"/>
                        </a:cubicBezTo>
                        <a:lnTo>
                          <a:pt x="1146810" y="809625"/>
                        </a:lnTo>
                        <a:cubicBezTo>
                          <a:pt x="1201103" y="757238"/>
                          <a:pt x="1274445" y="729615"/>
                          <a:pt x="1349693" y="732473"/>
                        </a:cubicBezTo>
                        <a:lnTo>
                          <a:pt x="1579245" y="741998"/>
                        </a:lnTo>
                        <a:cubicBezTo>
                          <a:pt x="1653540" y="744855"/>
                          <a:pt x="1723073" y="782003"/>
                          <a:pt x="1767840" y="842010"/>
                        </a:cubicBezTo>
                        <a:lnTo>
                          <a:pt x="1803082" y="889635"/>
                        </a:lnTo>
                        <a:cubicBezTo>
                          <a:pt x="1841182" y="940118"/>
                          <a:pt x="1853565" y="1004888"/>
                          <a:pt x="1837373" y="1065848"/>
                        </a:cubicBezTo>
                        <a:lnTo>
                          <a:pt x="1828800" y="1099185"/>
                        </a:lnTo>
                        <a:cubicBezTo>
                          <a:pt x="1804988" y="1188720"/>
                          <a:pt x="1850707" y="1281113"/>
                          <a:pt x="1935480" y="1317308"/>
                        </a:cubicBezTo>
                        <a:lnTo>
                          <a:pt x="2175510" y="1419225"/>
                        </a:lnTo>
                        <a:cubicBezTo>
                          <a:pt x="2225993" y="1440180"/>
                          <a:pt x="2280285" y="1449705"/>
                          <a:pt x="2334578" y="1445895"/>
                        </a:cubicBezTo>
                        <a:lnTo>
                          <a:pt x="2449830" y="1437323"/>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 name="Google Shape;461;p16"/>
                  <p:cNvSpPr/>
                  <p:nvPr/>
                </p:nvSpPr>
                <p:spPr>
                  <a:xfrm rot="3722614" flipH="1">
                    <a:off x="7967652" y="1618788"/>
                    <a:ext cx="2337566" cy="1356969"/>
                  </a:xfrm>
                  <a:custGeom>
                    <a:avLst/>
                    <a:gdLst/>
                    <a:ahLst/>
                    <a:cxnLst/>
                    <a:rect l="l" t="t" r="r" b="b"/>
                    <a:pathLst>
                      <a:path w="1238250" h="575309" extrusionOk="0">
                        <a:moveTo>
                          <a:pt x="1238250" y="0"/>
                        </a:moveTo>
                        <a:cubicBezTo>
                          <a:pt x="1222058" y="108585"/>
                          <a:pt x="1146810" y="207645"/>
                          <a:pt x="1046798" y="252413"/>
                        </a:cubicBezTo>
                        <a:cubicBezTo>
                          <a:pt x="987743" y="279083"/>
                          <a:pt x="922020" y="288608"/>
                          <a:pt x="864870" y="319088"/>
                        </a:cubicBezTo>
                        <a:cubicBezTo>
                          <a:pt x="763905" y="372428"/>
                          <a:pt x="702945" y="485775"/>
                          <a:pt x="597218" y="528638"/>
                        </a:cubicBezTo>
                        <a:cubicBezTo>
                          <a:pt x="501968" y="567690"/>
                          <a:pt x="394335" y="541020"/>
                          <a:pt x="292418" y="523875"/>
                        </a:cubicBezTo>
                        <a:cubicBezTo>
                          <a:pt x="190500" y="506730"/>
                          <a:pt x="73343" y="503872"/>
                          <a:pt x="0" y="575310"/>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62" name="Google Shape;462;p16"/>
                <p:cNvGrpSpPr/>
                <p:nvPr/>
              </p:nvGrpSpPr>
              <p:grpSpPr>
                <a:xfrm>
                  <a:off x="7696337" y="4616162"/>
                  <a:ext cx="237953" cy="491619"/>
                  <a:chOff x="7973047" y="1742056"/>
                  <a:chExt cx="208877" cy="431548"/>
                </a:xfrm>
              </p:grpSpPr>
              <p:sp>
                <p:nvSpPr>
                  <p:cNvPr id="463" name="Google Shape;463;p16"/>
                  <p:cNvSpPr/>
                  <p:nvPr/>
                </p:nvSpPr>
                <p:spPr>
                  <a:xfrm>
                    <a:off x="7973047" y="1742056"/>
                    <a:ext cx="208877" cy="391616"/>
                  </a:xfrm>
                  <a:custGeom>
                    <a:avLst/>
                    <a:gdLst/>
                    <a:ahLst/>
                    <a:cxnLst/>
                    <a:rect l="l" t="t" r="r" b="b"/>
                    <a:pathLst>
                      <a:path w="208877" h="391616" extrusionOk="0">
                        <a:moveTo>
                          <a:pt x="6045" y="177231"/>
                        </a:moveTo>
                        <a:cubicBezTo>
                          <a:pt x="-5385" y="242954"/>
                          <a:pt x="-4432" y="319154"/>
                          <a:pt x="43193" y="365826"/>
                        </a:cubicBezTo>
                        <a:cubicBezTo>
                          <a:pt x="55575" y="378209"/>
                          <a:pt x="69863" y="387734"/>
                          <a:pt x="87008" y="390591"/>
                        </a:cubicBezTo>
                        <a:cubicBezTo>
                          <a:pt x="111773" y="395354"/>
                          <a:pt x="138443" y="382971"/>
                          <a:pt x="155588" y="364874"/>
                        </a:cubicBezTo>
                        <a:cubicBezTo>
                          <a:pt x="173685" y="346776"/>
                          <a:pt x="184163" y="322011"/>
                          <a:pt x="191783" y="298199"/>
                        </a:cubicBezTo>
                        <a:cubicBezTo>
                          <a:pt x="215595" y="221046"/>
                          <a:pt x="225120" y="67694"/>
                          <a:pt x="147968" y="13401"/>
                        </a:cubicBezTo>
                        <a:cubicBezTo>
                          <a:pt x="58433" y="-48511"/>
                          <a:pt x="15570" y="121034"/>
                          <a:pt x="6045" y="17723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 name="Google Shape;464;p16"/>
                  <p:cNvSpPr/>
                  <p:nvPr/>
                </p:nvSpPr>
                <p:spPr>
                  <a:xfrm>
                    <a:off x="8075294" y="1928812"/>
                    <a:ext cx="1905" cy="244792"/>
                  </a:xfrm>
                  <a:custGeom>
                    <a:avLst/>
                    <a:gdLst/>
                    <a:ahLst/>
                    <a:cxnLst/>
                    <a:rect l="l" t="t" r="r" b="b"/>
                    <a:pathLst>
                      <a:path w="1905" h="244792" extrusionOk="0">
                        <a:moveTo>
                          <a:pt x="1905" y="0"/>
                        </a:moveTo>
                        <a:lnTo>
                          <a:pt x="1905" y="244792"/>
                        </a:lnTo>
                        <a:lnTo>
                          <a:pt x="0" y="244792"/>
                        </a:ln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5" name="Google Shape;465;p16"/>
                  <p:cNvSpPr/>
                  <p:nvPr/>
                </p:nvSpPr>
                <p:spPr>
                  <a:xfrm>
                    <a:off x="7984807" y="1865947"/>
                    <a:ext cx="196215" cy="167801"/>
                  </a:xfrm>
                  <a:custGeom>
                    <a:avLst/>
                    <a:gdLst/>
                    <a:ahLst/>
                    <a:cxnLst/>
                    <a:rect l="l" t="t" r="r" b="b"/>
                    <a:pathLst>
                      <a:path w="196215" h="167801" extrusionOk="0">
                        <a:moveTo>
                          <a:pt x="0" y="25717"/>
                        </a:moveTo>
                        <a:cubicBezTo>
                          <a:pt x="0" y="25717"/>
                          <a:pt x="92393" y="173355"/>
                          <a:pt x="92393" y="167640"/>
                        </a:cubicBezTo>
                        <a:cubicBezTo>
                          <a:pt x="92393" y="161925"/>
                          <a:pt x="196215" y="0"/>
                          <a:pt x="196215" y="0"/>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6" name="Google Shape;466;p16"/>
                  <p:cNvSpPr/>
                  <p:nvPr/>
                </p:nvSpPr>
                <p:spPr>
                  <a:xfrm>
                    <a:off x="8127682" y="1787842"/>
                    <a:ext cx="22964" cy="161925"/>
                  </a:xfrm>
                  <a:custGeom>
                    <a:avLst/>
                    <a:gdLst/>
                    <a:ahLst/>
                    <a:cxnLst/>
                    <a:rect l="l" t="t" r="r" b="b"/>
                    <a:pathLst>
                      <a:path w="22964" h="161925" extrusionOk="0">
                        <a:moveTo>
                          <a:pt x="22860" y="0"/>
                        </a:moveTo>
                        <a:cubicBezTo>
                          <a:pt x="24765" y="2858"/>
                          <a:pt x="0" y="161925"/>
                          <a:pt x="0" y="161925"/>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67" name="Google Shape;467;p16"/>
                <p:cNvGrpSpPr/>
                <p:nvPr/>
              </p:nvGrpSpPr>
              <p:grpSpPr>
                <a:xfrm>
                  <a:off x="8869763" y="4561761"/>
                  <a:ext cx="149335" cy="331154"/>
                  <a:chOff x="8138895" y="2678251"/>
                  <a:chExt cx="131088" cy="290690"/>
                </a:xfrm>
              </p:grpSpPr>
              <p:sp>
                <p:nvSpPr>
                  <p:cNvPr id="468" name="Google Shape;468;p16"/>
                  <p:cNvSpPr/>
                  <p:nvPr/>
                </p:nvSpPr>
                <p:spPr>
                  <a:xfrm>
                    <a:off x="8138895" y="2678251"/>
                    <a:ext cx="131088" cy="245573"/>
                  </a:xfrm>
                  <a:custGeom>
                    <a:avLst/>
                    <a:gdLst/>
                    <a:ahLst/>
                    <a:cxnLst/>
                    <a:rect l="l" t="t" r="r" b="b"/>
                    <a:pathLst>
                      <a:path w="131088" h="245573" extrusionOk="0">
                        <a:moveTo>
                          <a:pt x="4027" y="111620"/>
                        </a:moveTo>
                        <a:cubicBezTo>
                          <a:pt x="-3593" y="152578"/>
                          <a:pt x="-2641" y="200203"/>
                          <a:pt x="26887" y="229731"/>
                        </a:cubicBezTo>
                        <a:cubicBezTo>
                          <a:pt x="34507" y="237351"/>
                          <a:pt x="44032" y="243066"/>
                          <a:pt x="54509" y="244970"/>
                        </a:cubicBezTo>
                        <a:cubicBezTo>
                          <a:pt x="70702" y="247828"/>
                          <a:pt x="86894" y="240208"/>
                          <a:pt x="97372" y="228778"/>
                        </a:cubicBezTo>
                        <a:cubicBezTo>
                          <a:pt x="108802" y="217348"/>
                          <a:pt x="115469" y="202108"/>
                          <a:pt x="120232" y="186868"/>
                        </a:cubicBezTo>
                        <a:cubicBezTo>
                          <a:pt x="135472" y="138291"/>
                          <a:pt x="141187" y="42088"/>
                          <a:pt x="92609" y="7798"/>
                        </a:cubicBezTo>
                        <a:cubicBezTo>
                          <a:pt x="36412" y="-29349"/>
                          <a:pt x="9742" y="76378"/>
                          <a:pt x="4027" y="11162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 name="Google Shape;469;p16"/>
                  <p:cNvSpPr/>
                  <p:nvPr/>
                </p:nvSpPr>
                <p:spPr>
                  <a:xfrm>
                    <a:off x="8187690" y="2793682"/>
                    <a:ext cx="9525" cy="175259"/>
                  </a:xfrm>
                  <a:custGeom>
                    <a:avLst/>
                    <a:gdLst/>
                    <a:ahLst/>
                    <a:cxnLst/>
                    <a:rect l="l" t="t" r="r" b="b"/>
                    <a:pathLst>
                      <a:path w="9525" h="175259" extrusionOk="0">
                        <a:moveTo>
                          <a:pt x="0" y="0"/>
                        </a:moveTo>
                        <a:lnTo>
                          <a:pt x="0" y="17526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 name="Google Shape;470;p16"/>
                  <p:cNvSpPr/>
                  <p:nvPr/>
                </p:nvSpPr>
                <p:spPr>
                  <a:xfrm>
                    <a:off x="8187690" y="2764155"/>
                    <a:ext cx="80009" cy="117157"/>
                  </a:xfrm>
                  <a:custGeom>
                    <a:avLst/>
                    <a:gdLst/>
                    <a:ahLst/>
                    <a:cxnLst/>
                    <a:rect l="l" t="t" r="r" b="b"/>
                    <a:pathLst>
                      <a:path w="80009" h="117157" extrusionOk="0">
                        <a:moveTo>
                          <a:pt x="80010" y="0"/>
                        </a:moveTo>
                        <a:lnTo>
                          <a:pt x="0" y="11715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 name="Google Shape;471;p16"/>
                  <p:cNvSpPr/>
                  <p:nvPr/>
                </p:nvSpPr>
                <p:spPr>
                  <a:xfrm>
                    <a:off x="8227695" y="2687002"/>
                    <a:ext cx="2857" cy="135255"/>
                  </a:xfrm>
                  <a:custGeom>
                    <a:avLst/>
                    <a:gdLst/>
                    <a:ahLst/>
                    <a:cxnLst/>
                    <a:rect l="l" t="t" r="r" b="b"/>
                    <a:pathLst>
                      <a:path w="2857" h="135255" extrusionOk="0">
                        <a:moveTo>
                          <a:pt x="2858" y="0"/>
                        </a:moveTo>
                        <a:lnTo>
                          <a:pt x="0" y="1352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72" name="Google Shape;472;p16"/>
                <p:cNvGrpSpPr/>
                <p:nvPr/>
              </p:nvGrpSpPr>
              <p:grpSpPr>
                <a:xfrm>
                  <a:off x="8537443" y="4154342"/>
                  <a:ext cx="245811" cy="533354"/>
                  <a:chOff x="7738110" y="1433006"/>
                  <a:chExt cx="215775" cy="468183"/>
                </a:xfrm>
              </p:grpSpPr>
              <p:sp>
                <p:nvSpPr>
                  <p:cNvPr id="473" name="Google Shape;473;p16"/>
                  <p:cNvSpPr/>
                  <p:nvPr/>
                </p:nvSpPr>
                <p:spPr>
                  <a:xfrm>
                    <a:off x="7738763" y="1433006"/>
                    <a:ext cx="215122" cy="403482"/>
                  </a:xfrm>
                  <a:custGeom>
                    <a:avLst/>
                    <a:gdLst/>
                    <a:ahLst/>
                    <a:cxnLst/>
                    <a:rect l="l" t="t" r="r" b="b"/>
                    <a:pathLst>
                      <a:path w="215122" h="403482" extrusionOk="0">
                        <a:moveTo>
                          <a:pt x="6014" y="182433"/>
                        </a:moveTo>
                        <a:cubicBezTo>
                          <a:pt x="-5416" y="250061"/>
                          <a:pt x="-4463" y="329118"/>
                          <a:pt x="44114" y="377696"/>
                        </a:cubicBezTo>
                        <a:cubicBezTo>
                          <a:pt x="56497" y="390078"/>
                          <a:pt x="71737" y="399603"/>
                          <a:pt x="88882" y="402461"/>
                        </a:cubicBezTo>
                        <a:cubicBezTo>
                          <a:pt x="114599" y="407223"/>
                          <a:pt x="141269" y="394841"/>
                          <a:pt x="160319" y="375791"/>
                        </a:cubicBezTo>
                        <a:cubicBezTo>
                          <a:pt x="178417" y="356741"/>
                          <a:pt x="189847" y="331976"/>
                          <a:pt x="197467" y="307211"/>
                        </a:cubicBezTo>
                        <a:cubicBezTo>
                          <a:pt x="222232" y="227201"/>
                          <a:pt x="231757" y="69086"/>
                          <a:pt x="151747" y="13841"/>
                        </a:cubicBezTo>
                        <a:cubicBezTo>
                          <a:pt x="60307" y="-49977"/>
                          <a:pt x="15539" y="124331"/>
                          <a:pt x="6014" y="1824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 name="Google Shape;474;p16"/>
                  <p:cNvSpPr/>
                  <p:nvPr/>
                </p:nvSpPr>
                <p:spPr>
                  <a:xfrm>
                    <a:off x="7845742" y="1564005"/>
                    <a:ext cx="9525" cy="337184"/>
                  </a:xfrm>
                  <a:custGeom>
                    <a:avLst/>
                    <a:gdLst/>
                    <a:ahLst/>
                    <a:cxnLst/>
                    <a:rect l="l" t="t" r="r" b="b"/>
                    <a:pathLst>
                      <a:path w="9525" h="337184" extrusionOk="0">
                        <a:moveTo>
                          <a:pt x="0" y="0"/>
                        </a:moveTo>
                        <a:lnTo>
                          <a:pt x="0" y="337185"/>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 name="Google Shape;475;p16"/>
                  <p:cNvSpPr/>
                  <p:nvPr/>
                </p:nvSpPr>
                <p:spPr>
                  <a:xfrm>
                    <a:off x="7738110" y="1589722"/>
                    <a:ext cx="107632" cy="187642"/>
                  </a:xfrm>
                  <a:custGeom>
                    <a:avLst/>
                    <a:gdLst/>
                    <a:ahLst/>
                    <a:cxnLst/>
                    <a:rect l="l" t="t" r="r" b="b"/>
                    <a:pathLst>
                      <a:path w="107632" h="187642" extrusionOk="0">
                        <a:moveTo>
                          <a:pt x="0" y="0"/>
                        </a:moveTo>
                        <a:lnTo>
                          <a:pt x="107633" y="187642"/>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 name="Google Shape;476;p16"/>
                  <p:cNvSpPr/>
                  <p:nvPr/>
                </p:nvSpPr>
                <p:spPr>
                  <a:xfrm>
                    <a:off x="7845742" y="1561147"/>
                    <a:ext cx="103822" cy="162877"/>
                  </a:xfrm>
                  <a:custGeom>
                    <a:avLst/>
                    <a:gdLst/>
                    <a:ahLst/>
                    <a:cxnLst/>
                    <a:rect l="l" t="t" r="r" b="b"/>
                    <a:pathLst>
                      <a:path w="103822" h="162877" extrusionOk="0">
                        <a:moveTo>
                          <a:pt x="103822" y="0"/>
                        </a:moveTo>
                        <a:cubicBezTo>
                          <a:pt x="103822" y="952"/>
                          <a:pt x="0" y="162877"/>
                          <a:pt x="0" y="162877"/>
                        </a:cubicBez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77" name="Google Shape;477;p16"/>
                <p:cNvGrpSpPr/>
                <p:nvPr/>
              </p:nvGrpSpPr>
              <p:grpSpPr>
                <a:xfrm>
                  <a:off x="8162078" y="4622798"/>
                  <a:ext cx="352356" cy="478357"/>
                  <a:chOff x="6869430" y="2367915"/>
                  <a:chExt cx="247650" cy="336232"/>
                </a:xfrm>
              </p:grpSpPr>
              <p:grpSp>
                <p:nvGrpSpPr>
                  <p:cNvPr id="478" name="Google Shape;478;p16"/>
                  <p:cNvGrpSpPr/>
                  <p:nvPr/>
                </p:nvGrpSpPr>
                <p:grpSpPr>
                  <a:xfrm>
                    <a:off x="6869430" y="2367915"/>
                    <a:ext cx="247650" cy="336232"/>
                    <a:chOff x="6869430" y="2367915"/>
                    <a:chExt cx="247650" cy="336232"/>
                  </a:xfrm>
                </p:grpSpPr>
                <p:sp>
                  <p:nvSpPr>
                    <p:cNvPr id="479" name="Google Shape;479;p16"/>
                    <p:cNvSpPr/>
                    <p:nvPr/>
                  </p:nvSpPr>
                  <p:spPr>
                    <a:xfrm>
                      <a:off x="6869430" y="2441257"/>
                      <a:ext cx="127634" cy="262889"/>
                    </a:xfrm>
                    <a:custGeom>
                      <a:avLst/>
                      <a:gdLst/>
                      <a:ahLst/>
                      <a:cxnLst/>
                      <a:rect l="l" t="t" r="r" b="b"/>
                      <a:pathLst>
                        <a:path w="127634" h="262889" extrusionOk="0">
                          <a:moveTo>
                            <a:pt x="127635" y="262890"/>
                          </a:moveTo>
                          <a:lnTo>
                            <a:pt x="127635" y="111442"/>
                          </a:lnTo>
                          <a:lnTo>
                            <a:pt x="62865" y="0"/>
                          </a:lnTo>
                          <a:lnTo>
                            <a:pt x="0" y="100965"/>
                          </a:lnTo>
                          <a:lnTo>
                            <a:pt x="0" y="26289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 name="Google Shape;480;p16"/>
                    <p:cNvSpPr/>
                    <p:nvPr/>
                  </p:nvSpPr>
                  <p:spPr>
                    <a:xfrm>
                      <a:off x="6997065" y="2552700"/>
                      <a:ext cx="120015" cy="151447"/>
                    </a:xfrm>
                    <a:custGeom>
                      <a:avLst/>
                      <a:gdLst/>
                      <a:ahLst/>
                      <a:cxnLst/>
                      <a:rect l="l" t="t" r="r" b="b"/>
                      <a:pathLst>
                        <a:path w="120015" h="151447" extrusionOk="0">
                          <a:moveTo>
                            <a:pt x="0" y="0"/>
                          </a:moveTo>
                          <a:lnTo>
                            <a:pt x="120015" y="0"/>
                          </a:lnTo>
                          <a:lnTo>
                            <a:pt x="120015" y="151447"/>
                          </a:lnTo>
                          <a:lnTo>
                            <a:pt x="0" y="15144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 name="Google Shape;481;p16"/>
                    <p:cNvSpPr/>
                    <p:nvPr/>
                  </p:nvSpPr>
                  <p:spPr>
                    <a:xfrm>
                      <a:off x="6932294" y="2441257"/>
                      <a:ext cx="183832" cy="111442"/>
                    </a:xfrm>
                    <a:custGeom>
                      <a:avLst/>
                      <a:gdLst/>
                      <a:ahLst/>
                      <a:cxnLst/>
                      <a:rect l="l" t="t" r="r" b="b"/>
                      <a:pathLst>
                        <a:path w="183832" h="111442" extrusionOk="0">
                          <a:moveTo>
                            <a:pt x="0" y="0"/>
                          </a:moveTo>
                          <a:lnTo>
                            <a:pt x="64770" y="111442"/>
                          </a:lnTo>
                          <a:lnTo>
                            <a:pt x="183833" y="111442"/>
                          </a:lnTo>
                          <a:lnTo>
                            <a:pt x="10668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 name="Google Shape;482;p16"/>
                    <p:cNvSpPr/>
                    <p:nvPr/>
                  </p:nvSpPr>
                  <p:spPr>
                    <a:xfrm>
                      <a:off x="6924675" y="2510790"/>
                      <a:ext cx="7620" cy="55245"/>
                    </a:xfrm>
                    <a:custGeom>
                      <a:avLst/>
                      <a:gdLst/>
                      <a:ahLst/>
                      <a:cxnLst/>
                      <a:rect l="l" t="t" r="r" b="b"/>
                      <a:pathLst>
                        <a:path w="7620" h="55245" extrusionOk="0">
                          <a:moveTo>
                            <a:pt x="0" y="0"/>
                          </a:moveTo>
                          <a:lnTo>
                            <a:pt x="7620" y="0"/>
                          </a:lnTo>
                          <a:lnTo>
                            <a:pt x="7620" y="55245"/>
                          </a:lnTo>
                          <a:lnTo>
                            <a:pt x="0" y="5524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 name="Google Shape;483;p16"/>
                    <p:cNvSpPr/>
                    <p:nvPr/>
                  </p:nvSpPr>
                  <p:spPr>
                    <a:xfrm>
                      <a:off x="7029450" y="2576512"/>
                      <a:ext cx="7620" cy="55245"/>
                    </a:xfrm>
                    <a:custGeom>
                      <a:avLst/>
                      <a:gdLst/>
                      <a:ahLst/>
                      <a:cxnLst/>
                      <a:rect l="l" t="t" r="r" b="b"/>
                      <a:pathLst>
                        <a:path w="7620" h="55245" extrusionOk="0">
                          <a:moveTo>
                            <a:pt x="0" y="0"/>
                          </a:moveTo>
                          <a:lnTo>
                            <a:pt x="7620" y="0"/>
                          </a:lnTo>
                          <a:lnTo>
                            <a:pt x="7620" y="55245"/>
                          </a:lnTo>
                          <a:lnTo>
                            <a:pt x="0" y="5524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 name="Google Shape;484;p16"/>
                    <p:cNvSpPr/>
                    <p:nvPr/>
                  </p:nvSpPr>
                  <p:spPr>
                    <a:xfrm>
                      <a:off x="6975157" y="2459355"/>
                      <a:ext cx="40004" cy="18097"/>
                    </a:xfrm>
                    <a:custGeom>
                      <a:avLst/>
                      <a:gdLst/>
                      <a:ahLst/>
                      <a:cxnLst/>
                      <a:rect l="l" t="t" r="r" b="b"/>
                      <a:pathLst>
                        <a:path w="40004" h="18097" extrusionOk="0">
                          <a:moveTo>
                            <a:pt x="0" y="0"/>
                          </a:moveTo>
                          <a:lnTo>
                            <a:pt x="40005" y="0"/>
                          </a:lnTo>
                          <a:lnTo>
                            <a:pt x="40005" y="18097"/>
                          </a:lnTo>
                          <a:lnTo>
                            <a:pt x="0" y="1809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 name="Google Shape;485;p16"/>
                    <p:cNvSpPr/>
                    <p:nvPr/>
                  </p:nvSpPr>
                  <p:spPr>
                    <a:xfrm>
                      <a:off x="7017067" y="2487930"/>
                      <a:ext cx="40004" cy="18097"/>
                    </a:xfrm>
                    <a:custGeom>
                      <a:avLst/>
                      <a:gdLst/>
                      <a:ahLst/>
                      <a:cxnLst/>
                      <a:rect l="l" t="t" r="r" b="b"/>
                      <a:pathLst>
                        <a:path w="40004" h="18097" extrusionOk="0">
                          <a:moveTo>
                            <a:pt x="0" y="0"/>
                          </a:moveTo>
                          <a:lnTo>
                            <a:pt x="40005" y="0"/>
                          </a:lnTo>
                          <a:lnTo>
                            <a:pt x="40005" y="18097"/>
                          </a:lnTo>
                          <a:lnTo>
                            <a:pt x="0" y="1809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 name="Google Shape;486;p16"/>
                    <p:cNvSpPr/>
                    <p:nvPr/>
                  </p:nvSpPr>
                  <p:spPr>
                    <a:xfrm>
                      <a:off x="6956107" y="2367915"/>
                      <a:ext cx="7620" cy="73342"/>
                    </a:xfrm>
                    <a:custGeom>
                      <a:avLst/>
                      <a:gdLst/>
                      <a:ahLst/>
                      <a:cxnLst/>
                      <a:rect l="l" t="t" r="r" b="b"/>
                      <a:pathLst>
                        <a:path w="7620" h="73342" extrusionOk="0">
                          <a:moveTo>
                            <a:pt x="0" y="0"/>
                          </a:moveTo>
                          <a:lnTo>
                            <a:pt x="7620" y="0"/>
                          </a:lnTo>
                          <a:lnTo>
                            <a:pt x="7620" y="73343"/>
                          </a:lnTo>
                          <a:lnTo>
                            <a:pt x="0" y="7334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87" name="Google Shape;487;p16"/>
                  <p:cNvSpPr/>
                  <p:nvPr/>
                </p:nvSpPr>
                <p:spPr>
                  <a:xfrm>
                    <a:off x="6887527" y="2604135"/>
                    <a:ext cx="45720" cy="11429"/>
                  </a:xfrm>
                  <a:custGeom>
                    <a:avLst/>
                    <a:gdLst/>
                    <a:ahLst/>
                    <a:cxnLst/>
                    <a:rect l="l" t="t" r="r" b="b"/>
                    <a:pathLst>
                      <a:path w="45720" h="11429" extrusionOk="0">
                        <a:moveTo>
                          <a:pt x="0" y="0"/>
                        </a:moveTo>
                        <a:lnTo>
                          <a:pt x="45720" y="0"/>
                        </a:lnTo>
                        <a:lnTo>
                          <a:pt x="45720" y="11430"/>
                        </a:lnTo>
                        <a:lnTo>
                          <a:pt x="0"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 name="Google Shape;488;p16"/>
                  <p:cNvSpPr/>
                  <p:nvPr/>
                </p:nvSpPr>
                <p:spPr>
                  <a:xfrm>
                    <a:off x="6924675" y="2626042"/>
                    <a:ext cx="45720" cy="11429"/>
                  </a:xfrm>
                  <a:custGeom>
                    <a:avLst/>
                    <a:gdLst/>
                    <a:ahLst/>
                    <a:cxnLst/>
                    <a:rect l="l" t="t" r="r" b="b"/>
                    <a:pathLst>
                      <a:path w="45720" h="11429" extrusionOk="0">
                        <a:moveTo>
                          <a:pt x="0" y="0"/>
                        </a:moveTo>
                        <a:lnTo>
                          <a:pt x="45720" y="0"/>
                        </a:lnTo>
                        <a:lnTo>
                          <a:pt x="45720" y="11430"/>
                        </a:lnTo>
                        <a:lnTo>
                          <a:pt x="0"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ix columns">
  <p:cSld name="CUSTOM_4">
    <p:spTree>
      <p:nvGrpSpPr>
        <p:cNvPr id="1" name="Shape 489"/>
        <p:cNvGrpSpPr/>
        <p:nvPr/>
      </p:nvGrpSpPr>
      <p:grpSpPr>
        <a:xfrm>
          <a:off x="0" y="0"/>
          <a:ext cx="0" cy="0"/>
          <a:chOff x="0" y="0"/>
          <a:chExt cx="0" cy="0"/>
        </a:xfrm>
      </p:grpSpPr>
      <p:sp>
        <p:nvSpPr>
          <p:cNvPr id="490" name="Google Shape;490;p17"/>
          <p:cNvSpPr txBox="1">
            <a:spLocks noGrp="1"/>
          </p:cNvSpPr>
          <p:nvPr>
            <p:ph type="subTitle" idx="1"/>
          </p:nvPr>
        </p:nvSpPr>
        <p:spPr>
          <a:xfrm>
            <a:off x="1352229" y="2037650"/>
            <a:ext cx="1931100" cy="813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1" name="Google Shape;491;p17"/>
          <p:cNvSpPr txBox="1">
            <a:spLocks noGrp="1"/>
          </p:cNvSpPr>
          <p:nvPr>
            <p:ph type="subTitle" idx="2"/>
          </p:nvPr>
        </p:nvSpPr>
        <p:spPr>
          <a:xfrm>
            <a:off x="3929930" y="2037650"/>
            <a:ext cx="1931100" cy="813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2" name="Google Shape;492;p17"/>
          <p:cNvSpPr txBox="1">
            <a:spLocks noGrp="1"/>
          </p:cNvSpPr>
          <p:nvPr>
            <p:ph type="subTitle" idx="3"/>
          </p:nvPr>
        </p:nvSpPr>
        <p:spPr>
          <a:xfrm>
            <a:off x="1352229" y="3785375"/>
            <a:ext cx="1931100" cy="813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3" name="Google Shape;493;p17"/>
          <p:cNvSpPr txBox="1">
            <a:spLocks noGrp="1"/>
          </p:cNvSpPr>
          <p:nvPr>
            <p:ph type="subTitle" idx="4"/>
          </p:nvPr>
        </p:nvSpPr>
        <p:spPr>
          <a:xfrm>
            <a:off x="3929930" y="3785375"/>
            <a:ext cx="1931100" cy="813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4" name="Google Shape;494;p17"/>
          <p:cNvSpPr txBox="1">
            <a:spLocks noGrp="1"/>
          </p:cNvSpPr>
          <p:nvPr>
            <p:ph type="subTitle" idx="5"/>
          </p:nvPr>
        </p:nvSpPr>
        <p:spPr>
          <a:xfrm>
            <a:off x="6507631" y="2037650"/>
            <a:ext cx="1931100" cy="813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5" name="Google Shape;495;p17"/>
          <p:cNvSpPr txBox="1">
            <a:spLocks noGrp="1"/>
          </p:cNvSpPr>
          <p:nvPr>
            <p:ph type="subTitle" idx="6"/>
          </p:nvPr>
        </p:nvSpPr>
        <p:spPr>
          <a:xfrm>
            <a:off x="6507631" y="3785375"/>
            <a:ext cx="1931100" cy="813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6" name="Google Shape;496;p17"/>
          <p:cNvSpPr txBox="1">
            <a:spLocks noGrp="1"/>
          </p:cNvSpPr>
          <p:nvPr>
            <p:ph type="subTitle" idx="7"/>
          </p:nvPr>
        </p:nvSpPr>
        <p:spPr>
          <a:xfrm>
            <a:off x="1352227" y="1289100"/>
            <a:ext cx="1931100" cy="748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Nunito ExtraBold"/>
              <a:buNone/>
              <a:defRPr sz="2000">
                <a:latin typeface="Nunito ExtraBold"/>
                <a:ea typeface="Nunito ExtraBold"/>
                <a:cs typeface="Nunito ExtraBold"/>
                <a:sym typeface="Nunito ExtraBold"/>
              </a:defRPr>
            </a:lvl1pPr>
            <a:lvl2pPr lvl="1"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2pPr>
            <a:lvl3pPr lvl="2"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3pPr>
            <a:lvl4pPr lvl="3"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4pPr>
            <a:lvl5pPr lvl="4"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5pPr>
            <a:lvl6pPr lvl="5"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6pPr>
            <a:lvl7pPr lvl="6"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7pPr>
            <a:lvl8pPr lvl="7"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8pPr>
            <a:lvl9pPr lvl="8"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9pPr>
          </a:lstStyle>
          <a:p>
            <a:endParaRPr/>
          </a:p>
        </p:txBody>
      </p:sp>
      <p:sp>
        <p:nvSpPr>
          <p:cNvPr id="497" name="Google Shape;497;p17"/>
          <p:cNvSpPr txBox="1">
            <a:spLocks noGrp="1"/>
          </p:cNvSpPr>
          <p:nvPr>
            <p:ph type="subTitle" idx="8"/>
          </p:nvPr>
        </p:nvSpPr>
        <p:spPr>
          <a:xfrm>
            <a:off x="3929929" y="1289100"/>
            <a:ext cx="1931100" cy="748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Nunito ExtraBold"/>
              <a:buNone/>
              <a:defRPr sz="2000">
                <a:latin typeface="Nunito ExtraBold"/>
                <a:ea typeface="Nunito ExtraBold"/>
                <a:cs typeface="Nunito ExtraBold"/>
                <a:sym typeface="Nunito ExtraBold"/>
              </a:defRPr>
            </a:lvl1pPr>
            <a:lvl2pPr lvl="1"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2pPr>
            <a:lvl3pPr lvl="2"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3pPr>
            <a:lvl4pPr lvl="3"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4pPr>
            <a:lvl5pPr lvl="4"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5pPr>
            <a:lvl6pPr lvl="5"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6pPr>
            <a:lvl7pPr lvl="6"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7pPr>
            <a:lvl8pPr lvl="7"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8pPr>
            <a:lvl9pPr lvl="8"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9pPr>
          </a:lstStyle>
          <a:p>
            <a:endParaRPr/>
          </a:p>
        </p:txBody>
      </p:sp>
      <p:sp>
        <p:nvSpPr>
          <p:cNvPr id="498" name="Google Shape;498;p17"/>
          <p:cNvSpPr txBox="1">
            <a:spLocks noGrp="1"/>
          </p:cNvSpPr>
          <p:nvPr>
            <p:ph type="subTitle" idx="9"/>
          </p:nvPr>
        </p:nvSpPr>
        <p:spPr>
          <a:xfrm>
            <a:off x="6507632" y="1289100"/>
            <a:ext cx="1931100" cy="748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Nunito ExtraBold"/>
              <a:buNone/>
              <a:defRPr sz="2000">
                <a:latin typeface="Nunito ExtraBold"/>
                <a:ea typeface="Nunito ExtraBold"/>
                <a:cs typeface="Nunito ExtraBold"/>
                <a:sym typeface="Nunito ExtraBold"/>
              </a:defRPr>
            </a:lvl1pPr>
            <a:lvl2pPr lvl="1"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2pPr>
            <a:lvl3pPr lvl="2"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3pPr>
            <a:lvl4pPr lvl="3"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4pPr>
            <a:lvl5pPr lvl="4"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5pPr>
            <a:lvl6pPr lvl="5"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6pPr>
            <a:lvl7pPr lvl="6"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7pPr>
            <a:lvl8pPr lvl="7"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8pPr>
            <a:lvl9pPr lvl="8"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9pPr>
          </a:lstStyle>
          <a:p>
            <a:endParaRPr/>
          </a:p>
        </p:txBody>
      </p:sp>
      <p:sp>
        <p:nvSpPr>
          <p:cNvPr id="499" name="Google Shape;499;p17"/>
          <p:cNvSpPr txBox="1">
            <a:spLocks noGrp="1"/>
          </p:cNvSpPr>
          <p:nvPr>
            <p:ph type="subTitle" idx="13"/>
          </p:nvPr>
        </p:nvSpPr>
        <p:spPr>
          <a:xfrm>
            <a:off x="1352227" y="3036950"/>
            <a:ext cx="1931100" cy="748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Nunito ExtraBold"/>
              <a:buNone/>
              <a:defRPr sz="2000">
                <a:latin typeface="Nunito ExtraBold"/>
                <a:ea typeface="Nunito ExtraBold"/>
                <a:cs typeface="Nunito ExtraBold"/>
                <a:sym typeface="Nunito ExtraBold"/>
              </a:defRPr>
            </a:lvl1pPr>
            <a:lvl2pPr lvl="1"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2pPr>
            <a:lvl3pPr lvl="2"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3pPr>
            <a:lvl4pPr lvl="3"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4pPr>
            <a:lvl5pPr lvl="4"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5pPr>
            <a:lvl6pPr lvl="5"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6pPr>
            <a:lvl7pPr lvl="6"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7pPr>
            <a:lvl8pPr lvl="7"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8pPr>
            <a:lvl9pPr lvl="8"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9pPr>
          </a:lstStyle>
          <a:p>
            <a:endParaRPr/>
          </a:p>
        </p:txBody>
      </p:sp>
      <p:sp>
        <p:nvSpPr>
          <p:cNvPr id="500" name="Google Shape;500;p17"/>
          <p:cNvSpPr txBox="1">
            <a:spLocks noGrp="1"/>
          </p:cNvSpPr>
          <p:nvPr>
            <p:ph type="subTitle" idx="14"/>
          </p:nvPr>
        </p:nvSpPr>
        <p:spPr>
          <a:xfrm>
            <a:off x="3929929" y="3036950"/>
            <a:ext cx="1931100" cy="748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Nunito ExtraBold"/>
              <a:buNone/>
              <a:defRPr sz="2000">
                <a:latin typeface="Nunito ExtraBold"/>
                <a:ea typeface="Nunito ExtraBold"/>
                <a:cs typeface="Nunito ExtraBold"/>
                <a:sym typeface="Nunito ExtraBold"/>
              </a:defRPr>
            </a:lvl1pPr>
            <a:lvl2pPr lvl="1"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2pPr>
            <a:lvl3pPr lvl="2"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3pPr>
            <a:lvl4pPr lvl="3"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4pPr>
            <a:lvl5pPr lvl="4"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5pPr>
            <a:lvl6pPr lvl="5"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6pPr>
            <a:lvl7pPr lvl="6"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7pPr>
            <a:lvl8pPr lvl="7"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8pPr>
            <a:lvl9pPr lvl="8"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9pPr>
          </a:lstStyle>
          <a:p>
            <a:endParaRPr/>
          </a:p>
        </p:txBody>
      </p:sp>
      <p:sp>
        <p:nvSpPr>
          <p:cNvPr id="501" name="Google Shape;501;p17"/>
          <p:cNvSpPr txBox="1">
            <a:spLocks noGrp="1"/>
          </p:cNvSpPr>
          <p:nvPr>
            <p:ph type="subTitle" idx="15"/>
          </p:nvPr>
        </p:nvSpPr>
        <p:spPr>
          <a:xfrm>
            <a:off x="6507632" y="3036950"/>
            <a:ext cx="1931100" cy="748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Nunito ExtraBold"/>
              <a:buNone/>
              <a:defRPr sz="2000">
                <a:latin typeface="Nunito ExtraBold"/>
                <a:ea typeface="Nunito ExtraBold"/>
                <a:cs typeface="Nunito ExtraBold"/>
                <a:sym typeface="Nunito ExtraBold"/>
              </a:defRPr>
            </a:lvl1pPr>
            <a:lvl2pPr lvl="1"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2pPr>
            <a:lvl3pPr lvl="2"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3pPr>
            <a:lvl4pPr lvl="3"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4pPr>
            <a:lvl5pPr lvl="4"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5pPr>
            <a:lvl6pPr lvl="5"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6pPr>
            <a:lvl7pPr lvl="6"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7pPr>
            <a:lvl8pPr lvl="7"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8pPr>
            <a:lvl9pPr lvl="8" algn="ctr" rtl="0">
              <a:lnSpc>
                <a:spcPct val="100000"/>
              </a:lnSpc>
              <a:spcBef>
                <a:spcPts val="0"/>
              </a:spcBef>
              <a:spcAft>
                <a:spcPts val="0"/>
              </a:spcAft>
              <a:buSzPts val="2000"/>
              <a:buFont typeface="Nunito ExtraBold"/>
              <a:buNone/>
              <a:defRPr sz="2000">
                <a:latin typeface="Nunito ExtraBold"/>
                <a:ea typeface="Nunito ExtraBold"/>
                <a:cs typeface="Nunito ExtraBold"/>
                <a:sym typeface="Nunito ExtraBold"/>
              </a:defRPr>
            </a:lvl9pPr>
          </a:lstStyle>
          <a:p>
            <a:endParaRPr/>
          </a:p>
        </p:txBody>
      </p:sp>
      <p:sp>
        <p:nvSpPr>
          <p:cNvPr id="502" name="Google Shape;502;p17"/>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03" name="Google Shape;503;p17"/>
          <p:cNvGrpSpPr/>
          <p:nvPr/>
        </p:nvGrpSpPr>
        <p:grpSpPr>
          <a:xfrm>
            <a:off x="-1774948" y="-3403900"/>
            <a:ext cx="11243556" cy="9309476"/>
            <a:chOff x="-1774948" y="-3403900"/>
            <a:chExt cx="11243556" cy="9309476"/>
          </a:xfrm>
        </p:grpSpPr>
        <p:grpSp>
          <p:nvGrpSpPr>
            <p:cNvPr id="504" name="Google Shape;504;p17"/>
            <p:cNvGrpSpPr/>
            <p:nvPr/>
          </p:nvGrpSpPr>
          <p:grpSpPr>
            <a:xfrm rot="-1404554" flipH="1">
              <a:off x="-1153330" y="-2407471"/>
              <a:ext cx="5918378" cy="4355378"/>
              <a:chOff x="3537210" y="-2191719"/>
              <a:chExt cx="5918317" cy="4355333"/>
            </a:xfrm>
          </p:grpSpPr>
          <p:sp>
            <p:nvSpPr>
              <p:cNvPr id="505" name="Google Shape;505;p17"/>
              <p:cNvSpPr/>
              <p:nvPr/>
            </p:nvSpPr>
            <p:spPr>
              <a:xfrm rot="-2269838" flipH="1">
                <a:off x="4125782" y="-1524040"/>
                <a:ext cx="3212098" cy="3019976"/>
              </a:xfrm>
              <a:custGeom>
                <a:avLst/>
                <a:gdLst/>
                <a:ahLst/>
                <a:cxnLst/>
                <a:rect l="l" t="t" r="r" b="b"/>
                <a:pathLst>
                  <a:path w="2834639" h="2665094" extrusionOk="0">
                    <a:moveTo>
                      <a:pt x="2834640" y="0"/>
                    </a:moveTo>
                    <a:cubicBezTo>
                      <a:pt x="2721293" y="91440"/>
                      <a:pt x="2607945" y="181927"/>
                      <a:pt x="2493645" y="273368"/>
                    </a:cubicBezTo>
                    <a:cubicBezTo>
                      <a:pt x="2463165" y="298133"/>
                      <a:pt x="2431733" y="322898"/>
                      <a:pt x="2410778" y="356235"/>
                    </a:cubicBezTo>
                    <a:cubicBezTo>
                      <a:pt x="2379345" y="406717"/>
                      <a:pt x="2376488" y="468630"/>
                      <a:pt x="2366010" y="526733"/>
                    </a:cubicBezTo>
                    <a:cubicBezTo>
                      <a:pt x="2308860" y="855345"/>
                      <a:pt x="2022158" y="1091565"/>
                      <a:pt x="1737360" y="1265873"/>
                    </a:cubicBezTo>
                    <a:cubicBezTo>
                      <a:pt x="1616392" y="1340168"/>
                      <a:pt x="1478280" y="1426845"/>
                      <a:pt x="1459230" y="1567815"/>
                    </a:cubicBezTo>
                    <a:cubicBezTo>
                      <a:pt x="1437323" y="1720215"/>
                      <a:pt x="1568767" y="1883093"/>
                      <a:pt x="1496378" y="2020253"/>
                    </a:cubicBezTo>
                    <a:cubicBezTo>
                      <a:pt x="1449705" y="2108835"/>
                      <a:pt x="1337310" y="2138363"/>
                      <a:pt x="1237298" y="2148840"/>
                    </a:cubicBezTo>
                    <a:cubicBezTo>
                      <a:pt x="1137285" y="2159318"/>
                      <a:pt x="1028700" y="2163128"/>
                      <a:pt x="951548" y="2227898"/>
                    </a:cubicBezTo>
                    <a:cubicBezTo>
                      <a:pt x="879158" y="2288858"/>
                      <a:pt x="849630" y="2393633"/>
                      <a:pt x="769620" y="2445068"/>
                    </a:cubicBezTo>
                    <a:cubicBezTo>
                      <a:pt x="670560" y="2507933"/>
                      <a:pt x="542925" y="2464118"/>
                      <a:pt x="425768" y="2454593"/>
                    </a:cubicBezTo>
                    <a:cubicBezTo>
                      <a:pt x="401003" y="2452688"/>
                      <a:pt x="375285" y="2452688"/>
                      <a:pt x="352425" y="2461260"/>
                    </a:cubicBezTo>
                    <a:cubicBezTo>
                      <a:pt x="320993" y="2473643"/>
                      <a:pt x="299085" y="2500313"/>
                      <a:pt x="276225" y="2524125"/>
                    </a:cubicBezTo>
                    <a:cubicBezTo>
                      <a:pt x="202883" y="2599373"/>
                      <a:pt x="103822" y="2649855"/>
                      <a:pt x="0" y="2665095"/>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6" name="Google Shape;506;p17"/>
              <p:cNvSpPr/>
              <p:nvPr/>
            </p:nvSpPr>
            <p:spPr>
              <a:xfrm flipH="1">
                <a:off x="7534658" y="-220763"/>
                <a:ext cx="1920868" cy="1863317"/>
              </a:xfrm>
              <a:custGeom>
                <a:avLst/>
                <a:gdLst/>
                <a:ahLst/>
                <a:cxnLst/>
                <a:rect l="l" t="t" r="r" b="b"/>
                <a:pathLst>
                  <a:path w="1684972" h="1634489" extrusionOk="0">
                    <a:moveTo>
                      <a:pt x="0" y="1634490"/>
                    </a:moveTo>
                    <a:lnTo>
                      <a:pt x="654368" y="754380"/>
                    </a:lnTo>
                    <a:cubicBezTo>
                      <a:pt x="689610" y="706755"/>
                      <a:pt x="740093" y="673417"/>
                      <a:pt x="797243" y="660082"/>
                    </a:cubicBezTo>
                    <a:lnTo>
                      <a:pt x="1064895" y="595313"/>
                    </a:lnTo>
                    <a:cubicBezTo>
                      <a:pt x="1111568" y="583882"/>
                      <a:pt x="1154430" y="559117"/>
                      <a:pt x="1187768" y="524827"/>
                    </a:cubicBezTo>
                    <a:lnTo>
                      <a:pt x="1684973" y="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07" name="Google Shape;507;p17"/>
            <p:cNvGrpSpPr/>
            <p:nvPr/>
          </p:nvGrpSpPr>
          <p:grpSpPr>
            <a:xfrm>
              <a:off x="6896461" y="3079139"/>
              <a:ext cx="2572147" cy="2826437"/>
              <a:chOff x="6896461" y="3079139"/>
              <a:chExt cx="2572147" cy="2826437"/>
            </a:xfrm>
          </p:grpSpPr>
          <p:sp>
            <p:nvSpPr>
              <p:cNvPr id="508" name="Google Shape;508;p17"/>
              <p:cNvSpPr/>
              <p:nvPr/>
            </p:nvSpPr>
            <p:spPr>
              <a:xfrm rot="-2976981">
                <a:off x="6666553" y="4093439"/>
                <a:ext cx="3031963" cy="797837"/>
              </a:xfrm>
              <a:custGeom>
                <a:avLst/>
                <a:gdLst/>
                <a:ahLst/>
                <a:cxnLst/>
                <a:rect l="l" t="t" r="r" b="b"/>
                <a:pathLst>
                  <a:path w="2654617" h="698541" extrusionOk="0">
                    <a:moveTo>
                      <a:pt x="0" y="0"/>
                    </a:moveTo>
                    <a:lnTo>
                      <a:pt x="992505" y="379095"/>
                    </a:lnTo>
                    <a:cubicBezTo>
                      <a:pt x="1011555" y="385763"/>
                      <a:pt x="1028700" y="396240"/>
                      <a:pt x="1042988" y="409575"/>
                    </a:cubicBezTo>
                    <a:lnTo>
                      <a:pt x="1210628" y="558165"/>
                    </a:lnTo>
                    <a:cubicBezTo>
                      <a:pt x="1257300" y="599122"/>
                      <a:pt x="1313498" y="627697"/>
                      <a:pt x="1374457" y="639128"/>
                    </a:cubicBezTo>
                    <a:lnTo>
                      <a:pt x="1641157" y="691515"/>
                    </a:lnTo>
                    <a:cubicBezTo>
                      <a:pt x="1777365" y="718185"/>
                      <a:pt x="1916430" y="667703"/>
                      <a:pt x="2004060" y="561022"/>
                    </a:cubicBezTo>
                    <a:lnTo>
                      <a:pt x="2004060" y="561022"/>
                    </a:lnTo>
                    <a:cubicBezTo>
                      <a:pt x="2053590" y="501015"/>
                      <a:pt x="2123123" y="460057"/>
                      <a:pt x="2199323" y="447675"/>
                    </a:cubicBezTo>
                    <a:lnTo>
                      <a:pt x="2654618" y="37338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09" name="Google Shape;509;p17"/>
              <p:cNvGrpSpPr/>
              <p:nvPr/>
            </p:nvGrpSpPr>
            <p:grpSpPr>
              <a:xfrm rot="-1109229" flipH="1">
                <a:off x="8505441" y="3369496"/>
                <a:ext cx="576020" cy="607387"/>
                <a:chOff x="4185790" y="1802756"/>
                <a:chExt cx="414928" cy="437523"/>
              </a:xfrm>
            </p:grpSpPr>
            <p:sp>
              <p:nvSpPr>
                <p:cNvPr id="510" name="Google Shape;510;p17"/>
                <p:cNvSpPr/>
                <p:nvPr/>
              </p:nvSpPr>
              <p:spPr>
                <a:xfrm>
                  <a:off x="4410075" y="2007870"/>
                  <a:ext cx="139064" cy="41910"/>
                </a:xfrm>
                <a:custGeom>
                  <a:avLst/>
                  <a:gdLst/>
                  <a:ahLst/>
                  <a:cxnLst/>
                  <a:rect l="l" t="t" r="r" b="b"/>
                  <a:pathLst>
                    <a:path w="139064" h="41910" extrusionOk="0">
                      <a:moveTo>
                        <a:pt x="139065" y="0"/>
                      </a:moveTo>
                      <a:lnTo>
                        <a:pt x="0" y="41910"/>
                      </a:lnTo>
                    </a:path>
                  </a:pathLst>
                </a:custGeom>
                <a:no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1" name="Google Shape;511;p17"/>
                <p:cNvSpPr/>
                <p:nvPr/>
              </p:nvSpPr>
              <p:spPr>
                <a:xfrm>
                  <a:off x="4354829" y="1890712"/>
                  <a:ext cx="160972" cy="260985"/>
                </a:xfrm>
                <a:custGeom>
                  <a:avLst/>
                  <a:gdLst/>
                  <a:ahLst/>
                  <a:cxnLst/>
                  <a:rect l="l" t="t" r="r" b="b"/>
                  <a:pathLst>
                    <a:path w="160972" h="260985" extrusionOk="0">
                      <a:moveTo>
                        <a:pt x="64770" y="167640"/>
                      </a:moveTo>
                      <a:lnTo>
                        <a:pt x="0" y="8573"/>
                      </a:lnTo>
                      <a:lnTo>
                        <a:pt x="19050" y="0"/>
                      </a:lnTo>
                      <a:cubicBezTo>
                        <a:pt x="19050" y="0"/>
                        <a:pt x="156210" y="129540"/>
                        <a:pt x="160973" y="132398"/>
                      </a:cubicBezTo>
                      <a:lnTo>
                        <a:pt x="140970" y="260985"/>
                      </a:lnTo>
                      <a:lnTo>
                        <a:pt x="64770" y="167640"/>
                      </a:lnTo>
                      <a:close/>
                    </a:path>
                  </a:pathLst>
                </a:custGeom>
                <a:no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12" name="Google Shape;512;p17"/>
                <p:cNvGrpSpPr/>
                <p:nvPr/>
              </p:nvGrpSpPr>
              <p:grpSpPr>
                <a:xfrm>
                  <a:off x="4277677" y="1802756"/>
                  <a:ext cx="183832" cy="136533"/>
                  <a:chOff x="4277677" y="1802756"/>
                  <a:chExt cx="183832" cy="136533"/>
                </a:xfrm>
              </p:grpSpPr>
              <p:sp>
                <p:nvSpPr>
                  <p:cNvPr id="513" name="Google Shape;513;p17"/>
                  <p:cNvSpPr/>
                  <p:nvPr/>
                </p:nvSpPr>
                <p:spPr>
                  <a:xfrm>
                    <a:off x="4331510" y="1802756"/>
                    <a:ext cx="129999" cy="80650"/>
                  </a:xfrm>
                  <a:custGeom>
                    <a:avLst/>
                    <a:gdLst/>
                    <a:ahLst/>
                    <a:cxnLst/>
                    <a:rect l="l" t="t" r="r" b="b"/>
                    <a:pathLst>
                      <a:path w="129999" h="80650" extrusionOk="0">
                        <a:moveTo>
                          <a:pt x="130000" y="64143"/>
                        </a:moveTo>
                        <a:cubicBezTo>
                          <a:pt x="116665" y="84146"/>
                          <a:pt x="104282" y="87003"/>
                          <a:pt x="84280" y="67001"/>
                        </a:cubicBezTo>
                        <a:cubicBezTo>
                          <a:pt x="75707" y="58428"/>
                          <a:pt x="69992" y="47951"/>
                          <a:pt x="64277" y="37473"/>
                        </a:cubicBezTo>
                        <a:cubicBezTo>
                          <a:pt x="55705" y="21281"/>
                          <a:pt x="44275" y="3183"/>
                          <a:pt x="28082" y="326"/>
                        </a:cubicBezTo>
                        <a:cubicBezTo>
                          <a:pt x="17605" y="-1579"/>
                          <a:pt x="7127" y="5088"/>
                          <a:pt x="2365" y="14613"/>
                        </a:cubicBezTo>
                        <a:cubicBezTo>
                          <a:pt x="-2398" y="25091"/>
                          <a:pt x="460" y="38426"/>
                          <a:pt x="7127" y="46998"/>
                        </a:cubicBezTo>
                      </a:path>
                    </a:pathLst>
                  </a:custGeom>
                  <a:no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4" name="Google Shape;514;p17"/>
                  <p:cNvSpPr/>
                  <p:nvPr/>
                </p:nvSpPr>
                <p:spPr>
                  <a:xfrm>
                    <a:off x="4277677" y="1865947"/>
                    <a:ext cx="141922" cy="73342"/>
                  </a:xfrm>
                  <a:custGeom>
                    <a:avLst/>
                    <a:gdLst/>
                    <a:ahLst/>
                    <a:cxnLst/>
                    <a:rect l="l" t="t" r="r" b="b"/>
                    <a:pathLst>
                      <a:path w="141922" h="73342" extrusionOk="0">
                        <a:moveTo>
                          <a:pt x="141923" y="0"/>
                        </a:moveTo>
                        <a:lnTo>
                          <a:pt x="0" y="73342"/>
                        </a:lnTo>
                      </a:path>
                    </a:pathLst>
                  </a:custGeom>
                  <a:no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15" name="Google Shape;515;p17"/>
                <p:cNvSpPr/>
                <p:nvPr/>
              </p:nvSpPr>
              <p:spPr>
                <a:xfrm>
                  <a:off x="4413438" y="2045017"/>
                  <a:ext cx="179011" cy="195262"/>
                </a:xfrm>
                <a:custGeom>
                  <a:avLst/>
                  <a:gdLst/>
                  <a:ahLst/>
                  <a:cxnLst/>
                  <a:rect l="l" t="t" r="r" b="b"/>
                  <a:pathLst>
                    <a:path w="179011" h="195262" extrusionOk="0">
                      <a:moveTo>
                        <a:pt x="75694" y="9525"/>
                      </a:moveTo>
                      <a:cubicBezTo>
                        <a:pt x="95697" y="9525"/>
                        <a:pt x="115699" y="17145"/>
                        <a:pt x="133797" y="33338"/>
                      </a:cubicBezTo>
                      <a:cubicBezTo>
                        <a:pt x="170944" y="66675"/>
                        <a:pt x="181422" y="122873"/>
                        <a:pt x="156657" y="158115"/>
                      </a:cubicBezTo>
                      <a:cubicBezTo>
                        <a:pt x="144274" y="176213"/>
                        <a:pt x="124272" y="185738"/>
                        <a:pt x="103317" y="185738"/>
                      </a:cubicBezTo>
                      <a:cubicBezTo>
                        <a:pt x="83314" y="185738"/>
                        <a:pt x="63312" y="178118"/>
                        <a:pt x="45214" y="161925"/>
                      </a:cubicBezTo>
                      <a:cubicBezTo>
                        <a:pt x="8067" y="128588"/>
                        <a:pt x="-2411" y="72390"/>
                        <a:pt x="22354" y="37148"/>
                      </a:cubicBezTo>
                      <a:cubicBezTo>
                        <a:pt x="34737" y="19050"/>
                        <a:pt x="54739" y="9525"/>
                        <a:pt x="75694" y="9525"/>
                      </a:cubicBezTo>
                      <a:moveTo>
                        <a:pt x="75694" y="0"/>
                      </a:moveTo>
                      <a:cubicBezTo>
                        <a:pt x="50929" y="0"/>
                        <a:pt x="29022" y="11430"/>
                        <a:pt x="14734" y="31433"/>
                      </a:cubicBezTo>
                      <a:cubicBezTo>
                        <a:pt x="-11936" y="70485"/>
                        <a:pt x="-1458" y="132398"/>
                        <a:pt x="38547" y="168593"/>
                      </a:cubicBezTo>
                      <a:cubicBezTo>
                        <a:pt x="57597" y="185738"/>
                        <a:pt x="80457" y="195263"/>
                        <a:pt x="103317" y="195263"/>
                      </a:cubicBezTo>
                      <a:cubicBezTo>
                        <a:pt x="128082" y="195263"/>
                        <a:pt x="149989" y="183833"/>
                        <a:pt x="164277" y="163830"/>
                      </a:cubicBezTo>
                      <a:cubicBezTo>
                        <a:pt x="190947" y="124778"/>
                        <a:pt x="180469" y="62865"/>
                        <a:pt x="140464" y="26670"/>
                      </a:cubicBezTo>
                      <a:cubicBezTo>
                        <a:pt x="121414" y="9525"/>
                        <a:pt x="98554" y="0"/>
                        <a:pt x="75694" y="0"/>
                      </a:cubicBezTo>
                      <a:lnTo>
                        <a:pt x="75694"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6" name="Google Shape;516;p17"/>
                <p:cNvSpPr/>
                <p:nvPr/>
              </p:nvSpPr>
              <p:spPr>
                <a:xfrm>
                  <a:off x="4185790" y="1840229"/>
                  <a:ext cx="179011" cy="195262"/>
                </a:xfrm>
                <a:custGeom>
                  <a:avLst/>
                  <a:gdLst/>
                  <a:ahLst/>
                  <a:cxnLst/>
                  <a:rect l="l" t="t" r="r" b="b"/>
                  <a:pathLst>
                    <a:path w="179011" h="195262" extrusionOk="0">
                      <a:moveTo>
                        <a:pt x="75694" y="8573"/>
                      </a:moveTo>
                      <a:cubicBezTo>
                        <a:pt x="95697" y="8573"/>
                        <a:pt x="115699" y="16193"/>
                        <a:pt x="133797" y="32385"/>
                      </a:cubicBezTo>
                      <a:cubicBezTo>
                        <a:pt x="170944" y="65723"/>
                        <a:pt x="181422" y="121920"/>
                        <a:pt x="156657" y="157163"/>
                      </a:cubicBezTo>
                      <a:cubicBezTo>
                        <a:pt x="144274" y="175260"/>
                        <a:pt x="124272" y="184785"/>
                        <a:pt x="103317" y="184785"/>
                      </a:cubicBezTo>
                      <a:cubicBezTo>
                        <a:pt x="83314" y="184785"/>
                        <a:pt x="63312" y="177165"/>
                        <a:pt x="45214" y="160973"/>
                      </a:cubicBezTo>
                      <a:cubicBezTo>
                        <a:pt x="8067" y="127635"/>
                        <a:pt x="-2411" y="71438"/>
                        <a:pt x="22354" y="36195"/>
                      </a:cubicBezTo>
                      <a:cubicBezTo>
                        <a:pt x="35689" y="18098"/>
                        <a:pt x="54739" y="8573"/>
                        <a:pt x="75694" y="8573"/>
                      </a:cubicBezTo>
                      <a:moveTo>
                        <a:pt x="75694" y="0"/>
                      </a:moveTo>
                      <a:cubicBezTo>
                        <a:pt x="50929" y="0"/>
                        <a:pt x="29022" y="11430"/>
                        <a:pt x="14734" y="31433"/>
                      </a:cubicBezTo>
                      <a:cubicBezTo>
                        <a:pt x="-11936" y="70485"/>
                        <a:pt x="-1458" y="132398"/>
                        <a:pt x="38547" y="168593"/>
                      </a:cubicBezTo>
                      <a:cubicBezTo>
                        <a:pt x="57597" y="185738"/>
                        <a:pt x="80457" y="195263"/>
                        <a:pt x="103317" y="195263"/>
                      </a:cubicBezTo>
                      <a:cubicBezTo>
                        <a:pt x="128082" y="195263"/>
                        <a:pt x="149989" y="183833"/>
                        <a:pt x="164277" y="163830"/>
                      </a:cubicBezTo>
                      <a:cubicBezTo>
                        <a:pt x="190947" y="124778"/>
                        <a:pt x="180469" y="62865"/>
                        <a:pt x="140464" y="26670"/>
                      </a:cubicBezTo>
                      <a:cubicBezTo>
                        <a:pt x="121414" y="8573"/>
                        <a:pt x="98554" y="0"/>
                        <a:pt x="75694" y="0"/>
                      </a:cubicBezTo>
                      <a:lnTo>
                        <a:pt x="75694"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7" name="Google Shape;517;p17"/>
                <p:cNvSpPr/>
                <p:nvPr/>
              </p:nvSpPr>
              <p:spPr>
                <a:xfrm>
                  <a:off x="4508744" y="1961009"/>
                  <a:ext cx="91974" cy="74061"/>
                </a:xfrm>
                <a:custGeom>
                  <a:avLst/>
                  <a:gdLst/>
                  <a:ahLst/>
                  <a:cxnLst/>
                  <a:rect l="l" t="t" r="r" b="b"/>
                  <a:pathLst>
                    <a:path w="91974" h="74061" extrusionOk="0">
                      <a:moveTo>
                        <a:pt x="81353" y="73530"/>
                      </a:moveTo>
                      <a:cubicBezTo>
                        <a:pt x="81353" y="73530"/>
                        <a:pt x="80400" y="73530"/>
                        <a:pt x="79448" y="73530"/>
                      </a:cubicBezTo>
                      <a:cubicBezTo>
                        <a:pt x="60398" y="78293"/>
                        <a:pt x="46110" y="49718"/>
                        <a:pt x="29918" y="40193"/>
                      </a:cubicBezTo>
                      <a:cubicBezTo>
                        <a:pt x="21345" y="35430"/>
                        <a:pt x="11820" y="32573"/>
                        <a:pt x="5153" y="24000"/>
                      </a:cubicBezTo>
                      <a:cubicBezTo>
                        <a:pt x="390" y="18285"/>
                        <a:pt x="-1515" y="10665"/>
                        <a:pt x="1343" y="5903"/>
                      </a:cubicBezTo>
                      <a:cubicBezTo>
                        <a:pt x="4200" y="1140"/>
                        <a:pt x="10868" y="-1717"/>
                        <a:pt x="18488" y="1140"/>
                      </a:cubicBezTo>
                      <a:cubicBezTo>
                        <a:pt x="28013" y="5903"/>
                        <a:pt x="33728" y="17333"/>
                        <a:pt x="41348" y="24953"/>
                      </a:cubicBezTo>
                      <a:cubicBezTo>
                        <a:pt x="51825" y="33525"/>
                        <a:pt x="62303" y="34478"/>
                        <a:pt x="72780" y="35430"/>
                      </a:cubicBezTo>
                      <a:cubicBezTo>
                        <a:pt x="75638" y="35430"/>
                        <a:pt x="79448" y="36383"/>
                        <a:pt x="82305" y="38288"/>
                      </a:cubicBezTo>
                      <a:cubicBezTo>
                        <a:pt x="88973" y="42098"/>
                        <a:pt x="92783" y="49718"/>
                        <a:pt x="91830" y="56385"/>
                      </a:cubicBezTo>
                      <a:cubicBezTo>
                        <a:pt x="91830" y="64005"/>
                        <a:pt x="88020" y="70673"/>
                        <a:pt x="81353" y="7353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18" name="Google Shape;518;p17"/>
              <p:cNvGrpSpPr/>
              <p:nvPr/>
            </p:nvGrpSpPr>
            <p:grpSpPr>
              <a:xfrm flipH="1">
                <a:off x="8752079" y="4131295"/>
                <a:ext cx="237953" cy="491619"/>
                <a:chOff x="7973047" y="1742056"/>
                <a:chExt cx="208877" cy="431548"/>
              </a:xfrm>
            </p:grpSpPr>
            <p:sp>
              <p:nvSpPr>
                <p:cNvPr id="519" name="Google Shape;519;p17"/>
                <p:cNvSpPr/>
                <p:nvPr/>
              </p:nvSpPr>
              <p:spPr>
                <a:xfrm>
                  <a:off x="7973047" y="1742056"/>
                  <a:ext cx="208877" cy="391616"/>
                </a:xfrm>
                <a:custGeom>
                  <a:avLst/>
                  <a:gdLst/>
                  <a:ahLst/>
                  <a:cxnLst/>
                  <a:rect l="l" t="t" r="r" b="b"/>
                  <a:pathLst>
                    <a:path w="208877" h="391616" extrusionOk="0">
                      <a:moveTo>
                        <a:pt x="6045" y="177231"/>
                      </a:moveTo>
                      <a:cubicBezTo>
                        <a:pt x="-5385" y="242954"/>
                        <a:pt x="-4432" y="319154"/>
                        <a:pt x="43193" y="365826"/>
                      </a:cubicBezTo>
                      <a:cubicBezTo>
                        <a:pt x="55575" y="378209"/>
                        <a:pt x="69863" y="387734"/>
                        <a:pt x="87008" y="390591"/>
                      </a:cubicBezTo>
                      <a:cubicBezTo>
                        <a:pt x="111773" y="395354"/>
                        <a:pt x="138443" y="382971"/>
                        <a:pt x="155588" y="364874"/>
                      </a:cubicBezTo>
                      <a:cubicBezTo>
                        <a:pt x="173685" y="346776"/>
                        <a:pt x="184163" y="322011"/>
                        <a:pt x="191783" y="298199"/>
                      </a:cubicBezTo>
                      <a:cubicBezTo>
                        <a:pt x="215595" y="221046"/>
                        <a:pt x="225120" y="67694"/>
                        <a:pt x="147968" y="13401"/>
                      </a:cubicBezTo>
                      <a:cubicBezTo>
                        <a:pt x="58433" y="-48511"/>
                        <a:pt x="15570" y="121034"/>
                        <a:pt x="6045" y="17723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0" name="Google Shape;520;p17"/>
                <p:cNvSpPr/>
                <p:nvPr/>
              </p:nvSpPr>
              <p:spPr>
                <a:xfrm>
                  <a:off x="8075294" y="1928812"/>
                  <a:ext cx="1905" cy="244792"/>
                </a:xfrm>
                <a:custGeom>
                  <a:avLst/>
                  <a:gdLst/>
                  <a:ahLst/>
                  <a:cxnLst/>
                  <a:rect l="l" t="t" r="r" b="b"/>
                  <a:pathLst>
                    <a:path w="1905" h="244792" extrusionOk="0">
                      <a:moveTo>
                        <a:pt x="1905" y="0"/>
                      </a:moveTo>
                      <a:lnTo>
                        <a:pt x="1905" y="244792"/>
                      </a:lnTo>
                      <a:lnTo>
                        <a:pt x="0" y="244792"/>
                      </a:ln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1" name="Google Shape;521;p17"/>
                <p:cNvSpPr/>
                <p:nvPr/>
              </p:nvSpPr>
              <p:spPr>
                <a:xfrm>
                  <a:off x="7984807" y="1865947"/>
                  <a:ext cx="196215" cy="167801"/>
                </a:xfrm>
                <a:custGeom>
                  <a:avLst/>
                  <a:gdLst/>
                  <a:ahLst/>
                  <a:cxnLst/>
                  <a:rect l="l" t="t" r="r" b="b"/>
                  <a:pathLst>
                    <a:path w="196215" h="167801" extrusionOk="0">
                      <a:moveTo>
                        <a:pt x="0" y="25717"/>
                      </a:moveTo>
                      <a:cubicBezTo>
                        <a:pt x="0" y="25717"/>
                        <a:pt x="92393" y="173355"/>
                        <a:pt x="92393" y="167640"/>
                      </a:cubicBezTo>
                      <a:cubicBezTo>
                        <a:pt x="92393" y="161925"/>
                        <a:pt x="196215" y="0"/>
                        <a:pt x="196215" y="0"/>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2" name="Google Shape;522;p17"/>
                <p:cNvSpPr/>
                <p:nvPr/>
              </p:nvSpPr>
              <p:spPr>
                <a:xfrm>
                  <a:off x="8127682" y="1787842"/>
                  <a:ext cx="22964" cy="161925"/>
                </a:xfrm>
                <a:custGeom>
                  <a:avLst/>
                  <a:gdLst/>
                  <a:ahLst/>
                  <a:cxnLst/>
                  <a:rect l="l" t="t" r="r" b="b"/>
                  <a:pathLst>
                    <a:path w="22964" h="161925" extrusionOk="0">
                      <a:moveTo>
                        <a:pt x="22860" y="0"/>
                      </a:moveTo>
                      <a:cubicBezTo>
                        <a:pt x="24765" y="2858"/>
                        <a:pt x="0" y="161925"/>
                        <a:pt x="0" y="161925"/>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23" name="Google Shape;523;p17"/>
              <p:cNvGrpSpPr/>
              <p:nvPr/>
            </p:nvGrpSpPr>
            <p:grpSpPr>
              <a:xfrm flipH="1">
                <a:off x="8658408" y="4701707"/>
                <a:ext cx="149335" cy="331154"/>
                <a:chOff x="8138895" y="2678251"/>
                <a:chExt cx="131088" cy="290690"/>
              </a:xfrm>
            </p:grpSpPr>
            <p:sp>
              <p:nvSpPr>
                <p:cNvPr id="524" name="Google Shape;524;p17"/>
                <p:cNvSpPr/>
                <p:nvPr/>
              </p:nvSpPr>
              <p:spPr>
                <a:xfrm>
                  <a:off x="8138895" y="2678251"/>
                  <a:ext cx="131088" cy="245573"/>
                </a:xfrm>
                <a:custGeom>
                  <a:avLst/>
                  <a:gdLst/>
                  <a:ahLst/>
                  <a:cxnLst/>
                  <a:rect l="l" t="t" r="r" b="b"/>
                  <a:pathLst>
                    <a:path w="131088" h="245573" extrusionOk="0">
                      <a:moveTo>
                        <a:pt x="4027" y="111620"/>
                      </a:moveTo>
                      <a:cubicBezTo>
                        <a:pt x="-3593" y="152578"/>
                        <a:pt x="-2641" y="200203"/>
                        <a:pt x="26887" y="229731"/>
                      </a:cubicBezTo>
                      <a:cubicBezTo>
                        <a:pt x="34507" y="237351"/>
                        <a:pt x="44032" y="243066"/>
                        <a:pt x="54509" y="244970"/>
                      </a:cubicBezTo>
                      <a:cubicBezTo>
                        <a:pt x="70702" y="247828"/>
                        <a:pt x="86894" y="240208"/>
                        <a:pt x="97372" y="228778"/>
                      </a:cubicBezTo>
                      <a:cubicBezTo>
                        <a:pt x="108802" y="217348"/>
                        <a:pt x="115469" y="202108"/>
                        <a:pt x="120232" y="186868"/>
                      </a:cubicBezTo>
                      <a:cubicBezTo>
                        <a:pt x="135472" y="138291"/>
                        <a:pt x="141187" y="42088"/>
                        <a:pt x="92609" y="7798"/>
                      </a:cubicBezTo>
                      <a:cubicBezTo>
                        <a:pt x="36412" y="-29349"/>
                        <a:pt x="9742" y="76378"/>
                        <a:pt x="4027" y="11162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5" name="Google Shape;525;p17"/>
                <p:cNvSpPr/>
                <p:nvPr/>
              </p:nvSpPr>
              <p:spPr>
                <a:xfrm>
                  <a:off x="8187690" y="2793682"/>
                  <a:ext cx="9525" cy="175259"/>
                </a:xfrm>
                <a:custGeom>
                  <a:avLst/>
                  <a:gdLst/>
                  <a:ahLst/>
                  <a:cxnLst/>
                  <a:rect l="l" t="t" r="r" b="b"/>
                  <a:pathLst>
                    <a:path w="9525" h="175259" extrusionOk="0">
                      <a:moveTo>
                        <a:pt x="0" y="0"/>
                      </a:moveTo>
                      <a:lnTo>
                        <a:pt x="0" y="17526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6" name="Google Shape;526;p17"/>
                <p:cNvSpPr/>
                <p:nvPr/>
              </p:nvSpPr>
              <p:spPr>
                <a:xfrm>
                  <a:off x="8187690" y="2764155"/>
                  <a:ext cx="80009" cy="117157"/>
                </a:xfrm>
                <a:custGeom>
                  <a:avLst/>
                  <a:gdLst/>
                  <a:ahLst/>
                  <a:cxnLst/>
                  <a:rect l="l" t="t" r="r" b="b"/>
                  <a:pathLst>
                    <a:path w="80009" h="117157" extrusionOk="0">
                      <a:moveTo>
                        <a:pt x="80010" y="0"/>
                      </a:moveTo>
                      <a:lnTo>
                        <a:pt x="0" y="11715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7" name="Google Shape;527;p17"/>
                <p:cNvSpPr/>
                <p:nvPr/>
              </p:nvSpPr>
              <p:spPr>
                <a:xfrm>
                  <a:off x="8227695" y="2687002"/>
                  <a:ext cx="2857" cy="135255"/>
                </a:xfrm>
                <a:custGeom>
                  <a:avLst/>
                  <a:gdLst/>
                  <a:ahLst/>
                  <a:cxnLst/>
                  <a:rect l="l" t="t" r="r" b="b"/>
                  <a:pathLst>
                    <a:path w="2857" h="135255" extrusionOk="0">
                      <a:moveTo>
                        <a:pt x="2858" y="0"/>
                      </a:moveTo>
                      <a:lnTo>
                        <a:pt x="0" y="1352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28" name="Google Shape;528;p17"/>
              <p:cNvGrpSpPr/>
              <p:nvPr/>
            </p:nvGrpSpPr>
            <p:grpSpPr>
              <a:xfrm flipH="1">
                <a:off x="8173675" y="4650669"/>
                <a:ext cx="198792" cy="433208"/>
                <a:chOff x="7222549" y="1239928"/>
                <a:chExt cx="174501" cy="380274"/>
              </a:xfrm>
            </p:grpSpPr>
            <p:sp>
              <p:nvSpPr>
                <p:cNvPr id="529" name="Google Shape;529;p17"/>
                <p:cNvSpPr/>
                <p:nvPr/>
              </p:nvSpPr>
              <p:spPr>
                <a:xfrm>
                  <a:off x="7222549" y="1239928"/>
                  <a:ext cx="174501" cy="327719"/>
                </a:xfrm>
                <a:custGeom>
                  <a:avLst/>
                  <a:gdLst/>
                  <a:ahLst/>
                  <a:cxnLst/>
                  <a:rect l="l" t="t" r="r" b="b"/>
                  <a:pathLst>
                    <a:path w="174501" h="327719" extrusionOk="0">
                      <a:moveTo>
                        <a:pt x="5020" y="148816"/>
                      </a:moveTo>
                      <a:cubicBezTo>
                        <a:pt x="-4505" y="204061"/>
                        <a:pt x="-3552" y="267879"/>
                        <a:pt x="35500" y="306931"/>
                      </a:cubicBezTo>
                      <a:cubicBezTo>
                        <a:pt x="45978" y="316456"/>
                        <a:pt x="58360" y="325029"/>
                        <a:pt x="71695" y="326934"/>
                      </a:cubicBezTo>
                      <a:cubicBezTo>
                        <a:pt x="92650" y="330744"/>
                        <a:pt x="114558" y="320266"/>
                        <a:pt x="129798" y="305026"/>
                      </a:cubicBezTo>
                      <a:cubicBezTo>
                        <a:pt x="145038" y="289786"/>
                        <a:pt x="153610" y="269784"/>
                        <a:pt x="160278" y="248829"/>
                      </a:cubicBezTo>
                      <a:cubicBezTo>
                        <a:pt x="180280" y="184059"/>
                        <a:pt x="187900" y="55471"/>
                        <a:pt x="123130" y="10704"/>
                      </a:cubicBezTo>
                      <a:cubicBezTo>
                        <a:pt x="49788" y="-39779"/>
                        <a:pt x="13593" y="102144"/>
                        <a:pt x="5020" y="14881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0" name="Google Shape;530;p17"/>
                <p:cNvSpPr/>
                <p:nvPr/>
              </p:nvSpPr>
              <p:spPr>
                <a:xfrm>
                  <a:off x="7310437" y="1346835"/>
                  <a:ext cx="9525" cy="273367"/>
                </a:xfrm>
                <a:custGeom>
                  <a:avLst/>
                  <a:gdLst/>
                  <a:ahLst/>
                  <a:cxnLst/>
                  <a:rect l="l" t="t" r="r" b="b"/>
                  <a:pathLst>
                    <a:path w="9525" h="273367" extrusionOk="0">
                      <a:moveTo>
                        <a:pt x="0" y="0"/>
                      </a:moveTo>
                      <a:lnTo>
                        <a:pt x="0" y="273368"/>
                      </a:ln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1" name="Google Shape;531;p17"/>
                <p:cNvSpPr/>
                <p:nvPr/>
              </p:nvSpPr>
              <p:spPr>
                <a:xfrm>
                  <a:off x="7222807" y="1368742"/>
                  <a:ext cx="87629" cy="151447"/>
                </a:xfrm>
                <a:custGeom>
                  <a:avLst/>
                  <a:gdLst/>
                  <a:ahLst/>
                  <a:cxnLst/>
                  <a:rect l="l" t="t" r="r" b="b"/>
                  <a:pathLst>
                    <a:path w="87629" h="151447" extrusionOk="0">
                      <a:moveTo>
                        <a:pt x="0" y="0"/>
                      </a:moveTo>
                      <a:lnTo>
                        <a:pt x="87630" y="151447"/>
                      </a:ln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2" name="Google Shape;532;p17"/>
                <p:cNvSpPr/>
                <p:nvPr/>
              </p:nvSpPr>
              <p:spPr>
                <a:xfrm>
                  <a:off x="7310437" y="1343977"/>
                  <a:ext cx="83819" cy="132397"/>
                </a:xfrm>
                <a:custGeom>
                  <a:avLst/>
                  <a:gdLst/>
                  <a:ahLst/>
                  <a:cxnLst/>
                  <a:rect l="l" t="t" r="r" b="b"/>
                  <a:pathLst>
                    <a:path w="83819" h="132397" extrusionOk="0">
                      <a:moveTo>
                        <a:pt x="83820" y="0"/>
                      </a:moveTo>
                      <a:cubicBezTo>
                        <a:pt x="83820" y="953"/>
                        <a:pt x="0" y="132398"/>
                        <a:pt x="0" y="132398"/>
                      </a:cubicBez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s">
  <p:cSld name="CUSTOM">
    <p:spTree>
      <p:nvGrpSpPr>
        <p:cNvPr id="1" name="Shape 533"/>
        <p:cNvGrpSpPr/>
        <p:nvPr/>
      </p:nvGrpSpPr>
      <p:grpSpPr>
        <a:xfrm>
          <a:off x="0" y="0"/>
          <a:ext cx="0" cy="0"/>
          <a:chOff x="0" y="0"/>
          <a:chExt cx="0" cy="0"/>
        </a:xfrm>
      </p:grpSpPr>
      <p:sp>
        <p:nvSpPr>
          <p:cNvPr id="534" name="Google Shape;534;p18"/>
          <p:cNvSpPr txBox="1">
            <a:spLocks noGrp="1"/>
          </p:cNvSpPr>
          <p:nvPr>
            <p:ph type="title"/>
          </p:nvPr>
        </p:nvSpPr>
        <p:spPr>
          <a:xfrm>
            <a:off x="4676891" y="720350"/>
            <a:ext cx="3443100" cy="968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5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5" name="Google Shape;535;p18"/>
          <p:cNvSpPr txBox="1">
            <a:spLocks noGrp="1"/>
          </p:cNvSpPr>
          <p:nvPr>
            <p:ph type="subTitle" idx="1"/>
          </p:nvPr>
        </p:nvSpPr>
        <p:spPr>
          <a:xfrm>
            <a:off x="4676852" y="1689050"/>
            <a:ext cx="3443100" cy="1231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36" name="Google Shape;536;p18"/>
          <p:cNvGrpSpPr/>
          <p:nvPr/>
        </p:nvGrpSpPr>
        <p:grpSpPr>
          <a:xfrm>
            <a:off x="6844099" y="-215308"/>
            <a:ext cx="2694813" cy="5615098"/>
            <a:chOff x="6844099" y="-215308"/>
            <a:chExt cx="2694813" cy="5615098"/>
          </a:xfrm>
        </p:grpSpPr>
        <p:sp>
          <p:nvSpPr>
            <p:cNvPr id="537" name="Google Shape;537;p18"/>
            <p:cNvSpPr/>
            <p:nvPr/>
          </p:nvSpPr>
          <p:spPr>
            <a:xfrm flipH="1">
              <a:off x="6844099" y="3808402"/>
              <a:ext cx="2694813" cy="1591389"/>
            </a:xfrm>
            <a:custGeom>
              <a:avLst/>
              <a:gdLst/>
              <a:ahLst/>
              <a:cxnLst/>
              <a:rect l="l" t="t" r="r" b="b"/>
              <a:pathLst>
                <a:path w="2449830" h="1446717" extrusionOk="0">
                  <a:moveTo>
                    <a:pt x="0" y="0"/>
                  </a:moveTo>
                  <a:lnTo>
                    <a:pt x="236220" y="125730"/>
                  </a:lnTo>
                  <a:cubicBezTo>
                    <a:pt x="309563" y="164783"/>
                    <a:pt x="356235" y="241935"/>
                    <a:pt x="356235" y="324803"/>
                  </a:cubicBezTo>
                  <a:lnTo>
                    <a:pt x="356235" y="393383"/>
                  </a:lnTo>
                  <a:cubicBezTo>
                    <a:pt x="356235" y="415290"/>
                    <a:pt x="347663" y="436245"/>
                    <a:pt x="332422" y="451485"/>
                  </a:cubicBezTo>
                  <a:lnTo>
                    <a:pt x="332422" y="451485"/>
                  </a:lnTo>
                  <a:cubicBezTo>
                    <a:pt x="258128" y="525780"/>
                    <a:pt x="248603" y="641985"/>
                    <a:pt x="308610" y="727710"/>
                  </a:cubicBezTo>
                  <a:lnTo>
                    <a:pt x="319088" y="741998"/>
                  </a:lnTo>
                  <a:cubicBezTo>
                    <a:pt x="342900" y="776288"/>
                    <a:pt x="378142" y="800100"/>
                    <a:pt x="418147" y="811530"/>
                  </a:cubicBezTo>
                  <a:lnTo>
                    <a:pt x="822960" y="924877"/>
                  </a:lnTo>
                  <a:cubicBezTo>
                    <a:pt x="922020" y="952500"/>
                    <a:pt x="1027747" y="925830"/>
                    <a:pt x="1101090" y="854393"/>
                  </a:cubicBezTo>
                  <a:lnTo>
                    <a:pt x="1146810" y="809625"/>
                  </a:lnTo>
                  <a:cubicBezTo>
                    <a:pt x="1201103" y="757238"/>
                    <a:pt x="1274445" y="729615"/>
                    <a:pt x="1349693" y="732473"/>
                  </a:cubicBezTo>
                  <a:lnTo>
                    <a:pt x="1579245" y="741998"/>
                  </a:lnTo>
                  <a:cubicBezTo>
                    <a:pt x="1653540" y="744855"/>
                    <a:pt x="1723073" y="782003"/>
                    <a:pt x="1767840" y="842010"/>
                  </a:cubicBezTo>
                  <a:lnTo>
                    <a:pt x="1803082" y="889635"/>
                  </a:lnTo>
                  <a:cubicBezTo>
                    <a:pt x="1841182" y="940118"/>
                    <a:pt x="1853565" y="1004888"/>
                    <a:pt x="1837373" y="1065848"/>
                  </a:cubicBezTo>
                  <a:lnTo>
                    <a:pt x="1828800" y="1099185"/>
                  </a:lnTo>
                  <a:cubicBezTo>
                    <a:pt x="1804988" y="1188720"/>
                    <a:pt x="1850707" y="1281113"/>
                    <a:pt x="1935480" y="1317308"/>
                  </a:cubicBezTo>
                  <a:lnTo>
                    <a:pt x="2175510" y="1419225"/>
                  </a:lnTo>
                  <a:cubicBezTo>
                    <a:pt x="2225993" y="1440180"/>
                    <a:pt x="2280285" y="1449705"/>
                    <a:pt x="2334578" y="1445895"/>
                  </a:cubicBezTo>
                  <a:lnTo>
                    <a:pt x="2449830" y="1437323"/>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38" name="Google Shape;538;p18"/>
            <p:cNvGrpSpPr/>
            <p:nvPr/>
          </p:nvGrpSpPr>
          <p:grpSpPr>
            <a:xfrm>
              <a:off x="7660857" y="-215308"/>
              <a:ext cx="1829302" cy="1509621"/>
              <a:chOff x="4316381" y="4324522"/>
              <a:chExt cx="2228953" cy="1839431"/>
            </a:xfrm>
          </p:grpSpPr>
          <p:sp>
            <p:nvSpPr>
              <p:cNvPr id="539" name="Google Shape;539;p18"/>
              <p:cNvSpPr/>
              <p:nvPr/>
            </p:nvSpPr>
            <p:spPr>
              <a:xfrm>
                <a:off x="4847385" y="4324522"/>
                <a:ext cx="1697949" cy="1839431"/>
              </a:xfrm>
              <a:custGeom>
                <a:avLst/>
                <a:gdLst/>
                <a:ahLst/>
                <a:cxnLst/>
                <a:rect l="l" t="t" r="r" b="b"/>
                <a:pathLst>
                  <a:path w="1223747" h="1325716" extrusionOk="0">
                    <a:moveTo>
                      <a:pt x="410586" y="896380"/>
                    </a:moveTo>
                    <a:cubicBezTo>
                      <a:pt x="525838" y="982105"/>
                      <a:pt x="609658" y="1104025"/>
                      <a:pt x="718243" y="1198322"/>
                    </a:cubicBezTo>
                    <a:cubicBezTo>
                      <a:pt x="826828" y="1292620"/>
                      <a:pt x="980181" y="1360247"/>
                      <a:pt x="1113531" y="1306907"/>
                    </a:cubicBezTo>
                    <a:cubicBezTo>
                      <a:pt x="1149726" y="1292620"/>
                      <a:pt x="1182111" y="1269760"/>
                      <a:pt x="1202113" y="1236422"/>
                    </a:cubicBezTo>
                    <a:cubicBezTo>
                      <a:pt x="1236403" y="1179272"/>
                      <a:pt x="1223068" y="1105930"/>
                      <a:pt x="1208781" y="1040207"/>
                    </a:cubicBezTo>
                    <a:cubicBezTo>
                      <a:pt x="1118293" y="623012"/>
                      <a:pt x="1050666" y="-70408"/>
                      <a:pt x="454401" y="5792"/>
                    </a:cubicBezTo>
                    <a:cubicBezTo>
                      <a:pt x="263901" y="30557"/>
                      <a:pt x="79116" y="166765"/>
                      <a:pt x="19108" y="354407"/>
                    </a:cubicBezTo>
                    <a:cubicBezTo>
                      <a:pt x="-78047" y="658255"/>
                      <a:pt x="217228" y="752552"/>
                      <a:pt x="410586" y="89638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0" name="Google Shape;540;p18"/>
              <p:cNvSpPr/>
              <p:nvPr/>
            </p:nvSpPr>
            <p:spPr>
              <a:xfrm>
                <a:off x="5245305" y="5252576"/>
                <a:ext cx="866964" cy="304744"/>
              </a:xfrm>
              <a:custGeom>
                <a:avLst/>
                <a:gdLst/>
                <a:ahLst/>
                <a:cxnLst/>
                <a:rect l="l" t="t" r="r" b="b"/>
                <a:pathLst>
                  <a:path w="624839" h="219635" extrusionOk="0">
                    <a:moveTo>
                      <a:pt x="624840" y="219636"/>
                    </a:moveTo>
                    <a:lnTo>
                      <a:pt x="0" y="219636"/>
                    </a:lnTo>
                    <a:cubicBezTo>
                      <a:pt x="3810" y="184393"/>
                      <a:pt x="27622" y="156771"/>
                      <a:pt x="60007" y="143436"/>
                    </a:cubicBezTo>
                    <a:cubicBezTo>
                      <a:pt x="93345" y="130100"/>
                      <a:pt x="133350" y="136768"/>
                      <a:pt x="160972" y="159628"/>
                    </a:cubicBezTo>
                    <a:cubicBezTo>
                      <a:pt x="165735" y="110098"/>
                      <a:pt x="185738" y="60568"/>
                      <a:pt x="222885" y="28183"/>
                    </a:cubicBezTo>
                    <a:cubicBezTo>
                      <a:pt x="264795" y="-8012"/>
                      <a:pt x="324802" y="-8012"/>
                      <a:pt x="370522" y="20563"/>
                    </a:cubicBezTo>
                    <a:cubicBezTo>
                      <a:pt x="424815" y="53900"/>
                      <a:pt x="435292" y="105336"/>
                      <a:pt x="430530" y="165343"/>
                    </a:cubicBezTo>
                    <a:cubicBezTo>
                      <a:pt x="431483" y="155818"/>
                      <a:pt x="469583" y="139625"/>
                      <a:pt x="478155" y="136768"/>
                    </a:cubicBezTo>
                    <a:cubicBezTo>
                      <a:pt x="498158" y="130100"/>
                      <a:pt x="518160" y="130100"/>
                      <a:pt x="538163" y="137721"/>
                    </a:cubicBezTo>
                    <a:cubicBezTo>
                      <a:pt x="575310" y="150103"/>
                      <a:pt x="605790" y="185346"/>
                      <a:pt x="624840" y="2196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 name="Google Shape;541;p18"/>
              <p:cNvSpPr/>
              <p:nvPr/>
            </p:nvSpPr>
            <p:spPr>
              <a:xfrm>
                <a:off x="4316381" y="4850401"/>
                <a:ext cx="866964" cy="304744"/>
              </a:xfrm>
              <a:custGeom>
                <a:avLst/>
                <a:gdLst/>
                <a:ahLst/>
                <a:cxnLst/>
                <a:rect l="l" t="t" r="r" b="b"/>
                <a:pathLst>
                  <a:path w="624839" h="219635" extrusionOk="0">
                    <a:moveTo>
                      <a:pt x="624840" y="219635"/>
                    </a:moveTo>
                    <a:lnTo>
                      <a:pt x="0" y="219635"/>
                    </a:lnTo>
                    <a:cubicBezTo>
                      <a:pt x="3810" y="184393"/>
                      <a:pt x="27622" y="156771"/>
                      <a:pt x="60007" y="143435"/>
                    </a:cubicBezTo>
                    <a:cubicBezTo>
                      <a:pt x="93345" y="130100"/>
                      <a:pt x="133350" y="136768"/>
                      <a:pt x="160972" y="159628"/>
                    </a:cubicBezTo>
                    <a:cubicBezTo>
                      <a:pt x="165735" y="110098"/>
                      <a:pt x="185738" y="60568"/>
                      <a:pt x="222885" y="28183"/>
                    </a:cubicBezTo>
                    <a:cubicBezTo>
                      <a:pt x="264795" y="-8012"/>
                      <a:pt x="324802" y="-8012"/>
                      <a:pt x="370522" y="20563"/>
                    </a:cubicBezTo>
                    <a:cubicBezTo>
                      <a:pt x="424815" y="53900"/>
                      <a:pt x="435292" y="105335"/>
                      <a:pt x="430530" y="165343"/>
                    </a:cubicBezTo>
                    <a:cubicBezTo>
                      <a:pt x="431483" y="155818"/>
                      <a:pt x="469583" y="139625"/>
                      <a:pt x="478155" y="136768"/>
                    </a:cubicBezTo>
                    <a:cubicBezTo>
                      <a:pt x="498158" y="130100"/>
                      <a:pt x="518160" y="130100"/>
                      <a:pt x="538163" y="137721"/>
                    </a:cubicBezTo>
                    <a:cubicBezTo>
                      <a:pt x="575310" y="150103"/>
                      <a:pt x="604838" y="185346"/>
                      <a:pt x="624840" y="2196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2" name="Google Shape;542;p18"/>
              <p:cNvSpPr/>
              <p:nvPr/>
            </p:nvSpPr>
            <p:spPr>
              <a:xfrm>
                <a:off x="5529752" y="4907746"/>
                <a:ext cx="700445" cy="74009"/>
              </a:xfrm>
              <a:custGeom>
                <a:avLst/>
                <a:gdLst/>
                <a:ahLst/>
                <a:cxnLst/>
                <a:rect l="l" t="t" r="r" b="b"/>
                <a:pathLst>
                  <a:path w="504825" h="53340" extrusionOk="0">
                    <a:moveTo>
                      <a:pt x="0" y="0"/>
                    </a:moveTo>
                    <a:cubicBezTo>
                      <a:pt x="50482" y="0"/>
                      <a:pt x="50482" y="53340"/>
                      <a:pt x="100965" y="53340"/>
                    </a:cubicBezTo>
                    <a:cubicBezTo>
                      <a:pt x="151447" y="53340"/>
                      <a:pt x="151447" y="0"/>
                      <a:pt x="201930" y="0"/>
                    </a:cubicBezTo>
                    <a:cubicBezTo>
                      <a:pt x="252413" y="0"/>
                      <a:pt x="252413" y="53340"/>
                      <a:pt x="302895" y="53340"/>
                    </a:cubicBezTo>
                    <a:cubicBezTo>
                      <a:pt x="353377" y="53340"/>
                      <a:pt x="353377" y="0"/>
                      <a:pt x="403860" y="0"/>
                    </a:cubicBezTo>
                    <a:cubicBezTo>
                      <a:pt x="454342" y="0"/>
                      <a:pt x="454342"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3" name="Google Shape;543;p18"/>
              <p:cNvSpPr/>
              <p:nvPr/>
            </p:nvSpPr>
            <p:spPr>
              <a:xfrm>
                <a:off x="5183319" y="4664451"/>
                <a:ext cx="700445" cy="74009"/>
              </a:xfrm>
              <a:custGeom>
                <a:avLst/>
                <a:gdLst/>
                <a:ahLst/>
                <a:cxnLst/>
                <a:rect l="l" t="t" r="r" b="b"/>
                <a:pathLst>
                  <a:path w="504825" h="53340" extrusionOk="0">
                    <a:moveTo>
                      <a:pt x="0" y="0"/>
                    </a:moveTo>
                    <a:cubicBezTo>
                      <a:pt x="50483" y="0"/>
                      <a:pt x="50483" y="53340"/>
                      <a:pt x="100965" y="53340"/>
                    </a:cubicBezTo>
                    <a:cubicBezTo>
                      <a:pt x="151448" y="53340"/>
                      <a:pt x="151448"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 name="Google Shape;544;p18"/>
              <p:cNvSpPr/>
              <p:nvPr/>
            </p:nvSpPr>
            <p:spPr>
              <a:xfrm>
                <a:off x="5732057" y="5613832"/>
                <a:ext cx="700445" cy="74009"/>
              </a:xfrm>
              <a:custGeom>
                <a:avLst/>
                <a:gdLst/>
                <a:ahLst/>
                <a:cxnLst/>
                <a:rect l="l" t="t" r="r" b="b"/>
                <a:pathLst>
                  <a:path w="504825" h="53340" extrusionOk="0">
                    <a:moveTo>
                      <a:pt x="0" y="0"/>
                    </a:moveTo>
                    <a:cubicBezTo>
                      <a:pt x="50483" y="0"/>
                      <a:pt x="50483" y="53340"/>
                      <a:pt x="100965" y="53340"/>
                    </a:cubicBezTo>
                    <a:cubicBezTo>
                      <a:pt x="151448" y="53340"/>
                      <a:pt x="151448"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545" name="Google Shape;545;p18"/>
          <p:cNvSpPr txBox="1"/>
          <p:nvPr/>
        </p:nvSpPr>
        <p:spPr>
          <a:xfrm>
            <a:off x="4676775" y="3230950"/>
            <a:ext cx="3443100" cy="831600"/>
          </a:xfrm>
          <a:prstGeom prst="rect">
            <a:avLst/>
          </a:prstGeom>
          <a:noFill/>
          <a:ln>
            <a:noFill/>
          </a:ln>
        </p:spPr>
        <p:txBody>
          <a:bodyPr spcFirstLastPara="1" wrap="square" lIns="91425" tIns="91425" rIns="91425" bIns="91425" anchor="t" anchorCtr="0">
            <a:noAutofit/>
          </a:bodyPr>
          <a:lstStyle/>
          <a:p>
            <a:pPr marL="0" lvl="0" indent="0" algn="r" rtl="0">
              <a:spcBef>
                <a:spcPts val="300"/>
              </a:spcBef>
              <a:spcAft>
                <a:spcPts val="0"/>
              </a:spcAft>
              <a:buNone/>
            </a:pPr>
            <a:r>
              <a:rPr lang="en" sz="1200" b="1">
                <a:solidFill>
                  <a:schemeClr val="dk1"/>
                </a:solidFill>
                <a:latin typeface="Nunito"/>
                <a:ea typeface="Nunito"/>
                <a:cs typeface="Nunito"/>
                <a:sym typeface="Nunito"/>
              </a:rPr>
              <a:t>CREDITS:</a:t>
            </a:r>
            <a:r>
              <a:rPr lang="en" sz="1200">
                <a:solidFill>
                  <a:schemeClr val="dk1"/>
                </a:solidFill>
                <a:latin typeface="Nunito"/>
                <a:ea typeface="Nunito"/>
                <a:cs typeface="Nunito"/>
                <a:sym typeface="Nunito"/>
              </a:rPr>
              <a:t> This presentation template was created by </a:t>
            </a:r>
            <a:r>
              <a:rPr lang="en" sz="1200" b="1" u="sng">
                <a:solidFill>
                  <a:schemeClr val="dk1"/>
                </a:solidFill>
                <a:latin typeface="Nunito"/>
                <a:ea typeface="Nunito"/>
                <a:cs typeface="Nunito"/>
                <a:sym typeface="Nunito"/>
                <a:hlinkClick r:id="rId2">
                  <a:extLst>
                    <a:ext uri="{A12FA001-AC4F-418D-AE19-62706E023703}">
                      <ahyp:hlinkClr xmlns:ahyp="http://schemas.microsoft.com/office/drawing/2018/hyperlinkcolor" xmlns="" val="tx"/>
                    </a:ext>
                  </a:extLst>
                </a:hlinkClick>
              </a:rPr>
              <a:t>Slidesgo</a:t>
            </a:r>
            <a:r>
              <a:rPr lang="en" sz="1200">
                <a:solidFill>
                  <a:schemeClr val="dk1"/>
                </a:solidFill>
                <a:latin typeface="Nunito"/>
                <a:ea typeface="Nunito"/>
                <a:cs typeface="Nunito"/>
                <a:sym typeface="Nunito"/>
              </a:rPr>
              <a:t>, and includes icons by </a:t>
            </a:r>
            <a:r>
              <a:rPr lang="en" sz="1200" b="1" u="sng">
                <a:solidFill>
                  <a:schemeClr val="dk1"/>
                </a:solidFill>
                <a:latin typeface="Nunito"/>
                <a:ea typeface="Nunito"/>
                <a:cs typeface="Nunito"/>
                <a:sym typeface="Nunito"/>
                <a:hlinkClick r:id="rId3">
                  <a:extLst>
                    <a:ext uri="{A12FA001-AC4F-418D-AE19-62706E023703}">
                      <ahyp:hlinkClr xmlns:ahyp="http://schemas.microsoft.com/office/drawing/2018/hyperlinkcolor" xmlns="" val="tx"/>
                    </a:ext>
                  </a:extLst>
                </a:hlinkClick>
              </a:rPr>
              <a:t>Flaticon</a:t>
            </a:r>
            <a:r>
              <a:rPr lang="en" sz="1200">
                <a:solidFill>
                  <a:schemeClr val="dk1"/>
                </a:solidFill>
                <a:latin typeface="Nunito"/>
                <a:ea typeface="Nunito"/>
                <a:cs typeface="Nunito"/>
                <a:sym typeface="Nunito"/>
              </a:rPr>
              <a:t>, and infographics &amp; images by </a:t>
            </a:r>
            <a:r>
              <a:rPr lang="en" sz="1200" b="1" u="sng">
                <a:solidFill>
                  <a:schemeClr val="dk1"/>
                </a:solidFill>
                <a:latin typeface="Nunito"/>
                <a:ea typeface="Nunito"/>
                <a:cs typeface="Nunito"/>
                <a:sym typeface="Nunito"/>
                <a:hlinkClick r:id="rId4">
                  <a:extLst>
                    <a:ext uri="{A12FA001-AC4F-418D-AE19-62706E023703}">
                      <ahyp:hlinkClr xmlns:ahyp="http://schemas.microsoft.com/office/drawing/2018/hyperlinkcolor" xmlns="" val="tx"/>
                    </a:ext>
                  </a:extLst>
                </a:hlinkClick>
              </a:rPr>
              <a:t>Freepik</a:t>
            </a:r>
            <a:r>
              <a:rPr lang="en" sz="1200" u="sng">
                <a:solidFill>
                  <a:schemeClr val="dk1"/>
                </a:solidFill>
                <a:latin typeface="Nunito"/>
                <a:ea typeface="Nunito"/>
                <a:cs typeface="Nunito"/>
                <a:sym typeface="Nunito"/>
              </a:rPr>
              <a:t> </a:t>
            </a:r>
            <a:endParaRPr sz="1200" b="1" u="sng">
              <a:solidFill>
                <a:schemeClr val="dk1"/>
              </a:solidFill>
              <a:latin typeface="Nunito"/>
              <a:ea typeface="Nunito"/>
              <a:cs typeface="Nunito"/>
              <a:sym typeface="Nunit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5">
    <p:spTree>
      <p:nvGrpSpPr>
        <p:cNvPr id="1" name="Shape 546"/>
        <p:cNvGrpSpPr/>
        <p:nvPr/>
      </p:nvGrpSpPr>
      <p:grpSpPr>
        <a:xfrm>
          <a:off x="0" y="0"/>
          <a:ext cx="0" cy="0"/>
          <a:chOff x="0" y="0"/>
          <a:chExt cx="0" cy="0"/>
        </a:xfrm>
      </p:grpSpPr>
      <p:sp>
        <p:nvSpPr>
          <p:cNvPr id="547" name="Google Shape;547;p19"/>
          <p:cNvSpPr/>
          <p:nvPr/>
        </p:nvSpPr>
        <p:spPr>
          <a:xfrm rot="-1247557" flipH="1">
            <a:off x="6866271" y="-1066574"/>
            <a:ext cx="3214043" cy="3021806"/>
          </a:xfrm>
          <a:custGeom>
            <a:avLst/>
            <a:gdLst/>
            <a:ahLst/>
            <a:cxnLst/>
            <a:rect l="l" t="t" r="r" b="b"/>
            <a:pathLst>
              <a:path w="2834639" h="2665094" extrusionOk="0">
                <a:moveTo>
                  <a:pt x="2834640" y="0"/>
                </a:moveTo>
                <a:cubicBezTo>
                  <a:pt x="2721293" y="91440"/>
                  <a:pt x="2607945" y="181927"/>
                  <a:pt x="2493645" y="273368"/>
                </a:cubicBezTo>
                <a:cubicBezTo>
                  <a:pt x="2463165" y="298133"/>
                  <a:pt x="2431733" y="322898"/>
                  <a:pt x="2410778" y="356235"/>
                </a:cubicBezTo>
                <a:cubicBezTo>
                  <a:pt x="2379345" y="406717"/>
                  <a:pt x="2376488" y="468630"/>
                  <a:pt x="2366010" y="526733"/>
                </a:cubicBezTo>
                <a:cubicBezTo>
                  <a:pt x="2308860" y="855345"/>
                  <a:pt x="2022158" y="1091565"/>
                  <a:pt x="1737360" y="1265873"/>
                </a:cubicBezTo>
                <a:cubicBezTo>
                  <a:pt x="1616392" y="1340168"/>
                  <a:pt x="1478280" y="1426845"/>
                  <a:pt x="1459230" y="1567815"/>
                </a:cubicBezTo>
                <a:cubicBezTo>
                  <a:pt x="1437323" y="1720215"/>
                  <a:pt x="1568767" y="1883093"/>
                  <a:pt x="1496378" y="2020253"/>
                </a:cubicBezTo>
                <a:cubicBezTo>
                  <a:pt x="1449705" y="2108835"/>
                  <a:pt x="1337310" y="2138363"/>
                  <a:pt x="1237298" y="2148840"/>
                </a:cubicBezTo>
                <a:cubicBezTo>
                  <a:pt x="1137285" y="2159318"/>
                  <a:pt x="1028700" y="2163128"/>
                  <a:pt x="951548" y="2227898"/>
                </a:cubicBezTo>
                <a:cubicBezTo>
                  <a:pt x="879158" y="2288858"/>
                  <a:pt x="849630" y="2393633"/>
                  <a:pt x="769620" y="2445068"/>
                </a:cubicBezTo>
                <a:cubicBezTo>
                  <a:pt x="670560" y="2507933"/>
                  <a:pt x="542925" y="2464118"/>
                  <a:pt x="425768" y="2454593"/>
                </a:cubicBezTo>
                <a:cubicBezTo>
                  <a:pt x="401003" y="2452688"/>
                  <a:pt x="375285" y="2452688"/>
                  <a:pt x="352425" y="2461260"/>
                </a:cubicBezTo>
                <a:cubicBezTo>
                  <a:pt x="320993" y="2473643"/>
                  <a:pt x="299085" y="2500313"/>
                  <a:pt x="276225" y="2524125"/>
                </a:cubicBezTo>
                <a:cubicBezTo>
                  <a:pt x="202883" y="2599373"/>
                  <a:pt x="103822" y="2649855"/>
                  <a:pt x="0" y="2665095"/>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48" name="Google Shape;548;p19"/>
          <p:cNvGrpSpPr/>
          <p:nvPr/>
        </p:nvGrpSpPr>
        <p:grpSpPr>
          <a:xfrm flipH="1">
            <a:off x="-1162291" y="827771"/>
            <a:ext cx="3361456" cy="5504965"/>
            <a:chOff x="6921946" y="903971"/>
            <a:chExt cx="3361456" cy="5504965"/>
          </a:xfrm>
        </p:grpSpPr>
        <p:sp>
          <p:nvSpPr>
            <p:cNvPr id="549" name="Google Shape;549;p19"/>
            <p:cNvSpPr/>
            <p:nvPr/>
          </p:nvSpPr>
          <p:spPr>
            <a:xfrm rot="-9395076" flipH="1">
              <a:off x="7273064" y="3913040"/>
              <a:ext cx="2017024" cy="2185093"/>
            </a:xfrm>
            <a:custGeom>
              <a:avLst/>
              <a:gdLst/>
              <a:ahLst/>
              <a:cxnLst/>
              <a:rect l="l" t="t" r="r" b="b"/>
              <a:pathLst>
                <a:path w="1223747" h="1325716" extrusionOk="0">
                  <a:moveTo>
                    <a:pt x="410586" y="896380"/>
                  </a:moveTo>
                  <a:cubicBezTo>
                    <a:pt x="525838" y="982105"/>
                    <a:pt x="609658" y="1104025"/>
                    <a:pt x="718243" y="1198322"/>
                  </a:cubicBezTo>
                  <a:cubicBezTo>
                    <a:pt x="826828" y="1292620"/>
                    <a:pt x="980181" y="1360247"/>
                    <a:pt x="1113531" y="1306907"/>
                  </a:cubicBezTo>
                  <a:cubicBezTo>
                    <a:pt x="1149726" y="1292620"/>
                    <a:pt x="1182111" y="1269760"/>
                    <a:pt x="1202113" y="1236422"/>
                  </a:cubicBezTo>
                  <a:cubicBezTo>
                    <a:pt x="1236403" y="1179272"/>
                    <a:pt x="1223068" y="1105930"/>
                    <a:pt x="1208781" y="1040207"/>
                  </a:cubicBezTo>
                  <a:cubicBezTo>
                    <a:pt x="1118293" y="623012"/>
                    <a:pt x="1050666" y="-70408"/>
                    <a:pt x="454401" y="5792"/>
                  </a:cubicBezTo>
                  <a:cubicBezTo>
                    <a:pt x="263901" y="30557"/>
                    <a:pt x="79116" y="166765"/>
                    <a:pt x="19108" y="354407"/>
                  </a:cubicBezTo>
                  <a:cubicBezTo>
                    <a:pt x="-78047" y="658255"/>
                    <a:pt x="217228" y="752552"/>
                    <a:pt x="410586" y="89638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50" name="Google Shape;550;p19"/>
            <p:cNvGrpSpPr/>
            <p:nvPr/>
          </p:nvGrpSpPr>
          <p:grpSpPr>
            <a:xfrm>
              <a:off x="7478449" y="903971"/>
              <a:ext cx="2804952" cy="4857642"/>
              <a:chOff x="7478449" y="903971"/>
              <a:chExt cx="2804952" cy="4857642"/>
            </a:xfrm>
          </p:grpSpPr>
          <p:grpSp>
            <p:nvGrpSpPr>
              <p:cNvPr id="551" name="Google Shape;551;p19"/>
              <p:cNvGrpSpPr/>
              <p:nvPr/>
            </p:nvGrpSpPr>
            <p:grpSpPr>
              <a:xfrm>
                <a:off x="7478449" y="903971"/>
                <a:ext cx="2804952" cy="4857642"/>
                <a:chOff x="7478449" y="946304"/>
                <a:chExt cx="2804952" cy="4857642"/>
              </a:xfrm>
            </p:grpSpPr>
            <p:sp>
              <p:nvSpPr>
                <p:cNvPr id="552" name="Google Shape;552;p19"/>
                <p:cNvSpPr/>
                <p:nvPr/>
              </p:nvSpPr>
              <p:spPr>
                <a:xfrm rot="-4320109">
                  <a:off x="7297663" y="3394705"/>
                  <a:ext cx="2794827" cy="1650451"/>
                </a:xfrm>
                <a:custGeom>
                  <a:avLst/>
                  <a:gdLst/>
                  <a:ahLst/>
                  <a:cxnLst/>
                  <a:rect l="l" t="t" r="r" b="b"/>
                  <a:pathLst>
                    <a:path w="2449830" h="1446717" extrusionOk="0">
                      <a:moveTo>
                        <a:pt x="0" y="0"/>
                      </a:moveTo>
                      <a:lnTo>
                        <a:pt x="236220" y="125730"/>
                      </a:lnTo>
                      <a:cubicBezTo>
                        <a:pt x="309563" y="164783"/>
                        <a:pt x="356235" y="241935"/>
                        <a:pt x="356235" y="324803"/>
                      </a:cubicBezTo>
                      <a:lnTo>
                        <a:pt x="356235" y="393383"/>
                      </a:lnTo>
                      <a:cubicBezTo>
                        <a:pt x="356235" y="415290"/>
                        <a:pt x="347663" y="436245"/>
                        <a:pt x="332422" y="451485"/>
                      </a:cubicBezTo>
                      <a:lnTo>
                        <a:pt x="332422" y="451485"/>
                      </a:lnTo>
                      <a:cubicBezTo>
                        <a:pt x="258128" y="525780"/>
                        <a:pt x="248603" y="641985"/>
                        <a:pt x="308610" y="727710"/>
                      </a:cubicBezTo>
                      <a:lnTo>
                        <a:pt x="319088" y="741998"/>
                      </a:lnTo>
                      <a:cubicBezTo>
                        <a:pt x="342900" y="776288"/>
                        <a:pt x="378142" y="800100"/>
                        <a:pt x="418147" y="811530"/>
                      </a:cubicBezTo>
                      <a:lnTo>
                        <a:pt x="822960" y="924877"/>
                      </a:lnTo>
                      <a:cubicBezTo>
                        <a:pt x="922020" y="952500"/>
                        <a:pt x="1027747" y="925830"/>
                        <a:pt x="1101090" y="854393"/>
                      </a:cubicBezTo>
                      <a:lnTo>
                        <a:pt x="1146810" y="809625"/>
                      </a:lnTo>
                      <a:cubicBezTo>
                        <a:pt x="1201103" y="757238"/>
                        <a:pt x="1274445" y="729615"/>
                        <a:pt x="1349693" y="732473"/>
                      </a:cubicBezTo>
                      <a:lnTo>
                        <a:pt x="1579245" y="741998"/>
                      </a:lnTo>
                      <a:cubicBezTo>
                        <a:pt x="1653540" y="744855"/>
                        <a:pt x="1723073" y="782003"/>
                        <a:pt x="1767840" y="842010"/>
                      </a:cubicBezTo>
                      <a:lnTo>
                        <a:pt x="1803082" y="889635"/>
                      </a:lnTo>
                      <a:cubicBezTo>
                        <a:pt x="1841182" y="940118"/>
                        <a:pt x="1853565" y="1004888"/>
                        <a:pt x="1837373" y="1065848"/>
                      </a:cubicBezTo>
                      <a:lnTo>
                        <a:pt x="1828800" y="1099185"/>
                      </a:lnTo>
                      <a:cubicBezTo>
                        <a:pt x="1804988" y="1188720"/>
                        <a:pt x="1850707" y="1281113"/>
                        <a:pt x="1935480" y="1317308"/>
                      </a:cubicBezTo>
                      <a:lnTo>
                        <a:pt x="2175510" y="1419225"/>
                      </a:lnTo>
                      <a:cubicBezTo>
                        <a:pt x="2225993" y="1440180"/>
                        <a:pt x="2280285" y="1449705"/>
                        <a:pt x="2334578" y="1445895"/>
                      </a:cubicBezTo>
                      <a:lnTo>
                        <a:pt x="2449830" y="1437323"/>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3" name="Google Shape;553;p19"/>
                <p:cNvSpPr/>
                <p:nvPr/>
              </p:nvSpPr>
              <p:spPr>
                <a:xfrm rot="3722614" flipH="1">
                  <a:off x="7967652" y="1618788"/>
                  <a:ext cx="2337566" cy="1356969"/>
                </a:xfrm>
                <a:custGeom>
                  <a:avLst/>
                  <a:gdLst/>
                  <a:ahLst/>
                  <a:cxnLst/>
                  <a:rect l="l" t="t" r="r" b="b"/>
                  <a:pathLst>
                    <a:path w="1238250" h="575309" extrusionOk="0">
                      <a:moveTo>
                        <a:pt x="1238250" y="0"/>
                      </a:moveTo>
                      <a:cubicBezTo>
                        <a:pt x="1222058" y="108585"/>
                        <a:pt x="1146810" y="207645"/>
                        <a:pt x="1046798" y="252413"/>
                      </a:cubicBezTo>
                      <a:cubicBezTo>
                        <a:pt x="987743" y="279083"/>
                        <a:pt x="922020" y="288608"/>
                        <a:pt x="864870" y="319088"/>
                      </a:cubicBezTo>
                      <a:cubicBezTo>
                        <a:pt x="763905" y="372428"/>
                        <a:pt x="702945" y="485775"/>
                        <a:pt x="597218" y="528638"/>
                      </a:cubicBezTo>
                      <a:cubicBezTo>
                        <a:pt x="501968" y="567690"/>
                        <a:pt x="394335" y="541020"/>
                        <a:pt x="292418" y="523875"/>
                      </a:cubicBezTo>
                      <a:cubicBezTo>
                        <a:pt x="190500" y="506730"/>
                        <a:pt x="73343" y="503872"/>
                        <a:pt x="0" y="575310"/>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54" name="Google Shape;554;p19"/>
              <p:cNvGrpSpPr/>
              <p:nvPr/>
            </p:nvGrpSpPr>
            <p:grpSpPr>
              <a:xfrm>
                <a:off x="7696337" y="4616162"/>
                <a:ext cx="237953" cy="491619"/>
                <a:chOff x="7973047" y="1742056"/>
                <a:chExt cx="208877" cy="431548"/>
              </a:xfrm>
            </p:grpSpPr>
            <p:sp>
              <p:nvSpPr>
                <p:cNvPr id="555" name="Google Shape;555;p19"/>
                <p:cNvSpPr/>
                <p:nvPr/>
              </p:nvSpPr>
              <p:spPr>
                <a:xfrm>
                  <a:off x="7973047" y="1742056"/>
                  <a:ext cx="208877" cy="391616"/>
                </a:xfrm>
                <a:custGeom>
                  <a:avLst/>
                  <a:gdLst/>
                  <a:ahLst/>
                  <a:cxnLst/>
                  <a:rect l="l" t="t" r="r" b="b"/>
                  <a:pathLst>
                    <a:path w="208877" h="391616" extrusionOk="0">
                      <a:moveTo>
                        <a:pt x="6045" y="177231"/>
                      </a:moveTo>
                      <a:cubicBezTo>
                        <a:pt x="-5385" y="242954"/>
                        <a:pt x="-4432" y="319154"/>
                        <a:pt x="43193" y="365826"/>
                      </a:cubicBezTo>
                      <a:cubicBezTo>
                        <a:pt x="55575" y="378209"/>
                        <a:pt x="69863" y="387734"/>
                        <a:pt x="87008" y="390591"/>
                      </a:cubicBezTo>
                      <a:cubicBezTo>
                        <a:pt x="111773" y="395354"/>
                        <a:pt x="138443" y="382971"/>
                        <a:pt x="155588" y="364874"/>
                      </a:cubicBezTo>
                      <a:cubicBezTo>
                        <a:pt x="173685" y="346776"/>
                        <a:pt x="184163" y="322011"/>
                        <a:pt x="191783" y="298199"/>
                      </a:cubicBezTo>
                      <a:cubicBezTo>
                        <a:pt x="215595" y="221046"/>
                        <a:pt x="225120" y="67694"/>
                        <a:pt x="147968" y="13401"/>
                      </a:cubicBezTo>
                      <a:cubicBezTo>
                        <a:pt x="58433" y="-48511"/>
                        <a:pt x="15570" y="121034"/>
                        <a:pt x="6045" y="17723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6" name="Google Shape;556;p19"/>
                <p:cNvSpPr/>
                <p:nvPr/>
              </p:nvSpPr>
              <p:spPr>
                <a:xfrm>
                  <a:off x="8075294" y="1928812"/>
                  <a:ext cx="1905" cy="244792"/>
                </a:xfrm>
                <a:custGeom>
                  <a:avLst/>
                  <a:gdLst/>
                  <a:ahLst/>
                  <a:cxnLst/>
                  <a:rect l="l" t="t" r="r" b="b"/>
                  <a:pathLst>
                    <a:path w="1905" h="244792" extrusionOk="0">
                      <a:moveTo>
                        <a:pt x="1905" y="0"/>
                      </a:moveTo>
                      <a:lnTo>
                        <a:pt x="1905" y="244792"/>
                      </a:lnTo>
                      <a:lnTo>
                        <a:pt x="0" y="244792"/>
                      </a:ln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7" name="Google Shape;557;p19"/>
                <p:cNvSpPr/>
                <p:nvPr/>
              </p:nvSpPr>
              <p:spPr>
                <a:xfrm>
                  <a:off x="7984807" y="1865947"/>
                  <a:ext cx="196215" cy="167801"/>
                </a:xfrm>
                <a:custGeom>
                  <a:avLst/>
                  <a:gdLst/>
                  <a:ahLst/>
                  <a:cxnLst/>
                  <a:rect l="l" t="t" r="r" b="b"/>
                  <a:pathLst>
                    <a:path w="196215" h="167801" extrusionOk="0">
                      <a:moveTo>
                        <a:pt x="0" y="25717"/>
                      </a:moveTo>
                      <a:cubicBezTo>
                        <a:pt x="0" y="25717"/>
                        <a:pt x="92393" y="173355"/>
                        <a:pt x="92393" y="167640"/>
                      </a:cubicBezTo>
                      <a:cubicBezTo>
                        <a:pt x="92393" y="161925"/>
                        <a:pt x="196215" y="0"/>
                        <a:pt x="196215" y="0"/>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8" name="Google Shape;558;p19"/>
                <p:cNvSpPr/>
                <p:nvPr/>
              </p:nvSpPr>
              <p:spPr>
                <a:xfrm>
                  <a:off x="8127682" y="1787842"/>
                  <a:ext cx="22964" cy="161925"/>
                </a:xfrm>
                <a:custGeom>
                  <a:avLst/>
                  <a:gdLst/>
                  <a:ahLst/>
                  <a:cxnLst/>
                  <a:rect l="l" t="t" r="r" b="b"/>
                  <a:pathLst>
                    <a:path w="22964" h="161925" extrusionOk="0">
                      <a:moveTo>
                        <a:pt x="22860" y="0"/>
                      </a:moveTo>
                      <a:cubicBezTo>
                        <a:pt x="24765" y="2858"/>
                        <a:pt x="0" y="161925"/>
                        <a:pt x="0" y="161925"/>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59" name="Google Shape;559;p19"/>
              <p:cNvGrpSpPr/>
              <p:nvPr/>
            </p:nvGrpSpPr>
            <p:grpSpPr>
              <a:xfrm>
                <a:off x="8869763" y="4561761"/>
                <a:ext cx="149335" cy="331154"/>
                <a:chOff x="8138895" y="2678251"/>
                <a:chExt cx="131088" cy="290690"/>
              </a:xfrm>
            </p:grpSpPr>
            <p:sp>
              <p:nvSpPr>
                <p:cNvPr id="560" name="Google Shape;560;p19"/>
                <p:cNvSpPr/>
                <p:nvPr/>
              </p:nvSpPr>
              <p:spPr>
                <a:xfrm>
                  <a:off x="8138895" y="2678251"/>
                  <a:ext cx="131088" cy="245573"/>
                </a:xfrm>
                <a:custGeom>
                  <a:avLst/>
                  <a:gdLst/>
                  <a:ahLst/>
                  <a:cxnLst/>
                  <a:rect l="l" t="t" r="r" b="b"/>
                  <a:pathLst>
                    <a:path w="131088" h="245573" extrusionOk="0">
                      <a:moveTo>
                        <a:pt x="4027" y="111620"/>
                      </a:moveTo>
                      <a:cubicBezTo>
                        <a:pt x="-3593" y="152578"/>
                        <a:pt x="-2641" y="200203"/>
                        <a:pt x="26887" y="229731"/>
                      </a:cubicBezTo>
                      <a:cubicBezTo>
                        <a:pt x="34507" y="237351"/>
                        <a:pt x="44032" y="243066"/>
                        <a:pt x="54509" y="244970"/>
                      </a:cubicBezTo>
                      <a:cubicBezTo>
                        <a:pt x="70702" y="247828"/>
                        <a:pt x="86894" y="240208"/>
                        <a:pt x="97372" y="228778"/>
                      </a:cubicBezTo>
                      <a:cubicBezTo>
                        <a:pt x="108802" y="217348"/>
                        <a:pt x="115469" y="202108"/>
                        <a:pt x="120232" y="186868"/>
                      </a:cubicBezTo>
                      <a:cubicBezTo>
                        <a:pt x="135472" y="138291"/>
                        <a:pt x="141187" y="42088"/>
                        <a:pt x="92609" y="7798"/>
                      </a:cubicBezTo>
                      <a:cubicBezTo>
                        <a:pt x="36412" y="-29349"/>
                        <a:pt x="9742" y="76378"/>
                        <a:pt x="4027" y="11162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 name="Google Shape;561;p19"/>
                <p:cNvSpPr/>
                <p:nvPr/>
              </p:nvSpPr>
              <p:spPr>
                <a:xfrm>
                  <a:off x="8187690" y="2793682"/>
                  <a:ext cx="9525" cy="175259"/>
                </a:xfrm>
                <a:custGeom>
                  <a:avLst/>
                  <a:gdLst/>
                  <a:ahLst/>
                  <a:cxnLst/>
                  <a:rect l="l" t="t" r="r" b="b"/>
                  <a:pathLst>
                    <a:path w="9525" h="175259" extrusionOk="0">
                      <a:moveTo>
                        <a:pt x="0" y="0"/>
                      </a:moveTo>
                      <a:lnTo>
                        <a:pt x="0" y="17526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 name="Google Shape;562;p19"/>
                <p:cNvSpPr/>
                <p:nvPr/>
              </p:nvSpPr>
              <p:spPr>
                <a:xfrm>
                  <a:off x="8187690" y="2764155"/>
                  <a:ext cx="80009" cy="117157"/>
                </a:xfrm>
                <a:custGeom>
                  <a:avLst/>
                  <a:gdLst/>
                  <a:ahLst/>
                  <a:cxnLst/>
                  <a:rect l="l" t="t" r="r" b="b"/>
                  <a:pathLst>
                    <a:path w="80009" h="117157" extrusionOk="0">
                      <a:moveTo>
                        <a:pt x="80010" y="0"/>
                      </a:moveTo>
                      <a:lnTo>
                        <a:pt x="0" y="11715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 name="Google Shape;563;p19"/>
                <p:cNvSpPr/>
                <p:nvPr/>
              </p:nvSpPr>
              <p:spPr>
                <a:xfrm>
                  <a:off x="8227695" y="2687002"/>
                  <a:ext cx="2857" cy="135255"/>
                </a:xfrm>
                <a:custGeom>
                  <a:avLst/>
                  <a:gdLst/>
                  <a:ahLst/>
                  <a:cxnLst/>
                  <a:rect l="l" t="t" r="r" b="b"/>
                  <a:pathLst>
                    <a:path w="2857" h="135255" extrusionOk="0">
                      <a:moveTo>
                        <a:pt x="2858" y="0"/>
                      </a:moveTo>
                      <a:lnTo>
                        <a:pt x="0" y="1352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64" name="Google Shape;564;p19"/>
              <p:cNvGrpSpPr/>
              <p:nvPr/>
            </p:nvGrpSpPr>
            <p:grpSpPr>
              <a:xfrm>
                <a:off x="8537443" y="4154342"/>
                <a:ext cx="245811" cy="533354"/>
                <a:chOff x="7738110" y="1433006"/>
                <a:chExt cx="215775" cy="468183"/>
              </a:xfrm>
            </p:grpSpPr>
            <p:sp>
              <p:nvSpPr>
                <p:cNvPr id="565" name="Google Shape;565;p19"/>
                <p:cNvSpPr/>
                <p:nvPr/>
              </p:nvSpPr>
              <p:spPr>
                <a:xfrm>
                  <a:off x="7738763" y="1433006"/>
                  <a:ext cx="215122" cy="403482"/>
                </a:xfrm>
                <a:custGeom>
                  <a:avLst/>
                  <a:gdLst/>
                  <a:ahLst/>
                  <a:cxnLst/>
                  <a:rect l="l" t="t" r="r" b="b"/>
                  <a:pathLst>
                    <a:path w="215122" h="403482" extrusionOk="0">
                      <a:moveTo>
                        <a:pt x="6014" y="182433"/>
                      </a:moveTo>
                      <a:cubicBezTo>
                        <a:pt x="-5416" y="250061"/>
                        <a:pt x="-4463" y="329118"/>
                        <a:pt x="44114" y="377696"/>
                      </a:cubicBezTo>
                      <a:cubicBezTo>
                        <a:pt x="56497" y="390078"/>
                        <a:pt x="71737" y="399603"/>
                        <a:pt x="88882" y="402461"/>
                      </a:cubicBezTo>
                      <a:cubicBezTo>
                        <a:pt x="114599" y="407223"/>
                        <a:pt x="141269" y="394841"/>
                        <a:pt x="160319" y="375791"/>
                      </a:cubicBezTo>
                      <a:cubicBezTo>
                        <a:pt x="178417" y="356741"/>
                        <a:pt x="189847" y="331976"/>
                        <a:pt x="197467" y="307211"/>
                      </a:cubicBezTo>
                      <a:cubicBezTo>
                        <a:pt x="222232" y="227201"/>
                        <a:pt x="231757" y="69086"/>
                        <a:pt x="151747" y="13841"/>
                      </a:cubicBezTo>
                      <a:cubicBezTo>
                        <a:pt x="60307" y="-49977"/>
                        <a:pt x="15539" y="124331"/>
                        <a:pt x="6014" y="1824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 name="Google Shape;566;p19"/>
                <p:cNvSpPr/>
                <p:nvPr/>
              </p:nvSpPr>
              <p:spPr>
                <a:xfrm>
                  <a:off x="7845742" y="1564005"/>
                  <a:ext cx="9525" cy="337184"/>
                </a:xfrm>
                <a:custGeom>
                  <a:avLst/>
                  <a:gdLst/>
                  <a:ahLst/>
                  <a:cxnLst/>
                  <a:rect l="l" t="t" r="r" b="b"/>
                  <a:pathLst>
                    <a:path w="9525" h="337184" extrusionOk="0">
                      <a:moveTo>
                        <a:pt x="0" y="0"/>
                      </a:moveTo>
                      <a:lnTo>
                        <a:pt x="0" y="337185"/>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 name="Google Shape;567;p19"/>
                <p:cNvSpPr/>
                <p:nvPr/>
              </p:nvSpPr>
              <p:spPr>
                <a:xfrm>
                  <a:off x="7738110" y="1589722"/>
                  <a:ext cx="107632" cy="187642"/>
                </a:xfrm>
                <a:custGeom>
                  <a:avLst/>
                  <a:gdLst/>
                  <a:ahLst/>
                  <a:cxnLst/>
                  <a:rect l="l" t="t" r="r" b="b"/>
                  <a:pathLst>
                    <a:path w="107632" h="187642" extrusionOk="0">
                      <a:moveTo>
                        <a:pt x="0" y="0"/>
                      </a:moveTo>
                      <a:lnTo>
                        <a:pt x="107633" y="187642"/>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 name="Google Shape;568;p19"/>
                <p:cNvSpPr/>
                <p:nvPr/>
              </p:nvSpPr>
              <p:spPr>
                <a:xfrm>
                  <a:off x="7845742" y="1561147"/>
                  <a:ext cx="103822" cy="162877"/>
                </a:xfrm>
                <a:custGeom>
                  <a:avLst/>
                  <a:gdLst/>
                  <a:ahLst/>
                  <a:cxnLst/>
                  <a:rect l="l" t="t" r="r" b="b"/>
                  <a:pathLst>
                    <a:path w="103822" h="162877" extrusionOk="0">
                      <a:moveTo>
                        <a:pt x="103822" y="0"/>
                      </a:moveTo>
                      <a:cubicBezTo>
                        <a:pt x="103822" y="952"/>
                        <a:pt x="0" y="162877"/>
                        <a:pt x="0" y="162877"/>
                      </a:cubicBez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69" name="Google Shape;569;p19"/>
              <p:cNvGrpSpPr/>
              <p:nvPr/>
            </p:nvGrpSpPr>
            <p:grpSpPr>
              <a:xfrm>
                <a:off x="8162078" y="4622798"/>
                <a:ext cx="352356" cy="478357"/>
                <a:chOff x="6869430" y="2367915"/>
                <a:chExt cx="247650" cy="336232"/>
              </a:xfrm>
            </p:grpSpPr>
            <p:grpSp>
              <p:nvGrpSpPr>
                <p:cNvPr id="570" name="Google Shape;570;p19"/>
                <p:cNvGrpSpPr/>
                <p:nvPr/>
              </p:nvGrpSpPr>
              <p:grpSpPr>
                <a:xfrm>
                  <a:off x="6869430" y="2367915"/>
                  <a:ext cx="247650" cy="336232"/>
                  <a:chOff x="6869430" y="2367915"/>
                  <a:chExt cx="247650" cy="336232"/>
                </a:xfrm>
              </p:grpSpPr>
              <p:sp>
                <p:nvSpPr>
                  <p:cNvPr id="571" name="Google Shape;571;p19"/>
                  <p:cNvSpPr/>
                  <p:nvPr/>
                </p:nvSpPr>
                <p:spPr>
                  <a:xfrm>
                    <a:off x="6869430" y="2441257"/>
                    <a:ext cx="127634" cy="262889"/>
                  </a:xfrm>
                  <a:custGeom>
                    <a:avLst/>
                    <a:gdLst/>
                    <a:ahLst/>
                    <a:cxnLst/>
                    <a:rect l="l" t="t" r="r" b="b"/>
                    <a:pathLst>
                      <a:path w="127634" h="262889" extrusionOk="0">
                        <a:moveTo>
                          <a:pt x="127635" y="262890"/>
                        </a:moveTo>
                        <a:lnTo>
                          <a:pt x="127635" y="111442"/>
                        </a:lnTo>
                        <a:lnTo>
                          <a:pt x="62865" y="0"/>
                        </a:lnTo>
                        <a:lnTo>
                          <a:pt x="0" y="100965"/>
                        </a:lnTo>
                        <a:lnTo>
                          <a:pt x="0" y="26289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 name="Google Shape;572;p19"/>
                  <p:cNvSpPr/>
                  <p:nvPr/>
                </p:nvSpPr>
                <p:spPr>
                  <a:xfrm>
                    <a:off x="6997065" y="2552700"/>
                    <a:ext cx="120015" cy="151447"/>
                  </a:xfrm>
                  <a:custGeom>
                    <a:avLst/>
                    <a:gdLst/>
                    <a:ahLst/>
                    <a:cxnLst/>
                    <a:rect l="l" t="t" r="r" b="b"/>
                    <a:pathLst>
                      <a:path w="120015" h="151447" extrusionOk="0">
                        <a:moveTo>
                          <a:pt x="0" y="0"/>
                        </a:moveTo>
                        <a:lnTo>
                          <a:pt x="120015" y="0"/>
                        </a:lnTo>
                        <a:lnTo>
                          <a:pt x="120015" y="151447"/>
                        </a:lnTo>
                        <a:lnTo>
                          <a:pt x="0" y="15144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 name="Google Shape;573;p19"/>
                  <p:cNvSpPr/>
                  <p:nvPr/>
                </p:nvSpPr>
                <p:spPr>
                  <a:xfrm>
                    <a:off x="6932294" y="2441257"/>
                    <a:ext cx="183832" cy="111442"/>
                  </a:xfrm>
                  <a:custGeom>
                    <a:avLst/>
                    <a:gdLst/>
                    <a:ahLst/>
                    <a:cxnLst/>
                    <a:rect l="l" t="t" r="r" b="b"/>
                    <a:pathLst>
                      <a:path w="183832" h="111442" extrusionOk="0">
                        <a:moveTo>
                          <a:pt x="0" y="0"/>
                        </a:moveTo>
                        <a:lnTo>
                          <a:pt x="64770" y="111442"/>
                        </a:lnTo>
                        <a:lnTo>
                          <a:pt x="183833" y="111442"/>
                        </a:lnTo>
                        <a:lnTo>
                          <a:pt x="10668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 name="Google Shape;574;p19"/>
                  <p:cNvSpPr/>
                  <p:nvPr/>
                </p:nvSpPr>
                <p:spPr>
                  <a:xfrm>
                    <a:off x="6924675" y="2510790"/>
                    <a:ext cx="7620" cy="55245"/>
                  </a:xfrm>
                  <a:custGeom>
                    <a:avLst/>
                    <a:gdLst/>
                    <a:ahLst/>
                    <a:cxnLst/>
                    <a:rect l="l" t="t" r="r" b="b"/>
                    <a:pathLst>
                      <a:path w="7620" h="55245" extrusionOk="0">
                        <a:moveTo>
                          <a:pt x="0" y="0"/>
                        </a:moveTo>
                        <a:lnTo>
                          <a:pt x="7620" y="0"/>
                        </a:lnTo>
                        <a:lnTo>
                          <a:pt x="7620" y="55245"/>
                        </a:lnTo>
                        <a:lnTo>
                          <a:pt x="0" y="5524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 name="Google Shape;575;p19"/>
                  <p:cNvSpPr/>
                  <p:nvPr/>
                </p:nvSpPr>
                <p:spPr>
                  <a:xfrm>
                    <a:off x="7029450" y="2576512"/>
                    <a:ext cx="7620" cy="55245"/>
                  </a:xfrm>
                  <a:custGeom>
                    <a:avLst/>
                    <a:gdLst/>
                    <a:ahLst/>
                    <a:cxnLst/>
                    <a:rect l="l" t="t" r="r" b="b"/>
                    <a:pathLst>
                      <a:path w="7620" h="55245" extrusionOk="0">
                        <a:moveTo>
                          <a:pt x="0" y="0"/>
                        </a:moveTo>
                        <a:lnTo>
                          <a:pt x="7620" y="0"/>
                        </a:lnTo>
                        <a:lnTo>
                          <a:pt x="7620" y="55245"/>
                        </a:lnTo>
                        <a:lnTo>
                          <a:pt x="0" y="5524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 name="Google Shape;576;p19"/>
                  <p:cNvSpPr/>
                  <p:nvPr/>
                </p:nvSpPr>
                <p:spPr>
                  <a:xfrm>
                    <a:off x="6975157" y="2459355"/>
                    <a:ext cx="40004" cy="18097"/>
                  </a:xfrm>
                  <a:custGeom>
                    <a:avLst/>
                    <a:gdLst/>
                    <a:ahLst/>
                    <a:cxnLst/>
                    <a:rect l="l" t="t" r="r" b="b"/>
                    <a:pathLst>
                      <a:path w="40004" h="18097" extrusionOk="0">
                        <a:moveTo>
                          <a:pt x="0" y="0"/>
                        </a:moveTo>
                        <a:lnTo>
                          <a:pt x="40005" y="0"/>
                        </a:lnTo>
                        <a:lnTo>
                          <a:pt x="40005" y="18097"/>
                        </a:lnTo>
                        <a:lnTo>
                          <a:pt x="0" y="1809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7" name="Google Shape;577;p19"/>
                  <p:cNvSpPr/>
                  <p:nvPr/>
                </p:nvSpPr>
                <p:spPr>
                  <a:xfrm>
                    <a:off x="7017067" y="2487930"/>
                    <a:ext cx="40004" cy="18097"/>
                  </a:xfrm>
                  <a:custGeom>
                    <a:avLst/>
                    <a:gdLst/>
                    <a:ahLst/>
                    <a:cxnLst/>
                    <a:rect l="l" t="t" r="r" b="b"/>
                    <a:pathLst>
                      <a:path w="40004" h="18097" extrusionOk="0">
                        <a:moveTo>
                          <a:pt x="0" y="0"/>
                        </a:moveTo>
                        <a:lnTo>
                          <a:pt x="40005" y="0"/>
                        </a:lnTo>
                        <a:lnTo>
                          <a:pt x="40005" y="18097"/>
                        </a:lnTo>
                        <a:lnTo>
                          <a:pt x="0" y="1809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8" name="Google Shape;578;p19"/>
                  <p:cNvSpPr/>
                  <p:nvPr/>
                </p:nvSpPr>
                <p:spPr>
                  <a:xfrm>
                    <a:off x="6956107" y="2367915"/>
                    <a:ext cx="7620" cy="73342"/>
                  </a:xfrm>
                  <a:custGeom>
                    <a:avLst/>
                    <a:gdLst/>
                    <a:ahLst/>
                    <a:cxnLst/>
                    <a:rect l="l" t="t" r="r" b="b"/>
                    <a:pathLst>
                      <a:path w="7620" h="73342" extrusionOk="0">
                        <a:moveTo>
                          <a:pt x="0" y="0"/>
                        </a:moveTo>
                        <a:lnTo>
                          <a:pt x="7620" y="0"/>
                        </a:lnTo>
                        <a:lnTo>
                          <a:pt x="7620" y="73343"/>
                        </a:lnTo>
                        <a:lnTo>
                          <a:pt x="0" y="7334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79" name="Google Shape;579;p19"/>
                <p:cNvSpPr/>
                <p:nvPr/>
              </p:nvSpPr>
              <p:spPr>
                <a:xfrm>
                  <a:off x="6887527" y="2604135"/>
                  <a:ext cx="45720" cy="11429"/>
                </a:xfrm>
                <a:custGeom>
                  <a:avLst/>
                  <a:gdLst/>
                  <a:ahLst/>
                  <a:cxnLst/>
                  <a:rect l="l" t="t" r="r" b="b"/>
                  <a:pathLst>
                    <a:path w="45720" h="11429" extrusionOk="0">
                      <a:moveTo>
                        <a:pt x="0" y="0"/>
                      </a:moveTo>
                      <a:lnTo>
                        <a:pt x="45720" y="0"/>
                      </a:lnTo>
                      <a:lnTo>
                        <a:pt x="45720" y="11430"/>
                      </a:lnTo>
                      <a:lnTo>
                        <a:pt x="0"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 name="Google Shape;580;p19"/>
                <p:cNvSpPr/>
                <p:nvPr/>
              </p:nvSpPr>
              <p:spPr>
                <a:xfrm>
                  <a:off x="6924675" y="2626042"/>
                  <a:ext cx="45720" cy="11429"/>
                </a:xfrm>
                <a:custGeom>
                  <a:avLst/>
                  <a:gdLst/>
                  <a:ahLst/>
                  <a:cxnLst/>
                  <a:rect l="l" t="t" r="r" b="b"/>
                  <a:pathLst>
                    <a:path w="45720" h="11429" extrusionOk="0">
                      <a:moveTo>
                        <a:pt x="0" y="0"/>
                      </a:moveTo>
                      <a:lnTo>
                        <a:pt x="45720" y="0"/>
                      </a:lnTo>
                      <a:lnTo>
                        <a:pt x="45720" y="11430"/>
                      </a:lnTo>
                      <a:lnTo>
                        <a:pt x="0"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0"/>
        <p:cNvGrpSpPr/>
        <p:nvPr/>
      </p:nvGrpSpPr>
      <p:grpSpPr>
        <a:xfrm>
          <a:off x="0" y="0"/>
          <a:ext cx="0" cy="0"/>
          <a:chOff x="0" y="0"/>
          <a:chExt cx="0" cy="0"/>
        </a:xfrm>
      </p:grpSpPr>
      <p:sp>
        <p:nvSpPr>
          <p:cNvPr id="191" name="Google Shape;191;p9"/>
          <p:cNvSpPr txBox="1">
            <a:spLocks noGrp="1"/>
          </p:cNvSpPr>
          <p:nvPr>
            <p:ph type="subTitle" idx="1"/>
          </p:nvPr>
        </p:nvSpPr>
        <p:spPr>
          <a:xfrm>
            <a:off x="758537" y="1329025"/>
            <a:ext cx="3633000" cy="3006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92" name="Google Shape;192;p9"/>
          <p:cNvSpPr txBox="1">
            <a:spLocks noGrp="1"/>
          </p:cNvSpPr>
          <p:nvPr>
            <p:ph type="subTitle" idx="2"/>
          </p:nvPr>
        </p:nvSpPr>
        <p:spPr>
          <a:xfrm>
            <a:off x="4752463" y="1329025"/>
            <a:ext cx="3633000" cy="3006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93" name="Google Shape;193;p9"/>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94" name="Google Shape;194;p9"/>
          <p:cNvGrpSpPr/>
          <p:nvPr/>
        </p:nvGrpSpPr>
        <p:grpSpPr>
          <a:xfrm>
            <a:off x="-653790" y="-1265138"/>
            <a:ext cx="10509574" cy="8685153"/>
            <a:chOff x="-653790" y="-1265138"/>
            <a:chExt cx="10509574" cy="8685153"/>
          </a:xfrm>
        </p:grpSpPr>
        <p:grpSp>
          <p:nvGrpSpPr>
            <p:cNvPr id="195" name="Google Shape;195;p9"/>
            <p:cNvGrpSpPr/>
            <p:nvPr/>
          </p:nvGrpSpPr>
          <p:grpSpPr>
            <a:xfrm>
              <a:off x="3937467" y="3064681"/>
              <a:ext cx="5918317" cy="4355333"/>
              <a:chOff x="3937467" y="3064681"/>
              <a:chExt cx="5918317" cy="4355333"/>
            </a:xfrm>
          </p:grpSpPr>
          <p:sp>
            <p:nvSpPr>
              <p:cNvPr id="196" name="Google Shape;196;p9"/>
              <p:cNvSpPr/>
              <p:nvPr/>
            </p:nvSpPr>
            <p:spPr>
              <a:xfrm rot="-5060478">
                <a:off x="7519724" y="4111835"/>
                <a:ext cx="2016773" cy="2184821"/>
              </a:xfrm>
              <a:custGeom>
                <a:avLst/>
                <a:gdLst/>
                <a:ahLst/>
                <a:cxnLst/>
                <a:rect l="l" t="t" r="r" b="b"/>
                <a:pathLst>
                  <a:path w="1223747" h="1325716" extrusionOk="0">
                    <a:moveTo>
                      <a:pt x="410586" y="896380"/>
                    </a:moveTo>
                    <a:cubicBezTo>
                      <a:pt x="525838" y="982105"/>
                      <a:pt x="609658" y="1104025"/>
                      <a:pt x="718243" y="1198322"/>
                    </a:cubicBezTo>
                    <a:cubicBezTo>
                      <a:pt x="826828" y="1292620"/>
                      <a:pt x="980181" y="1360247"/>
                      <a:pt x="1113531" y="1306907"/>
                    </a:cubicBezTo>
                    <a:cubicBezTo>
                      <a:pt x="1149726" y="1292620"/>
                      <a:pt x="1182111" y="1269760"/>
                      <a:pt x="1202113" y="1236422"/>
                    </a:cubicBezTo>
                    <a:cubicBezTo>
                      <a:pt x="1236403" y="1179272"/>
                      <a:pt x="1223068" y="1105930"/>
                      <a:pt x="1208781" y="1040207"/>
                    </a:cubicBezTo>
                    <a:cubicBezTo>
                      <a:pt x="1118293" y="623012"/>
                      <a:pt x="1050666" y="-70408"/>
                      <a:pt x="454401" y="5792"/>
                    </a:cubicBezTo>
                    <a:cubicBezTo>
                      <a:pt x="263901" y="30557"/>
                      <a:pt x="79116" y="166765"/>
                      <a:pt x="19108" y="354407"/>
                    </a:cubicBezTo>
                    <a:cubicBezTo>
                      <a:pt x="-78047" y="658255"/>
                      <a:pt x="217228" y="752552"/>
                      <a:pt x="410586" y="89638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97" name="Google Shape;197;p9"/>
              <p:cNvGrpSpPr/>
              <p:nvPr/>
            </p:nvGrpSpPr>
            <p:grpSpPr>
              <a:xfrm>
                <a:off x="3937467" y="3064681"/>
                <a:ext cx="5918317" cy="4355333"/>
                <a:chOff x="3937467" y="3064681"/>
                <a:chExt cx="5918317" cy="4355333"/>
              </a:xfrm>
            </p:grpSpPr>
            <p:grpSp>
              <p:nvGrpSpPr>
                <p:cNvPr id="198" name="Google Shape;198;p9"/>
                <p:cNvGrpSpPr/>
                <p:nvPr/>
              </p:nvGrpSpPr>
              <p:grpSpPr>
                <a:xfrm rot="10800000" flipH="1">
                  <a:off x="3937467" y="3064681"/>
                  <a:ext cx="5918317" cy="4355333"/>
                  <a:chOff x="3537210" y="-2191719"/>
                  <a:chExt cx="5918317" cy="4355333"/>
                </a:xfrm>
              </p:grpSpPr>
              <p:sp>
                <p:nvSpPr>
                  <p:cNvPr id="199" name="Google Shape;199;p9"/>
                  <p:cNvSpPr/>
                  <p:nvPr/>
                </p:nvSpPr>
                <p:spPr>
                  <a:xfrm rot="-2269838" flipH="1">
                    <a:off x="4125782" y="-1524040"/>
                    <a:ext cx="3212098" cy="3019976"/>
                  </a:xfrm>
                  <a:custGeom>
                    <a:avLst/>
                    <a:gdLst/>
                    <a:ahLst/>
                    <a:cxnLst/>
                    <a:rect l="l" t="t" r="r" b="b"/>
                    <a:pathLst>
                      <a:path w="2834639" h="2665094" extrusionOk="0">
                        <a:moveTo>
                          <a:pt x="2834640" y="0"/>
                        </a:moveTo>
                        <a:cubicBezTo>
                          <a:pt x="2721293" y="91440"/>
                          <a:pt x="2607945" y="181927"/>
                          <a:pt x="2493645" y="273368"/>
                        </a:cubicBezTo>
                        <a:cubicBezTo>
                          <a:pt x="2463165" y="298133"/>
                          <a:pt x="2431733" y="322898"/>
                          <a:pt x="2410778" y="356235"/>
                        </a:cubicBezTo>
                        <a:cubicBezTo>
                          <a:pt x="2379345" y="406717"/>
                          <a:pt x="2376488" y="468630"/>
                          <a:pt x="2366010" y="526733"/>
                        </a:cubicBezTo>
                        <a:cubicBezTo>
                          <a:pt x="2308860" y="855345"/>
                          <a:pt x="2022158" y="1091565"/>
                          <a:pt x="1737360" y="1265873"/>
                        </a:cubicBezTo>
                        <a:cubicBezTo>
                          <a:pt x="1616392" y="1340168"/>
                          <a:pt x="1478280" y="1426845"/>
                          <a:pt x="1459230" y="1567815"/>
                        </a:cubicBezTo>
                        <a:cubicBezTo>
                          <a:pt x="1437323" y="1720215"/>
                          <a:pt x="1568767" y="1883093"/>
                          <a:pt x="1496378" y="2020253"/>
                        </a:cubicBezTo>
                        <a:cubicBezTo>
                          <a:pt x="1449705" y="2108835"/>
                          <a:pt x="1337310" y="2138363"/>
                          <a:pt x="1237298" y="2148840"/>
                        </a:cubicBezTo>
                        <a:cubicBezTo>
                          <a:pt x="1137285" y="2159318"/>
                          <a:pt x="1028700" y="2163128"/>
                          <a:pt x="951548" y="2227898"/>
                        </a:cubicBezTo>
                        <a:cubicBezTo>
                          <a:pt x="879158" y="2288858"/>
                          <a:pt x="849630" y="2393633"/>
                          <a:pt x="769620" y="2445068"/>
                        </a:cubicBezTo>
                        <a:cubicBezTo>
                          <a:pt x="670560" y="2507933"/>
                          <a:pt x="542925" y="2464118"/>
                          <a:pt x="425768" y="2454593"/>
                        </a:cubicBezTo>
                        <a:cubicBezTo>
                          <a:pt x="401003" y="2452688"/>
                          <a:pt x="375285" y="2452688"/>
                          <a:pt x="352425" y="2461260"/>
                        </a:cubicBezTo>
                        <a:cubicBezTo>
                          <a:pt x="320993" y="2473643"/>
                          <a:pt x="299085" y="2500313"/>
                          <a:pt x="276225" y="2524125"/>
                        </a:cubicBezTo>
                        <a:cubicBezTo>
                          <a:pt x="202883" y="2599373"/>
                          <a:pt x="103822" y="2649855"/>
                          <a:pt x="0" y="2665095"/>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0" name="Google Shape;200;p9"/>
                  <p:cNvSpPr/>
                  <p:nvPr/>
                </p:nvSpPr>
                <p:spPr>
                  <a:xfrm flipH="1">
                    <a:off x="7534658" y="-220763"/>
                    <a:ext cx="1920868" cy="1863317"/>
                  </a:xfrm>
                  <a:custGeom>
                    <a:avLst/>
                    <a:gdLst/>
                    <a:ahLst/>
                    <a:cxnLst/>
                    <a:rect l="l" t="t" r="r" b="b"/>
                    <a:pathLst>
                      <a:path w="1684972" h="1634489" extrusionOk="0">
                        <a:moveTo>
                          <a:pt x="0" y="1634490"/>
                        </a:moveTo>
                        <a:lnTo>
                          <a:pt x="654368" y="754380"/>
                        </a:lnTo>
                        <a:cubicBezTo>
                          <a:pt x="689610" y="706755"/>
                          <a:pt x="740093" y="673417"/>
                          <a:pt x="797243" y="660082"/>
                        </a:cubicBezTo>
                        <a:lnTo>
                          <a:pt x="1064895" y="595313"/>
                        </a:lnTo>
                        <a:cubicBezTo>
                          <a:pt x="1111568" y="583882"/>
                          <a:pt x="1154430" y="559117"/>
                          <a:pt x="1187768" y="524827"/>
                        </a:cubicBezTo>
                        <a:lnTo>
                          <a:pt x="1684973" y="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01" name="Google Shape;201;p9"/>
                <p:cNvGrpSpPr/>
                <p:nvPr/>
              </p:nvGrpSpPr>
              <p:grpSpPr>
                <a:xfrm>
                  <a:off x="7512374" y="4352370"/>
                  <a:ext cx="1472507" cy="837344"/>
                  <a:chOff x="7512374" y="4352370"/>
                  <a:chExt cx="1472507" cy="837344"/>
                </a:xfrm>
              </p:grpSpPr>
              <p:grpSp>
                <p:nvGrpSpPr>
                  <p:cNvPr id="202" name="Google Shape;202;p9"/>
                  <p:cNvGrpSpPr/>
                  <p:nvPr/>
                </p:nvGrpSpPr>
                <p:grpSpPr>
                  <a:xfrm rot="-1705224">
                    <a:off x="7732066" y="4452857"/>
                    <a:ext cx="576006" cy="607373"/>
                    <a:chOff x="4185790" y="1802756"/>
                    <a:chExt cx="414928" cy="437523"/>
                  </a:xfrm>
                </p:grpSpPr>
                <p:sp>
                  <p:nvSpPr>
                    <p:cNvPr id="203" name="Google Shape;203;p9"/>
                    <p:cNvSpPr/>
                    <p:nvPr/>
                  </p:nvSpPr>
                  <p:spPr>
                    <a:xfrm>
                      <a:off x="4410075" y="2007870"/>
                      <a:ext cx="139064" cy="41910"/>
                    </a:xfrm>
                    <a:custGeom>
                      <a:avLst/>
                      <a:gdLst/>
                      <a:ahLst/>
                      <a:cxnLst/>
                      <a:rect l="l" t="t" r="r" b="b"/>
                      <a:pathLst>
                        <a:path w="139064" h="41910" extrusionOk="0">
                          <a:moveTo>
                            <a:pt x="139065" y="0"/>
                          </a:moveTo>
                          <a:lnTo>
                            <a:pt x="0" y="41910"/>
                          </a:lnTo>
                        </a:path>
                      </a:pathLst>
                    </a:custGeom>
                    <a:no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 name="Google Shape;204;p9"/>
                    <p:cNvSpPr/>
                    <p:nvPr/>
                  </p:nvSpPr>
                  <p:spPr>
                    <a:xfrm>
                      <a:off x="4354829" y="1890712"/>
                      <a:ext cx="160972" cy="260985"/>
                    </a:xfrm>
                    <a:custGeom>
                      <a:avLst/>
                      <a:gdLst/>
                      <a:ahLst/>
                      <a:cxnLst/>
                      <a:rect l="l" t="t" r="r" b="b"/>
                      <a:pathLst>
                        <a:path w="160972" h="260985" extrusionOk="0">
                          <a:moveTo>
                            <a:pt x="64770" y="167640"/>
                          </a:moveTo>
                          <a:lnTo>
                            <a:pt x="0" y="8573"/>
                          </a:lnTo>
                          <a:lnTo>
                            <a:pt x="19050" y="0"/>
                          </a:lnTo>
                          <a:cubicBezTo>
                            <a:pt x="19050" y="0"/>
                            <a:pt x="156210" y="129540"/>
                            <a:pt x="160973" y="132398"/>
                          </a:cubicBezTo>
                          <a:lnTo>
                            <a:pt x="140970" y="260985"/>
                          </a:lnTo>
                          <a:lnTo>
                            <a:pt x="64770" y="167640"/>
                          </a:lnTo>
                          <a:close/>
                        </a:path>
                      </a:pathLst>
                    </a:custGeom>
                    <a:no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05" name="Google Shape;205;p9"/>
                    <p:cNvGrpSpPr/>
                    <p:nvPr/>
                  </p:nvGrpSpPr>
                  <p:grpSpPr>
                    <a:xfrm>
                      <a:off x="4277677" y="1802756"/>
                      <a:ext cx="183832" cy="136533"/>
                      <a:chOff x="4277677" y="1802756"/>
                      <a:chExt cx="183832" cy="136533"/>
                    </a:xfrm>
                  </p:grpSpPr>
                  <p:sp>
                    <p:nvSpPr>
                      <p:cNvPr id="206" name="Google Shape;206;p9"/>
                      <p:cNvSpPr/>
                      <p:nvPr/>
                    </p:nvSpPr>
                    <p:spPr>
                      <a:xfrm>
                        <a:off x="4331510" y="1802756"/>
                        <a:ext cx="129999" cy="80650"/>
                      </a:xfrm>
                      <a:custGeom>
                        <a:avLst/>
                        <a:gdLst/>
                        <a:ahLst/>
                        <a:cxnLst/>
                        <a:rect l="l" t="t" r="r" b="b"/>
                        <a:pathLst>
                          <a:path w="129999" h="80650" extrusionOk="0">
                            <a:moveTo>
                              <a:pt x="130000" y="64143"/>
                            </a:moveTo>
                            <a:cubicBezTo>
                              <a:pt x="116665" y="84146"/>
                              <a:pt x="104282" y="87003"/>
                              <a:pt x="84280" y="67001"/>
                            </a:cubicBezTo>
                            <a:cubicBezTo>
                              <a:pt x="75707" y="58428"/>
                              <a:pt x="69992" y="47951"/>
                              <a:pt x="64277" y="37473"/>
                            </a:cubicBezTo>
                            <a:cubicBezTo>
                              <a:pt x="55705" y="21281"/>
                              <a:pt x="44275" y="3183"/>
                              <a:pt x="28082" y="326"/>
                            </a:cubicBezTo>
                            <a:cubicBezTo>
                              <a:pt x="17605" y="-1579"/>
                              <a:pt x="7127" y="5088"/>
                              <a:pt x="2365" y="14613"/>
                            </a:cubicBezTo>
                            <a:cubicBezTo>
                              <a:pt x="-2398" y="25091"/>
                              <a:pt x="460" y="38426"/>
                              <a:pt x="7127" y="46998"/>
                            </a:cubicBezTo>
                          </a:path>
                        </a:pathLst>
                      </a:custGeom>
                      <a:no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 name="Google Shape;207;p9"/>
                      <p:cNvSpPr/>
                      <p:nvPr/>
                    </p:nvSpPr>
                    <p:spPr>
                      <a:xfrm>
                        <a:off x="4277677" y="1865947"/>
                        <a:ext cx="141922" cy="73342"/>
                      </a:xfrm>
                      <a:custGeom>
                        <a:avLst/>
                        <a:gdLst/>
                        <a:ahLst/>
                        <a:cxnLst/>
                        <a:rect l="l" t="t" r="r" b="b"/>
                        <a:pathLst>
                          <a:path w="141922" h="73342" extrusionOk="0">
                            <a:moveTo>
                              <a:pt x="141923" y="0"/>
                            </a:moveTo>
                            <a:lnTo>
                              <a:pt x="0" y="73342"/>
                            </a:lnTo>
                          </a:path>
                        </a:pathLst>
                      </a:custGeom>
                      <a:no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08" name="Google Shape;208;p9"/>
                    <p:cNvSpPr/>
                    <p:nvPr/>
                  </p:nvSpPr>
                  <p:spPr>
                    <a:xfrm>
                      <a:off x="4413438" y="2045017"/>
                      <a:ext cx="179011" cy="195262"/>
                    </a:xfrm>
                    <a:custGeom>
                      <a:avLst/>
                      <a:gdLst/>
                      <a:ahLst/>
                      <a:cxnLst/>
                      <a:rect l="l" t="t" r="r" b="b"/>
                      <a:pathLst>
                        <a:path w="179011" h="195262" extrusionOk="0">
                          <a:moveTo>
                            <a:pt x="75694" y="9525"/>
                          </a:moveTo>
                          <a:cubicBezTo>
                            <a:pt x="95697" y="9525"/>
                            <a:pt x="115699" y="17145"/>
                            <a:pt x="133797" y="33338"/>
                          </a:cubicBezTo>
                          <a:cubicBezTo>
                            <a:pt x="170944" y="66675"/>
                            <a:pt x="181422" y="122873"/>
                            <a:pt x="156657" y="158115"/>
                          </a:cubicBezTo>
                          <a:cubicBezTo>
                            <a:pt x="144274" y="176213"/>
                            <a:pt x="124272" y="185738"/>
                            <a:pt x="103317" y="185738"/>
                          </a:cubicBezTo>
                          <a:cubicBezTo>
                            <a:pt x="83314" y="185738"/>
                            <a:pt x="63312" y="178118"/>
                            <a:pt x="45214" y="161925"/>
                          </a:cubicBezTo>
                          <a:cubicBezTo>
                            <a:pt x="8067" y="128588"/>
                            <a:pt x="-2411" y="72390"/>
                            <a:pt x="22354" y="37148"/>
                          </a:cubicBezTo>
                          <a:cubicBezTo>
                            <a:pt x="34737" y="19050"/>
                            <a:pt x="54739" y="9525"/>
                            <a:pt x="75694" y="9525"/>
                          </a:cubicBezTo>
                          <a:moveTo>
                            <a:pt x="75694" y="0"/>
                          </a:moveTo>
                          <a:cubicBezTo>
                            <a:pt x="50929" y="0"/>
                            <a:pt x="29022" y="11430"/>
                            <a:pt x="14734" y="31433"/>
                          </a:cubicBezTo>
                          <a:cubicBezTo>
                            <a:pt x="-11936" y="70485"/>
                            <a:pt x="-1458" y="132398"/>
                            <a:pt x="38547" y="168593"/>
                          </a:cubicBezTo>
                          <a:cubicBezTo>
                            <a:pt x="57597" y="185738"/>
                            <a:pt x="80457" y="195263"/>
                            <a:pt x="103317" y="195263"/>
                          </a:cubicBezTo>
                          <a:cubicBezTo>
                            <a:pt x="128082" y="195263"/>
                            <a:pt x="149989" y="183833"/>
                            <a:pt x="164277" y="163830"/>
                          </a:cubicBezTo>
                          <a:cubicBezTo>
                            <a:pt x="190947" y="124778"/>
                            <a:pt x="180469" y="62865"/>
                            <a:pt x="140464" y="26670"/>
                          </a:cubicBezTo>
                          <a:cubicBezTo>
                            <a:pt x="121414" y="9525"/>
                            <a:pt x="98554" y="0"/>
                            <a:pt x="75694" y="0"/>
                          </a:cubicBezTo>
                          <a:lnTo>
                            <a:pt x="75694" y="0"/>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 name="Google Shape;209;p9"/>
                    <p:cNvSpPr/>
                    <p:nvPr/>
                  </p:nvSpPr>
                  <p:spPr>
                    <a:xfrm>
                      <a:off x="4185790" y="1840229"/>
                      <a:ext cx="179011" cy="195262"/>
                    </a:xfrm>
                    <a:custGeom>
                      <a:avLst/>
                      <a:gdLst/>
                      <a:ahLst/>
                      <a:cxnLst/>
                      <a:rect l="l" t="t" r="r" b="b"/>
                      <a:pathLst>
                        <a:path w="179011" h="195262" extrusionOk="0">
                          <a:moveTo>
                            <a:pt x="75694" y="8573"/>
                          </a:moveTo>
                          <a:cubicBezTo>
                            <a:pt x="95697" y="8573"/>
                            <a:pt x="115699" y="16193"/>
                            <a:pt x="133797" y="32385"/>
                          </a:cubicBezTo>
                          <a:cubicBezTo>
                            <a:pt x="170944" y="65723"/>
                            <a:pt x="181422" y="121920"/>
                            <a:pt x="156657" y="157163"/>
                          </a:cubicBezTo>
                          <a:cubicBezTo>
                            <a:pt x="144274" y="175260"/>
                            <a:pt x="124272" y="184785"/>
                            <a:pt x="103317" y="184785"/>
                          </a:cubicBezTo>
                          <a:cubicBezTo>
                            <a:pt x="83314" y="184785"/>
                            <a:pt x="63312" y="177165"/>
                            <a:pt x="45214" y="160973"/>
                          </a:cubicBezTo>
                          <a:cubicBezTo>
                            <a:pt x="8067" y="127635"/>
                            <a:pt x="-2411" y="71438"/>
                            <a:pt x="22354" y="36195"/>
                          </a:cubicBezTo>
                          <a:cubicBezTo>
                            <a:pt x="35689" y="18098"/>
                            <a:pt x="54739" y="8573"/>
                            <a:pt x="75694" y="8573"/>
                          </a:cubicBezTo>
                          <a:moveTo>
                            <a:pt x="75694" y="0"/>
                          </a:moveTo>
                          <a:cubicBezTo>
                            <a:pt x="50929" y="0"/>
                            <a:pt x="29022" y="11430"/>
                            <a:pt x="14734" y="31433"/>
                          </a:cubicBezTo>
                          <a:cubicBezTo>
                            <a:pt x="-11936" y="70485"/>
                            <a:pt x="-1458" y="132398"/>
                            <a:pt x="38547" y="168593"/>
                          </a:cubicBezTo>
                          <a:cubicBezTo>
                            <a:pt x="57597" y="185738"/>
                            <a:pt x="80457" y="195263"/>
                            <a:pt x="103317" y="195263"/>
                          </a:cubicBezTo>
                          <a:cubicBezTo>
                            <a:pt x="128082" y="195263"/>
                            <a:pt x="149989" y="183833"/>
                            <a:pt x="164277" y="163830"/>
                          </a:cubicBezTo>
                          <a:cubicBezTo>
                            <a:pt x="190947" y="124778"/>
                            <a:pt x="180469" y="62865"/>
                            <a:pt x="140464" y="26670"/>
                          </a:cubicBezTo>
                          <a:cubicBezTo>
                            <a:pt x="121414" y="8573"/>
                            <a:pt x="98554" y="0"/>
                            <a:pt x="75694" y="0"/>
                          </a:cubicBezTo>
                          <a:lnTo>
                            <a:pt x="75694" y="0"/>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 name="Google Shape;210;p9"/>
                    <p:cNvSpPr/>
                    <p:nvPr/>
                  </p:nvSpPr>
                  <p:spPr>
                    <a:xfrm>
                      <a:off x="4508744" y="1961009"/>
                      <a:ext cx="91974" cy="74061"/>
                    </a:xfrm>
                    <a:custGeom>
                      <a:avLst/>
                      <a:gdLst/>
                      <a:ahLst/>
                      <a:cxnLst/>
                      <a:rect l="l" t="t" r="r" b="b"/>
                      <a:pathLst>
                        <a:path w="91974" h="74061" extrusionOk="0">
                          <a:moveTo>
                            <a:pt x="81353" y="73530"/>
                          </a:moveTo>
                          <a:cubicBezTo>
                            <a:pt x="81353" y="73530"/>
                            <a:pt x="80400" y="73530"/>
                            <a:pt x="79448" y="73530"/>
                          </a:cubicBezTo>
                          <a:cubicBezTo>
                            <a:pt x="60398" y="78293"/>
                            <a:pt x="46110" y="49718"/>
                            <a:pt x="29918" y="40193"/>
                          </a:cubicBezTo>
                          <a:cubicBezTo>
                            <a:pt x="21345" y="35430"/>
                            <a:pt x="11820" y="32573"/>
                            <a:pt x="5153" y="24000"/>
                          </a:cubicBezTo>
                          <a:cubicBezTo>
                            <a:pt x="390" y="18285"/>
                            <a:pt x="-1515" y="10665"/>
                            <a:pt x="1343" y="5903"/>
                          </a:cubicBezTo>
                          <a:cubicBezTo>
                            <a:pt x="4200" y="1140"/>
                            <a:pt x="10868" y="-1717"/>
                            <a:pt x="18488" y="1140"/>
                          </a:cubicBezTo>
                          <a:cubicBezTo>
                            <a:pt x="28013" y="5903"/>
                            <a:pt x="33728" y="17333"/>
                            <a:pt x="41348" y="24953"/>
                          </a:cubicBezTo>
                          <a:cubicBezTo>
                            <a:pt x="51825" y="33525"/>
                            <a:pt x="62303" y="34478"/>
                            <a:pt x="72780" y="35430"/>
                          </a:cubicBezTo>
                          <a:cubicBezTo>
                            <a:pt x="75638" y="35430"/>
                            <a:pt x="79448" y="36383"/>
                            <a:pt x="82305" y="38288"/>
                          </a:cubicBezTo>
                          <a:cubicBezTo>
                            <a:pt x="88973" y="42098"/>
                            <a:pt x="92783" y="49718"/>
                            <a:pt x="91830" y="56385"/>
                          </a:cubicBezTo>
                          <a:cubicBezTo>
                            <a:pt x="91830" y="64005"/>
                            <a:pt x="88020" y="70673"/>
                            <a:pt x="81353" y="7353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11" name="Google Shape;211;p9"/>
                  <p:cNvGrpSpPr/>
                  <p:nvPr/>
                </p:nvGrpSpPr>
                <p:grpSpPr>
                  <a:xfrm flipH="1">
                    <a:off x="8746928" y="4352370"/>
                    <a:ext cx="237953" cy="491619"/>
                    <a:chOff x="7973047" y="1742056"/>
                    <a:chExt cx="208877" cy="431548"/>
                  </a:xfrm>
                </p:grpSpPr>
                <p:sp>
                  <p:nvSpPr>
                    <p:cNvPr id="212" name="Google Shape;212;p9"/>
                    <p:cNvSpPr/>
                    <p:nvPr/>
                  </p:nvSpPr>
                  <p:spPr>
                    <a:xfrm>
                      <a:off x="7973047" y="1742056"/>
                      <a:ext cx="208877" cy="391616"/>
                    </a:xfrm>
                    <a:custGeom>
                      <a:avLst/>
                      <a:gdLst/>
                      <a:ahLst/>
                      <a:cxnLst/>
                      <a:rect l="l" t="t" r="r" b="b"/>
                      <a:pathLst>
                        <a:path w="208877" h="391616" extrusionOk="0">
                          <a:moveTo>
                            <a:pt x="6045" y="177231"/>
                          </a:moveTo>
                          <a:cubicBezTo>
                            <a:pt x="-5385" y="242954"/>
                            <a:pt x="-4432" y="319154"/>
                            <a:pt x="43193" y="365826"/>
                          </a:cubicBezTo>
                          <a:cubicBezTo>
                            <a:pt x="55575" y="378209"/>
                            <a:pt x="69863" y="387734"/>
                            <a:pt x="87008" y="390591"/>
                          </a:cubicBezTo>
                          <a:cubicBezTo>
                            <a:pt x="111773" y="395354"/>
                            <a:pt x="138443" y="382971"/>
                            <a:pt x="155588" y="364874"/>
                          </a:cubicBezTo>
                          <a:cubicBezTo>
                            <a:pt x="173685" y="346776"/>
                            <a:pt x="184163" y="322011"/>
                            <a:pt x="191783" y="298199"/>
                          </a:cubicBezTo>
                          <a:cubicBezTo>
                            <a:pt x="215595" y="221046"/>
                            <a:pt x="225120" y="67694"/>
                            <a:pt x="147968" y="13401"/>
                          </a:cubicBezTo>
                          <a:cubicBezTo>
                            <a:pt x="58433" y="-48511"/>
                            <a:pt x="15570" y="121034"/>
                            <a:pt x="6045" y="17723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3" name="Google Shape;213;p9"/>
                    <p:cNvSpPr/>
                    <p:nvPr/>
                  </p:nvSpPr>
                  <p:spPr>
                    <a:xfrm>
                      <a:off x="8075294" y="1928812"/>
                      <a:ext cx="1905" cy="244792"/>
                    </a:xfrm>
                    <a:custGeom>
                      <a:avLst/>
                      <a:gdLst/>
                      <a:ahLst/>
                      <a:cxnLst/>
                      <a:rect l="l" t="t" r="r" b="b"/>
                      <a:pathLst>
                        <a:path w="1905" h="244792" extrusionOk="0">
                          <a:moveTo>
                            <a:pt x="1905" y="0"/>
                          </a:moveTo>
                          <a:lnTo>
                            <a:pt x="1905" y="244792"/>
                          </a:lnTo>
                          <a:lnTo>
                            <a:pt x="0" y="244792"/>
                          </a:ln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4" name="Google Shape;214;p9"/>
                    <p:cNvSpPr/>
                    <p:nvPr/>
                  </p:nvSpPr>
                  <p:spPr>
                    <a:xfrm>
                      <a:off x="7984807" y="1865947"/>
                      <a:ext cx="196215" cy="167801"/>
                    </a:xfrm>
                    <a:custGeom>
                      <a:avLst/>
                      <a:gdLst/>
                      <a:ahLst/>
                      <a:cxnLst/>
                      <a:rect l="l" t="t" r="r" b="b"/>
                      <a:pathLst>
                        <a:path w="196215" h="167801" extrusionOk="0">
                          <a:moveTo>
                            <a:pt x="0" y="25717"/>
                          </a:moveTo>
                          <a:cubicBezTo>
                            <a:pt x="0" y="25717"/>
                            <a:pt x="92393" y="173355"/>
                            <a:pt x="92393" y="167640"/>
                          </a:cubicBezTo>
                          <a:cubicBezTo>
                            <a:pt x="92393" y="161925"/>
                            <a:pt x="196215" y="0"/>
                            <a:pt x="196215" y="0"/>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5" name="Google Shape;215;p9"/>
                    <p:cNvSpPr/>
                    <p:nvPr/>
                  </p:nvSpPr>
                  <p:spPr>
                    <a:xfrm>
                      <a:off x="8127682" y="1787842"/>
                      <a:ext cx="22964" cy="161925"/>
                    </a:xfrm>
                    <a:custGeom>
                      <a:avLst/>
                      <a:gdLst/>
                      <a:ahLst/>
                      <a:cxnLst/>
                      <a:rect l="l" t="t" r="r" b="b"/>
                      <a:pathLst>
                        <a:path w="22964" h="161925" extrusionOk="0">
                          <a:moveTo>
                            <a:pt x="22860" y="0"/>
                          </a:moveTo>
                          <a:cubicBezTo>
                            <a:pt x="24765" y="2858"/>
                            <a:pt x="0" y="161925"/>
                            <a:pt x="0" y="161925"/>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16" name="Google Shape;216;p9"/>
                  <p:cNvGrpSpPr/>
                  <p:nvPr/>
                </p:nvGrpSpPr>
                <p:grpSpPr>
                  <a:xfrm flipH="1">
                    <a:off x="8483932" y="4807532"/>
                    <a:ext cx="149335" cy="331154"/>
                    <a:chOff x="8138895" y="2678251"/>
                    <a:chExt cx="131088" cy="290690"/>
                  </a:xfrm>
                </p:grpSpPr>
                <p:sp>
                  <p:nvSpPr>
                    <p:cNvPr id="217" name="Google Shape;217;p9"/>
                    <p:cNvSpPr/>
                    <p:nvPr/>
                  </p:nvSpPr>
                  <p:spPr>
                    <a:xfrm>
                      <a:off x="8138895" y="2678251"/>
                      <a:ext cx="131088" cy="245573"/>
                    </a:xfrm>
                    <a:custGeom>
                      <a:avLst/>
                      <a:gdLst/>
                      <a:ahLst/>
                      <a:cxnLst/>
                      <a:rect l="l" t="t" r="r" b="b"/>
                      <a:pathLst>
                        <a:path w="131088" h="245573" extrusionOk="0">
                          <a:moveTo>
                            <a:pt x="4027" y="111620"/>
                          </a:moveTo>
                          <a:cubicBezTo>
                            <a:pt x="-3593" y="152578"/>
                            <a:pt x="-2641" y="200203"/>
                            <a:pt x="26887" y="229731"/>
                          </a:cubicBezTo>
                          <a:cubicBezTo>
                            <a:pt x="34507" y="237351"/>
                            <a:pt x="44032" y="243066"/>
                            <a:pt x="54509" y="244970"/>
                          </a:cubicBezTo>
                          <a:cubicBezTo>
                            <a:pt x="70702" y="247828"/>
                            <a:pt x="86894" y="240208"/>
                            <a:pt x="97372" y="228778"/>
                          </a:cubicBezTo>
                          <a:cubicBezTo>
                            <a:pt x="108802" y="217348"/>
                            <a:pt x="115469" y="202108"/>
                            <a:pt x="120232" y="186868"/>
                          </a:cubicBezTo>
                          <a:cubicBezTo>
                            <a:pt x="135472" y="138291"/>
                            <a:pt x="141187" y="42088"/>
                            <a:pt x="92609" y="7798"/>
                          </a:cubicBezTo>
                          <a:cubicBezTo>
                            <a:pt x="36412" y="-29349"/>
                            <a:pt x="9742" y="76378"/>
                            <a:pt x="4027" y="11162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8" name="Google Shape;218;p9"/>
                    <p:cNvSpPr/>
                    <p:nvPr/>
                  </p:nvSpPr>
                  <p:spPr>
                    <a:xfrm>
                      <a:off x="8187690" y="2793682"/>
                      <a:ext cx="9525" cy="175259"/>
                    </a:xfrm>
                    <a:custGeom>
                      <a:avLst/>
                      <a:gdLst/>
                      <a:ahLst/>
                      <a:cxnLst/>
                      <a:rect l="l" t="t" r="r" b="b"/>
                      <a:pathLst>
                        <a:path w="9525" h="175259" extrusionOk="0">
                          <a:moveTo>
                            <a:pt x="0" y="0"/>
                          </a:moveTo>
                          <a:lnTo>
                            <a:pt x="0" y="17526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9" name="Google Shape;219;p9"/>
                    <p:cNvSpPr/>
                    <p:nvPr/>
                  </p:nvSpPr>
                  <p:spPr>
                    <a:xfrm>
                      <a:off x="8187690" y="2764155"/>
                      <a:ext cx="80009" cy="117157"/>
                    </a:xfrm>
                    <a:custGeom>
                      <a:avLst/>
                      <a:gdLst/>
                      <a:ahLst/>
                      <a:cxnLst/>
                      <a:rect l="l" t="t" r="r" b="b"/>
                      <a:pathLst>
                        <a:path w="80009" h="117157" extrusionOk="0">
                          <a:moveTo>
                            <a:pt x="80010" y="0"/>
                          </a:moveTo>
                          <a:lnTo>
                            <a:pt x="0" y="11715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0" name="Google Shape;220;p9"/>
                    <p:cNvSpPr/>
                    <p:nvPr/>
                  </p:nvSpPr>
                  <p:spPr>
                    <a:xfrm>
                      <a:off x="8227695" y="2687002"/>
                      <a:ext cx="2857" cy="135255"/>
                    </a:xfrm>
                    <a:custGeom>
                      <a:avLst/>
                      <a:gdLst/>
                      <a:ahLst/>
                      <a:cxnLst/>
                      <a:rect l="l" t="t" r="r" b="b"/>
                      <a:pathLst>
                        <a:path w="2857" h="135255" extrusionOk="0">
                          <a:moveTo>
                            <a:pt x="2858" y="0"/>
                          </a:moveTo>
                          <a:lnTo>
                            <a:pt x="0" y="1352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21" name="Google Shape;221;p9"/>
                  <p:cNvGrpSpPr/>
                  <p:nvPr/>
                </p:nvGrpSpPr>
                <p:grpSpPr>
                  <a:xfrm flipH="1">
                    <a:off x="7512374" y="4756506"/>
                    <a:ext cx="198792" cy="433208"/>
                    <a:chOff x="7222549" y="1239928"/>
                    <a:chExt cx="174501" cy="380274"/>
                  </a:xfrm>
                </p:grpSpPr>
                <p:sp>
                  <p:nvSpPr>
                    <p:cNvPr id="222" name="Google Shape;222;p9"/>
                    <p:cNvSpPr/>
                    <p:nvPr/>
                  </p:nvSpPr>
                  <p:spPr>
                    <a:xfrm>
                      <a:off x="7222549" y="1239928"/>
                      <a:ext cx="174501" cy="327719"/>
                    </a:xfrm>
                    <a:custGeom>
                      <a:avLst/>
                      <a:gdLst/>
                      <a:ahLst/>
                      <a:cxnLst/>
                      <a:rect l="l" t="t" r="r" b="b"/>
                      <a:pathLst>
                        <a:path w="174501" h="327719" extrusionOk="0">
                          <a:moveTo>
                            <a:pt x="5020" y="148816"/>
                          </a:moveTo>
                          <a:cubicBezTo>
                            <a:pt x="-4505" y="204061"/>
                            <a:pt x="-3552" y="267879"/>
                            <a:pt x="35500" y="306931"/>
                          </a:cubicBezTo>
                          <a:cubicBezTo>
                            <a:pt x="45978" y="316456"/>
                            <a:pt x="58360" y="325029"/>
                            <a:pt x="71695" y="326934"/>
                          </a:cubicBezTo>
                          <a:cubicBezTo>
                            <a:pt x="92650" y="330744"/>
                            <a:pt x="114558" y="320266"/>
                            <a:pt x="129798" y="305026"/>
                          </a:cubicBezTo>
                          <a:cubicBezTo>
                            <a:pt x="145038" y="289786"/>
                            <a:pt x="153610" y="269784"/>
                            <a:pt x="160278" y="248829"/>
                          </a:cubicBezTo>
                          <a:cubicBezTo>
                            <a:pt x="180280" y="184059"/>
                            <a:pt x="187900" y="55471"/>
                            <a:pt x="123130" y="10704"/>
                          </a:cubicBezTo>
                          <a:cubicBezTo>
                            <a:pt x="49788" y="-39779"/>
                            <a:pt x="13593" y="102144"/>
                            <a:pt x="5020" y="14881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3" name="Google Shape;223;p9"/>
                    <p:cNvSpPr/>
                    <p:nvPr/>
                  </p:nvSpPr>
                  <p:spPr>
                    <a:xfrm>
                      <a:off x="7310437" y="1346835"/>
                      <a:ext cx="9525" cy="273367"/>
                    </a:xfrm>
                    <a:custGeom>
                      <a:avLst/>
                      <a:gdLst/>
                      <a:ahLst/>
                      <a:cxnLst/>
                      <a:rect l="l" t="t" r="r" b="b"/>
                      <a:pathLst>
                        <a:path w="9525" h="273367" extrusionOk="0">
                          <a:moveTo>
                            <a:pt x="0" y="0"/>
                          </a:moveTo>
                          <a:lnTo>
                            <a:pt x="0" y="273368"/>
                          </a:ln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4" name="Google Shape;224;p9"/>
                    <p:cNvSpPr/>
                    <p:nvPr/>
                  </p:nvSpPr>
                  <p:spPr>
                    <a:xfrm>
                      <a:off x="7222807" y="1368742"/>
                      <a:ext cx="87629" cy="151447"/>
                    </a:xfrm>
                    <a:custGeom>
                      <a:avLst/>
                      <a:gdLst/>
                      <a:ahLst/>
                      <a:cxnLst/>
                      <a:rect l="l" t="t" r="r" b="b"/>
                      <a:pathLst>
                        <a:path w="87629" h="151447" extrusionOk="0">
                          <a:moveTo>
                            <a:pt x="0" y="0"/>
                          </a:moveTo>
                          <a:lnTo>
                            <a:pt x="87630" y="151447"/>
                          </a:ln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5" name="Google Shape;225;p9"/>
                    <p:cNvSpPr/>
                    <p:nvPr/>
                  </p:nvSpPr>
                  <p:spPr>
                    <a:xfrm>
                      <a:off x="7310437" y="1343977"/>
                      <a:ext cx="83819" cy="132397"/>
                    </a:xfrm>
                    <a:custGeom>
                      <a:avLst/>
                      <a:gdLst/>
                      <a:ahLst/>
                      <a:cxnLst/>
                      <a:rect l="l" t="t" r="r" b="b"/>
                      <a:pathLst>
                        <a:path w="83819" h="132397" extrusionOk="0">
                          <a:moveTo>
                            <a:pt x="83820" y="0"/>
                          </a:moveTo>
                          <a:cubicBezTo>
                            <a:pt x="83820" y="953"/>
                            <a:pt x="0" y="132398"/>
                            <a:pt x="0" y="132398"/>
                          </a:cubicBez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226" name="Google Shape;226;p9"/>
            <p:cNvGrpSpPr/>
            <p:nvPr/>
          </p:nvGrpSpPr>
          <p:grpSpPr>
            <a:xfrm>
              <a:off x="-653790" y="3514154"/>
              <a:ext cx="3025890" cy="2849432"/>
              <a:chOff x="-653790" y="3514154"/>
              <a:chExt cx="3025890" cy="2849432"/>
            </a:xfrm>
          </p:grpSpPr>
          <p:sp>
            <p:nvSpPr>
              <p:cNvPr id="227" name="Google Shape;227;p9"/>
              <p:cNvSpPr/>
              <p:nvPr/>
            </p:nvSpPr>
            <p:spPr>
              <a:xfrm rot="9613049">
                <a:off x="-294502" y="3903169"/>
                <a:ext cx="2015770" cy="2183735"/>
              </a:xfrm>
              <a:custGeom>
                <a:avLst/>
                <a:gdLst/>
                <a:ahLst/>
                <a:cxnLst/>
                <a:rect l="l" t="t" r="r" b="b"/>
                <a:pathLst>
                  <a:path w="1223747" h="1325716" extrusionOk="0">
                    <a:moveTo>
                      <a:pt x="410586" y="896380"/>
                    </a:moveTo>
                    <a:cubicBezTo>
                      <a:pt x="525838" y="982105"/>
                      <a:pt x="609658" y="1104025"/>
                      <a:pt x="718243" y="1198322"/>
                    </a:cubicBezTo>
                    <a:cubicBezTo>
                      <a:pt x="826828" y="1292620"/>
                      <a:pt x="980181" y="1360247"/>
                      <a:pt x="1113531" y="1306907"/>
                    </a:cubicBezTo>
                    <a:cubicBezTo>
                      <a:pt x="1149726" y="1292620"/>
                      <a:pt x="1182111" y="1269760"/>
                      <a:pt x="1202113" y="1236422"/>
                    </a:cubicBezTo>
                    <a:cubicBezTo>
                      <a:pt x="1236403" y="1179272"/>
                      <a:pt x="1223068" y="1105930"/>
                      <a:pt x="1208781" y="1040207"/>
                    </a:cubicBezTo>
                    <a:cubicBezTo>
                      <a:pt x="1118293" y="623012"/>
                      <a:pt x="1050666" y="-70408"/>
                      <a:pt x="454401" y="5792"/>
                    </a:cubicBezTo>
                    <a:cubicBezTo>
                      <a:pt x="263901" y="30557"/>
                      <a:pt x="79116" y="166765"/>
                      <a:pt x="19108" y="354407"/>
                    </a:cubicBezTo>
                    <a:cubicBezTo>
                      <a:pt x="-78047" y="658255"/>
                      <a:pt x="217228" y="752552"/>
                      <a:pt x="410586" y="89638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28" name="Google Shape;228;p9"/>
              <p:cNvGrpSpPr/>
              <p:nvPr/>
            </p:nvGrpSpPr>
            <p:grpSpPr>
              <a:xfrm>
                <a:off x="-653790" y="3514154"/>
                <a:ext cx="3025890" cy="2179887"/>
                <a:chOff x="-653790" y="3514154"/>
                <a:chExt cx="3025890" cy="2179887"/>
              </a:xfrm>
            </p:grpSpPr>
            <p:sp>
              <p:nvSpPr>
                <p:cNvPr id="229" name="Google Shape;229;p9"/>
                <p:cNvSpPr/>
                <p:nvPr/>
              </p:nvSpPr>
              <p:spPr>
                <a:xfrm rot="1765984">
                  <a:off x="-653428" y="4206074"/>
                  <a:ext cx="3025164" cy="796048"/>
                </a:xfrm>
                <a:custGeom>
                  <a:avLst/>
                  <a:gdLst/>
                  <a:ahLst/>
                  <a:cxnLst/>
                  <a:rect l="l" t="t" r="r" b="b"/>
                  <a:pathLst>
                    <a:path w="2654617" h="698541" extrusionOk="0">
                      <a:moveTo>
                        <a:pt x="0" y="0"/>
                      </a:moveTo>
                      <a:lnTo>
                        <a:pt x="992505" y="379095"/>
                      </a:lnTo>
                      <a:cubicBezTo>
                        <a:pt x="1011555" y="385763"/>
                        <a:pt x="1028700" y="396240"/>
                        <a:pt x="1042988" y="409575"/>
                      </a:cubicBezTo>
                      <a:lnTo>
                        <a:pt x="1210628" y="558165"/>
                      </a:lnTo>
                      <a:cubicBezTo>
                        <a:pt x="1257300" y="599122"/>
                        <a:pt x="1313498" y="627697"/>
                        <a:pt x="1374457" y="639128"/>
                      </a:cubicBezTo>
                      <a:lnTo>
                        <a:pt x="1641157" y="691515"/>
                      </a:lnTo>
                      <a:cubicBezTo>
                        <a:pt x="1777365" y="718185"/>
                        <a:pt x="1916430" y="667703"/>
                        <a:pt x="2004060" y="561022"/>
                      </a:cubicBezTo>
                      <a:lnTo>
                        <a:pt x="2004060" y="561022"/>
                      </a:lnTo>
                      <a:cubicBezTo>
                        <a:pt x="2053590" y="501015"/>
                        <a:pt x="2123123" y="460057"/>
                        <a:pt x="2199323" y="447675"/>
                      </a:cubicBezTo>
                      <a:lnTo>
                        <a:pt x="2654618" y="37338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30" name="Google Shape;230;p9"/>
                <p:cNvGrpSpPr/>
                <p:nvPr/>
              </p:nvGrpSpPr>
              <p:grpSpPr>
                <a:xfrm>
                  <a:off x="177681" y="4070750"/>
                  <a:ext cx="1460625" cy="1148152"/>
                  <a:chOff x="177681" y="4070750"/>
                  <a:chExt cx="1460625" cy="1148152"/>
                </a:xfrm>
              </p:grpSpPr>
              <p:grpSp>
                <p:nvGrpSpPr>
                  <p:cNvPr id="231" name="Google Shape;231;p9"/>
                  <p:cNvGrpSpPr/>
                  <p:nvPr/>
                </p:nvGrpSpPr>
                <p:grpSpPr>
                  <a:xfrm flipH="1">
                    <a:off x="423501" y="4604097"/>
                    <a:ext cx="871291" cy="508031"/>
                    <a:chOff x="7047547" y="4061275"/>
                    <a:chExt cx="764827" cy="445954"/>
                  </a:xfrm>
                </p:grpSpPr>
                <p:sp>
                  <p:nvSpPr>
                    <p:cNvPr id="232" name="Google Shape;232;p9"/>
                    <p:cNvSpPr/>
                    <p:nvPr/>
                  </p:nvSpPr>
                  <p:spPr>
                    <a:xfrm>
                      <a:off x="7309221" y="4257692"/>
                      <a:ext cx="83548" cy="249537"/>
                    </a:xfrm>
                    <a:custGeom>
                      <a:avLst/>
                      <a:gdLst/>
                      <a:ahLst/>
                      <a:cxnLst/>
                      <a:rect l="l" t="t" r="r" b="b"/>
                      <a:pathLst>
                        <a:path w="83548" h="249537" extrusionOk="0">
                          <a:moveTo>
                            <a:pt x="27886" y="935"/>
                          </a:moveTo>
                          <a:cubicBezTo>
                            <a:pt x="21218" y="-2875"/>
                            <a:pt x="14551" y="5698"/>
                            <a:pt x="11693" y="13317"/>
                          </a:cubicBezTo>
                          <a:cubicBezTo>
                            <a:pt x="1216" y="40940"/>
                            <a:pt x="-5452" y="72373"/>
                            <a:pt x="5978" y="99995"/>
                          </a:cubicBezTo>
                          <a:cubicBezTo>
                            <a:pt x="12646" y="116188"/>
                            <a:pt x="25981" y="132380"/>
                            <a:pt x="22171" y="149525"/>
                          </a:cubicBezTo>
                          <a:cubicBezTo>
                            <a:pt x="21218" y="153335"/>
                            <a:pt x="19313" y="156192"/>
                            <a:pt x="19313" y="160002"/>
                          </a:cubicBezTo>
                          <a:cubicBezTo>
                            <a:pt x="18361" y="167623"/>
                            <a:pt x="22171" y="175242"/>
                            <a:pt x="25028" y="182863"/>
                          </a:cubicBezTo>
                          <a:cubicBezTo>
                            <a:pt x="32648" y="203817"/>
                            <a:pt x="30743" y="227630"/>
                            <a:pt x="28838" y="249538"/>
                          </a:cubicBezTo>
                          <a:lnTo>
                            <a:pt x="27886" y="249538"/>
                          </a:lnTo>
                          <a:lnTo>
                            <a:pt x="60271" y="249538"/>
                          </a:lnTo>
                          <a:lnTo>
                            <a:pt x="61223" y="151430"/>
                          </a:lnTo>
                          <a:cubicBezTo>
                            <a:pt x="88846" y="119998"/>
                            <a:pt x="89798" y="66657"/>
                            <a:pt x="69796" y="29510"/>
                          </a:cubicBezTo>
                          <a:cubicBezTo>
                            <a:pt x="66938" y="24748"/>
                            <a:pt x="64081" y="19032"/>
                            <a:pt x="59318" y="15223"/>
                          </a:cubicBezTo>
                          <a:cubicBezTo>
                            <a:pt x="51698" y="4745"/>
                            <a:pt x="40268" y="-18"/>
                            <a:pt x="27886" y="93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3" name="Google Shape;233;p9"/>
                    <p:cNvSpPr/>
                    <p:nvPr/>
                  </p:nvSpPr>
                  <p:spPr>
                    <a:xfrm>
                      <a:off x="7574016" y="4251024"/>
                      <a:ext cx="83548" cy="249537"/>
                    </a:xfrm>
                    <a:custGeom>
                      <a:avLst/>
                      <a:gdLst/>
                      <a:ahLst/>
                      <a:cxnLst/>
                      <a:rect l="l" t="t" r="r" b="b"/>
                      <a:pathLst>
                        <a:path w="83548" h="249537" extrusionOk="0">
                          <a:moveTo>
                            <a:pt x="27886" y="935"/>
                          </a:moveTo>
                          <a:cubicBezTo>
                            <a:pt x="21218" y="-2875"/>
                            <a:pt x="14551" y="5698"/>
                            <a:pt x="11693" y="13318"/>
                          </a:cubicBezTo>
                          <a:cubicBezTo>
                            <a:pt x="1216" y="40940"/>
                            <a:pt x="-5452" y="72373"/>
                            <a:pt x="5978" y="99995"/>
                          </a:cubicBezTo>
                          <a:cubicBezTo>
                            <a:pt x="12646" y="116188"/>
                            <a:pt x="25981" y="132380"/>
                            <a:pt x="22171" y="149525"/>
                          </a:cubicBezTo>
                          <a:cubicBezTo>
                            <a:pt x="21218" y="153335"/>
                            <a:pt x="19314" y="156193"/>
                            <a:pt x="19314" y="160003"/>
                          </a:cubicBezTo>
                          <a:cubicBezTo>
                            <a:pt x="18361" y="167623"/>
                            <a:pt x="22171" y="175243"/>
                            <a:pt x="25028" y="182863"/>
                          </a:cubicBezTo>
                          <a:cubicBezTo>
                            <a:pt x="32648" y="203818"/>
                            <a:pt x="30743" y="227630"/>
                            <a:pt x="28839" y="249538"/>
                          </a:cubicBezTo>
                          <a:lnTo>
                            <a:pt x="27886" y="249538"/>
                          </a:lnTo>
                          <a:lnTo>
                            <a:pt x="60271" y="249538"/>
                          </a:lnTo>
                          <a:lnTo>
                            <a:pt x="61223" y="151430"/>
                          </a:lnTo>
                          <a:cubicBezTo>
                            <a:pt x="88846" y="119998"/>
                            <a:pt x="89798" y="66657"/>
                            <a:pt x="69796" y="29510"/>
                          </a:cubicBezTo>
                          <a:cubicBezTo>
                            <a:pt x="66939" y="24748"/>
                            <a:pt x="64081" y="19032"/>
                            <a:pt x="59318" y="15223"/>
                          </a:cubicBezTo>
                          <a:cubicBezTo>
                            <a:pt x="51698" y="4745"/>
                            <a:pt x="40268" y="-18"/>
                            <a:pt x="27886" y="93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4" name="Google Shape;234;p9"/>
                    <p:cNvSpPr/>
                    <p:nvPr/>
                  </p:nvSpPr>
                  <p:spPr>
                    <a:xfrm>
                      <a:off x="7206165" y="4062227"/>
                      <a:ext cx="482254" cy="319836"/>
                    </a:xfrm>
                    <a:custGeom>
                      <a:avLst/>
                      <a:gdLst/>
                      <a:ahLst/>
                      <a:cxnLst/>
                      <a:rect l="l" t="t" r="r" b="b"/>
                      <a:pathLst>
                        <a:path w="482254" h="319836" extrusionOk="0">
                          <a:moveTo>
                            <a:pt x="462412" y="217355"/>
                          </a:moveTo>
                          <a:cubicBezTo>
                            <a:pt x="463365" y="237357"/>
                            <a:pt x="469080" y="256407"/>
                            <a:pt x="477652" y="273552"/>
                          </a:cubicBezTo>
                          <a:lnTo>
                            <a:pt x="421455" y="273552"/>
                          </a:lnTo>
                          <a:cubicBezTo>
                            <a:pt x="395737" y="287840"/>
                            <a:pt x="366210" y="299270"/>
                            <a:pt x="338587" y="308795"/>
                          </a:cubicBezTo>
                          <a:cubicBezTo>
                            <a:pt x="310965" y="318320"/>
                            <a:pt x="281437" y="323082"/>
                            <a:pt x="253815" y="317367"/>
                          </a:cubicBezTo>
                          <a:cubicBezTo>
                            <a:pt x="235717" y="313557"/>
                            <a:pt x="218572" y="305937"/>
                            <a:pt x="202380" y="298317"/>
                          </a:cubicBezTo>
                          <a:cubicBezTo>
                            <a:pt x="189997" y="292602"/>
                            <a:pt x="177615" y="286887"/>
                            <a:pt x="165232" y="282125"/>
                          </a:cubicBezTo>
                          <a:cubicBezTo>
                            <a:pt x="146182" y="291650"/>
                            <a:pt x="126180" y="302127"/>
                            <a:pt x="105225" y="303080"/>
                          </a:cubicBezTo>
                          <a:cubicBezTo>
                            <a:pt x="85222" y="304032"/>
                            <a:pt x="63315" y="296412"/>
                            <a:pt x="50932" y="279267"/>
                          </a:cubicBezTo>
                          <a:cubicBezTo>
                            <a:pt x="40455" y="264027"/>
                            <a:pt x="450" y="226880"/>
                            <a:pt x="450" y="208782"/>
                          </a:cubicBezTo>
                          <a:cubicBezTo>
                            <a:pt x="-1455" y="158300"/>
                            <a:pt x="3307" y="88767"/>
                            <a:pt x="3307" y="88767"/>
                          </a:cubicBezTo>
                          <a:cubicBezTo>
                            <a:pt x="9975" y="97340"/>
                            <a:pt x="49980" y="85910"/>
                            <a:pt x="69030" y="44000"/>
                          </a:cubicBezTo>
                          <a:cubicBezTo>
                            <a:pt x="76650" y="26855"/>
                            <a:pt x="92842" y="14472"/>
                            <a:pt x="109035" y="5900"/>
                          </a:cubicBezTo>
                          <a:cubicBezTo>
                            <a:pt x="115702" y="2090"/>
                            <a:pt x="123322" y="-768"/>
                            <a:pt x="130942" y="185"/>
                          </a:cubicBezTo>
                          <a:cubicBezTo>
                            <a:pt x="139515" y="1137"/>
                            <a:pt x="146182" y="6852"/>
                            <a:pt x="153802" y="12567"/>
                          </a:cubicBezTo>
                          <a:cubicBezTo>
                            <a:pt x="187140" y="36380"/>
                            <a:pt x="227145" y="49715"/>
                            <a:pt x="267150" y="52572"/>
                          </a:cubicBezTo>
                          <a:cubicBezTo>
                            <a:pt x="268102" y="52572"/>
                            <a:pt x="268102" y="52572"/>
                            <a:pt x="269055" y="52572"/>
                          </a:cubicBezTo>
                          <a:cubicBezTo>
                            <a:pt x="310012" y="55430"/>
                            <a:pt x="350970" y="48762"/>
                            <a:pt x="390975" y="38285"/>
                          </a:cubicBezTo>
                          <a:cubicBezTo>
                            <a:pt x="403357" y="34475"/>
                            <a:pt x="415740" y="30665"/>
                            <a:pt x="428122" y="29712"/>
                          </a:cubicBezTo>
                          <a:cubicBezTo>
                            <a:pt x="440505" y="28760"/>
                            <a:pt x="454792" y="31617"/>
                            <a:pt x="464317" y="41142"/>
                          </a:cubicBezTo>
                          <a:cubicBezTo>
                            <a:pt x="470032" y="45905"/>
                            <a:pt x="472890" y="52572"/>
                            <a:pt x="475747" y="59240"/>
                          </a:cubicBezTo>
                          <a:cubicBezTo>
                            <a:pt x="486225" y="84005"/>
                            <a:pt x="482415" y="112580"/>
                            <a:pt x="475747" y="139250"/>
                          </a:cubicBezTo>
                          <a:cubicBezTo>
                            <a:pt x="470032" y="164015"/>
                            <a:pt x="461460" y="190685"/>
                            <a:pt x="462412" y="2173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5" name="Google Shape;235;p9"/>
                    <p:cNvSpPr/>
                    <p:nvPr/>
                  </p:nvSpPr>
                  <p:spPr>
                    <a:xfrm>
                      <a:off x="7513319" y="4090987"/>
                      <a:ext cx="128029" cy="93103"/>
                    </a:xfrm>
                    <a:custGeom>
                      <a:avLst/>
                      <a:gdLst/>
                      <a:ahLst/>
                      <a:cxnLst/>
                      <a:rect l="l" t="t" r="r" b="b"/>
                      <a:pathLst>
                        <a:path w="128029" h="93103" extrusionOk="0">
                          <a:moveTo>
                            <a:pt x="6668" y="24765"/>
                          </a:moveTo>
                          <a:cubicBezTo>
                            <a:pt x="4763" y="28575"/>
                            <a:pt x="3810" y="33338"/>
                            <a:pt x="2858" y="38100"/>
                          </a:cubicBezTo>
                          <a:cubicBezTo>
                            <a:pt x="953" y="44768"/>
                            <a:pt x="0" y="52388"/>
                            <a:pt x="0" y="59055"/>
                          </a:cubicBezTo>
                          <a:cubicBezTo>
                            <a:pt x="0" y="71438"/>
                            <a:pt x="7620" y="88582"/>
                            <a:pt x="20955" y="92393"/>
                          </a:cubicBezTo>
                          <a:cubicBezTo>
                            <a:pt x="32385" y="96203"/>
                            <a:pt x="43815" y="83820"/>
                            <a:pt x="50483" y="76200"/>
                          </a:cubicBezTo>
                          <a:cubicBezTo>
                            <a:pt x="60008" y="66675"/>
                            <a:pt x="69533" y="58103"/>
                            <a:pt x="81915" y="52388"/>
                          </a:cubicBezTo>
                          <a:cubicBezTo>
                            <a:pt x="92393" y="46672"/>
                            <a:pt x="105728" y="45720"/>
                            <a:pt x="115253" y="38100"/>
                          </a:cubicBezTo>
                          <a:cubicBezTo>
                            <a:pt x="121920" y="32385"/>
                            <a:pt x="126683" y="24765"/>
                            <a:pt x="127635" y="15240"/>
                          </a:cubicBezTo>
                          <a:cubicBezTo>
                            <a:pt x="128588" y="9525"/>
                            <a:pt x="127635" y="4763"/>
                            <a:pt x="126683" y="0"/>
                          </a:cubicBezTo>
                          <a:cubicBezTo>
                            <a:pt x="123825" y="0"/>
                            <a:pt x="120968" y="0"/>
                            <a:pt x="118110" y="0"/>
                          </a:cubicBezTo>
                          <a:cubicBezTo>
                            <a:pt x="104775" y="953"/>
                            <a:pt x="91440" y="4763"/>
                            <a:pt x="78105" y="8572"/>
                          </a:cubicBezTo>
                          <a:cubicBezTo>
                            <a:pt x="55245" y="14288"/>
                            <a:pt x="32385" y="19050"/>
                            <a:pt x="8573" y="21907"/>
                          </a:cubicBezTo>
                          <a:cubicBezTo>
                            <a:pt x="7620" y="21907"/>
                            <a:pt x="7620" y="23813"/>
                            <a:pt x="6668" y="2476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6" name="Google Shape;236;p9"/>
                    <p:cNvSpPr/>
                    <p:nvPr/>
                  </p:nvSpPr>
                  <p:spPr>
                    <a:xfrm>
                      <a:off x="7254929" y="4257692"/>
                      <a:ext cx="83548" cy="249537"/>
                    </a:xfrm>
                    <a:custGeom>
                      <a:avLst/>
                      <a:gdLst/>
                      <a:ahLst/>
                      <a:cxnLst/>
                      <a:rect l="l" t="t" r="r" b="b"/>
                      <a:pathLst>
                        <a:path w="83548" h="249537" extrusionOk="0">
                          <a:moveTo>
                            <a:pt x="27886" y="935"/>
                          </a:moveTo>
                          <a:cubicBezTo>
                            <a:pt x="21218" y="-2875"/>
                            <a:pt x="14551" y="5698"/>
                            <a:pt x="11693" y="13317"/>
                          </a:cubicBezTo>
                          <a:cubicBezTo>
                            <a:pt x="1216" y="40940"/>
                            <a:pt x="-5452" y="72373"/>
                            <a:pt x="5978" y="99995"/>
                          </a:cubicBezTo>
                          <a:cubicBezTo>
                            <a:pt x="12646" y="116188"/>
                            <a:pt x="25981" y="132380"/>
                            <a:pt x="22171" y="149525"/>
                          </a:cubicBezTo>
                          <a:cubicBezTo>
                            <a:pt x="21218" y="153335"/>
                            <a:pt x="19314" y="156192"/>
                            <a:pt x="19314" y="160002"/>
                          </a:cubicBezTo>
                          <a:cubicBezTo>
                            <a:pt x="18361" y="167623"/>
                            <a:pt x="22171" y="175242"/>
                            <a:pt x="25028" y="182863"/>
                          </a:cubicBezTo>
                          <a:cubicBezTo>
                            <a:pt x="32648" y="203817"/>
                            <a:pt x="30743" y="227630"/>
                            <a:pt x="28839" y="249538"/>
                          </a:cubicBezTo>
                          <a:lnTo>
                            <a:pt x="27886" y="249538"/>
                          </a:lnTo>
                          <a:lnTo>
                            <a:pt x="60271" y="249538"/>
                          </a:lnTo>
                          <a:lnTo>
                            <a:pt x="61223" y="151430"/>
                          </a:lnTo>
                          <a:cubicBezTo>
                            <a:pt x="88846" y="119998"/>
                            <a:pt x="89798" y="66657"/>
                            <a:pt x="69796" y="29510"/>
                          </a:cubicBezTo>
                          <a:cubicBezTo>
                            <a:pt x="66939" y="24748"/>
                            <a:pt x="64081" y="19032"/>
                            <a:pt x="59318" y="15223"/>
                          </a:cubicBezTo>
                          <a:cubicBezTo>
                            <a:pt x="51698" y="4745"/>
                            <a:pt x="41221" y="-18"/>
                            <a:pt x="27886" y="9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7" name="Google Shape;237;p9"/>
                    <p:cNvSpPr/>
                    <p:nvPr/>
                  </p:nvSpPr>
                  <p:spPr>
                    <a:xfrm>
                      <a:off x="7575009" y="4159567"/>
                      <a:ext cx="143433" cy="343852"/>
                    </a:xfrm>
                    <a:custGeom>
                      <a:avLst/>
                      <a:gdLst/>
                      <a:ahLst/>
                      <a:cxnLst/>
                      <a:rect l="l" t="t" r="r" b="b"/>
                      <a:pathLst>
                        <a:path w="143433" h="343852" extrusionOk="0">
                          <a:moveTo>
                            <a:pt x="55468" y="0"/>
                          </a:moveTo>
                          <a:cubicBezTo>
                            <a:pt x="34513" y="8572"/>
                            <a:pt x="18321" y="26670"/>
                            <a:pt x="9748" y="47625"/>
                          </a:cubicBezTo>
                          <a:cubicBezTo>
                            <a:pt x="1175" y="68580"/>
                            <a:pt x="-729" y="91440"/>
                            <a:pt x="223" y="114300"/>
                          </a:cubicBezTo>
                          <a:cubicBezTo>
                            <a:pt x="1175" y="126682"/>
                            <a:pt x="3080" y="138113"/>
                            <a:pt x="8796" y="149542"/>
                          </a:cubicBezTo>
                          <a:cubicBezTo>
                            <a:pt x="23083" y="176213"/>
                            <a:pt x="59278" y="190500"/>
                            <a:pt x="61183" y="220980"/>
                          </a:cubicBezTo>
                          <a:cubicBezTo>
                            <a:pt x="61183" y="225742"/>
                            <a:pt x="61183" y="231457"/>
                            <a:pt x="64040" y="235267"/>
                          </a:cubicBezTo>
                          <a:cubicBezTo>
                            <a:pt x="67850" y="240982"/>
                            <a:pt x="74518" y="241935"/>
                            <a:pt x="80233" y="244792"/>
                          </a:cubicBezTo>
                          <a:cubicBezTo>
                            <a:pt x="89758" y="250507"/>
                            <a:pt x="91663" y="262890"/>
                            <a:pt x="93568" y="274320"/>
                          </a:cubicBezTo>
                          <a:cubicBezTo>
                            <a:pt x="96425" y="297180"/>
                            <a:pt x="99283" y="320992"/>
                            <a:pt x="101188" y="343852"/>
                          </a:cubicBezTo>
                          <a:lnTo>
                            <a:pt x="131668" y="343852"/>
                          </a:lnTo>
                          <a:cubicBezTo>
                            <a:pt x="129763" y="316230"/>
                            <a:pt x="127858" y="283845"/>
                            <a:pt x="134525" y="257175"/>
                          </a:cubicBezTo>
                          <a:cubicBezTo>
                            <a:pt x="138335" y="241935"/>
                            <a:pt x="145003" y="226695"/>
                            <a:pt x="143098" y="211455"/>
                          </a:cubicBezTo>
                          <a:cubicBezTo>
                            <a:pt x="142146" y="198120"/>
                            <a:pt x="135478" y="186690"/>
                            <a:pt x="134525" y="173355"/>
                          </a:cubicBezTo>
                          <a:cubicBezTo>
                            <a:pt x="133573" y="160020"/>
                            <a:pt x="138335" y="146685"/>
                            <a:pt x="140240" y="133350"/>
                          </a:cubicBezTo>
                          <a:cubicBezTo>
                            <a:pt x="145003" y="105727"/>
                            <a:pt x="139288" y="75247"/>
                            <a:pt x="123096" y="52388"/>
                          </a:cubicBezTo>
                          <a:cubicBezTo>
                            <a:pt x="106903" y="27622"/>
                            <a:pt x="83090" y="5715"/>
                            <a:pt x="5546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8" name="Google Shape;238;p9"/>
                    <p:cNvSpPr/>
                    <p:nvPr/>
                  </p:nvSpPr>
                  <p:spPr>
                    <a:xfrm>
                      <a:off x="7650480" y="4109084"/>
                      <a:ext cx="126682" cy="266700"/>
                    </a:xfrm>
                    <a:custGeom>
                      <a:avLst/>
                      <a:gdLst/>
                      <a:ahLst/>
                      <a:cxnLst/>
                      <a:rect l="l" t="t" r="r" b="b"/>
                      <a:pathLst>
                        <a:path w="126682" h="266700" extrusionOk="0">
                          <a:moveTo>
                            <a:pt x="0" y="0"/>
                          </a:moveTo>
                          <a:cubicBezTo>
                            <a:pt x="27622" y="0"/>
                            <a:pt x="57150" y="6668"/>
                            <a:pt x="77152" y="25718"/>
                          </a:cubicBezTo>
                          <a:cubicBezTo>
                            <a:pt x="100965" y="48578"/>
                            <a:pt x="107632" y="82868"/>
                            <a:pt x="111442" y="115253"/>
                          </a:cubicBezTo>
                          <a:cubicBezTo>
                            <a:pt x="119063" y="165735"/>
                            <a:pt x="123825" y="216218"/>
                            <a:pt x="126682" y="266700"/>
                          </a:cubicBezTo>
                        </a:path>
                      </a:pathLst>
                    </a:custGeom>
                    <a:noFill/>
                    <a:ln w="12825"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9" name="Google Shape;239;p9"/>
                    <p:cNvSpPr/>
                    <p:nvPr/>
                  </p:nvSpPr>
                  <p:spPr>
                    <a:xfrm>
                      <a:off x="7257097" y="4061275"/>
                      <a:ext cx="245286" cy="216878"/>
                    </a:xfrm>
                    <a:custGeom>
                      <a:avLst/>
                      <a:gdLst/>
                      <a:ahLst/>
                      <a:cxnLst/>
                      <a:rect l="l" t="t" r="r" b="b"/>
                      <a:pathLst>
                        <a:path w="245286" h="216878" extrusionOk="0">
                          <a:moveTo>
                            <a:pt x="213360" y="102102"/>
                          </a:moveTo>
                          <a:cubicBezTo>
                            <a:pt x="219075" y="101150"/>
                            <a:pt x="225743" y="104960"/>
                            <a:pt x="231458" y="104960"/>
                          </a:cubicBezTo>
                          <a:cubicBezTo>
                            <a:pt x="243840" y="104007"/>
                            <a:pt x="248603" y="86862"/>
                            <a:pt x="242888" y="75432"/>
                          </a:cubicBezTo>
                          <a:cubicBezTo>
                            <a:pt x="238125" y="66860"/>
                            <a:pt x="230505" y="60192"/>
                            <a:pt x="223838" y="52572"/>
                          </a:cubicBezTo>
                          <a:cubicBezTo>
                            <a:pt x="180975" y="49715"/>
                            <a:pt x="139065" y="36380"/>
                            <a:pt x="103822" y="12567"/>
                          </a:cubicBezTo>
                          <a:cubicBezTo>
                            <a:pt x="96203" y="7805"/>
                            <a:pt x="88583" y="2090"/>
                            <a:pt x="80010" y="185"/>
                          </a:cubicBezTo>
                          <a:cubicBezTo>
                            <a:pt x="72390" y="-768"/>
                            <a:pt x="63818" y="2090"/>
                            <a:pt x="56197" y="5900"/>
                          </a:cubicBezTo>
                          <a:cubicBezTo>
                            <a:pt x="39053" y="14472"/>
                            <a:pt x="23813" y="27807"/>
                            <a:pt x="13335" y="44000"/>
                          </a:cubicBezTo>
                          <a:cubicBezTo>
                            <a:pt x="7620" y="52572"/>
                            <a:pt x="3810" y="61145"/>
                            <a:pt x="0" y="69717"/>
                          </a:cubicBezTo>
                          <a:cubicBezTo>
                            <a:pt x="1905" y="81147"/>
                            <a:pt x="5715" y="92577"/>
                            <a:pt x="14288" y="101150"/>
                          </a:cubicBezTo>
                          <a:cubicBezTo>
                            <a:pt x="24765" y="111627"/>
                            <a:pt x="40958" y="116390"/>
                            <a:pt x="52388" y="126867"/>
                          </a:cubicBezTo>
                          <a:cubicBezTo>
                            <a:pt x="58103" y="132582"/>
                            <a:pt x="62865" y="140202"/>
                            <a:pt x="64770" y="147822"/>
                          </a:cubicBezTo>
                          <a:cubicBezTo>
                            <a:pt x="66675" y="158300"/>
                            <a:pt x="64770" y="167825"/>
                            <a:pt x="64770" y="178302"/>
                          </a:cubicBezTo>
                          <a:cubicBezTo>
                            <a:pt x="64770" y="198305"/>
                            <a:pt x="80963" y="211640"/>
                            <a:pt x="99060" y="215450"/>
                          </a:cubicBezTo>
                          <a:cubicBezTo>
                            <a:pt x="107633" y="217355"/>
                            <a:pt x="117158" y="217355"/>
                            <a:pt x="125730" y="215450"/>
                          </a:cubicBezTo>
                          <a:cubicBezTo>
                            <a:pt x="130493" y="212592"/>
                            <a:pt x="134303" y="209735"/>
                            <a:pt x="137160" y="205925"/>
                          </a:cubicBezTo>
                          <a:cubicBezTo>
                            <a:pt x="138113" y="203067"/>
                            <a:pt x="140018" y="199257"/>
                            <a:pt x="140970" y="196400"/>
                          </a:cubicBezTo>
                          <a:cubicBezTo>
                            <a:pt x="144780" y="187827"/>
                            <a:pt x="150495" y="179255"/>
                            <a:pt x="160020" y="178302"/>
                          </a:cubicBezTo>
                          <a:cubicBezTo>
                            <a:pt x="168593" y="177350"/>
                            <a:pt x="176213" y="182112"/>
                            <a:pt x="182880" y="186875"/>
                          </a:cubicBezTo>
                          <a:cubicBezTo>
                            <a:pt x="190500" y="191637"/>
                            <a:pt x="198120" y="196400"/>
                            <a:pt x="207645" y="196400"/>
                          </a:cubicBezTo>
                          <a:cubicBezTo>
                            <a:pt x="216218" y="197352"/>
                            <a:pt x="226695" y="193542"/>
                            <a:pt x="230505" y="184970"/>
                          </a:cubicBezTo>
                          <a:cubicBezTo>
                            <a:pt x="235268" y="175445"/>
                            <a:pt x="229553" y="163062"/>
                            <a:pt x="222885" y="154490"/>
                          </a:cubicBezTo>
                          <a:cubicBezTo>
                            <a:pt x="215265" y="145917"/>
                            <a:pt x="206693" y="139250"/>
                            <a:pt x="202883" y="128772"/>
                          </a:cubicBezTo>
                          <a:cubicBezTo>
                            <a:pt x="198120" y="118295"/>
                            <a:pt x="202883" y="103055"/>
                            <a:pt x="213360" y="10210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40" name="Google Shape;240;p9"/>
                    <p:cNvGrpSpPr/>
                    <p:nvPr/>
                  </p:nvGrpSpPr>
                  <p:grpSpPr>
                    <a:xfrm>
                      <a:off x="7047547" y="4121630"/>
                      <a:ext cx="275272" cy="258916"/>
                      <a:chOff x="7047547" y="4121630"/>
                      <a:chExt cx="275272" cy="258916"/>
                    </a:xfrm>
                  </p:grpSpPr>
                  <p:sp>
                    <p:nvSpPr>
                      <p:cNvPr id="241" name="Google Shape;241;p9"/>
                      <p:cNvSpPr/>
                      <p:nvPr/>
                    </p:nvSpPr>
                    <p:spPr>
                      <a:xfrm>
                        <a:off x="7116936" y="4129087"/>
                        <a:ext cx="130078" cy="246697"/>
                      </a:xfrm>
                      <a:custGeom>
                        <a:avLst/>
                        <a:gdLst/>
                        <a:ahLst/>
                        <a:cxnLst/>
                        <a:rect l="l" t="t" r="r" b="b"/>
                        <a:pathLst>
                          <a:path w="130078" h="246697" extrusionOk="0">
                            <a:moveTo>
                              <a:pt x="92536" y="7620"/>
                            </a:moveTo>
                            <a:cubicBezTo>
                              <a:pt x="88726" y="953"/>
                              <a:pt x="80154" y="0"/>
                              <a:pt x="72534" y="0"/>
                            </a:cubicBezTo>
                            <a:cubicBezTo>
                              <a:pt x="65866" y="0"/>
                              <a:pt x="59199" y="0"/>
                              <a:pt x="53484" y="1905"/>
                            </a:cubicBezTo>
                            <a:cubicBezTo>
                              <a:pt x="38244" y="7620"/>
                              <a:pt x="31576" y="25718"/>
                              <a:pt x="31576" y="41910"/>
                            </a:cubicBezTo>
                            <a:cubicBezTo>
                              <a:pt x="23004" y="39053"/>
                              <a:pt x="14431" y="41910"/>
                              <a:pt x="8716" y="48578"/>
                            </a:cubicBezTo>
                            <a:cubicBezTo>
                              <a:pt x="3001" y="55245"/>
                              <a:pt x="144" y="64770"/>
                              <a:pt x="144" y="74295"/>
                            </a:cubicBezTo>
                            <a:cubicBezTo>
                              <a:pt x="-809" y="88582"/>
                              <a:pt x="3001" y="102870"/>
                              <a:pt x="10621" y="114300"/>
                            </a:cubicBezTo>
                            <a:cubicBezTo>
                              <a:pt x="18241" y="125730"/>
                              <a:pt x="29671" y="135255"/>
                              <a:pt x="37291" y="146685"/>
                            </a:cubicBezTo>
                            <a:cubicBezTo>
                              <a:pt x="46816" y="160020"/>
                              <a:pt x="50626" y="177165"/>
                              <a:pt x="49674" y="193357"/>
                            </a:cubicBezTo>
                            <a:cubicBezTo>
                              <a:pt x="47769" y="211455"/>
                              <a:pt x="40149" y="229553"/>
                              <a:pt x="46816" y="246697"/>
                            </a:cubicBezTo>
                            <a:lnTo>
                              <a:pt x="113491" y="246697"/>
                            </a:lnTo>
                            <a:cubicBezTo>
                              <a:pt x="114444" y="237172"/>
                              <a:pt x="115396" y="225743"/>
                              <a:pt x="112539" y="216218"/>
                            </a:cubicBezTo>
                            <a:cubicBezTo>
                              <a:pt x="108729" y="202882"/>
                              <a:pt x="98251" y="189547"/>
                              <a:pt x="102061" y="176213"/>
                            </a:cubicBezTo>
                            <a:cubicBezTo>
                              <a:pt x="107776" y="157163"/>
                              <a:pt x="103014" y="147638"/>
                              <a:pt x="115396" y="131445"/>
                            </a:cubicBezTo>
                            <a:cubicBezTo>
                              <a:pt x="119206" y="126682"/>
                              <a:pt x="123016" y="122872"/>
                              <a:pt x="125874" y="117157"/>
                            </a:cubicBezTo>
                            <a:cubicBezTo>
                              <a:pt x="128731" y="112395"/>
                              <a:pt x="128731" y="106680"/>
                              <a:pt x="129684" y="101918"/>
                            </a:cubicBezTo>
                            <a:cubicBezTo>
                              <a:pt x="131589" y="83820"/>
                              <a:pt x="126826" y="61913"/>
                              <a:pt x="110634" y="53340"/>
                            </a:cubicBezTo>
                            <a:cubicBezTo>
                              <a:pt x="112539" y="44768"/>
                              <a:pt x="111586" y="29528"/>
                              <a:pt x="107776" y="21907"/>
                            </a:cubicBezTo>
                            <a:cubicBezTo>
                              <a:pt x="104919" y="14288"/>
                              <a:pt x="101109" y="5715"/>
                              <a:pt x="92536" y="76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 name="Google Shape;242;p9"/>
                      <p:cNvSpPr/>
                      <p:nvPr/>
                    </p:nvSpPr>
                    <p:spPr>
                      <a:xfrm>
                        <a:off x="7154227" y="4129087"/>
                        <a:ext cx="55244" cy="246697"/>
                      </a:xfrm>
                      <a:custGeom>
                        <a:avLst/>
                        <a:gdLst/>
                        <a:ahLst/>
                        <a:cxnLst/>
                        <a:rect l="l" t="t" r="r" b="b"/>
                        <a:pathLst>
                          <a:path w="55244" h="246697" extrusionOk="0">
                            <a:moveTo>
                              <a:pt x="51435" y="140018"/>
                            </a:moveTo>
                            <a:cubicBezTo>
                              <a:pt x="48578" y="129540"/>
                              <a:pt x="46672" y="119063"/>
                              <a:pt x="45720" y="108585"/>
                            </a:cubicBezTo>
                            <a:cubicBezTo>
                              <a:pt x="44767" y="98107"/>
                              <a:pt x="47625" y="89535"/>
                              <a:pt x="50482" y="80010"/>
                            </a:cubicBezTo>
                            <a:cubicBezTo>
                              <a:pt x="53340" y="72390"/>
                              <a:pt x="54292" y="66675"/>
                              <a:pt x="50482" y="59055"/>
                            </a:cubicBezTo>
                            <a:cubicBezTo>
                              <a:pt x="47625" y="52388"/>
                              <a:pt x="42863" y="46672"/>
                              <a:pt x="40957" y="39053"/>
                            </a:cubicBezTo>
                            <a:cubicBezTo>
                              <a:pt x="38100" y="26670"/>
                              <a:pt x="41910" y="13335"/>
                              <a:pt x="49530" y="2857"/>
                            </a:cubicBezTo>
                            <a:cubicBezTo>
                              <a:pt x="45720" y="953"/>
                              <a:pt x="40005" y="0"/>
                              <a:pt x="35242" y="0"/>
                            </a:cubicBezTo>
                            <a:cubicBezTo>
                              <a:pt x="28575" y="0"/>
                              <a:pt x="21907" y="0"/>
                              <a:pt x="16192" y="1905"/>
                            </a:cubicBezTo>
                            <a:cubicBezTo>
                              <a:pt x="8572" y="4763"/>
                              <a:pt x="3810" y="10478"/>
                              <a:pt x="0" y="17145"/>
                            </a:cubicBezTo>
                            <a:cubicBezTo>
                              <a:pt x="3810" y="20955"/>
                              <a:pt x="6667" y="26670"/>
                              <a:pt x="8572" y="31432"/>
                            </a:cubicBezTo>
                            <a:cubicBezTo>
                              <a:pt x="11430" y="40005"/>
                              <a:pt x="13335" y="49530"/>
                              <a:pt x="11430" y="58103"/>
                            </a:cubicBezTo>
                            <a:cubicBezTo>
                              <a:pt x="10478" y="62865"/>
                              <a:pt x="8572" y="67628"/>
                              <a:pt x="8572" y="73343"/>
                            </a:cubicBezTo>
                            <a:cubicBezTo>
                              <a:pt x="8572" y="77153"/>
                              <a:pt x="9525" y="80963"/>
                              <a:pt x="11430" y="84772"/>
                            </a:cubicBezTo>
                            <a:cubicBezTo>
                              <a:pt x="16192" y="92393"/>
                              <a:pt x="19050" y="100965"/>
                              <a:pt x="20955" y="110490"/>
                            </a:cubicBezTo>
                            <a:cubicBezTo>
                              <a:pt x="24765" y="129540"/>
                              <a:pt x="22860" y="149543"/>
                              <a:pt x="20955" y="169545"/>
                            </a:cubicBezTo>
                            <a:cubicBezTo>
                              <a:pt x="19050" y="190500"/>
                              <a:pt x="18097" y="210503"/>
                              <a:pt x="20955" y="231457"/>
                            </a:cubicBezTo>
                            <a:cubicBezTo>
                              <a:pt x="21907" y="236220"/>
                              <a:pt x="21907" y="241935"/>
                              <a:pt x="22860" y="246697"/>
                            </a:cubicBezTo>
                            <a:lnTo>
                              <a:pt x="52388" y="246697"/>
                            </a:lnTo>
                            <a:cubicBezTo>
                              <a:pt x="52388" y="216218"/>
                              <a:pt x="54292" y="186690"/>
                              <a:pt x="54292" y="156210"/>
                            </a:cubicBezTo>
                            <a:cubicBezTo>
                              <a:pt x="54292" y="155257"/>
                              <a:pt x="54292" y="153353"/>
                              <a:pt x="55245" y="153353"/>
                            </a:cubicBezTo>
                            <a:cubicBezTo>
                              <a:pt x="53340" y="148590"/>
                              <a:pt x="52388" y="144780"/>
                              <a:pt x="51435" y="14001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 name="Google Shape;243;p9"/>
                      <p:cNvSpPr/>
                      <p:nvPr/>
                    </p:nvSpPr>
                    <p:spPr>
                      <a:xfrm>
                        <a:off x="7047547" y="4218515"/>
                        <a:ext cx="95250" cy="41356"/>
                      </a:xfrm>
                      <a:custGeom>
                        <a:avLst/>
                        <a:gdLst/>
                        <a:ahLst/>
                        <a:cxnLst/>
                        <a:rect l="l" t="t" r="r" b="b"/>
                        <a:pathLst>
                          <a:path w="95250" h="41356" extrusionOk="0">
                            <a:moveTo>
                              <a:pt x="34290" y="4870"/>
                            </a:moveTo>
                            <a:cubicBezTo>
                              <a:pt x="31433" y="4870"/>
                              <a:pt x="28575" y="3917"/>
                              <a:pt x="25718" y="4870"/>
                            </a:cubicBezTo>
                            <a:cubicBezTo>
                              <a:pt x="23813" y="5822"/>
                              <a:pt x="20955" y="6775"/>
                              <a:pt x="19050" y="7727"/>
                            </a:cubicBezTo>
                            <a:cubicBezTo>
                              <a:pt x="12383" y="12490"/>
                              <a:pt x="5715" y="17252"/>
                              <a:pt x="0" y="22967"/>
                            </a:cubicBezTo>
                            <a:cubicBezTo>
                              <a:pt x="7620" y="26777"/>
                              <a:pt x="15240" y="29635"/>
                              <a:pt x="22860" y="33445"/>
                            </a:cubicBezTo>
                            <a:cubicBezTo>
                              <a:pt x="34290" y="38207"/>
                              <a:pt x="46672" y="43922"/>
                              <a:pt x="58103" y="40112"/>
                            </a:cubicBezTo>
                            <a:cubicBezTo>
                              <a:pt x="71438" y="35350"/>
                              <a:pt x="80963" y="19157"/>
                              <a:pt x="95250" y="20110"/>
                            </a:cubicBezTo>
                            <a:cubicBezTo>
                              <a:pt x="85725" y="20110"/>
                              <a:pt x="82868" y="2012"/>
                              <a:pt x="73343" y="107"/>
                            </a:cubicBezTo>
                            <a:cubicBezTo>
                              <a:pt x="68580" y="-845"/>
                              <a:pt x="60960" y="4870"/>
                              <a:pt x="56197" y="4870"/>
                            </a:cubicBezTo>
                            <a:cubicBezTo>
                              <a:pt x="48578" y="5822"/>
                              <a:pt x="40958" y="5822"/>
                              <a:pt x="34290" y="48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 name="Google Shape;244;p9"/>
                      <p:cNvSpPr/>
                      <p:nvPr/>
                    </p:nvSpPr>
                    <p:spPr>
                      <a:xfrm>
                        <a:off x="7227569" y="4218515"/>
                        <a:ext cx="95250" cy="41356"/>
                      </a:xfrm>
                      <a:custGeom>
                        <a:avLst/>
                        <a:gdLst/>
                        <a:ahLst/>
                        <a:cxnLst/>
                        <a:rect l="l" t="t" r="r" b="b"/>
                        <a:pathLst>
                          <a:path w="95250" h="41356" extrusionOk="0">
                            <a:moveTo>
                              <a:pt x="60960" y="4870"/>
                            </a:moveTo>
                            <a:cubicBezTo>
                              <a:pt x="63818" y="4870"/>
                              <a:pt x="66675" y="3917"/>
                              <a:pt x="69533" y="4870"/>
                            </a:cubicBezTo>
                            <a:cubicBezTo>
                              <a:pt x="71438" y="5822"/>
                              <a:pt x="74295" y="6775"/>
                              <a:pt x="76200" y="7727"/>
                            </a:cubicBezTo>
                            <a:cubicBezTo>
                              <a:pt x="82868" y="12490"/>
                              <a:pt x="89535" y="17252"/>
                              <a:pt x="95250" y="22967"/>
                            </a:cubicBezTo>
                            <a:cubicBezTo>
                              <a:pt x="87630" y="26777"/>
                              <a:pt x="80010" y="29635"/>
                              <a:pt x="72390" y="33445"/>
                            </a:cubicBezTo>
                            <a:cubicBezTo>
                              <a:pt x="60960" y="38207"/>
                              <a:pt x="48578" y="43922"/>
                              <a:pt x="37148" y="40112"/>
                            </a:cubicBezTo>
                            <a:cubicBezTo>
                              <a:pt x="23813" y="35350"/>
                              <a:pt x="14288" y="19157"/>
                              <a:pt x="0" y="20110"/>
                            </a:cubicBezTo>
                            <a:cubicBezTo>
                              <a:pt x="9525" y="20110"/>
                              <a:pt x="12383" y="2012"/>
                              <a:pt x="21908" y="107"/>
                            </a:cubicBezTo>
                            <a:cubicBezTo>
                              <a:pt x="26670" y="-845"/>
                              <a:pt x="34290" y="4870"/>
                              <a:pt x="39053" y="4870"/>
                            </a:cubicBezTo>
                            <a:cubicBezTo>
                              <a:pt x="46673" y="5822"/>
                              <a:pt x="54293" y="5822"/>
                              <a:pt x="60960" y="48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 name="Google Shape;245;p9"/>
                      <p:cNvSpPr/>
                      <p:nvPr/>
                    </p:nvSpPr>
                    <p:spPr>
                      <a:xfrm>
                        <a:off x="7155858" y="4320286"/>
                        <a:ext cx="77505" cy="60260"/>
                      </a:xfrm>
                      <a:custGeom>
                        <a:avLst/>
                        <a:gdLst/>
                        <a:ahLst/>
                        <a:cxnLst/>
                        <a:rect l="l" t="t" r="r" b="b"/>
                        <a:pathLst>
                          <a:path w="77505" h="60260" extrusionOk="0">
                            <a:moveTo>
                              <a:pt x="3131" y="56451"/>
                            </a:moveTo>
                            <a:cubicBezTo>
                              <a:pt x="-1631" y="46926"/>
                              <a:pt x="-679" y="34543"/>
                              <a:pt x="4084" y="25018"/>
                            </a:cubicBezTo>
                            <a:cubicBezTo>
                              <a:pt x="8846" y="15493"/>
                              <a:pt x="17419" y="7873"/>
                              <a:pt x="26944" y="3111"/>
                            </a:cubicBezTo>
                            <a:cubicBezTo>
                              <a:pt x="31706" y="1206"/>
                              <a:pt x="35516" y="-699"/>
                              <a:pt x="40279" y="253"/>
                            </a:cubicBezTo>
                            <a:cubicBezTo>
                              <a:pt x="45994" y="253"/>
                              <a:pt x="51709" y="4063"/>
                              <a:pt x="56471" y="8826"/>
                            </a:cubicBezTo>
                            <a:cubicBezTo>
                              <a:pt x="70759" y="22161"/>
                              <a:pt x="78379" y="41211"/>
                              <a:pt x="77426" y="60261"/>
                            </a:cubicBezTo>
                            <a:lnTo>
                              <a:pt x="3131" y="5645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 name="Google Shape;246;p9"/>
                      <p:cNvSpPr/>
                      <p:nvPr/>
                    </p:nvSpPr>
                    <p:spPr>
                      <a:xfrm>
                        <a:off x="7104798" y="4121630"/>
                        <a:ext cx="46571" cy="56034"/>
                      </a:xfrm>
                      <a:custGeom>
                        <a:avLst/>
                        <a:gdLst/>
                        <a:ahLst/>
                        <a:cxnLst/>
                        <a:rect l="l" t="t" r="r" b="b"/>
                        <a:pathLst>
                          <a:path w="46571" h="56034" extrusionOk="0">
                            <a:moveTo>
                              <a:pt x="25617" y="56034"/>
                            </a:moveTo>
                            <a:cubicBezTo>
                              <a:pt x="18949" y="51272"/>
                              <a:pt x="13234" y="44604"/>
                              <a:pt x="9424" y="36032"/>
                            </a:cubicBezTo>
                            <a:cubicBezTo>
                              <a:pt x="5614" y="28412"/>
                              <a:pt x="2757" y="19839"/>
                              <a:pt x="852" y="12219"/>
                            </a:cubicBezTo>
                            <a:cubicBezTo>
                              <a:pt x="-101" y="8409"/>
                              <a:pt x="-1053" y="2694"/>
                              <a:pt x="2757" y="789"/>
                            </a:cubicBezTo>
                            <a:cubicBezTo>
                              <a:pt x="5614" y="-1116"/>
                              <a:pt x="9424" y="789"/>
                              <a:pt x="11330" y="2694"/>
                            </a:cubicBezTo>
                            <a:cubicBezTo>
                              <a:pt x="19902" y="8409"/>
                              <a:pt x="22759" y="19839"/>
                              <a:pt x="30380" y="25554"/>
                            </a:cubicBezTo>
                            <a:cubicBezTo>
                              <a:pt x="35142" y="29364"/>
                              <a:pt x="40857" y="31269"/>
                              <a:pt x="46572" y="33174"/>
                            </a:cubicBezTo>
                            <a:cubicBezTo>
                              <a:pt x="45620" y="39842"/>
                              <a:pt x="46572" y="46509"/>
                              <a:pt x="46572" y="53176"/>
                            </a:cubicBezTo>
                            <a:cubicBezTo>
                              <a:pt x="40857" y="51272"/>
                              <a:pt x="30380" y="52224"/>
                              <a:pt x="25617" y="5603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 name="Google Shape;247;p9"/>
                      <p:cNvSpPr/>
                      <p:nvPr/>
                    </p:nvSpPr>
                    <p:spPr>
                      <a:xfrm>
                        <a:off x="7228522" y="4137823"/>
                        <a:ext cx="46571" cy="56034"/>
                      </a:xfrm>
                      <a:custGeom>
                        <a:avLst/>
                        <a:gdLst/>
                        <a:ahLst/>
                        <a:cxnLst/>
                        <a:rect l="l" t="t" r="r" b="b"/>
                        <a:pathLst>
                          <a:path w="46571" h="56034" extrusionOk="0">
                            <a:moveTo>
                              <a:pt x="20955" y="56034"/>
                            </a:moveTo>
                            <a:cubicBezTo>
                              <a:pt x="27622" y="51272"/>
                              <a:pt x="33338" y="44604"/>
                              <a:pt x="37147" y="36032"/>
                            </a:cubicBezTo>
                            <a:cubicBezTo>
                              <a:pt x="40958" y="28412"/>
                              <a:pt x="43815" y="19839"/>
                              <a:pt x="45720" y="12219"/>
                            </a:cubicBezTo>
                            <a:cubicBezTo>
                              <a:pt x="46672" y="8409"/>
                              <a:pt x="47625" y="2694"/>
                              <a:pt x="43815" y="789"/>
                            </a:cubicBezTo>
                            <a:cubicBezTo>
                              <a:pt x="40958" y="-1116"/>
                              <a:pt x="37147" y="789"/>
                              <a:pt x="35243" y="2694"/>
                            </a:cubicBezTo>
                            <a:cubicBezTo>
                              <a:pt x="26670" y="8409"/>
                              <a:pt x="23813" y="19839"/>
                              <a:pt x="16193" y="25554"/>
                            </a:cubicBezTo>
                            <a:cubicBezTo>
                              <a:pt x="11430" y="29364"/>
                              <a:pt x="5715" y="31269"/>
                              <a:pt x="0" y="33174"/>
                            </a:cubicBezTo>
                            <a:cubicBezTo>
                              <a:pt x="953" y="39842"/>
                              <a:pt x="0" y="46509"/>
                              <a:pt x="0" y="53177"/>
                            </a:cubicBezTo>
                            <a:cubicBezTo>
                              <a:pt x="5715" y="52224"/>
                              <a:pt x="16193" y="52224"/>
                              <a:pt x="20955" y="5603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48" name="Google Shape;248;p9"/>
                    <p:cNvSpPr/>
                    <p:nvPr/>
                  </p:nvSpPr>
                  <p:spPr>
                    <a:xfrm>
                      <a:off x="7404734" y="4270057"/>
                      <a:ext cx="36195" cy="36195"/>
                    </a:xfrm>
                    <a:custGeom>
                      <a:avLst/>
                      <a:gdLst/>
                      <a:ahLst/>
                      <a:cxnLst/>
                      <a:rect l="l" t="t" r="r" b="b"/>
                      <a:pathLst>
                        <a:path w="36195" h="36195" extrusionOk="0">
                          <a:moveTo>
                            <a:pt x="36195" y="18098"/>
                          </a:moveTo>
                          <a:cubicBezTo>
                            <a:pt x="36195" y="27623"/>
                            <a:pt x="28575" y="36195"/>
                            <a:pt x="18097" y="36195"/>
                          </a:cubicBezTo>
                          <a:cubicBezTo>
                            <a:pt x="8572" y="36195"/>
                            <a:pt x="0" y="28575"/>
                            <a:pt x="0" y="18098"/>
                          </a:cubicBezTo>
                          <a:cubicBezTo>
                            <a:pt x="0" y="7620"/>
                            <a:pt x="7620" y="0"/>
                            <a:pt x="18097" y="0"/>
                          </a:cubicBezTo>
                          <a:cubicBezTo>
                            <a:pt x="28575" y="953"/>
                            <a:pt x="36195" y="8573"/>
                            <a:pt x="36195" y="18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 name="Google Shape;249;p9"/>
                    <p:cNvSpPr/>
                    <p:nvPr/>
                  </p:nvSpPr>
                  <p:spPr>
                    <a:xfrm>
                      <a:off x="7356157" y="4296727"/>
                      <a:ext cx="9525" cy="9525"/>
                    </a:xfrm>
                    <a:custGeom>
                      <a:avLst/>
                      <a:gdLst/>
                      <a:ahLst/>
                      <a:cxnLst/>
                      <a:rect l="l" t="t" r="r" b="b"/>
                      <a:pathLst>
                        <a:path w="9525" h="9525" extrusionOk="0">
                          <a:moveTo>
                            <a:pt x="9525" y="4763"/>
                          </a:moveTo>
                          <a:cubicBezTo>
                            <a:pt x="9525" y="7620"/>
                            <a:pt x="7620" y="9525"/>
                            <a:pt x="4763" y="9525"/>
                          </a:cubicBezTo>
                          <a:cubicBezTo>
                            <a:pt x="1905" y="9525"/>
                            <a:pt x="0" y="7620"/>
                            <a:pt x="0" y="4763"/>
                          </a:cubicBezTo>
                          <a:cubicBezTo>
                            <a:pt x="0" y="1905"/>
                            <a:pt x="1905" y="0"/>
                            <a:pt x="4763" y="0"/>
                          </a:cubicBezTo>
                          <a:cubicBezTo>
                            <a:pt x="6668" y="0"/>
                            <a:pt x="9525" y="1905"/>
                            <a:pt x="9525" y="4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 name="Google Shape;250;p9"/>
                    <p:cNvSpPr/>
                    <p:nvPr/>
                  </p:nvSpPr>
                  <p:spPr>
                    <a:xfrm>
                      <a:off x="7501890" y="4209097"/>
                      <a:ext cx="32384" cy="32384"/>
                    </a:xfrm>
                    <a:custGeom>
                      <a:avLst/>
                      <a:gdLst/>
                      <a:ahLst/>
                      <a:cxnLst/>
                      <a:rect l="l" t="t" r="r" b="b"/>
                      <a:pathLst>
                        <a:path w="32384" h="32384" extrusionOk="0">
                          <a:moveTo>
                            <a:pt x="32385" y="16193"/>
                          </a:moveTo>
                          <a:cubicBezTo>
                            <a:pt x="32385" y="24765"/>
                            <a:pt x="25717" y="32385"/>
                            <a:pt x="16192" y="32385"/>
                          </a:cubicBezTo>
                          <a:cubicBezTo>
                            <a:pt x="7620" y="32385"/>
                            <a:pt x="0" y="25718"/>
                            <a:pt x="0" y="16193"/>
                          </a:cubicBezTo>
                          <a:cubicBezTo>
                            <a:pt x="0" y="7620"/>
                            <a:pt x="6667" y="0"/>
                            <a:pt x="16192" y="0"/>
                          </a:cubicBezTo>
                          <a:cubicBezTo>
                            <a:pt x="25717" y="0"/>
                            <a:pt x="32385" y="7620"/>
                            <a:pt x="32385" y="161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1" name="Google Shape;251;p9"/>
                    <p:cNvSpPr/>
                    <p:nvPr/>
                  </p:nvSpPr>
                  <p:spPr>
                    <a:xfrm>
                      <a:off x="7501890" y="4265295"/>
                      <a:ext cx="11430" cy="11430"/>
                    </a:xfrm>
                    <a:custGeom>
                      <a:avLst/>
                      <a:gdLst/>
                      <a:ahLst/>
                      <a:cxnLst/>
                      <a:rect l="l" t="t" r="r" b="b"/>
                      <a:pathLst>
                        <a:path w="11430" h="11430" extrusionOk="0">
                          <a:moveTo>
                            <a:pt x="11430" y="5715"/>
                          </a:moveTo>
                          <a:cubicBezTo>
                            <a:pt x="11430" y="8871"/>
                            <a:pt x="8871" y="11430"/>
                            <a:pt x="5715" y="11430"/>
                          </a:cubicBezTo>
                          <a:cubicBezTo>
                            <a:pt x="2559" y="11430"/>
                            <a:pt x="0" y="8871"/>
                            <a:pt x="0" y="5715"/>
                          </a:cubicBezTo>
                          <a:cubicBezTo>
                            <a:pt x="0" y="2559"/>
                            <a:pt x="2558" y="0"/>
                            <a:pt x="5715" y="0"/>
                          </a:cubicBezTo>
                          <a:cubicBezTo>
                            <a:pt x="8871" y="0"/>
                            <a:pt x="11430" y="2558"/>
                            <a:pt x="11430" y="57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2" name="Google Shape;252;p9"/>
                    <p:cNvSpPr/>
                    <p:nvPr/>
                  </p:nvSpPr>
                  <p:spPr>
                    <a:xfrm>
                      <a:off x="7759745" y="4344092"/>
                      <a:ext cx="52629" cy="157422"/>
                    </a:xfrm>
                    <a:custGeom>
                      <a:avLst/>
                      <a:gdLst/>
                      <a:ahLst/>
                      <a:cxnLst/>
                      <a:rect l="l" t="t" r="r" b="b"/>
                      <a:pathLst>
                        <a:path w="52629" h="157422" extrusionOk="0">
                          <a:moveTo>
                            <a:pt x="10750" y="1213"/>
                          </a:moveTo>
                          <a:cubicBezTo>
                            <a:pt x="11702" y="23120"/>
                            <a:pt x="-4490" y="45028"/>
                            <a:pt x="1225" y="65983"/>
                          </a:cubicBezTo>
                          <a:cubicBezTo>
                            <a:pt x="5035" y="80270"/>
                            <a:pt x="18370" y="89795"/>
                            <a:pt x="26942" y="101225"/>
                          </a:cubicBezTo>
                          <a:cubicBezTo>
                            <a:pt x="36467" y="114560"/>
                            <a:pt x="40277" y="130753"/>
                            <a:pt x="38372" y="146945"/>
                          </a:cubicBezTo>
                          <a:cubicBezTo>
                            <a:pt x="40277" y="148850"/>
                            <a:pt x="42182" y="154565"/>
                            <a:pt x="44087" y="157423"/>
                          </a:cubicBezTo>
                          <a:cubicBezTo>
                            <a:pt x="33610" y="127895"/>
                            <a:pt x="61232" y="93605"/>
                            <a:pt x="49802" y="64078"/>
                          </a:cubicBezTo>
                          <a:cubicBezTo>
                            <a:pt x="45992" y="52648"/>
                            <a:pt x="36467" y="44075"/>
                            <a:pt x="33610" y="32645"/>
                          </a:cubicBezTo>
                          <a:cubicBezTo>
                            <a:pt x="31705" y="25978"/>
                            <a:pt x="32657" y="17405"/>
                            <a:pt x="29800" y="10738"/>
                          </a:cubicBezTo>
                          <a:cubicBezTo>
                            <a:pt x="27895" y="3118"/>
                            <a:pt x="16465" y="-2597"/>
                            <a:pt x="10750" y="12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3" name="Google Shape;253;p9"/>
                    <p:cNvSpPr/>
                    <p:nvPr/>
                  </p:nvSpPr>
                  <p:spPr>
                    <a:xfrm>
                      <a:off x="7274242" y="4408169"/>
                      <a:ext cx="32087" cy="74949"/>
                    </a:xfrm>
                    <a:custGeom>
                      <a:avLst/>
                      <a:gdLst/>
                      <a:ahLst/>
                      <a:cxnLst/>
                      <a:rect l="l" t="t" r="r" b="b"/>
                      <a:pathLst>
                        <a:path w="32087" h="74949" extrusionOk="0">
                          <a:moveTo>
                            <a:pt x="0" y="14288"/>
                          </a:moveTo>
                          <a:cubicBezTo>
                            <a:pt x="0" y="9525"/>
                            <a:pt x="3810" y="0"/>
                            <a:pt x="8572" y="0"/>
                          </a:cubicBezTo>
                          <a:cubicBezTo>
                            <a:pt x="13335" y="0"/>
                            <a:pt x="18097" y="2858"/>
                            <a:pt x="20002" y="7620"/>
                          </a:cubicBezTo>
                          <a:cubicBezTo>
                            <a:pt x="21907" y="11430"/>
                            <a:pt x="21907" y="17145"/>
                            <a:pt x="21907" y="21908"/>
                          </a:cubicBezTo>
                          <a:cubicBezTo>
                            <a:pt x="20955" y="27623"/>
                            <a:pt x="18097" y="33338"/>
                            <a:pt x="20002" y="39053"/>
                          </a:cubicBezTo>
                          <a:cubicBezTo>
                            <a:pt x="21907" y="44768"/>
                            <a:pt x="27622" y="47625"/>
                            <a:pt x="30480" y="52388"/>
                          </a:cubicBezTo>
                          <a:cubicBezTo>
                            <a:pt x="33338" y="58103"/>
                            <a:pt x="32385" y="65723"/>
                            <a:pt x="27622" y="70485"/>
                          </a:cubicBezTo>
                          <a:cubicBezTo>
                            <a:pt x="22860" y="75248"/>
                            <a:pt x="15240" y="76200"/>
                            <a:pt x="9525" y="73343"/>
                          </a:cubicBezTo>
                          <a:cubicBezTo>
                            <a:pt x="12382" y="53340"/>
                            <a:pt x="1905" y="34290"/>
                            <a:pt x="0" y="1428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4" name="Google Shape;254;p9"/>
                    <p:cNvSpPr/>
                    <p:nvPr/>
                  </p:nvSpPr>
                  <p:spPr>
                    <a:xfrm>
                      <a:off x="7295197" y="4392930"/>
                      <a:ext cx="13334" cy="13334"/>
                    </a:xfrm>
                    <a:custGeom>
                      <a:avLst/>
                      <a:gdLst/>
                      <a:ahLst/>
                      <a:cxnLst/>
                      <a:rect l="l" t="t" r="r" b="b"/>
                      <a:pathLst>
                        <a:path w="13334" h="13334" extrusionOk="0">
                          <a:moveTo>
                            <a:pt x="13335" y="6667"/>
                          </a:moveTo>
                          <a:cubicBezTo>
                            <a:pt x="13335" y="10477"/>
                            <a:pt x="10478" y="13335"/>
                            <a:pt x="6668" y="13335"/>
                          </a:cubicBezTo>
                          <a:cubicBezTo>
                            <a:pt x="2858" y="13335"/>
                            <a:pt x="0" y="10477"/>
                            <a:pt x="0" y="6667"/>
                          </a:cubicBezTo>
                          <a:cubicBezTo>
                            <a:pt x="0" y="2857"/>
                            <a:pt x="2858" y="0"/>
                            <a:pt x="6668" y="0"/>
                          </a:cubicBezTo>
                          <a:cubicBezTo>
                            <a:pt x="10478" y="0"/>
                            <a:pt x="13335" y="3810"/>
                            <a:pt x="13335" y="6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 name="Google Shape;255;p9"/>
                    <p:cNvSpPr/>
                    <p:nvPr/>
                  </p:nvSpPr>
                  <p:spPr>
                    <a:xfrm>
                      <a:off x="7301865" y="4434840"/>
                      <a:ext cx="3809" cy="3809"/>
                    </a:xfrm>
                    <a:custGeom>
                      <a:avLst/>
                      <a:gdLst/>
                      <a:ahLst/>
                      <a:cxnLst/>
                      <a:rect l="l" t="t" r="r" b="b"/>
                      <a:pathLst>
                        <a:path w="3809" h="3809" extrusionOk="0">
                          <a:moveTo>
                            <a:pt x="3810" y="1905"/>
                          </a:moveTo>
                          <a:cubicBezTo>
                            <a:pt x="3810" y="2857"/>
                            <a:pt x="2857" y="3810"/>
                            <a:pt x="1905" y="3810"/>
                          </a:cubicBezTo>
                          <a:cubicBezTo>
                            <a:pt x="953" y="3810"/>
                            <a:pt x="0" y="2857"/>
                            <a:pt x="0" y="1905"/>
                          </a:cubicBezTo>
                          <a:cubicBezTo>
                            <a:pt x="0" y="953"/>
                            <a:pt x="953" y="0"/>
                            <a:pt x="1905" y="0"/>
                          </a:cubicBezTo>
                          <a:cubicBezTo>
                            <a:pt x="2857" y="0"/>
                            <a:pt x="3810" y="953"/>
                            <a:pt x="3810" y="19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 name="Google Shape;256;p9"/>
                    <p:cNvSpPr/>
                    <p:nvPr/>
                  </p:nvSpPr>
                  <p:spPr>
                    <a:xfrm>
                      <a:off x="7301865" y="4415790"/>
                      <a:ext cx="3809" cy="3809"/>
                    </a:xfrm>
                    <a:custGeom>
                      <a:avLst/>
                      <a:gdLst/>
                      <a:ahLst/>
                      <a:cxnLst/>
                      <a:rect l="l" t="t" r="r" b="b"/>
                      <a:pathLst>
                        <a:path w="3809" h="3809" extrusionOk="0">
                          <a:moveTo>
                            <a:pt x="3810" y="1905"/>
                          </a:moveTo>
                          <a:cubicBezTo>
                            <a:pt x="3810" y="2857"/>
                            <a:pt x="2857" y="3810"/>
                            <a:pt x="1905" y="3810"/>
                          </a:cubicBezTo>
                          <a:cubicBezTo>
                            <a:pt x="953" y="3810"/>
                            <a:pt x="0" y="2857"/>
                            <a:pt x="0" y="1905"/>
                          </a:cubicBezTo>
                          <a:cubicBezTo>
                            <a:pt x="0" y="953"/>
                            <a:pt x="953" y="0"/>
                            <a:pt x="1905" y="0"/>
                          </a:cubicBezTo>
                          <a:cubicBezTo>
                            <a:pt x="2857" y="0"/>
                            <a:pt x="3810" y="953"/>
                            <a:pt x="3810" y="19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 name="Google Shape;257;p9"/>
                    <p:cNvSpPr/>
                    <p:nvPr/>
                  </p:nvSpPr>
                  <p:spPr>
                    <a:xfrm>
                      <a:off x="7594528" y="4150831"/>
                      <a:ext cx="60887" cy="94460"/>
                    </a:xfrm>
                    <a:custGeom>
                      <a:avLst/>
                      <a:gdLst/>
                      <a:ahLst/>
                      <a:cxnLst/>
                      <a:rect l="l" t="t" r="r" b="b"/>
                      <a:pathLst>
                        <a:path w="60887" h="94460" extrusionOk="0">
                          <a:moveTo>
                            <a:pt x="3564" y="36358"/>
                          </a:moveTo>
                          <a:cubicBezTo>
                            <a:pt x="8327" y="45883"/>
                            <a:pt x="18804" y="52551"/>
                            <a:pt x="21662" y="63028"/>
                          </a:cubicBezTo>
                          <a:cubicBezTo>
                            <a:pt x="23566" y="70648"/>
                            <a:pt x="19757" y="79221"/>
                            <a:pt x="23566" y="85888"/>
                          </a:cubicBezTo>
                          <a:cubicBezTo>
                            <a:pt x="27377" y="93508"/>
                            <a:pt x="38807" y="94461"/>
                            <a:pt x="47379" y="94461"/>
                          </a:cubicBezTo>
                          <a:cubicBezTo>
                            <a:pt x="48332" y="94461"/>
                            <a:pt x="50237" y="94461"/>
                            <a:pt x="51189" y="93508"/>
                          </a:cubicBezTo>
                          <a:cubicBezTo>
                            <a:pt x="54047" y="92556"/>
                            <a:pt x="55952" y="89698"/>
                            <a:pt x="56904" y="86841"/>
                          </a:cubicBezTo>
                          <a:cubicBezTo>
                            <a:pt x="61666" y="72553"/>
                            <a:pt x="50237" y="57313"/>
                            <a:pt x="54999" y="43026"/>
                          </a:cubicBezTo>
                          <a:cubicBezTo>
                            <a:pt x="55952" y="40168"/>
                            <a:pt x="57857" y="37311"/>
                            <a:pt x="58809" y="34453"/>
                          </a:cubicBezTo>
                          <a:cubicBezTo>
                            <a:pt x="75954" y="-14124"/>
                            <a:pt x="-19296" y="-9362"/>
                            <a:pt x="3564" y="3635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8" name="Google Shape;258;p9"/>
                    <p:cNvSpPr/>
                    <p:nvPr/>
                  </p:nvSpPr>
                  <p:spPr>
                    <a:xfrm>
                      <a:off x="7658100" y="4197667"/>
                      <a:ext cx="22859" cy="22859"/>
                    </a:xfrm>
                    <a:custGeom>
                      <a:avLst/>
                      <a:gdLst/>
                      <a:ahLst/>
                      <a:cxnLst/>
                      <a:rect l="l" t="t" r="r" b="b"/>
                      <a:pathLst>
                        <a:path w="22859" h="22859" extrusionOk="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9" name="Google Shape;259;p9"/>
                    <p:cNvSpPr/>
                    <p:nvPr/>
                  </p:nvSpPr>
                  <p:spPr>
                    <a:xfrm>
                      <a:off x="7594282" y="4240530"/>
                      <a:ext cx="3809" cy="3809"/>
                    </a:xfrm>
                    <a:custGeom>
                      <a:avLst/>
                      <a:gdLst/>
                      <a:ahLst/>
                      <a:cxnLst/>
                      <a:rect l="l" t="t" r="r" b="b"/>
                      <a:pathLst>
                        <a:path w="3809" h="3809" extrusionOk="0">
                          <a:moveTo>
                            <a:pt x="3810" y="1905"/>
                          </a:moveTo>
                          <a:cubicBezTo>
                            <a:pt x="3810" y="2957"/>
                            <a:pt x="2957" y="3810"/>
                            <a:pt x="1905" y="3810"/>
                          </a:cubicBezTo>
                          <a:cubicBezTo>
                            <a:pt x="853" y="3810"/>
                            <a:pt x="0" y="2957"/>
                            <a:pt x="0" y="1905"/>
                          </a:cubicBezTo>
                          <a:cubicBezTo>
                            <a:pt x="0" y="853"/>
                            <a:pt x="853" y="0"/>
                            <a:pt x="1905" y="0"/>
                          </a:cubicBezTo>
                          <a:cubicBezTo>
                            <a:pt x="2957" y="0"/>
                            <a:pt x="3810" y="853"/>
                            <a:pt x="3810" y="19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 name="Google Shape;260;p9"/>
                    <p:cNvSpPr/>
                    <p:nvPr/>
                  </p:nvSpPr>
                  <p:spPr>
                    <a:xfrm>
                      <a:off x="7635240" y="4282440"/>
                      <a:ext cx="28575" cy="28575"/>
                    </a:xfrm>
                    <a:custGeom>
                      <a:avLst/>
                      <a:gdLst/>
                      <a:ahLst/>
                      <a:cxnLst/>
                      <a:rect l="l" t="t" r="r" b="b"/>
                      <a:pathLst>
                        <a:path w="28575" h="28575" extrusionOk="0">
                          <a:moveTo>
                            <a:pt x="28575" y="14288"/>
                          </a:moveTo>
                          <a:cubicBezTo>
                            <a:pt x="28575" y="22178"/>
                            <a:pt x="22178" y="28575"/>
                            <a:pt x="14288" y="28575"/>
                          </a:cubicBezTo>
                          <a:cubicBezTo>
                            <a:pt x="6397" y="28575"/>
                            <a:pt x="0" y="22178"/>
                            <a:pt x="0" y="14288"/>
                          </a:cubicBezTo>
                          <a:cubicBezTo>
                            <a:pt x="0" y="6397"/>
                            <a:pt x="6397" y="0"/>
                            <a:pt x="14288" y="0"/>
                          </a:cubicBezTo>
                          <a:cubicBezTo>
                            <a:pt x="22178" y="0"/>
                            <a:pt x="28575" y="6397"/>
                            <a:pt x="28575" y="1428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 name="Google Shape;261;p9"/>
                    <p:cNvSpPr/>
                    <p:nvPr/>
                  </p:nvSpPr>
                  <p:spPr>
                    <a:xfrm>
                      <a:off x="7663815" y="4256722"/>
                      <a:ext cx="9525" cy="9525"/>
                    </a:xfrm>
                    <a:custGeom>
                      <a:avLst/>
                      <a:gdLst/>
                      <a:ahLst/>
                      <a:cxnLst/>
                      <a:rect l="l" t="t" r="r" b="b"/>
                      <a:pathLst>
                        <a:path w="9525" h="9525" extrusionOk="0">
                          <a:moveTo>
                            <a:pt x="9525" y="4763"/>
                          </a:moveTo>
                          <a:cubicBezTo>
                            <a:pt x="9525" y="7620"/>
                            <a:pt x="7620" y="9525"/>
                            <a:pt x="4763" y="9525"/>
                          </a:cubicBezTo>
                          <a:cubicBezTo>
                            <a:pt x="1905" y="9525"/>
                            <a:pt x="0" y="7620"/>
                            <a:pt x="0" y="4763"/>
                          </a:cubicBezTo>
                          <a:cubicBezTo>
                            <a:pt x="0" y="1905"/>
                            <a:pt x="1905" y="0"/>
                            <a:pt x="4763" y="0"/>
                          </a:cubicBezTo>
                          <a:cubicBezTo>
                            <a:pt x="7620" y="953"/>
                            <a:pt x="9525" y="2858"/>
                            <a:pt x="9525" y="4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62" name="Google Shape;262;p9"/>
                  <p:cNvGrpSpPr/>
                  <p:nvPr/>
                </p:nvGrpSpPr>
                <p:grpSpPr>
                  <a:xfrm>
                    <a:off x="177681" y="4070750"/>
                    <a:ext cx="245811" cy="533354"/>
                    <a:chOff x="7738110" y="1433006"/>
                    <a:chExt cx="215775" cy="468183"/>
                  </a:xfrm>
                </p:grpSpPr>
                <p:sp>
                  <p:nvSpPr>
                    <p:cNvPr id="263" name="Google Shape;263;p9"/>
                    <p:cNvSpPr/>
                    <p:nvPr/>
                  </p:nvSpPr>
                  <p:spPr>
                    <a:xfrm>
                      <a:off x="7738763" y="1433006"/>
                      <a:ext cx="215122" cy="403482"/>
                    </a:xfrm>
                    <a:custGeom>
                      <a:avLst/>
                      <a:gdLst/>
                      <a:ahLst/>
                      <a:cxnLst/>
                      <a:rect l="l" t="t" r="r" b="b"/>
                      <a:pathLst>
                        <a:path w="215122" h="403482" extrusionOk="0">
                          <a:moveTo>
                            <a:pt x="6014" y="182433"/>
                          </a:moveTo>
                          <a:cubicBezTo>
                            <a:pt x="-5416" y="250061"/>
                            <a:pt x="-4463" y="329118"/>
                            <a:pt x="44114" y="377696"/>
                          </a:cubicBezTo>
                          <a:cubicBezTo>
                            <a:pt x="56497" y="390078"/>
                            <a:pt x="71737" y="399603"/>
                            <a:pt x="88882" y="402461"/>
                          </a:cubicBezTo>
                          <a:cubicBezTo>
                            <a:pt x="114599" y="407223"/>
                            <a:pt x="141269" y="394841"/>
                            <a:pt x="160319" y="375791"/>
                          </a:cubicBezTo>
                          <a:cubicBezTo>
                            <a:pt x="178417" y="356741"/>
                            <a:pt x="189847" y="331976"/>
                            <a:pt x="197467" y="307211"/>
                          </a:cubicBezTo>
                          <a:cubicBezTo>
                            <a:pt x="222232" y="227201"/>
                            <a:pt x="231757" y="69086"/>
                            <a:pt x="151747" y="13841"/>
                          </a:cubicBezTo>
                          <a:cubicBezTo>
                            <a:pt x="60307" y="-49977"/>
                            <a:pt x="15539" y="124331"/>
                            <a:pt x="6014" y="1824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4" name="Google Shape;264;p9"/>
                    <p:cNvSpPr/>
                    <p:nvPr/>
                  </p:nvSpPr>
                  <p:spPr>
                    <a:xfrm>
                      <a:off x="7845742" y="1564005"/>
                      <a:ext cx="9525" cy="337184"/>
                    </a:xfrm>
                    <a:custGeom>
                      <a:avLst/>
                      <a:gdLst/>
                      <a:ahLst/>
                      <a:cxnLst/>
                      <a:rect l="l" t="t" r="r" b="b"/>
                      <a:pathLst>
                        <a:path w="9525" h="337184" extrusionOk="0">
                          <a:moveTo>
                            <a:pt x="0" y="0"/>
                          </a:moveTo>
                          <a:lnTo>
                            <a:pt x="0" y="337185"/>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5" name="Google Shape;265;p9"/>
                    <p:cNvSpPr/>
                    <p:nvPr/>
                  </p:nvSpPr>
                  <p:spPr>
                    <a:xfrm>
                      <a:off x="7738110" y="1589722"/>
                      <a:ext cx="107632" cy="187642"/>
                    </a:xfrm>
                    <a:custGeom>
                      <a:avLst/>
                      <a:gdLst/>
                      <a:ahLst/>
                      <a:cxnLst/>
                      <a:rect l="l" t="t" r="r" b="b"/>
                      <a:pathLst>
                        <a:path w="107632" h="187642" extrusionOk="0">
                          <a:moveTo>
                            <a:pt x="0" y="0"/>
                          </a:moveTo>
                          <a:lnTo>
                            <a:pt x="107633" y="187642"/>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6" name="Google Shape;266;p9"/>
                    <p:cNvSpPr/>
                    <p:nvPr/>
                  </p:nvSpPr>
                  <p:spPr>
                    <a:xfrm>
                      <a:off x="7845742" y="1561147"/>
                      <a:ext cx="103822" cy="162877"/>
                    </a:xfrm>
                    <a:custGeom>
                      <a:avLst/>
                      <a:gdLst/>
                      <a:ahLst/>
                      <a:cxnLst/>
                      <a:rect l="l" t="t" r="r" b="b"/>
                      <a:pathLst>
                        <a:path w="103822" h="162877" extrusionOk="0">
                          <a:moveTo>
                            <a:pt x="103822" y="0"/>
                          </a:moveTo>
                          <a:cubicBezTo>
                            <a:pt x="103822" y="952"/>
                            <a:pt x="0" y="162877"/>
                            <a:pt x="0" y="162877"/>
                          </a:cubicBez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67" name="Google Shape;267;p9"/>
                  <p:cNvGrpSpPr/>
                  <p:nvPr/>
                </p:nvGrpSpPr>
                <p:grpSpPr>
                  <a:xfrm flipH="1">
                    <a:off x="1400353" y="4727283"/>
                    <a:ext cx="237953" cy="491619"/>
                    <a:chOff x="7973047" y="1742056"/>
                    <a:chExt cx="208877" cy="431548"/>
                  </a:xfrm>
                </p:grpSpPr>
                <p:sp>
                  <p:nvSpPr>
                    <p:cNvPr id="268" name="Google Shape;268;p9"/>
                    <p:cNvSpPr/>
                    <p:nvPr/>
                  </p:nvSpPr>
                  <p:spPr>
                    <a:xfrm>
                      <a:off x="7973047" y="1742056"/>
                      <a:ext cx="208877" cy="391616"/>
                    </a:xfrm>
                    <a:custGeom>
                      <a:avLst/>
                      <a:gdLst/>
                      <a:ahLst/>
                      <a:cxnLst/>
                      <a:rect l="l" t="t" r="r" b="b"/>
                      <a:pathLst>
                        <a:path w="208877" h="391616" extrusionOk="0">
                          <a:moveTo>
                            <a:pt x="6045" y="177231"/>
                          </a:moveTo>
                          <a:cubicBezTo>
                            <a:pt x="-5385" y="242954"/>
                            <a:pt x="-4432" y="319154"/>
                            <a:pt x="43193" y="365826"/>
                          </a:cubicBezTo>
                          <a:cubicBezTo>
                            <a:pt x="55575" y="378209"/>
                            <a:pt x="69863" y="387734"/>
                            <a:pt x="87008" y="390591"/>
                          </a:cubicBezTo>
                          <a:cubicBezTo>
                            <a:pt x="111773" y="395354"/>
                            <a:pt x="138443" y="382971"/>
                            <a:pt x="155588" y="364874"/>
                          </a:cubicBezTo>
                          <a:cubicBezTo>
                            <a:pt x="173685" y="346776"/>
                            <a:pt x="184163" y="322011"/>
                            <a:pt x="191783" y="298199"/>
                          </a:cubicBezTo>
                          <a:cubicBezTo>
                            <a:pt x="215595" y="221046"/>
                            <a:pt x="225120" y="67694"/>
                            <a:pt x="147968" y="13401"/>
                          </a:cubicBezTo>
                          <a:cubicBezTo>
                            <a:pt x="58433" y="-48511"/>
                            <a:pt x="15570" y="121034"/>
                            <a:pt x="6045" y="17723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9" name="Google Shape;269;p9"/>
                    <p:cNvSpPr/>
                    <p:nvPr/>
                  </p:nvSpPr>
                  <p:spPr>
                    <a:xfrm>
                      <a:off x="8075294" y="1928812"/>
                      <a:ext cx="1905" cy="244792"/>
                    </a:xfrm>
                    <a:custGeom>
                      <a:avLst/>
                      <a:gdLst/>
                      <a:ahLst/>
                      <a:cxnLst/>
                      <a:rect l="l" t="t" r="r" b="b"/>
                      <a:pathLst>
                        <a:path w="1905" h="244792" extrusionOk="0">
                          <a:moveTo>
                            <a:pt x="1905" y="0"/>
                          </a:moveTo>
                          <a:lnTo>
                            <a:pt x="1905" y="244792"/>
                          </a:lnTo>
                          <a:lnTo>
                            <a:pt x="0" y="244792"/>
                          </a:ln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0" name="Google Shape;270;p9"/>
                    <p:cNvSpPr/>
                    <p:nvPr/>
                  </p:nvSpPr>
                  <p:spPr>
                    <a:xfrm>
                      <a:off x="7984807" y="1865947"/>
                      <a:ext cx="196215" cy="167801"/>
                    </a:xfrm>
                    <a:custGeom>
                      <a:avLst/>
                      <a:gdLst/>
                      <a:ahLst/>
                      <a:cxnLst/>
                      <a:rect l="l" t="t" r="r" b="b"/>
                      <a:pathLst>
                        <a:path w="196215" h="167801" extrusionOk="0">
                          <a:moveTo>
                            <a:pt x="0" y="25717"/>
                          </a:moveTo>
                          <a:cubicBezTo>
                            <a:pt x="0" y="25717"/>
                            <a:pt x="92393" y="173355"/>
                            <a:pt x="92393" y="167640"/>
                          </a:cubicBezTo>
                          <a:cubicBezTo>
                            <a:pt x="92393" y="161925"/>
                            <a:pt x="196215" y="0"/>
                            <a:pt x="196215" y="0"/>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1" name="Google Shape;271;p9"/>
                    <p:cNvSpPr/>
                    <p:nvPr/>
                  </p:nvSpPr>
                  <p:spPr>
                    <a:xfrm>
                      <a:off x="8127682" y="1787842"/>
                      <a:ext cx="22964" cy="161925"/>
                    </a:xfrm>
                    <a:custGeom>
                      <a:avLst/>
                      <a:gdLst/>
                      <a:ahLst/>
                      <a:cxnLst/>
                      <a:rect l="l" t="t" r="r" b="b"/>
                      <a:pathLst>
                        <a:path w="22964" h="161925" extrusionOk="0">
                          <a:moveTo>
                            <a:pt x="22860" y="0"/>
                          </a:moveTo>
                          <a:cubicBezTo>
                            <a:pt x="24765" y="2858"/>
                            <a:pt x="0" y="161925"/>
                            <a:pt x="0" y="161925"/>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grpSp>
        <p:sp>
          <p:nvSpPr>
            <p:cNvPr id="272" name="Google Shape;272;p9"/>
            <p:cNvSpPr/>
            <p:nvPr/>
          </p:nvSpPr>
          <p:spPr>
            <a:xfrm rot="-5667070">
              <a:off x="5750220" y="-1177898"/>
              <a:ext cx="3561126" cy="3662402"/>
            </a:xfrm>
            <a:custGeom>
              <a:avLst/>
              <a:gdLst/>
              <a:ahLst/>
              <a:cxnLst/>
              <a:rect l="l" t="t" r="r" b="b"/>
              <a:pathLst>
                <a:path w="2834639" h="2665094" extrusionOk="0">
                  <a:moveTo>
                    <a:pt x="2834640" y="0"/>
                  </a:moveTo>
                  <a:cubicBezTo>
                    <a:pt x="2721293" y="91440"/>
                    <a:pt x="2607945" y="181927"/>
                    <a:pt x="2493645" y="273368"/>
                  </a:cubicBezTo>
                  <a:cubicBezTo>
                    <a:pt x="2463165" y="298133"/>
                    <a:pt x="2431733" y="322898"/>
                    <a:pt x="2410778" y="356235"/>
                  </a:cubicBezTo>
                  <a:cubicBezTo>
                    <a:pt x="2379345" y="406717"/>
                    <a:pt x="2376488" y="468630"/>
                    <a:pt x="2366010" y="526733"/>
                  </a:cubicBezTo>
                  <a:cubicBezTo>
                    <a:pt x="2308860" y="855345"/>
                    <a:pt x="2022158" y="1091565"/>
                    <a:pt x="1737360" y="1265873"/>
                  </a:cubicBezTo>
                  <a:cubicBezTo>
                    <a:pt x="1616392" y="1340168"/>
                    <a:pt x="1478280" y="1426845"/>
                    <a:pt x="1459230" y="1567815"/>
                  </a:cubicBezTo>
                  <a:cubicBezTo>
                    <a:pt x="1437323" y="1720215"/>
                    <a:pt x="1568767" y="1883093"/>
                    <a:pt x="1496378" y="2020253"/>
                  </a:cubicBezTo>
                  <a:cubicBezTo>
                    <a:pt x="1449705" y="2108835"/>
                    <a:pt x="1337310" y="2138363"/>
                    <a:pt x="1237298" y="2148840"/>
                  </a:cubicBezTo>
                  <a:cubicBezTo>
                    <a:pt x="1137285" y="2159318"/>
                    <a:pt x="1028700" y="2163128"/>
                    <a:pt x="951548" y="2227898"/>
                  </a:cubicBezTo>
                  <a:cubicBezTo>
                    <a:pt x="879158" y="2288858"/>
                    <a:pt x="849630" y="2393633"/>
                    <a:pt x="769620" y="2445068"/>
                  </a:cubicBezTo>
                  <a:cubicBezTo>
                    <a:pt x="670560" y="2507933"/>
                    <a:pt x="542925" y="2464118"/>
                    <a:pt x="425768" y="2454593"/>
                  </a:cubicBezTo>
                  <a:cubicBezTo>
                    <a:pt x="401003" y="2452688"/>
                    <a:pt x="375285" y="2452688"/>
                    <a:pt x="352425" y="2461260"/>
                  </a:cubicBezTo>
                  <a:cubicBezTo>
                    <a:pt x="320993" y="2473643"/>
                    <a:pt x="299085" y="2500313"/>
                    <a:pt x="276225" y="2524125"/>
                  </a:cubicBezTo>
                  <a:cubicBezTo>
                    <a:pt x="202883" y="2599373"/>
                    <a:pt x="103822" y="2649855"/>
                    <a:pt x="0" y="2665095"/>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1863268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81"/>
        <p:cNvGrpSpPr/>
        <p:nvPr/>
      </p:nvGrpSpPr>
      <p:grpSpPr>
        <a:xfrm>
          <a:off x="0" y="0"/>
          <a:ext cx="0" cy="0"/>
          <a:chOff x="0" y="0"/>
          <a:chExt cx="0" cy="0"/>
        </a:xfrm>
      </p:grpSpPr>
      <p:grpSp>
        <p:nvGrpSpPr>
          <p:cNvPr id="582" name="Google Shape;582;p20"/>
          <p:cNvGrpSpPr/>
          <p:nvPr/>
        </p:nvGrpSpPr>
        <p:grpSpPr>
          <a:xfrm>
            <a:off x="-439029" y="1060989"/>
            <a:ext cx="11737931" cy="6065289"/>
            <a:chOff x="-439029" y="1060989"/>
            <a:chExt cx="11737931" cy="6065289"/>
          </a:xfrm>
        </p:grpSpPr>
        <p:sp>
          <p:nvSpPr>
            <p:cNvPr id="583" name="Google Shape;583;p20"/>
            <p:cNvSpPr/>
            <p:nvPr/>
          </p:nvSpPr>
          <p:spPr>
            <a:xfrm rot="2358425" flipH="1">
              <a:off x="-529169" y="4137410"/>
              <a:ext cx="3027675" cy="796708"/>
            </a:xfrm>
            <a:custGeom>
              <a:avLst/>
              <a:gdLst/>
              <a:ahLst/>
              <a:cxnLst/>
              <a:rect l="l" t="t" r="r" b="b"/>
              <a:pathLst>
                <a:path w="2654617" h="698541" extrusionOk="0">
                  <a:moveTo>
                    <a:pt x="0" y="0"/>
                  </a:moveTo>
                  <a:lnTo>
                    <a:pt x="992505" y="379095"/>
                  </a:lnTo>
                  <a:cubicBezTo>
                    <a:pt x="1011555" y="385763"/>
                    <a:pt x="1028700" y="396240"/>
                    <a:pt x="1042988" y="409575"/>
                  </a:cubicBezTo>
                  <a:lnTo>
                    <a:pt x="1210628" y="558165"/>
                  </a:lnTo>
                  <a:cubicBezTo>
                    <a:pt x="1257300" y="599122"/>
                    <a:pt x="1313498" y="627697"/>
                    <a:pt x="1374457" y="639128"/>
                  </a:cubicBezTo>
                  <a:lnTo>
                    <a:pt x="1641157" y="691515"/>
                  </a:lnTo>
                  <a:cubicBezTo>
                    <a:pt x="1777365" y="718185"/>
                    <a:pt x="1916430" y="667703"/>
                    <a:pt x="2004060" y="561022"/>
                  </a:cubicBezTo>
                  <a:lnTo>
                    <a:pt x="2004060" y="561022"/>
                  </a:lnTo>
                  <a:cubicBezTo>
                    <a:pt x="2053590" y="501015"/>
                    <a:pt x="2123123" y="460057"/>
                    <a:pt x="2199323" y="447675"/>
                  </a:cubicBezTo>
                  <a:lnTo>
                    <a:pt x="2654618" y="37338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584" name="Google Shape;584;p20"/>
            <p:cNvGrpSpPr/>
            <p:nvPr/>
          </p:nvGrpSpPr>
          <p:grpSpPr>
            <a:xfrm>
              <a:off x="6172025" y="1060989"/>
              <a:ext cx="5126876" cy="6065289"/>
              <a:chOff x="6172025" y="1060989"/>
              <a:chExt cx="5126876" cy="6065289"/>
            </a:xfrm>
          </p:grpSpPr>
          <p:grpSp>
            <p:nvGrpSpPr>
              <p:cNvPr id="585" name="Google Shape;585;p20"/>
              <p:cNvGrpSpPr/>
              <p:nvPr/>
            </p:nvGrpSpPr>
            <p:grpSpPr>
              <a:xfrm rot="958424" flipH="1">
                <a:off x="6814638" y="1489025"/>
                <a:ext cx="3841651" cy="5209219"/>
                <a:chOff x="-1488283" y="1536254"/>
                <a:chExt cx="3841603" cy="5209154"/>
              </a:xfrm>
            </p:grpSpPr>
            <p:sp>
              <p:nvSpPr>
                <p:cNvPr id="586" name="Google Shape;586;p20"/>
                <p:cNvSpPr/>
                <p:nvPr/>
              </p:nvSpPr>
              <p:spPr>
                <a:xfrm rot="-2727723">
                  <a:off x="-946600" y="2039054"/>
                  <a:ext cx="2485527" cy="2558325"/>
                </a:xfrm>
                <a:custGeom>
                  <a:avLst/>
                  <a:gdLst/>
                  <a:ahLst/>
                  <a:cxnLst/>
                  <a:rect l="l" t="t" r="r" b="b"/>
                  <a:pathLst>
                    <a:path w="2834639" h="2665094" extrusionOk="0">
                      <a:moveTo>
                        <a:pt x="2834640" y="0"/>
                      </a:moveTo>
                      <a:cubicBezTo>
                        <a:pt x="2721293" y="91440"/>
                        <a:pt x="2607945" y="181927"/>
                        <a:pt x="2493645" y="273368"/>
                      </a:cubicBezTo>
                      <a:cubicBezTo>
                        <a:pt x="2463165" y="298133"/>
                        <a:pt x="2431733" y="322898"/>
                        <a:pt x="2410778" y="356235"/>
                      </a:cubicBezTo>
                      <a:cubicBezTo>
                        <a:pt x="2379345" y="406717"/>
                        <a:pt x="2376488" y="468630"/>
                        <a:pt x="2366010" y="526733"/>
                      </a:cubicBezTo>
                      <a:cubicBezTo>
                        <a:pt x="2308860" y="855345"/>
                        <a:pt x="2022158" y="1091565"/>
                        <a:pt x="1737360" y="1265873"/>
                      </a:cubicBezTo>
                      <a:cubicBezTo>
                        <a:pt x="1616392" y="1340168"/>
                        <a:pt x="1478280" y="1426845"/>
                        <a:pt x="1459230" y="1567815"/>
                      </a:cubicBezTo>
                      <a:cubicBezTo>
                        <a:pt x="1437323" y="1720215"/>
                        <a:pt x="1568767" y="1883093"/>
                        <a:pt x="1496378" y="2020253"/>
                      </a:cubicBezTo>
                      <a:cubicBezTo>
                        <a:pt x="1449705" y="2108835"/>
                        <a:pt x="1337310" y="2138363"/>
                        <a:pt x="1237298" y="2148840"/>
                      </a:cubicBezTo>
                      <a:cubicBezTo>
                        <a:pt x="1137285" y="2159318"/>
                        <a:pt x="1028700" y="2163128"/>
                        <a:pt x="951548" y="2227898"/>
                      </a:cubicBezTo>
                      <a:cubicBezTo>
                        <a:pt x="879158" y="2288858"/>
                        <a:pt x="849630" y="2393633"/>
                        <a:pt x="769620" y="2445068"/>
                      </a:cubicBezTo>
                      <a:cubicBezTo>
                        <a:pt x="670560" y="2507933"/>
                        <a:pt x="542925" y="2464118"/>
                        <a:pt x="425768" y="2454593"/>
                      </a:cubicBezTo>
                      <a:cubicBezTo>
                        <a:pt x="401003" y="2452688"/>
                        <a:pt x="375285" y="2452688"/>
                        <a:pt x="352425" y="2461260"/>
                      </a:cubicBezTo>
                      <a:cubicBezTo>
                        <a:pt x="320993" y="2473643"/>
                        <a:pt x="299085" y="2500313"/>
                        <a:pt x="276225" y="2524125"/>
                      </a:cubicBezTo>
                      <a:cubicBezTo>
                        <a:pt x="202883" y="2599373"/>
                        <a:pt x="103822" y="2649855"/>
                        <a:pt x="0" y="2665095"/>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7" name="Google Shape;587;p20"/>
                <p:cNvSpPr/>
                <p:nvPr/>
              </p:nvSpPr>
              <p:spPr>
                <a:xfrm rot="-6503715">
                  <a:off x="204257" y="4606903"/>
                  <a:ext cx="1922202" cy="1864612"/>
                </a:xfrm>
                <a:custGeom>
                  <a:avLst/>
                  <a:gdLst/>
                  <a:ahLst/>
                  <a:cxnLst/>
                  <a:rect l="l" t="t" r="r" b="b"/>
                  <a:pathLst>
                    <a:path w="1684972" h="1634489" extrusionOk="0">
                      <a:moveTo>
                        <a:pt x="0" y="1634490"/>
                      </a:moveTo>
                      <a:lnTo>
                        <a:pt x="654368" y="754380"/>
                      </a:lnTo>
                      <a:cubicBezTo>
                        <a:pt x="689610" y="706755"/>
                        <a:pt x="740093" y="673417"/>
                        <a:pt x="797243" y="660082"/>
                      </a:cubicBezTo>
                      <a:lnTo>
                        <a:pt x="1064895" y="595313"/>
                      </a:lnTo>
                      <a:cubicBezTo>
                        <a:pt x="1111568" y="583882"/>
                        <a:pt x="1154430" y="559117"/>
                        <a:pt x="1187768" y="524827"/>
                      </a:cubicBezTo>
                      <a:lnTo>
                        <a:pt x="1684973" y="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588" name="Google Shape;588;p20"/>
              <p:cNvGrpSpPr/>
              <p:nvPr/>
            </p:nvGrpSpPr>
            <p:grpSpPr>
              <a:xfrm flipH="1">
                <a:off x="8565228" y="3848768"/>
                <a:ext cx="465623" cy="632367"/>
                <a:chOff x="6726555" y="1729740"/>
                <a:chExt cx="422909" cy="574357"/>
              </a:xfrm>
            </p:grpSpPr>
            <p:grpSp>
              <p:nvGrpSpPr>
                <p:cNvPr id="589" name="Google Shape;589;p20"/>
                <p:cNvGrpSpPr/>
                <p:nvPr/>
              </p:nvGrpSpPr>
              <p:grpSpPr>
                <a:xfrm>
                  <a:off x="6726555" y="1729740"/>
                  <a:ext cx="422909" cy="574357"/>
                  <a:chOff x="6726555" y="1729740"/>
                  <a:chExt cx="422909" cy="574357"/>
                </a:xfrm>
              </p:grpSpPr>
              <p:sp>
                <p:nvSpPr>
                  <p:cNvPr id="590" name="Google Shape;590;p20"/>
                  <p:cNvSpPr/>
                  <p:nvPr/>
                </p:nvSpPr>
                <p:spPr>
                  <a:xfrm>
                    <a:off x="6726555" y="1854517"/>
                    <a:ext cx="218122" cy="449579"/>
                  </a:xfrm>
                  <a:custGeom>
                    <a:avLst/>
                    <a:gdLst/>
                    <a:ahLst/>
                    <a:cxnLst/>
                    <a:rect l="l" t="t" r="r" b="b"/>
                    <a:pathLst>
                      <a:path w="218122" h="449579" extrusionOk="0">
                        <a:moveTo>
                          <a:pt x="218122" y="449580"/>
                        </a:moveTo>
                        <a:lnTo>
                          <a:pt x="218122" y="190500"/>
                        </a:lnTo>
                        <a:lnTo>
                          <a:pt x="106680" y="0"/>
                        </a:lnTo>
                        <a:lnTo>
                          <a:pt x="0" y="173355"/>
                        </a:lnTo>
                        <a:lnTo>
                          <a:pt x="0" y="44958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1" name="Google Shape;591;p20"/>
                  <p:cNvSpPr/>
                  <p:nvPr/>
                </p:nvSpPr>
                <p:spPr>
                  <a:xfrm>
                    <a:off x="6944677" y="2045017"/>
                    <a:ext cx="204787" cy="259080"/>
                  </a:xfrm>
                  <a:custGeom>
                    <a:avLst/>
                    <a:gdLst/>
                    <a:ahLst/>
                    <a:cxnLst/>
                    <a:rect l="l" t="t" r="r" b="b"/>
                    <a:pathLst>
                      <a:path w="204787" h="259080" extrusionOk="0">
                        <a:moveTo>
                          <a:pt x="0" y="0"/>
                        </a:moveTo>
                        <a:lnTo>
                          <a:pt x="204788" y="0"/>
                        </a:lnTo>
                        <a:lnTo>
                          <a:pt x="204788" y="259080"/>
                        </a:lnTo>
                        <a:lnTo>
                          <a:pt x="0" y="259080"/>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2" name="Google Shape;592;p20"/>
                  <p:cNvSpPr/>
                  <p:nvPr/>
                </p:nvSpPr>
                <p:spPr>
                  <a:xfrm>
                    <a:off x="6833234" y="1854517"/>
                    <a:ext cx="316230" cy="190500"/>
                  </a:xfrm>
                  <a:custGeom>
                    <a:avLst/>
                    <a:gdLst/>
                    <a:ahLst/>
                    <a:cxnLst/>
                    <a:rect l="l" t="t" r="r" b="b"/>
                    <a:pathLst>
                      <a:path w="316230" h="190500" extrusionOk="0">
                        <a:moveTo>
                          <a:pt x="0" y="0"/>
                        </a:moveTo>
                        <a:lnTo>
                          <a:pt x="111443" y="190500"/>
                        </a:lnTo>
                        <a:lnTo>
                          <a:pt x="316230" y="190500"/>
                        </a:lnTo>
                        <a:lnTo>
                          <a:pt x="18288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3" name="Google Shape;593;p20"/>
                  <p:cNvSpPr/>
                  <p:nvPr/>
                </p:nvSpPr>
                <p:spPr>
                  <a:xfrm>
                    <a:off x="6820852" y="1973580"/>
                    <a:ext cx="12382" cy="95250"/>
                  </a:xfrm>
                  <a:custGeom>
                    <a:avLst/>
                    <a:gdLst/>
                    <a:ahLst/>
                    <a:cxnLst/>
                    <a:rect l="l" t="t" r="r" b="b"/>
                    <a:pathLst>
                      <a:path w="12382" h="95250" extrusionOk="0">
                        <a:moveTo>
                          <a:pt x="0" y="0"/>
                        </a:moveTo>
                        <a:lnTo>
                          <a:pt x="12382" y="0"/>
                        </a:lnTo>
                        <a:lnTo>
                          <a:pt x="12382" y="95250"/>
                        </a:lnTo>
                        <a:lnTo>
                          <a:pt x="0" y="95250"/>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4" name="Google Shape;594;p20"/>
                  <p:cNvSpPr/>
                  <p:nvPr/>
                </p:nvSpPr>
                <p:spPr>
                  <a:xfrm>
                    <a:off x="6999922" y="2085975"/>
                    <a:ext cx="12382" cy="95250"/>
                  </a:xfrm>
                  <a:custGeom>
                    <a:avLst/>
                    <a:gdLst/>
                    <a:ahLst/>
                    <a:cxnLst/>
                    <a:rect l="l" t="t" r="r" b="b"/>
                    <a:pathLst>
                      <a:path w="12382" h="95250" extrusionOk="0">
                        <a:moveTo>
                          <a:pt x="0" y="0"/>
                        </a:moveTo>
                        <a:lnTo>
                          <a:pt x="12382" y="0"/>
                        </a:lnTo>
                        <a:lnTo>
                          <a:pt x="12382" y="95250"/>
                        </a:lnTo>
                        <a:lnTo>
                          <a:pt x="0" y="9525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5" name="Google Shape;595;p20"/>
                  <p:cNvSpPr/>
                  <p:nvPr/>
                </p:nvSpPr>
                <p:spPr>
                  <a:xfrm>
                    <a:off x="6907530" y="1884997"/>
                    <a:ext cx="67627" cy="30480"/>
                  </a:xfrm>
                  <a:custGeom>
                    <a:avLst/>
                    <a:gdLst/>
                    <a:ahLst/>
                    <a:cxnLst/>
                    <a:rect l="l" t="t" r="r" b="b"/>
                    <a:pathLst>
                      <a:path w="67627" h="30480" extrusionOk="0">
                        <a:moveTo>
                          <a:pt x="0" y="0"/>
                        </a:moveTo>
                        <a:lnTo>
                          <a:pt x="67628" y="0"/>
                        </a:lnTo>
                        <a:lnTo>
                          <a:pt x="67628" y="30480"/>
                        </a:lnTo>
                        <a:lnTo>
                          <a:pt x="0" y="3048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6" name="Google Shape;596;p20"/>
                  <p:cNvSpPr/>
                  <p:nvPr/>
                </p:nvSpPr>
                <p:spPr>
                  <a:xfrm>
                    <a:off x="6978967" y="1934527"/>
                    <a:ext cx="67627" cy="30480"/>
                  </a:xfrm>
                  <a:custGeom>
                    <a:avLst/>
                    <a:gdLst/>
                    <a:ahLst/>
                    <a:cxnLst/>
                    <a:rect l="l" t="t" r="r" b="b"/>
                    <a:pathLst>
                      <a:path w="67627" h="30480" extrusionOk="0">
                        <a:moveTo>
                          <a:pt x="0" y="0"/>
                        </a:moveTo>
                        <a:lnTo>
                          <a:pt x="67628" y="0"/>
                        </a:lnTo>
                        <a:lnTo>
                          <a:pt x="67628" y="30480"/>
                        </a:lnTo>
                        <a:lnTo>
                          <a:pt x="0" y="3048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7" name="Google Shape;597;p20"/>
                  <p:cNvSpPr/>
                  <p:nvPr/>
                </p:nvSpPr>
                <p:spPr>
                  <a:xfrm>
                    <a:off x="6875145" y="1729740"/>
                    <a:ext cx="13334" cy="124777"/>
                  </a:xfrm>
                  <a:custGeom>
                    <a:avLst/>
                    <a:gdLst/>
                    <a:ahLst/>
                    <a:cxnLst/>
                    <a:rect l="l" t="t" r="r" b="b"/>
                    <a:pathLst>
                      <a:path w="13334" h="124777" extrusionOk="0">
                        <a:moveTo>
                          <a:pt x="0" y="0"/>
                        </a:moveTo>
                        <a:lnTo>
                          <a:pt x="13335" y="0"/>
                        </a:lnTo>
                        <a:lnTo>
                          <a:pt x="13335" y="124777"/>
                        </a:lnTo>
                        <a:lnTo>
                          <a:pt x="0" y="124777"/>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598" name="Google Shape;598;p20"/>
                <p:cNvSpPr/>
                <p:nvPr/>
              </p:nvSpPr>
              <p:spPr>
                <a:xfrm>
                  <a:off x="6757035" y="2133600"/>
                  <a:ext cx="79057" cy="20002"/>
                </a:xfrm>
                <a:custGeom>
                  <a:avLst/>
                  <a:gdLst/>
                  <a:ahLst/>
                  <a:cxnLst/>
                  <a:rect l="l" t="t" r="r" b="b"/>
                  <a:pathLst>
                    <a:path w="79057" h="20002" extrusionOk="0">
                      <a:moveTo>
                        <a:pt x="0" y="0"/>
                      </a:moveTo>
                      <a:lnTo>
                        <a:pt x="79057" y="0"/>
                      </a:lnTo>
                      <a:lnTo>
                        <a:pt x="79057" y="20002"/>
                      </a:lnTo>
                      <a:lnTo>
                        <a:pt x="0" y="20002"/>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9" name="Google Shape;599;p20"/>
                <p:cNvSpPr/>
                <p:nvPr/>
              </p:nvSpPr>
              <p:spPr>
                <a:xfrm>
                  <a:off x="6820852" y="2170747"/>
                  <a:ext cx="79057" cy="20002"/>
                </a:xfrm>
                <a:custGeom>
                  <a:avLst/>
                  <a:gdLst/>
                  <a:ahLst/>
                  <a:cxnLst/>
                  <a:rect l="l" t="t" r="r" b="b"/>
                  <a:pathLst>
                    <a:path w="79057" h="20002" extrusionOk="0">
                      <a:moveTo>
                        <a:pt x="0" y="0"/>
                      </a:moveTo>
                      <a:lnTo>
                        <a:pt x="79057" y="0"/>
                      </a:lnTo>
                      <a:lnTo>
                        <a:pt x="79057" y="20003"/>
                      </a:lnTo>
                      <a:lnTo>
                        <a:pt x="0" y="20003"/>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600" name="Google Shape;600;p20"/>
              <p:cNvGrpSpPr/>
              <p:nvPr/>
            </p:nvGrpSpPr>
            <p:grpSpPr>
              <a:xfrm flipH="1">
                <a:off x="8329286" y="4616095"/>
                <a:ext cx="348169" cy="471915"/>
                <a:chOff x="7178992" y="2085975"/>
                <a:chExt cx="316230" cy="428624"/>
              </a:xfrm>
            </p:grpSpPr>
            <p:grpSp>
              <p:nvGrpSpPr>
                <p:cNvPr id="601" name="Google Shape;601;p20"/>
                <p:cNvGrpSpPr/>
                <p:nvPr/>
              </p:nvGrpSpPr>
              <p:grpSpPr>
                <a:xfrm>
                  <a:off x="7178992" y="2085975"/>
                  <a:ext cx="316230" cy="428624"/>
                  <a:chOff x="7178992" y="2085975"/>
                  <a:chExt cx="316230" cy="428624"/>
                </a:xfrm>
              </p:grpSpPr>
              <p:sp>
                <p:nvSpPr>
                  <p:cNvPr id="602" name="Google Shape;602;p20"/>
                  <p:cNvSpPr/>
                  <p:nvPr/>
                </p:nvSpPr>
                <p:spPr>
                  <a:xfrm>
                    <a:off x="7178992" y="2179320"/>
                    <a:ext cx="162877" cy="335279"/>
                  </a:xfrm>
                  <a:custGeom>
                    <a:avLst/>
                    <a:gdLst/>
                    <a:ahLst/>
                    <a:cxnLst/>
                    <a:rect l="l" t="t" r="r" b="b"/>
                    <a:pathLst>
                      <a:path w="162877" h="335279" extrusionOk="0">
                        <a:moveTo>
                          <a:pt x="162877" y="335280"/>
                        </a:moveTo>
                        <a:lnTo>
                          <a:pt x="162877" y="141922"/>
                        </a:lnTo>
                        <a:lnTo>
                          <a:pt x="80010" y="0"/>
                        </a:lnTo>
                        <a:lnTo>
                          <a:pt x="0" y="129540"/>
                        </a:lnTo>
                        <a:lnTo>
                          <a:pt x="0" y="33528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3" name="Google Shape;603;p20"/>
                  <p:cNvSpPr/>
                  <p:nvPr/>
                </p:nvSpPr>
                <p:spPr>
                  <a:xfrm>
                    <a:off x="7341870" y="2321242"/>
                    <a:ext cx="153352" cy="193357"/>
                  </a:xfrm>
                  <a:custGeom>
                    <a:avLst/>
                    <a:gdLst/>
                    <a:ahLst/>
                    <a:cxnLst/>
                    <a:rect l="l" t="t" r="r" b="b"/>
                    <a:pathLst>
                      <a:path w="153352" h="193357" extrusionOk="0">
                        <a:moveTo>
                          <a:pt x="0" y="0"/>
                        </a:moveTo>
                        <a:lnTo>
                          <a:pt x="153352" y="0"/>
                        </a:lnTo>
                        <a:lnTo>
                          <a:pt x="153352" y="193358"/>
                        </a:lnTo>
                        <a:lnTo>
                          <a:pt x="0" y="193358"/>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4" name="Google Shape;604;p20"/>
                  <p:cNvSpPr/>
                  <p:nvPr/>
                </p:nvSpPr>
                <p:spPr>
                  <a:xfrm>
                    <a:off x="7259002" y="2179320"/>
                    <a:ext cx="236219" cy="141922"/>
                  </a:xfrm>
                  <a:custGeom>
                    <a:avLst/>
                    <a:gdLst/>
                    <a:ahLst/>
                    <a:cxnLst/>
                    <a:rect l="l" t="t" r="r" b="b"/>
                    <a:pathLst>
                      <a:path w="236219" h="141922" extrusionOk="0">
                        <a:moveTo>
                          <a:pt x="0" y="0"/>
                        </a:moveTo>
                        <a:lnTo>
                          <a:pt x="82867" y="141922"/>
                        </a:lnTo>
                        <a:lnTo>
                          <a:pt x="236220" y="141922"/>
                        </a:lnTo>
                        <a:lnTo>
                          <a:pt x="13716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5" name="Google Shape;605;p20"/>
                  <p:cNvSpPr/>
                  <p:nvPr/>
                </p:nvSpPr>
                <p:spPr>
                  <a:xfrm>
                    <a:off x="7249477" y="2267902"/>
                    <a:ext cx="9525" cy="71437"/>
                  </a:xfrm>
                  <a:custGeom>
                    <a:avLst/>
                    <a:gdLst/>
                    <a:ahLst/>
                    <a:cxnLst/>
                    <a:rect l="l" t="t" r="r" b="b"/>
                    <a:pathLst>
                      <a:path w="9525" h="71437" extrusionOk="0">
                        <a:moveTo>
                          <a:pt x="0" y="0"/>
                        </a:moveTo>
                        <a:lnTo>
                          <a:pt x="9525" y="0"/>
                        </a:lnTo>
                        <a:lnTo>
                          <a:pt x="9525" y="71438"/>
                        </a:lnTo>
                        <a:lnTo>
                          <a:pt x="0" y="71438"/>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6" name="Google Shape;606;p20"/>
                  <p:cNvSpPr/>
                  <p:nvPr/>
                </p:nvSpPr>
                <p:spPr>
                  <a:xfrm>
                    <a:off x="7383780" y="2351722"/>
                    <a:ext cx="9525" cy="71437"/>
                  </a:xfrm>
                  <a:custGeom>
                    <a:avLst/>
                    <a:gdLst/>
                    <a:ahLst/>
                    <a:cxnLst/>
                    <a:rect l="l" t="t" r="r" b="b"/>
                    <a:pathLst>
                      <a:path w="9525" h="71437" extrusionOk="0">
                        <a:moveTo>
                          <a:pt x="0" y="0"/>
                        </a:moveTo>
                        <a:lnTo>
                          <a:pt x="9525" y="0"/>
                        </a:lnTo>
                        <a:lnTo>
                          <a:pt x="9525" y="71437"/>
                        </a:lnTo>
                        <a:lnTo>
                          <a:pt x="0" y="7143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7" name="Google Shape;607;p20"/>
                  <p:cNvSpPr/>
                  <p:nvPr/>
                </p:nvSpPr>
                <p:spPr>
                  <a:xfrm>
                    <a:off x="7314247" y="2202180"/>
                    <a:ext cx="50482" cy="22860"/>
                  </a:xfrm>
                  <a:custGeom>
                    <a:avLst/>
                    <a:gdLst/>
                    <a:ahLst/>
                    <a:cxnLst/>
                    <a:rect l="l" t="t" r="r" b="b"/>
                    <a:pathLst>
                      <a:path w="50482" h="22860" extrusionOk="0">
                        <a:moveTo>
                          <a:pt x="0" y="0"/>
                        </a:moveTo>
                        <a:lnTo>
                          <a:pt x="50482" y="0"/>
                        </a:lnTo>
                        <a:lnTo>
                          <a:pt x="50482" y="22860"/>
                        </a:lnTo>
                        <a:lnTo>
                          <a:pt x="0" y="2286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8" name="Google Shape;608;p20"/>
                  <p:cNvSpPr/>
                  <p:nvPr/>
                </p:nvSpPr>
                <p:spPr>
                  <a:xfrm>
                    <a:off x="7367587" y="2239327"/>
                    <a:ext cx="50482" cy="22860"/>
                  </a:xfrm>
                  <a:custGeom>
                    <a:avLst/>
                    <a:gdLst/>
                    <a:ahLst/>
                    <a:cxnLst/>
                    <a:rect l="l" t="t" r="r" b="b"/>
                    <a:pathLst>
                      <a:path w="50482" h="22860" extrusionOk="0">
                        <a:moveTo>
                          <a:pt x="0" y="0"/>
                        </a:moveTo>
                        <a:lnTo>
                          <a:pt x="50482" y="0"/>
                        </a:lnTo>
                        <a:lnTo>
                          <a:pt x="50482" y="22860"/>
                        </a:lnTo>
                        <a:lnTo>
                          <a:pt x="0" y="2286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9" name="Google Shape;609;p20"/>
                  <p:cNvSpPr/>
                  <p:nvPr/>
                </p:nvSpPr>
                <p:spPr>
                  <a:xfrm>
                    <a:off x="7290435" y="2085975"/>
                    <a:ext cx="10477" cy="93344"/>
                  </a:xfrm>
                  <a:custGeom>
                    <a:avLst/>
                    <a:gdLst/>
                    <a:ahLst/>
                    <a:cxnLst/>
                    <a:rect l="l" t="t" r="r" b="b"/>
                    <a:pathLst>
                      <a:path w="10477" h="93344" extrusionOk="0">
                        <a:moveTo>
                          <a:pt x="0" y="0"/>
                        </a:moveTo>
                        <a:lnTo>
                          <a:pt x="10478" y="0"/>
                        </a:lnTo>
                        <a:lnTo>
                          <a:pt x="10478" y="93345"/>
                        </a:lnTo>
                        <a:lnTo>
                          <a:pt x="0" y="93345"/>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610" name="Google Shape;610;p20"/>
                <p:cNvSpPr/>
                <p:nvPr/>
              </p:nvSpPr>
              <p:spPr>
                <a:xfrm>
                  <a:off x="7201852" y="2387917"/>
                  <a:ext cx="59054" cy="15239"/>
                </a:xfrm>
                <a:custGeom>
                  <a:avLst/>
                  <a:gdLst/>
                  <a:ahLst/>
                  <a:cxnLst/>
                  <a:rect l="l" t="t" r="r" b="b"/>
                  <a:pathLst>
                    <a:path w="59054" h="15239" extrusionOk="0">
                      <a:moveTo>
                        <a:pt x="0" y="0"/>
                      </a:moveTo>
                      <a:lnTo>
                        <a:pt x="59055" y="0"/>
                      </a:lnTo>
                      <a:lnTo>
                        <a:pt x="59055" y="15240"/>
                      </a:lnTo>
                      <a:lnTo>
                        <a:pt x="0" y="1524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1" name="Google Shape;611;p20"/>
                <p:cNvSpPr/>
                <p:nvPr/>
              </p:nvSpPr>
              <p:spPr>
                <a:xfrm>
                  <a:off x="7249477" y="2415540"/>
                  <a:ext cx="59054" cy="15239"/>
                </a:xfrm>
                <a:custGeom>
                  <a:avLst/>
                  <a:gdLst/>
                  <a:ahLst/>
                  <a:cxnLst/>
                  <a:rect l="l" t="t" r="r" b="b"/>
                  <a:pathLst>
                    <a:path w="59054" h="15239" extrusionOk="0">
                      <a:moveTo>
                        <a:pt x="0" y="0"/>
                      </a:moveTo>
                      <a:lnTo>
                        <a:pt x="59055" y="0"/>
                      </a:lnTo>
                      <a:lnTo>
                        <a:pt x="59055" y="15240"/>
                      </a:lnTo>
                      <a:lnTo>
                        <a:pt x="0" y="1524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612" name="Google Shape;612;p20"/>
              <p:cNvGrpSpPr/>
              <p:nvPr/>
            </p:nvGrpSpPr>
            <p:grpSpPr>
              <a:xfrm>
                <a:off x="8881513" y="3467461"/>
                <a:ext cx="149335" cy="331154"/>
                <a:chOff x="8138895" y="2678251"/>
                <a:chExt cx="131088" cy="290690"/>
              </a:xfrm>
            </p:grpSpPr>
            <p:sp>
              <p:nvSpPr>
                <p:cNvPr id="613" name="Google Shape;613;p20"/>
                <p:cNvSpPr/>
                <p:nvPr/>
              </p:nvSpPr>
              <p:spPr>
                <a:xfrm>
                  <a:off x="8138895" y="2678251"/>
                  <a:ext cx="131088" cy="245573"/>
                </a:xfrm>
                <a:custGeom>
                  <a:avLst/>
                  <a:gdLst/>
                  <a:ahLst/>
                  <a:cxnLst/>
                  <a:rect l="l" t="t" r="r" b="b"/>
                  <a:pathLst>
                    <a:path w="131088" h="245573" extrusionOk="0">
                      <a:moveTo>
                        <a:pt x="4027" y="111620"/>
                      </a:moveTo>
                      <a:cubicBezTo>
                        <a:pt x="-3593" y="152578"/>
                        <a:pt x="-2641" y="200203"/>
                        <a:pt x="26887" y="229731"/>
                      </a:cubicBezTo>
                      <a:cubicBezTo>
                        <a:pt x="34507" y="237351"/>
                        <a:pt x="44032" y="243066"/>
                        <a:pt x="54509" y="244970"/>
                      </a:cubicBezTo>
                      <a:cubicBezTo>
                        <a:pt x="70702" y="247828"/>
                        <a:pt x="86894" y="240208"/>
                        <a:pt x="97372" y="228778"/>
                      </a:cubicBezTo>
                      <a:cubicBezTo>
                        <a:pt x="108802" y="217348"/>
                        <a:pt x="115469" y="202108"/>
                        <a:pt x="120232" y="186868"/>
                      </a:cubicBezTo>
                      <a:cubicBezTo>
                        <a:pt x="135472" y="138291"/>
                        <a:pt x="141187" y="42088"/>
                        <a:pt x="92609" y="7798"/>
                      </a:cubicBezTo>
                      <a:cubicBezTo>
                        <a:pt x="36412" y="-29349"/>
                        <a:pt x="9742" y="76378"/>
                        <a:pt x="4027" y="11162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4" name="Google Shape;614;p20"/>
                <p:cNvSpPr/>
                <p:nvPr/>
              </p:nvSpPr>
              <p:spPr>
                <a:xfrm>
                  <a:off x="8187690" y="2793682"/>
                  <a:ext cx="9525" cy="175259"/>
                </a:xfrm>
                <a:custGeom>
                  <a:avLst/>
                  <a:gdLst/>
                  <a:ahLst/>
                  <a:cxnLst/>
                  <a:rect l="l" t="t" r="r" b="b"/>
                  <a:pathLst>
                    <a:path w="9525" h="175259" extrusionOk="0">
                      <a:moveTo>
                        <a:pt x="0" y="0"/>
                      </a:moveTo>
                      <a:lnTo>
                        <a:pt x="0" y="17526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5" name="Google Shape;615;p20"/>
                <p:cNvSpPr/>
                <p:nvPr/>
              </p:nvSpPr>
              <p:spPr>
                <a:xfrm>
                  <a:off x="8187690" y="2764155"/>
                  <a:ext cx="80009" cy="117157"/>
                </a:xfrm>
                <a:custGeom>
                  <a:avLst/>
                  <a:gdLst/>
                  <a:ahLst/>
                  <a:cxnLst/>
                  <a:rect l="l" t="t" r="r" b="b"/>
                  <a:pathLst>
                    <a:path w="80009" h="117157" extrusionOk="0">
                      <a:moveTo>
                        <a:pt x="80010" y="0"/>
                      </a:moveTo>
                      <a:lnTo>
                        <a:pt x="0" y="11715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6" name="Google Shape;616;p20"/>
                <p:cNvSpPr/>
                <p:nvPr/>
              </p:nvSpPr>
              <p:spPr>
                <a:xfrm>
                  <a:off x="8227695" y="2687002"/>
                  <a:ext cx="2857" cy="135255"/>
                </a:xfrm>
                <a:custGeom>
                  <a:avLst/>
                  <a:gdLst/>
                  <a:ahLst/>
                  <a:cxnLst/>
                  <a:rect l="l" t="t" r="r" b="b"/>
                  <a:pathLst>
                    <a:path w="2857" h="135255" extrusionOk="0">
                      <a:moveTo>
                        <a:pt x="2858" y="0"/>
                      </a:moveTo>
                      <a:lnTo>
                        <a:pt x="0" y="1352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617" name="Google Shape;617;p20"/>
              <p:cNvGrpSpPr/>
              <p:nvPr/>
            </p:nvGrpSpPr>
            <p:grpSpPr>
              <a:xfrm>
                <a:off x="7937368" y="4554642"/>
                <a:ext cx="245811" cy="533354"/>
                <a:chOff x="7738110" y="1433006"/>
                <a:chExt cx="215775" cy="468183"/>
              </a:xfrm>
            </p:grpSpPr>
            <p:sp>
              <p:nvSpPr>
                <p:cNvPr id="618" name="Google Shape;618;p20"/>
                <p:cNvSpPr/>
                <p:nvPr/>
              </p:nvSpPr>
              <p:spPr>
                <a:xfrm>
                  <a:off x="7738763" y="1433006"/>
                  <a:ext cx="215122" cy="403482"/>
                </a:xfrm>
                <a:custGeom>
                  <a:avLst/>
                  <a:gdLst/>
                  <a:ahLst/>
                  <a:cxnLst/>
                  <a:rect l="l" t="t" r="r" b="b"/>
                  <a:pathLst>
                    <a:path w="215122" h="403482" extrusionOk="0">
                      <a:moveTo>
                        <a:pt x="6014" y="182433"/>
                      </a:moveTo>
                      <a:cubicBezTo>
                        <a:pt x="-5416" y="250061"/>
                        <a:pt x="-4463" y="329118"/>
                        <a:pt x="44114" y="377696"/>
                      </a:cubicBezTo>
                      <a:cubicBezTo>
                        <a:pt x="56497" y="390078"/>
                        <a:pt x="71737" y="399603"/>
                        <a:pt x="88882" y="402461"/>
                      </a:cubicBezTo>
                      <a:cubicBezTo>
                        <a:pt x="114599" y="407223"/>
                        <a:pt x="141269" y="394841"/>
                        <a:pt x="160319" y="375791"/>
                      </a:cubicBezTo>
                      <a:cubicBezTo>
                        <a:pt x="178417" y="356741"/>
                        <a:pt x="189847" y="331976"/>
                        <a:pt x="197467" y="307211"/>
                      </a:cubicBezTo>
                      <a:cubicBezTo>
                        <a:pt x="222232" y="227201"/>
                        <a:pt x="231757" y="69086"/>
                        <a:pt x="151747" y="13841"/>
                      </a:cubicBezTo>
                      <a:cubicBezTo>
                        <a:pt x="60307" y="-49977"/>
                        <a:pt x="15539" y="124331"/>
                        <a:pt x="6014" y="1824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9" name="Google Shape;619;p20"/>
                <p:cNvSpPr/>
                <p:nvPr/>
              </p:nvSpPr>
              <p:spPr>
                <a:xfrm>
                  <a:off x="7845742" y="1564005"/>
                  <a:ext cx="9525" cy="337184"/>
                </a:xfrm>
                <a:custGeom>
                  <a:avLst/>
                  <a:gdLst/>
                  <a:ahLst/>
                  <a:cxnLst/>
                  <a:rect l="l" t="t" r="r" b="b"/>
                  <a:pathLst>
                    <a:path w="9525" h="337184" extrusionOk="0">
                      <a:moveTo>
                        <a:pt x="0" y="0"/>
                      </a:moveTo>
                      <a:lnTo>
                        <a:pt x="0" y="337185"/>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20" name="Google Shape;620;p20"/>
                <p:cNvSpPr/>
                <p:nvPr/>
              </p:nvSpPr>
              <p:spPr>
                <a:xfrm>
                  <a:off x="7738110" y="1589722"/>
                  <a:ext cx="107632" cy="187642"/>
                </a:xfrm>
                <a:custGeom>
                  <a:avLst/>
                  <a:gdLst/>
                  <a:ahLst/>
                  <a:cxnLst/>
                  <a:rect l="l" t="t" r="r" b="b"/>
                  <a:pathLst>
                    <a:path w="107632" h="187642" extrusionOk="0">
                      <a:moveTo>
                        <a:pt x="0" y="0"/>
                      </a:moveTo>
                      <a:lnTo>
                        <a:pt x="107633" y="187642"/>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21" name="Google Shape;621;p20"/>
                <p:cNvSpPr/>
                <p:nvPr/>
              </p:nvSpPr>
              <p:spPr>
                <a:xfrm>
                  <a:off x="7845742" y="1561147"/>
                  <a:ext cx="103822" cy="162877"/>
                </a:xfrm>
                <a:custGeom>
                  <a:avLst/>
                  <a:gdLst/>
                  <a:ahLst/>
                  <a:cxnLst/>
                  <a:rect l="l" t="t" r="r" b="b"/>
                  <a:pathLst>
                    <a:path w="103822" h="162877" extrusionOk="0">
                      <a:moveTo>
                        <a:pt x="103822" y="0"/>
                      </a:moveTo>
                      <a:cubicBezTo>
                        <a:pt x="103822" y="952"/>
                        <a:pt x="0" y="162877"/>
                        <a:pt x="0" y="162877"/>
                      </a:cubicBez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spTree>
    <p:extLst>
      <p:ext uri="{BB962C8B-B14F-4D97-AF65-F5344CB8AC3E}">
        <p14:creationId xmlns:p14="http://schemas.microsoft.com/office/powerpoint/2010/main" val="387326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14000"/>
          </a:blip>
          <a:stretch>
            <a:fillRect/>
          </a:stretch>
        </p:blipFill>
        <p:spPr>
          <a:xfrm>
            <a:off x="0" y="0"/>
            <a:ext cx="9144000" cy="5143500"/>
          </a:xfrm>
          <a:prstGeom prst="rect">
            <a:avLst/>
          </a:prstGeom>
          <a:noFill/>
          <a:ln>
            <a:noFill/>
          </a:ln>
        </p:spPr>
      </p:pic>
      <p:grpSp>
        <p:nvGrpSpPr>
          <p:cNvPr id="10" name="Google Shape;10;p2"/>
          <p:cNvGrpSpPr/>
          <p:nvPr/>
        </p:nvGrpSpPr>
        <p:grpSpPr>
          <a:xfrm>
            <a:off x="6424925" y="2277400"/>
            <a:ext cx="3148986" cy="3043088"/>
            <a:chOff x="6424925" y="2277400"/>
            <a:chExt cx="3148986" cy="3043088"/>
          </a:xfrm>
        </p:grpSpPr>
        <p:pic>
          <p:nvPicPr>
            <p:cNvPr id="11" name="Google Shape;11;p2"/>
            <p:cNvPicPr preferRelativeResize="0"/>
            <p:nvPr/>
          </p:nvPicPr>
          <p:blipFill>
            <a:blip r:embed="rId3">
              <a:alphaModFix amt="70000"/>
            </a:blip>
            <a:stretch>
              <a:fillRect/>
            </a:stretch>
          </p:blipFill>
          <p:spPr>
            <a:xfrm>
              <a:off x="6424925" y="3887404"/>
              <a:ext cx="2661900" cy="1433084"/>
            </a:xfrm>
            <a:prstGeom prst="rect">
              <a:avLst/>
            </a:prstGeom>
            <a:noFill/>
            <a:ln>
              <a:noFill/>
            </a:ln>
          </p:spPr>
        </p:pic>
        <p:pic>
          <p:nvPicPr>
            <p:cNvPr id="12" name="Google Shape;12;p2"/>
            <p:cNvPicPr preferRelativeResize="0"/>
            <p:nvPr/>
          </p:nvPicPr>
          <p:blipFill>
            <a:blip r:embed="rId4">
              <a:alphaModFix amt="70000"/>
            </a:blip>
            <a:stretch>
              <a:fillRect/>
            </a:stretch>
          </p:blipFill>
          <p:spPr>
            <a:xfrm>
              <a:off x="8139763" y="2277400"/>
              <a:ext cx="1434148" cy="1664949"/>
            </a:xfrm>
            <a:prstGeom prst="rect">
              <a:avLst/>
            </a:prstGeom>
            <a:noFill/>
            <a:ln>
              <a:noFill/>
            </a:ln>
          </p:spPr>
        </p:pic>
      </p:grpSp>
      <p:grpSp>
        <p:nvGrpSpPr>
          <p:cNvPr id="13" name="Google Shape;13;p2"/>
          <p:cNvGrpSpPr/>
          <p:nvPr/>
        </p:nvGrpSpPr>
        <p:grpSpPr>
          <a:xfrm>
            <a:off x="4846649" y="2039764"/>
            <a:ext cx="5704163" cy="5619605"/>
            <a:chOff x="4846649" y="2039764"/>
            <a:chExt cx="5704163" cy="5619605"/>
          </a:xfrm>
        </p:grpSpPr>
        <p:grpSp>
          <p:nvGrpSpPr>
            <p:cNvPr id="14" name="Google Shape;14;p2"/>
            <p:cNvGrpSpPr/>
            <p:nvPr/>
          </p:nvGrpSpPr>
          <p:grpSpPr>
            <a:xfrm>
              <a:off x="8571984" y="2039764"/>
              <a:ext cx="1207457" cy="963093"/>
              <a:chOff x="7407908" y="2233222"/>
              <a:chExt cx="822462" cy="656058"/>
            </a:xfrm>
          </p:grpSpPr>
          <p:sp>
            <p:nvSpPr>
              <p:cNvPr id="15" name="Google Shape;15;p2"/>
              <p:cNvSpPr/>
              <p:nvPr/>
            </p:nvSpPr>
            <p:spPr>
              <a:xfrm>
                <a:off x="7407908" y="2233222"/>
                <a:ext cx="822462" cy="656058"/>
              </a:xfrm>
              <a:custGeom>
                <a:avLst/>
                <a:gdLst/>
                <a:ahLst/>
                <a:cxnLst/>
                <a:rect l="l" t="t" r="r" b="b"/>
                <a:pathLst>
                  <a:path w="739292" h="589715" extrusionOk="0">
                    <a:moveTo>
                      <a:pt x="739292" y="0"/>
                    </a:moveTo>
                    <a:cubicBezTo>
                      <a:pt x="739292" y="0"/>
                      <a:pt x="93384" y="45082"/>
                      <a:pt x="275535" y="186250"/>
                    </a:cubicBezTo>
                    <a:cubicBezTo>
                      <a:pt x="457686" y="327417"/>
                      <a:pt x="-84214" y="312390"/>
                      <a:pt x="11415" y="442901"/>
                    </a:cubicBezTo>
                    <a:cubicBezTo>
                      <a:pt x="107045" y="573322"/>
                      <a:pt x="739292" y="589715"/>
                      <a:pt x="739292" y="589715"/>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Calibri"/>
                  <a:ea typeface="Calibri"/>
                  <a:cs typeface="Calibri"/>
                  <a:sym typeface="Calibri"/>
                </a:endParaRPr>
              </a:p>
            </p:txBody>
          </p:sp>
          <p:sp>
            <p:nvSpPr>
              <p:cNvPr id="16" name="Google Shape;16;p2"/>
              <p:cNvSpPr/>
              <p:nvPr/>
            </p:nvSpPr>
            <p:spPr>
              <a:xfrm>
                <a:off x="7514041" y="2589072"/>
                <a:ext cx="715998" cy="192708"/>
              </a:xfrm>
              <a:custGeom>
                <a:avLst/>
                <a:gdLst/>
                <a:ahLst/>
                <a:cxnLst/>
                <a:rect l="l" t="t" r="r" b="b"/>
                <a:pathLst>
                  <a:path w="643594" h="173221" extrusionOk="0">
                    <a:moveTo>
                      <a:pt x="72277" y="0"/>
                    </a:moveTo>
                    <a:cubicBezTo>
                      <a:pt x="72277" y="0"/>
                      <a:pt x="-101222" y="77232"/>
                      <a:pt x="89400" y="137524"/>
                    </a:cubicBezTo>
                    <a:cubicBezTo>
                      <a:pt x="280021" y="197725"/>
                      <a:pt x="643595" y="163572"/>
                      <a:pt x="643595" y="163572"/>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Calibri"/>
                  <a:ea typeface="Calibri"/>
                  <a:cs typeface="Calibri"/>
                  <a:sym typeface="Calibri"/>
                </a:endParaRPr>
              </a:p>
            </p:txBody>
          </p:sp>
          <p:sp>
            <p:nvSpPr>
              <p:cNvPr id="17" name="Google Shape;17;p2"/>
              <p:cNvSpPr/>
              <p:nvPr/>
            </p:nvSpPr>
            <p:spPr>
              <a:xfrm>
                <a:off x="7647632" y="2423015"/>
                <a:ext cx="54464" cy="150057"/>
              </a:xfrm>
              <a:custGeom>
                <a:avLst/>
                <a:gdLst/>
                <a:ahLst/>
                <a:cxnLst/>
                <a:rect l="l" t="t" r="r" b="b"/>
                <a:pathLst>
                  <a:path w="48956" h="134883" extrusionOk="0">
                    <a:moveTo>
                      <a:pt x="42715" y="0"/>
                    </a:moveTo>
                    <a:cubicBezTo>
                      <a:pt x="42715" y="0"/>
                      <a:pt x="73043" y="112478"/>
                      <a:pt x="0" y="134883"/>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Calibri"/>
                  <a:ea typeface="Calibri"/>
                  <a:cs typeface="Calibri"/>
                  <a:sym typeface="Calibri"/>
                </a:endParaRPr>
              </a:p>
            </p:txBody>
          </p:sp>
        </p:grpSp>
        <p:grpSp>
          <p:nvGrpSpPr>
            <p:cNvPr id="18" name="Google Shape;18;p2"/>
            <p:cNvGrpSpPr/>
            <p:nvPr/>
          </p:nvGrpSpPr>
          <p:grpSpPr>
            <a:xfrm rot="5527828">
              <a:off x="5629936" y="2711653"/>
              <a:ext cx="4137589" cy="5554189"/>
              <a:chOff x="3081569" y="70549"/>
              <a:chExt cx="2008027" cy="2113774"/>
            </a:xfrm>
          </p:grpSpPr>
          <p:sp>
            <p:nvSpPr>
              <p:cNvPr id="19" name="Google Shape;19;p2"/>
              <p:cNvSpPr/>
              <p:nvPr/>
            </p:nvSpPr>
            <p:spPr>
              <a:xfrm>
                <a:off x="3209249" y="70549"/>
                <a:ext cx="1880348" cy="2113774"/>
              </a:xfrm>
              <a:custGeom>
                <a:avLst/>
                <a:gdLst/>
                <a:ahLst/>
                <a:cxnLst/>
                <a:rect l="l" t="t" r="r" b="b"/>
                <a:pathLst>
                  <a:path w="1694007" h="1904301" extrusionOk="0">
                    <a:moveTo>
                      <a:pt x="0" y="0"/>
                    </a:moveTo>
                    <a:cubicBezTo>
                      <a:pt x="0" y="0"/>
                      <a:pt x="417400" y="59108"/>
                      <a:pt x="427327" y="163845"/>
                    </a:cubicBezTo>
                    <a:cubicBezTo>
                      <a:pt x="437163" y="268582"/>
                      <a:pt x="77414" y="373410"/>
                      <a:pt x="245904" y="475779"/>
                    </a:cubicBezTo>
                    <a:cubicBezTo>
                      <a:pt x="414394" y="578240"/>
                      <a:pt x="1082890" y="551372"/>
                      <a:pt x="928972" y="824964"/>
                    </a:cubicBezTo>
                    <a:cubicBezTo>
                      <a:pt x="775054" y="1098555"/>
                      <a:pt x="-560116" y="1527340"/>
                      <a:pt x="1694008" y="1904302"/>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Calibri"/>
                  <a:ea typeface="Calibri"/>
                  <a:cs typeface="Calibri"/>
                  <a:sym typeface="Calibri"/>
                </a:endParaRPr>
              </a:p>
            </p:txBody>
          </p:sp>
          <p:sp>
            <p:nvSpPr>
              <p:cNvPr id="20" name="Google Shape;20;p2"/>
              <p:cNvSpPr/>
              <p:nvPr/>
            </p:nvSpPr>
            <p:spPr>
              <a:xfrm>
                <a:off x="3081569" y="171471"/>
                <a:ext cx="583600" cy="132017"/>
              </a:xfrm>
              <a:custGeom>
                <a:avLst/>
                <a:gdLst/>
                <a:ahLst/>
                <a:cxnLst/>
                <a:rect l="l" t="t" r="r" b="b"/>
                <a:pathLst>
                  <a:path w="525766" h="118934" extrusionOk="0">
                    <a:moveTo>
                      <a:pt x="0" y="2267"/>
                    </a:moveTo>
                    <a:cubicBezTo>
                      <a:pt x="0" y="2267"/>
                      <a:pt x="533157" y="-26240"/>
                      <a:pt x="525689" y="118935"/>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Calibri"/>
                  <a:ea typeface="Calibri"/>
                  <a:cs typeface="Calibri"/>
                  <a:sym typeface="Calibri"/>
                </a:endParaRPr>
              </a:p>
            </p:txBody>
          </p:sp>
          <p:sp>
            <p:nvSpPr>
              <p:cNvPr id="21" name="Google Shape;21;p2"/>
              <p:cNvSpPr/>
              <p:nvPr/>
            </p:nvSpPr>
            <p:spPr>
              <a:xfrm>
                <a:off x="3081569" y="272623"/>
                <a:ext cx="533675" cy="79611"/>
              </a:xfrm>
              <a:custGeom>
                <a:avLst/>
                <a:gdLst/>
                <a:ahLst/>
                <a:cxnLst/>
                <a:rect l="l" t="t" r="r" b="b"/>
                <a:pathLst>
                  <a:path w="480788" h="71722" extrusionOk="0">
                    <a:moveTo>
                      <a:pt x="0" y="52232"/>
                    </a:moveTo>
                    <a:cubicBezTo>
                      <a:pt x="0" y="52232"/>
                      <a:pt x="454923" y="-77368"/>
                      <a:pt x="480789" y="71723"/>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Calibri"/>
                  <a:ea typeface="Calibri"/>
                  <a:cs typeface="Calibri"/>
                  <a:sym typeface="Calibri"/>
                </a:endParaRPr>
              </a:p>
            </p:txBody>
          </p:sp>
          <p:sp>
            <p:nvSpPr>
              <p:cNvPr id="22" name="Google Shape;22;p2"/>
              <p:cNvSpPr/>
              <p:nvPr/>
            </p:nvSpPr>
            <p:spPr>
              <a:xfrm>
                <a:off x="3511521" y="401262"/>
                <a:ext cx="772400" cy="529126"/>
              </a:xfrm>
              <a:custGeom>
                <a:avLst/>
                <a:gdLst/>
                <a:ahLst/>
                <a:cxnLst/>
                <a:rect l="l" t="t" r="r" b="b"/>
                <a:pathLst>
                  <a:path w="695856" h="476690" extrusionOk="0">
                    <a:moveTo>
                      <a:pt x="34751" y="0"/>
                    </a:moveTo>
                    <a:cubicBezTo>
                      <a:pt x="34751" y="0"/>
                      <a:pt x="-88110" y="136705"/>
                      <a:pt x="128195" y="145812"/>
                    </a:cubicBezTo>
                    <a:cubicBezTo>
                      <a:pt x="344500" y="154920"/>
                      <a:pt x="794413" y="238345"/>
                      <a:pt x="676470" y="476690"/>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Calibri"/>
                  <a:ea typeface="Calibri"/>
                  <a:cs typeface="Calibri"/>
                  <a:sym typeface="Calibri"/>
                </a:endParaRPr>
              </a:p>
            </p:txBody>
          </p:sp>
          <p:sp>
            <p:nvSpPr>
              <p:cNvPr id="23" name="Google Shape;23;p2"/>
              <p:cNvSpPr/>
              <p:nvPr/>
            </p:nvSpPr>
            <p:spPr>
              <a:xfrm>
                <a:off x="3209926" y="498133"/>
                <a:ext cx="971146" cy="572293"/>
              </a:xfrm>
              <a:custGeom>
                <a:avLst/>
                <a:gdLst/>
                <a:ahLst/>
                <a:cxnLst/>
                <a:rect l="l" t="t" r="r" b="b"/>
                <a:pathLst>
                  <a:path w="874906" h="515579" extrusionOk="0">
                    <a:moveTo>
                      <a:pt x="210504" y="0"/>
                    </a:moveTo>
                    <a:cubicBezTo>
                      <a:pt x="206770" y="6831"/>
                      <a:pt x="-99700" y="135976"/>
                      <a:pt x="33544" y="261114"/>
                    </a:cubicBezTo>
                    <a:cubicBezTo>
                      <a:pt x="166697" y="386252"/>
                      <a:pt x="982188" y="248819"/>
                      <a:pt x="863061" y="515580"/>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Calibri"/>
                  <a:ea typeface="Calibri"/>
                  <a:cs typeface="Calibri"/>
                  <a:sym typeface="Calibri"/>
                </a:endParaRPr>
              </a:p>
            </p:txBody>
          </p:sp>
          <p:sp>
            <p:nvSpPr>
              <p:cNvPr id="24" name="Google Shape;24;p2"/>
              <p:cNvSpPr/>
              <p:nvPr/>
            </p:nvSpPr>
            <p:spPr>
              <a:xfrm>
                <a:off x="3254301" y="291765"/>
                <a:ext cx="192359" cy="260013"/>
              </a:xfrm>
              <a:custGeom>
                <a:avLst/>
                <a:gdLst/>
                <a:ahLst/>
                <a:cxnLst/>
                <a:rect l="l" t="t" r="r" b="b"/>
                <a:pathLst>
                  <a:path w="173296" h="234246" extrusionOk="0">
                    <a:moveTo>
                      <a:pt x="0" y="0"/>
                    </a:moveTo>
                    <a:cubicBezTo>
                      <a:pt x="0" y="0"/>
                      <a:pt x="325140" y="5465"/>
                      <a:pt x="84701" y="234247"/>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Calibri"/>
                  <a:ea typeface="Calibri"/>
                  <a:cs typeface="Calibri"/>
                  <a:sym typeface="Calibri"/>
                </a:endParaRPr>
              </a:p>
            </p:txBody>
          </p:sp>
          <p:sp>
            <p:nvSpPr>
              <p:cNvPr id="25" name="Google Shape;25;p2"/>
              <p:cNvSpPr/>
              <p:nvPr/>
            </p:nvSpPr>
            <p:spPr>
              <a:xfrm>
                <a:off x="3815603" y="1126024"/>
                <a:ext cx="1273402" cy="816334"/>
              </a:xfrm>
              <a:custGeom>
                <a:avLst/>
                <a:gdLst/>
                <a:ahLst/>
                <a:cxnLst/>
                <a:rect l="l" t="t" r="r" b="b"/>
                <a:pathLst>
                  <a:path w="1147209" h="735436" extrusionOk="0">
                    <a:moveTo>
                      <a:pt x="257217" y="0"/>
                    </a:moveTo>
                    <a:cubicBezTo>
                      <a:pt x="257217" y="0"/>
                      <a:pt x="-166467" y="284612"/>
                      <a:pt x="73700" y="475871"/>
                    </a:cubicBezTo>
                    <a:cubicBezTo>
                      <a:pt x="313866" y="667130"/>
                      <a:pt x="1147209" y="735436"/>
                      <a:pt x="1147209" y="735436"/>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Calibri"/>
                  <a:ea typeface="Calibri"/>
                  <a:cs typeface="Calibri"/>
                  <a:sym typeface="Calibri"/>
                </a:endParaRPr>
              </a:p>
            </p:txBody>
          </p:sp>
          <p:sp>
            <p:nvSpPr>
              <p:cNvPr id="26" name="Google Shape;26;p2"/>
              <p:cNvSpPr/>
              <p:nvPr/>
            </p:nvSpPr>
            <p:spPr>
              <a:xfrm>
                <a:off x="3201685" y="707834"/>
                <a:ext cx="961753" cy="385875"/>
              </a:xfrm>
              <a:custGeom>
                <a:avLst/>
                <a:gdLst/>
                <a:ahLst/>
                <a:cxnLst/>
                <a:rect l="l" t="t" r="r" b="b"/>
                <a:pathLst>
                  <a:path w="866444" h="347635" extrusionOk="0">
                    <a:moveTo>
                      <a:pt x="6820" y="0"/>
                    </a:moveTo>
                    <a:cubicBezTo>
                      <a:pt x="6820" y="0"/>
                      <a:pt x="-24601" y="105010"/>
                      <a:pt x="47440" y="132333"/>
                    </a:cubicBezTo>
                    <a:cubicBezTo>
                      <a:pt x="119481" y="159656"/>
                      <a:pt x="1008926" y="213026"/>
                      <a:pt x="846721" y="347636"/>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Calibri"/>
                  <a:ea typeface="Calibri"/>
                  <a:cs typeface="Calibri"/>
                  <a:sym typeface="Calibri"/>
                </a:endParaRPr>
              </a:p>
            </p:txBody>
          </p:sp>
          <p:sp>
            <p:nvSpPr>
              <p:cNvPr id="27" name="Google Shape;27;p2"/>
              <p:cNvSpPr/>
              <p:nvPr/>
            </p:nvSpPr>
            <p:spPr>
              <a:xfrm>
                <a:off x="3694705" y="1454313"/>
                <a:ext cx="587060" cy="542874"/>
              </a:xfrm>
              <a:custGeom>
                <a:avLst/>
                <a:gdLst/>
                <a:ahLst/>
                <a:cxnLst/>
                <a:rect l="l" t="t" r="r" b="b"/>
                <a:pathLst>
                  <a:path w="528883" h="489076" extrusionOk="0">
                    <a:moveTo>
                      <a:pt x="16765" y="0"/>
                    </a:moveTo>
                    <a:cubicBezTo>
                      <a:pt x="16765" y="0"/>
                      <a:pt x="-143801" y="276870"/>
                      <a:pt x="528884" y="489076"/>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Calibri"/>
                  <a:ea typeface="Calibri"/>
                  <a:cs typeface="Calibri"/>
                  <a:sym typeface="Calibri"/>
                </a:endParaRPr>
              </a:p>
            </p:txBody>
          </p:sp>
          <p:sp>
            <p:nvSpPr>
              <p:cNvPr id="28" name="Google Shape;28;p2"/>
              <p:cNvSpPr/>
              <p:nvPr/>
            </p:nvSpPr>
            <p:spPr>
              <a:xfrm>
                <a:off x="4240683" y="1737854"/>
                <a:ext cx="847976" cy="101565"/>
              </a:xfrm>
              <a:custGeom>
                <a:avLst/>
                <a:gdLst/>
                <a:ahLst/>
                <a:cxnLst/>
                <a:rect l="l" t="t" r="r" b="b"/>
                <a:pathLst>
                  <a:path w="763942" h="91500" extrusionOk="0">
                    <a:moveTo>
                      <a:pt x="0" y="57105"/>
                    </a:moveTo>
                    <a:cubicBezTo>
                      <a:pt x="0" y="57105"/>
                      <a:pt x="634160" y="164392"/>
                      <a:pt x="763943" y="0"/>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Calibri"/>
                  <a:ea typeface="Calibri"/>
                  <a:cs typeface="Calibri"/>
                  <a:sym typeface="Calibri"/>
                </a:endParaRPr>
              </a:p>
            </p:txBody>
          </p:sp>
        </p:grpSp>
      </p:grpSp>
      <p:sp>
        <p:nvSpPr>
          <p:cNvPr id="29" name="Google Shape;29;p2"/>
          <p:cNvSpPr txBox="1">
            <a:spLocks noGrp="1"/>
          </p:cNvSpPr>
          <p:nvPr>
            <p:ph type="ctrTitle"/>
          </p:nvPr>
        </p:nvSpPr>
        <p:spPr>
          <a:xfrm>
            <a:off x="4572000" y="633625"/>
            <a:ext cx="3858900" cy="19380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000" b="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30" name="Google Shape;30;p2"/>
          <p:cNvSpPr txBox="1">
            <a:spLocks noGrp="1"/>
          </p:cNvSpPr>
          <p:nvPr>
            <p:ph type="subTitle" idx="1"/>
          </p:nvPr>
        </p:nvSpPr>
        <p:spPr>
          <a:xfrm>
            <a:off x="4572000" y="2892675"/>
            <a:ext cx="1910100" cy="645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000"/>
              <a:buNone/>
              <a:defRPr sz="14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31" name="Google Shape;31;p2"/>
          <p:cNvSpPr>
            <a:spLocks noGrp="1"/>
          </p:cNvSpPr>
          <p:nvPr>
            <p:ph type="pic" idx="2"/>
          </p:nvPr>
        </p:nvSpPr>
        <p:spPr>
          <a:xfrm>
            <a:off x="0" y="0"/>
            <a:ext cx="4040700" cy="5143500"/>
          </a:xfrm>
          <a:prstGeom prst="rect">
            <a:avLst/>
          </a:prstGeom>
          <a:noFill/>
          <a:ln>
            <a:noFill/>
          </a:ln>
        </p:spPr>
      </p:sp>
    </p:spTree>
    <p:extLst>
      <p:ext uri="{BB962C8B-B14F-4D97-AF65-F5344CB8AC3E}">
        <p14:creationId xmlns:p14="http://schemas.microsoft.com/office/powerpoint/2010/main" val="1540049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2"/>
        <p:cNvGrpSpPr/>
        <p:nvPr/>
      </p:nvGrpSpPr>
      <p:grpSpPr>
        <a:xfrm>
          <a:off x="0" y="0"/>
          <a:ext cx="0" cy="0"/>
          <a:chOff x="0" y="0"/>
          <a:chExt cx="0" cy="0"/>
        </a:xfrm>
      </p:grpSpPr>
      <p:pic>
        <p:nvPicPr>
          <p:cNvPr id="33" name="Google Shape;33;p3"/>
          <p:cNvPicPr preferRelativeResize="0"/>
          <p:nvPr/>
        </p:nvPicPr>
        <p:blipFill>
          <a:blip r:embed="rId2">
            <a:alphaModFix amt="14000"/>
          </a:blip>
          <a:stretch>
            <a:fillRect/>
          </a:stretch>
        </p:blipFill>
        <p:spPr>
          <a:xfrm>
            <a:off x="0" y="0"/>
            <a:ext cx="9144000" cy="5143500"/>
          </a:xfrm>
          <a:prstGeom prst="rect">
            <a:avLst/>
          </a:prstGeom>
          <a:noFill/>
          <a:ln>
            <a:noFill/>
          </a:ln>
        </p:spPr>
      </p:pic>
      <p:sp>
        <p:nvSpPr>
          <p:cNvPr id="34" name="Google Shape;34;p3"/>
          <p:cNvSpPr txBox="1">
            <a:spLocks noGrp="1"/>
          </p:cNvSpPr>
          <p:nvPr>
            <p:ph type="title"/>
          </p:nvPr>
        </p:nvSpPr>
        <p:spPr>
          <a:xfrm>
            <a:off x="4572000" y="3028350"/>
            <a:ext cx="3470700" cy="1575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5" name="Google Shape;35;p3"/>
          <p:cNvSpPr txBox="1">
            <a:spLocks noGrp="1"/>
          </p:cNvSpPr>
          <p:nvPr>
            <p:ph type="title" idx="2" hasCustomPrompt="1"/>
          </p:nvPr>
        </p:nvSpPr>
        <p:spPr>
          <a:xfrm>
            <a:off x="4572000" y="2041828"/>
            <a:ext cx="1208700" cy="10347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6" name="Google Shape;36;p3"/>
          <p:cNvSpPr>
            <a:spLocks noGrp="1"/>
          </p:cNvSpPr>
          <p:nvPr>
            <p:ph type="pic" idx="3"/>
          </p:nvPr>
        </p:nvSpPr>
        <p:spPr>
          <a:xfrm>
            <a:off x="0" y="0"/>
            <a:ext cx="4185000" cy="5143500"/>
          </a:xfrm>
          <a:prstGeom prst="rect">
            <a:avLst/>
          </a:prstGeom>
          <a:noFill/>
          <a:ln>
            <a:noFill/>
          </a:ln>
        </p:spPr>
      </p:sp>
      <p:grpSp>
        <p:nvGrpSpPr>
          <p:cNvPr id="37" name="Google Shape;37;p3"/>
          <p:cNvGrpSpPr/>
          <p:nvPr/>
        </p:nvGrpSpPr>
        <p:grpSpPr>
          <a:xfrm>
            <a:off x="5861126" y="-239750"/>
            <a:ext cx="3393999" cy="2188642"/>
            <a:chOff x="5861126" y="-239750"/>
            <a:chExt cx="3393999" cy="2188642"/>
          </a:xfrm>
        </p:grpSpPr>
        <p:pic>
          <p:nvPicPr>
            <p:cNvPr id="38" name="Google Shape;38;p3"/>
            <p:cNvPicPr preferRelativeResize="0"/>
            <p:nvPr/>
          </p:nvPicPr>
          <p:blipFill>
            <a:blip r:embed="rId3">
              <a:alphaModFix amt="70000"/>
            </a:blip>
            <a:stretch>
              <a:fillRect/>
            </a:stretch>
          </p:blipFill>
          <p:spPr>
            <a:xfrm>
              <a:off x="7493600" y="-239750"/>
              <a:ext cx="1761525" cy="2188642"/>
            </a:xfrm>
            <a:prstGeom prst="rect">
              <a:avLst/>
            </a:prstGeom>
            <a:noFill/>
            <a:ln>
              <a:noFill/>
            </a:ln>
          </p:spPr>
        </p:pic>
        <p:pic>
          <p:nvPicPr>
            <p:cNvPr id="39" name="Google Shape;39;p3"/>
            <p:cNvPicPr preferRelativeResize="0"/>
            <p:nvPr/>
          </p:nvPicPr>
          <p:blipFill>
            <a:blip r:embed="rId4">
              <a:alphaModFix amt="70000"/>
            </a:blip>
            <a:stretch>
              <a:fillRect/>
            </a:stretch>
          </p:blipFill>
          <p:spPr>
            <a:xfrm rot="5400000">
              <a:off x="6174425" y="-476847"/>
              <a:ext cx="1070737" cy="1697335"/>
            </a:xfrm>
            <a:prstGeom prst="rect">
              <a:avLst/>
            </a:prstGeom>
            <a:noFill/>
            <a:ln>
              <a:noFill/>
            </a:ln>
          </p:spPr>
        </p:pic>
      </p:grpSp>
      <p:grpSp>
        <p:nvGrpSpPr>
          <p:cNvPr id="40" name="Google Shape;40;p3"/>
          <p:cNvGrpSpPr/>
          <p:nvPr/>
        </p:nvGrpSpPr>
        <p:grpSpPr>
          <a:xfrm rot="6894308">
            <a:off x="6811276" y="-1612617"/>
            <a:ext cx="2166746" cy="3703935"/>
            <a:chOff x="5839663" y="157281"/>
            <a:chExt cx="1430627" cy="1940323"/>
          </a:xfrm>
        </p:grpSpPr>
        <p:sp>
          <p:nvSpPr>
            <p:cNvPr id="41" name="Google Shape;41;p3"/>
            <p:cNvSpPr/>
            <p:nvPr/>
          </p:nvSpPr>
          <p:spPr>
            <a:xfrm>
              <a:off x="5839663" y="157281"/>
              <a:ext cx="1430627" cy="1940323"/>
            </a:xfrm>
            <a:custGeom>
              <a:avLst/>
              <a:gdLst/>
              <a:ahLst/>
              <a:cxnLst/>
              <a:rect l="l" t="t" r="r" b="b"/>
              <a:pathLst>
                <a:path w="1285957" h="1744111" extrusionOk="0">
                  <a:moveTo>
                    <a:pt x="0" y="0"/>
                  </a:moveTo>
                  <a:cubicBezTo>
                    <a:pt x="0" y="0"/>
                    <a:pt x="1017497" y="9016"/>
                    <a:pt x="1008390" y="191168"/>
                  </a:cubicBezTo>
                  <a:cubicBezTo>
                    <a:pt x="999282" y="373319"/>
                    <a:pt x="342627" y="611847"/>
                    <a:pt x="598913" y="754562"/>
                  </a:cubicBezTo>
                  <a:cubicBezTo>
                    <a:pt x="855200" y="897278"/>
                    <a:pt x="1454661" y="724963"/>
                    <a:pt x="1240633" y="1257209"/>
                  </a:cubicBezTo>
                  <a:cubicBezTo>
                    <a:pt x="1240633" y="1257209"/>
                    <a:pt x="876877" y="1761586"/>
                    <a:pt x="0" y="1743644"/>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3"/>
            <p:cNvSpPr/>
            <p:nvPr/>
          </p:nvSpPr>
          <p:spPr>
            <a:xfrm>
              <a:off x="5839663" y="249603"/>
              <a:ext cx="1068551" cy="241753"/>
            </a:xfrm>
            <a:custGeom>
              <a:avLst/>
              <a:gdLst/>
              <a:ahLst/>
              <a:cxnLst/>
              <a:rect l="l" t="t" r="r" b="b"/>
              <a:pathLst>
                <a:path w="960495" h="217306" extrusionOk="0">
                  <a:moveTo>
                    <a:pt x="0" y="0"/>
                  </a:moveTo>
                  <a:cubicBezTo>
                    <a:pt x="0" y="0"/>
                    <a:pt x="1110486" y="16940"/>
                    <a:pt x="943362" y="217307"/>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43;p3"/>
            <p:cNvSpPr/>
            <p:nvPr/>
          </p:nvSpPr>
          <p:spPr>
            <a:xfrm>
              <a:off x="5852693" y="380363"/>
              <a:ext cx="981452" cy="193104"/>
            </a:xfrm>
            <a:custGeom>
              <a:avLst/>
              <a:gdLst/>
              <a:ahLst/>
              <a:cxnLst/>
              <a:rect l="l" t="t" r="r" b="b"/>
              <a:pathLst>
                <a:path w="882204" h="173577" extrusionOk="0">
                  <a:moveTo>
                    <a:pt x="0" y="1536"/>
                  </a:moveTo>
                  <a:cubicBezTo>
                    <a:pt x="0" y="1536"/>
                    <a:pt x="1086715" y="-28155"/>
                    <a:pt x="847915" y="173578"/>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44;p3"/>
            <p:cNvSpPr/>
            <p:nvPr/>
          </p:nvSpPr>
          <p:spPr>
            <a:xfrm>
              <a:off x="5839663" y="481338"/>
              <a:ext cx="874236" cy="155910"/>
            </a:xfrm>
            <a:custGeom>
              <a:avLst/>
              <a:gdLst/>
              <a:ahLst/>
              <a:cxnLst/>
              <a:rect l="l" t="t" r="r" b="b"/>
              <a:pathLst>
                <a:path w="785830" h="140144" extrusionOk="0">
                  <a:moveTo>
                    <a:pt x="0" y="19651"/>
                  </a:moveTo>
                  <a:cubicBezTo>
                    <a:pt x="0" y="19651"/>
                    <a:pt x="869044" y="-71880"/>
                    <a:pt x="779334" y="140144"/>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3"/>
            <p:cNvSpPr/>
            <p:nvPr/>
          </p:nvSpPr>
          <p:spPr>
            <a:xfrm>
              <a:off x="6249465" y="559090"/>
              <a:ext cx="528375" cy="508635"/>
            </a:xfrm>
            <a:custGeom>
              <a:avLst/>
              <a:gdLst/>
              <a:ahLst/>
              <a:cxnLst/>
              <a:rect l="l" t="t" r="r" b="b"/>
              <a:pathLst>
                <a:path w="474944" h="457200" extrusionOk="0">
                  <a:moveTo>
                    <a:pt x="398350" y="0"/>
                  </a:moveTo>
                  <a:cubicBezTo>
                    <a:pt x="398350" y="0"/>
                    <a:pt x="-113950" y="145448"/>
                    <a:pt x="23391" y="295723"/>
                  </a:cubicBezTo>
                  <a:cubicBezTo>
                    <a:pt x="160734" y="445998"/>
                    <a:pt x="474945" y="457200"/>
                    <a:pt x="474945" y="457200"/>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46;p3"/>
            <p:cNvSpPr/>
            <p:nvPr/>
          </p:nvSpPr>
          <p:spPr>
            <a:xfrm>
              <a:off x="6113042" y="510000"/>
              <a:ext cx="756209" cy="569663"/>
            </a:xfrm>
            <a:custGeom>
              <a:avLst/>
              <a:gdLst/>
              <a:ahLst/>
              <a:cxnLst/>
              <a:rect l="l" t="t" r="r" b="b"/>
              <a:pathLst>
                <a:path w="679738" h="512057" extrusionOk="0">
                  <a:moveTo>
                    <a:pt x="426822" y="0"/>
                  </a:moveTo>
                  <a:cubicBezTo>
                    <a:pt x="426822" y="0"/>
                    <a:pt x="-94222" y="96358"/>
                    <a:pt x="15069" y="285340"/>
                  </a:cubicBezTo>
                  <a:cubicBezTo>
                    <a:pt x="124360" y="474322"/>
                    <a:pt x="483744" y="513303"/>
                    <a:pt x="679739" y="512028"/>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3"/>
            <p:cNvSpPr/>
            <p:nvPr/>
          </p:nvSpPr>
          <p:spPr>
            <a:xfrm>
              <a:off x="6563620" y="714843"/>
              <a:ext cx="384678" cy="375396"/>
            </a:xfrm>
            <a:custGeom>
              <a:avLst/>
              <a:gdLst/>
              <a:ahLst/>
              <a:cxnLst/>
              <a:rect l="l" t="t" r="r" b="b"/>
              <a:pathLst>
                <a:path w="345778" h="337435" extrusionOk="0">
                  <a:moveTo>
                    <a:pt x="31567" y="0"/>
                  </a:moveTo>
                  <a:cubicBezTo>
                    <a:pt x="31567" y="0"/>
                    <a:pt x="-147123" y="246815"/>
                    <a:pt x="345778" y="337435"/>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48;p3"/>
            <p:cNvSpPr/>
            <p:nvPr/>
          </p:nvSpPr>
          <p:spPr>
            <a:xfrm>
              <a:off x="6684688" y="999781"/>
              <a:ext cx="572264" cy="265366"/>
            </a:xfrm>
            <a:custGeom>
              <a:avLst/>
              <a:gdLst/>
              <a:ahLst/>
              <a:cxnLst/>
              <a:rect l="l" t="t" r="r" b="b"/>
              <a:pathLst>
                <a:path w="514395" h="238531" extrusionOk="0">
                  <a:moveTo>
                    <a:pt x="0" y="2372"/>
                  </a:moveTo>
                  <a:cubicBezTo>
                    <a:pt x="0" y="2372"/>
                    <a:pt x="456745" y="-40525"/>
                    <a:pt x="514395" y="238531"/>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49;p3"/>
            <p:cNvSpPr/>
            <p:nvPr/>
          </p:nvSpPr>
          <p:spPr>
            <a:xfrm>
              <a:off x="6610649" y="928685"/>
              <a:ext cx="622622" cy="268190"/>
            </a:xfrm>
            <a:custGeom>
              <a:avLst/>
              <a:gdLst/>
              <a:ahLst/>
              <a:cxnLst/>
              <a:rect l="l" t="t" r="r" b="b"/>
              <a:pathLst>
                <a:path w="559660" h="241070" extrusionOk="0">
                  <a:moveTo>
                    <a:pt x="0" y="13654"/>
                  </a:moveTo>
                  <a:cubicBezTo>
                    <a:pt x="0" y="13654"/>
                    <a:pt x="441899" y="-83614"/>
                    <a:pt x="559660" y="241070"/>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50;p3"/>
            <p:cNvSpPr/>
            <p:nvPr/>
          </p:nvSpPr>
          <p:spPr>
            <a:xfrm>
              <a:off x="5839663" y="1940065"/>
              <a:ext cx="773388" cy="79801"/>
            </a:xfrm>
            <a:custGeom>
              <a:avLst/>
              <a:gdLst/>
              <a:ahLst/>
              <a:cxnLst/>
              <a:rect l="l" t="t" r="r" b="b"/>
              <a:pathLst>
                <a:path w="695180" h="71731" extrusionOk="0">
                  <a:moveTo>
                    <a:pt x="695180" y="24317"/>
                  </a:moveTo>
                  <a:cubicBezTo>
                    <a:pt x="695180" y="24317"/>
                    <a:pt x="161932" y="145721"/>
                    <a:pt x="0" y="0"/>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51;p3"/>
            <p:cNvSpPr/>
            <p:nvPr/>
          </p:nvSpPr>
          <p:spPr>
            <a:xfrm>
              <a:off x="5839663" y="1665021"/>
              <a:ext cx="817057" cy="296671"/>
            </a:xfrm>
            <a:custGeom>
              <a:avLst/>
              <a:gdLst/>
              <a:ahLst/>
              <a:cxnLst/>
              <a:rect l="l" t="t" r="r" b="b"/>
              <a:pathLst>
                <a:path w="734433" h="266671" extrusionOk="0">
                  <a:moveTo>
                    <a:pt x="734434" y="256833"/>
                  </a:moveTo>
                  <a:cubicBezTo>
                    <a:pt x="734434" y="256833"/>
                    <a:pt x="120948" y="343902"/>
                    <a:pt x="0" y="0"/>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2;p3"/>
            <p:cNvSpPr/>
            <p:nvPr/>
          </p:nvSpPr>
          <p:spPr>
            <a:xfrm>
              <a:off x="5839663" y="1423007"/>
              <a:ext cx="918581" cy="506322"/>
            </a:xfrm>
            <a:custGeom>
              <a:avLst/>
              <a:gdLst/>
              <a:ahLst/>
              <a:cxnLst/>
              <a:rect l="l" t="t" r="r" b="b"/>
              <a:pathLst>
                <a:path w="825691" h="455121" extrusionOk="0">
                  <a:moveTo>
                    <a:pt x="0" y="0"/>
                  </a:moveTo>
                  <a:cubicBezTo>
                    <a:pt x="0" y="0"/>
                    <a:pt x="214938" y="570407"/>
                    <a:pt x="825692" y="434067"/>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475654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3"/>
        <p:cNvGrpSpPr/>
        <p:nvPr/>
      </p:nvGrpSpPr>
      <p:grpSpPr>
        <a:xfrm>
          <a:off x="0" y="0"/>
          <a:ext cx="0" cy="0"/>
          <a:chOff x="0" y="0"/>
          <a:chExt cx="0" cy="0"/>
        </a:xfrm>
      </p:grpSpPr>
      <p:pic>
        <p:nvPicPr>
          <p:cNvPr id="54" name="Google Shape;54;p4"/>
          <p:cNvPicPr preferRelativeResize="0"/>
          <p:nvPr/>
        </p:nvPicPr>
        <p:blipFill>
          <a:blip r:embed="rId2">
            <a:alphaModFix amt="14000"/>
          </a:blip>
          <a:stretch>
            <a:fillRect/>
          </a:stretch>
        </p:blipFill>
        <p:spPr>
          <a:xfrm>
            <a:off x="0" y="0"/>
            <a:ext cx="9144000" cy="5143500"/>
          </a:xfrm>
          <a:prstGeom prst="rect">
            <a:avLst/>
          </a:prstGeom>
          <a:noFill/>
          <a:ln>
            <a:noFill/>
          </a:ln>
        </p:spPr>
      </p:pic>
      <p:sp>
        <p:nvSpPr>
          <p:cNvPr id="55" name="Google Shape;55;p4"/>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6" name="Google Shape;56;p4"/>
          <p:cNvSpPr txBox="1">
            <a:spLocks noGrp="1"/>
          </p:cNvSpPr>
          <p:nvPr>
            <p:ph type="body" idx="1"/>
          </p:nvPr>
        </p:nvSpPr>
        <p:spPr>
          <a:xfrm>
            <a:off x="720000" y="1139550"/>
            <a:ext cx="7704000" cy="3464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Char char="●"/>
              <a:defRPr sz="1200"/>
            </a:lvl1pPr>
            <a:lvl2pPr marL="914400" lvl="1" indent="-304800" rtl="0">
              <a:lnSpc>
                <a:spcPct val="115000"/>
              </a:lnSpc>
              <a:spcBef>
                <a:spcPts val="1600"/>
              </a:spcBef>
              <a:spcAft>
                <a:spcPts val="0"/>
              </a:spcAft>
              <a:buSzPts val="1200"/>
              <a:buFont typeface="Roboto Condensed Light"/>
              <a:buChar char="○"/>
              <a:defRPr/>
            </a:lvl2pPr>
            <a:lvl3pPr marL="1371600" lvl="2" indent="-304800" rtl="0">
              <a:lnSpc>
                <a:spcPct val="115000"/>
              </a:lnSpc>
              <a:spcBef>
                <a:spcPts val="1600"/>
              </a:spcBef>
              <a:spcAft>
                <a:spcPts val="0"/>
              </a:spcAft>
              <a:buSzPts val="1200"/>
              <a:buFont typeface="Roboto Condensed Light"/>
              <a:buChar char="■"/>
              <a:defRPr/>
            </a:lvl3pPr>
            <a:lvl4pPr marL="1828800" lvl="3" indent="-304800" rtl="0">
              <a:lnSpc>
                <a:spcPct val="115000"/>
              </a:lnSpc>
              <a:spcBef>
                <a:spcPts val="1600"/>
              </a:spcBef>
              <a:spcAft>
                <a:spcPts val="0"/>
              </a:spcAft>
              <a:buSzPts val="1200"/>
              <a:buFont typeface="Roboto Condensed Light"/>
              <a:buChar char="●"/>
              <a:defRPr/>
            </a:lvl4pPr>
            <a:lvl5pPr marL="2286000" lvl="4" indent="-304800" rtl="0">
              <a:lnSpc>
                <a:spcPct val="115000"/>
              </a:lnSpc>
              <a:spcBef>
                <a:spcPts val="1600"/>
              </a:spcBef>
              <a:spcAft>
                <a:spcPts val="0"/>
              </a:spcAft>
              <a:buSzPts val="1200"/>
              <a:buFont typeface="Roboto Condensed Light"/>
              <a:buChar char="○"/>
              <a:defRPr/>
            </a:lvl5pPr>
            <a:lvl6pPr marL="2743200" lvl="5" indent="-304800" rtl="0">
              <a:lnSpc>
                <a:spcPct val="115000"/>
              </a:lnSpc>
              <a:spcBef>
                <a:spcPts val="1600"/>
              </a:spcBef>
              <a:spcAft>
                <a:spcPts val="0"/>
              </a:spcAft>
              <a:buSzPts val="1200"/>
              <a:buFont typeface="Roboto Condensed Light"/>
              <a:buChar char="■"/>
              <a:defRPr/>
            </a:lvl6pPr>
            <a:lvl7pPr marL="3200400" lvl="6" indent="-304800" rtl="0">
              <a:lnSpc>
                <a:spcPct val="115000"/>
              </a:lnSpc>
              <a:spcBef>
                <a:spcPts val="1600"/>
              </a:spcBef>
              <a:spcAft>
                <a:spcPts val="0"/>
              </a:spcAft>
              <a:buSzPts val="1200"/>
              <a:buFont typeface="Roboto Condensed Light"/>
              <a:buChar char="●"/>
              <a:defRPr/>
            </a:lvl7pPr>
            <a:lvl8pPr marL="3657600" lvl="7" indent="-304800" rtl="0">
              <a:lnSpc>
                <a:spcPct val="115000"/>
              </a:lnSpc>
              <a:spcBef>
                <a:spcPts val="1600"/>
              </a:spcBef>
              <a:spcAft>
                <a:spcPts val="0"/>
              </a:spcAft>
              <a:buSzPts val="1200"/>
              <a:buFont typeface="Roboto Condensed Light"/>
              <a:buChar char="○"/>
              <a:defRPr/>
            </a:lvl8pPr>
            <a:lvl9pPr marL="4114800" lvl="8" indent="-304800" rtl="0">
              <a:lnSpc>
                <a:spcPct val="115000"/>
              </a:lnSpc>
              <a:spcBef>
                <a:spcPts val="1600"/>
              </a:spcBef>
              <a:spcAft>
                <a:spcPts val="1600"/>
              </a:spcAft>
              <a:buSzPts val="1200"/>
              <a:buFont typeface="Roboto Condensed Light"/>
              <a:buChar char="■"/>
              <a:defRPr/>
            </a:lvl9pPr>
          </a:lstStyle>
          <a:p>
            <a:endParaRPr/>
          </a:p>
        </p:txBody>
      </p:sp>
      <p:grpSp>
        <p:nvGrpSpPr>
          <p:cNvPr id="57" name="Google Shape;57;p4"/>
          <p:cNvGrpSpPr/>
          <p:nvPr/>
        </p:nvGrpSpPr>
        <p:grpSpPr>
          <a:xfrm>
            <a:off x="-985330" y="615749"/>
            <a:ext cx="11071843" cy="5744231"/>
            <a:chOff x="-985330" y="615749"/>
            <a:chExt cx="11071843" cy="5744231"/>
          </a:xfrm>
        </p:grpSpPr>
        <p:pic>
          <p:nvPicPr>
            <p:cNvPr id="58" name="Google Shape;58;p4"/>
            <p:cNvPicPr preferRelativeResize="0"/>
            <p:nvPr/>
          </p:nvPicPr>
          <p:blipFill>
            <a:blip r:embed="rId3">
              <a:alphaModFix amt="70000"/>
            </a:blip>
            <a:stretch>
              <a:fillRect/>
            </a:stretch>
          </p:blipFill>
          <p:spPr>
            <a:xfrm>
              <a:off x="8476988" y="2084576"/>
              <a:ext cx="1609526" cy="1868548"/>
            </a:xfrm>
            <a:prstGeom prst="rect">
              <a:avLst/>
            </a:prstGeom>
            <a:noFill/>
            <a:ln>
              <a:noFill/>
            </a:ln>
          </p:spPr>
        </p:pic>
        <p:pic>
          <p:nvPicPr>
            <p:cNvPr id="59" name="Google Shape;59;p4"/>
            <p:cNvPicPr preferRelativeResize="0"/>
            <p:nvPr/>
          </p:nvPicPr>
          <p:blipFill>
            <a:blip r:embed="rId3">
              <a:alphaModFix amt="70000"/>
            </a:blip>
            <a:stretch>
              <a:fillRect/>
            </a:stretch>
          </p:blipFill>
          <p:spPr>
            <a:xfrm rot="10061951">
              <a:off x="-804763" y="765751"/>
              <a:ext cx="1609526" cy="1868548"/>
            </a:xfrm>
            <a:prstGeom prst="rect">
              <a:avLst/>
            </a:prstGeom>
            <a:noFill/>
            <a:ln>
              <a:noFill/>
            </a:ln>
          </p:spPr>
        </p:pic>
        <p:pic>
          <p:nvPicPr>
            <p:cNvPr id="60" name="Google Shape;60;p4"/>
            <p:cNvPicPr preferRelativeResize="0"/>
            <p:nvPr/>
          </p:nvPicPr>
          <p:blipFill>
            <a:blip r:embed="rId3">
              <a:alphaModFix amt="70000"/>
            </a:blip>
            <a:stretch>
              <a:fillRect/>
            </a:stretch>
          </p:blipFill>
          <p:spPr>
            <a:xfrm rot="5659265">
              <a:off x="2774987" y="4552838"/>
              <a:ext cx="1609526" cy="1868548"/>
            </a:xfrm>
            <a:prstGeom prst="rect">
              <a:avLst/>
            </a:prstGeom>
            <a:noFill/>
            <a:ln>
              <a:noFill/>
            </a:ln>
          </p:spPr>
        </p:pic>
      </p:grpSp>
      <p:grpSp>
        <p:nvGrpSpPr>
          <p:cNvPr id="61" name="Google Shape;61;p4"/>
          <p:cNvGrpSpPr/>
          <p:nvPr/>
        </p:nvGrpSpPr>
        <p:grpSpPr>
          <a:xfrm>
            <a:off x="-761198" y="-685496"/>
            <a:ext cx="11161404" cy="6342193"/>
            <a:chOff x="-761198" y="-685496"/>
            <a:chExt cx="11161404" cy="6342193"/>
          </a:xfrm>
        </p:grpSpPr>
        <p:grpSp>
          <p:nvGrpSpPr>
            <p:cNvPr id="62" name="Google Shape;62;p4"/>
            <p:cNvGrpSpPr/>
            <p:nvPr/>
          </p:nvGrpSpPr>
          <p:grpSpPr>
            <a:xfrm rot="5400000">
              <a:off x="-1110839" y="-335855"/>
              <a:ext cx="2308866" cy="1609584"/>
              <a:chOff x="2997600" y="26685"/>
              <a:chExt cx="1451204" cy="1440344"/>
            </a:xfrm>
          </p:grpSpPr>
          <p:sp>
            <p:nvSpPr>
              <p:cNvPr id="63" name="Google Shape;63;p4"/>
              <p:cNvSpPr/>
              <p:nvPr/>
            </p:nvSpPr>
            <p:spPr>
              <a:xfrm>
                <a:off x="3263272" y="26685"/>
                <a:ext cx="1185532" cy="1140632"/>
              </a:xfrm>
              <a:custGeom>
                <a:avLst/>
                <a:gdLst/>
                <a:ahLst/>
                <a:cxnLst/>
                <a:rect l="l" t="t" r="r" b="b"/>
                <a:pathLst>
                  <a:path w="1185532" h="1140632" extrusionOk="0">
                    <a:moveTo>
                      <a:pt x="0" y="0"/>
                    </a:moveTo>
                    <a:cubicBezTo>
                      <a:pt x="0" y="0"/>
                      <a:pt x="302371" y="6740"/>
                      <a:pt x="280969" y="163845"/>
                    </a:cubicBezTo>
                    <a:cubicBezTo>
                      <a:pt x="259566" y="320951"/>
                      <a:pt x="-127779" y="498548"/>
                      <a:pt x="141076" y="710299"/>
                    </a:cubicBezTo>
                    <a:cubicBezTo>
                      <a:pt x="409932" y="922050"/>
                      <a:pt x="1185532" y="259475"/>
                      <a:pt x="1185532" y="1140632"/>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4"/>
              <p:cNvSpPr/>
              <p:nvPr/>
            </p:nvSpPr>
            <p:spPr>
              <a:xfrm>
                <a:off x="3415824" y="38762"/>
                <a:ext cx="1032980" cy="951649"/>
              </a:xfrm>
              <a:custGeom>
                <a:avLst/>
                <a:gdLst/>
                <a:ahLst/>
                <a:cxnLst/>
                <a:rect l="l" t="t" r="r" b="b"/>
                <a:pathLst>
                  <a:path w="1032980" h="951649" extrusionOk="0">
                    <a:moveTo>
                      <a:pt x="0" y="0"/>
                    </a:moveTo>
                    <a:cubicBezTo>
                      <a:pt x="0" y="0"/>
                      <a:pt x="459932" y="4463"/>
                      <a:pt x="364303" y="305013"/>
                    </a:cubicBezTo>
                    <a:cubicBezTo>
                      <a:pt x="268673" y="605562"/>
                      <a:pt x="1032981" y="113754"/>
                      <a:pt x="1032981" y="951650"/>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4"/>
              <p:cNvSpPr/>
              <p:nvPr/>
            </p:nvSpPr>
            <p:spPr>
              <a:xfrm>
                <a:off x="3321105" y="26685"/>
                <a:ext cx="1123873" cy="997187"/>
              </a:xfrm>
              <a:custGeom>
                <a:avLst/>
                <a:gdLst/>
                <a:ahLst/>
                <a:cxnLst/>
                <a:rect l="l" t="t" r="r" b="b"/>
                <a:pathLst>
                  <a:path w="1123873" h="997187" extrusionOk="0">
                    <a:moveTo>
                      <a:pt x="0" y="0"/>
                    </a:moveTo>
                    <a:cubicBezTo>
                      <a:pt x="0" y="0"/>
                      <a:pt x="425232" y="16120"/>
                      <a:pt x="314666" y="324503"/>
                    </a:cubicBezTo>
                    <a:cubicBezTo>
                      <a:pt x="204010" y="632885"/>
                      <a:pt x="1123874" y="195722"/>
                      <a:pt x="1123874" y="997188"/>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4"/>
              <p:cNvSpPr/>
              <p:nvPr/>
            </p:nvSpPr>
            <p:spPr>
              <a:xfrm>
                <a:off x="2997600" y="109928"/>
                <a:ext cx="1366138" cy="838989"/>
              </a:xfrm>
              <a:custGeom>
                <a:avLst/>
                <a:gdLst/>
                <a:ahLst/>
                <a:cxnLst/>
                <a:rect l="l" t="t" r="r" b="b"/>
                <a:pathLst>
                  <a:path w="1366138" h="838989" extrusionOk="0">
                    <a:moveTo>
                      <a:pt x="522778" y="0"/>
                    </a:moveTo>
                    <a:cubicBezTo>
                      <a:pt x="522778" y="0"/>
                      <a:pt x="568498" y="151550"/>
                      <a:pt x="265672" y="241351"/>
                    </a:cubicBezTo>
                    <a:cubicBezTo>
                      <a:pt x="-37155" y="331151"/>
                      <a:pt x="-173769" y="800191"/>
                      <a:pt x="368132" y="836621"/>
                    </a:cubicBezTo>
                    <a:cubicBezTo>
                      <a:pt x="910032" y="873052"/>
                      <a:pt x="1143732" y="473867"/>
                      <a:pt x="1366139" y="691720"/>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67;p4"/>
              <p:cNvSpPr/>
              <p:nvPr/>
            </p:nvSpPr>
            <p:spPr>
              <a:xfrm>
                <a:off x="3722840" y="868800"/>
                <a:ext cx="722139" cy="598229"/>
              </a:xfrm>
              <a:custGeom>
                <a:avLst/>
                <a:gdLst/>
                <a:ahLst/>
                <a:cxnLst/>
                <a:rect l="l" t="t" r="r" b="b"/>
                <a:pathLst>
                  <a:path w="722139" h="598229" extrusionOk="0">
                    <a:moveTo>
                      <a:pt x="0" y="38678"/>
                    </a:moveTo>
                    <a:cubicBezTo>
                      <a:pt x="0" y="38678"/>
                      <a:pt x="570954" y="-118063"/>
                      <a:pt x="479240" y="199518"/>
                    </a:cubicBezTo>
                    <a:cubicBezTo>
                      <a:pt x="387436" y="517099"/>
                      <a:pt x="401097" y="626389"/>
                      <a:pt x="722139" y="592236"/>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8" name="Google Shape;68;p4"/>
            <p:cNvGrpSpPr/>
            <p:nvPr/>
          </p:nvGrpSpPr>
          <p:grpSpPr>
            <a:xfrm rot="-8608203">
              <a:off x="8481745" y="1827442"/>
              <a:ext cx="1510230" cy="1870081"/>
              <a:chOff x="3081569" y="2913017"/>
              <a:chExt cx="1074404" cy="1330408"/>
            </a:xfrm>
          </p:grpSpPr>
          <p:sp>
            <p:nvSpPr>
              <p:cNvPr id="69" name="Google Shape;69;p4"/>
              <p:cNvSpPr/>
              <p:nvPr/>
            </p:nvSpPr>
            <p:spPr>
              <a:xfrm>
                <a:off x="3081569" y="2913017"/>
                <a:ext cx="745208" cy="1330408"/>
              </a:xfrm>
              <a:custGeom>
                <a:avLst/>
                <a:gdLst/>
                <a:ahLst/>
                <a:cxnLst/>
                <a:rect l="l" t="t" r="r" b="b"/>
                <a:pathLst>
                  <a:path w="671359" h="1198566" extrusionOk="0">
                    <a:moveTo>
                      <a:pt x="0" y="4564"/>
                    </a:moveTo>
                    <a:cubicBezTo>
                      <a:pt x="0" y="4564"/>
                      <a:pt x="764672" y="-47622"/>
                      <a:pt x="661847" y="200924"/>
                    </a:cubicBezTo>
                    <a:cubicBezTo>
                      <a:pt x="559023" y="449469"/>
                      <a:pt x="78963" y="518414"/>
                      <a:pt x="271223" y="705938"/>
                    </a:cubicBezTo>
                    <a:cubicBezTo>
                      <a:pt x="463484" y="893463"/>
                      <a:pt x="731247" y="998200"/>
                      <a:pt x="597365" y="1198567"/>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70;p4"/>
              <p:cNvSpPr/>
              <p:nvPr/>
            </p:nvSpPr>
            <p:spPr>
              <a:xfrm>
                <a:off x="3081569" y="3021900"/>
                <a:ext cx="708895" cy="169148"/>
              </a:xfrm>
              <a:custGeom>
                <a:avLst/>
                <a:gdLst/>
                <a:ahLst/>
                <a:cxnLst/>
                <a:rect l="l" t="t" r="r" b="b"/>
                <a:pathLst>
                  <a:path w="638644" h="152386" extrusionOk="0">
                    <a:moveTo>
                      <a:pt x="0" y="36265"/>
                    </a:moveTo>
                    <a:cubicBezTo>
                      <a:pt x="0" y="36265"/>
                      <a:pt x="694908" y="-98800"/>
                      <a:pt x="634980" y="152386"/>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71;p4"/>
              <p:cNvSpPr/>
              <p:nvPr/>
            </p:nvSpPr>
            <p:spPr>
              <a:xfrm>
                <a:off x="3382384" y="2915122"/>
                <a:ext cx="567481" cy="597391"/>
              </a:xfrm>
              <a:custGeom>
                <a:avLst/>
                <a:gdLst/>
                <a:ahLst/>
                <a:cxnLst/>
                <a:rect l="l" t="t" r="r" b="b"/>
                <a:pathLst>
                  <a:path w="511244" h="538190" extrusionOk="0">
                    <a:moveTo>
                      <a:pt x="48088" y="3394"/>
                    </a:moveTo>
                    <a:cubicBezTo>
                      <a:pt x="48088" y="3394"/>
                      <a:pt x="424504" y="-32945"/>
                      <a:pt x="501918" y="132175"/>
                    </a:cubicBezTo>
                    <a:cubicBezTo>
                      <a:pt x="579333" y="297296"/>
                      <a:pt x="153827" y="389829"/>
                      <a:pt x="0" y="538191"/>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72;p4"/>
              <p:cNvSpPr/>
              <p:nvPr/>
            </p:nvSpPr>
            <p:spPr>
              <a:xfrm>
                <a:off x="3164326" y="3451423"/>
                <a:ext cx="594406" cy="587355"/>
              </a:xfrm>
              <a:custGeom>
                <a:avLst/>
                <a:gdLst/>
                <a:ahLst/>
                <a:cxnLst/>
                <a:rect l="l" t="t" r="r" b="b"/>
                <a:pathLst>
                  <a:path w="535501" h="529149" extrusionOk="0">
                    <a:moveTo>
                      <a:pt x="267647" y="0"/>
                    </a:moveTo>
                    <a:cubicBezTo>
                      <a:pt x="267647" y="0"/>
                      <a:pt x="-48294" y="30055"/>
                      <a:pt x="6351" y="159838"/>
                    </a:cubicBezTo>
                    <a:cubicBezTo>
                      <a:pt x="60997" y="289621"/>
                      <a:pt x="422567" y="346179"/>
                      <a:pt x="535501" y="529150"/>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73;p4"/>
              <p:cNvSpPr/>
              <p:nvPr/>
            </p:nvSpPr>
            <p:spPr>
              <a:xfrm>
                <a:off x="3342080" y="3563546"/>
                <a:ext cx="813893" cy="679351"/>
              </a:xfrm>
              <a:custGeom>
                <a:avLst/>
                <a:gdLst/>
                <a:ahLst/>
                <a:cxnLst/>
                <a:rect l="l" t="t" r="r" b="b"/>
                <a:pathLst>
                  <a:path w="733237" h="612028" extrusionOk="0">
                    <a:moveTo>
                      <a:pt x="0" y="0"/>
                    </a:moveTo>
                    <a:cubicBezTo>
                      <a:pt x="0" y="0"/>
                      <a:pt x="48726" y="131604"/>
                      <a:pt x="205831" y="179419"/>
                    </a:cubicBezTo>
                    <a:cubicBezTo>
                      <a:pt x="362937" y="227234"/>
                      <a:pt x="919500" y="281879"/>
                      <a:pt x="669680" y="612029"/>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74;p4"/>
              <p:cNvSpPr/>
              <p:nvPr/>
            </p:nvSpPr>
            <p:spPr>
              <a:xfrm>
                <a:off x="3081569" y="3139392"/>
                <a:ext cx="656397" cy="121114"/>
              </a:xfrm>
              <a:custGeom>
                <a:avLst/>
                <a:gdLst/>
                <a:ahLst/>
                <a:cxnLst/>
                <a:rect l="l" t="t" r="r" b="b"/>
                <a:pathLst>
                  <a:path w="591349" h="109112" extrusionOk="0">
                    <a:moveTo>
                      <a:pt x="0" y="28511"/>
                    </a:moveTo>
                    <a:cubicBezTo>
                      <a:pt x="0" y="28511"/>
                      <a:pt x="677057" y="-73767"/>
                      <a:pt x="582247" y="109113"/>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5" name="Google Shape;75;p4"/>
            <p:cNvGrpSpPr/>
            <p:nvPr/>
          </p:nvGrpSpPr>
          <p:grpSpPr>
            <a:xfrm rot="5400000">
              <a:off x="2628144" y="4311207"/>
              <a:ext cx="1019607" cy="1671373"/>
              <a:chOff x="7407908" y="2233222"/>
              <a:chExt cx="822462" cy="656058"/>
            </a:xfrm>
          </p:grpSpPr>
          <p:sp>
            <p:nvSpPr>
              <p:cNvPr id="76" name="Google Shape;76;p4"/>
              <p:cNvSpPr/>
              <p:nvPr/>
            </p:nvSpPr>
            <p:spPr>
              <a:xfrm>
                <a:off x="7407908" y="2233222"/>
                <a:ext cx="822462" cy="656058"/>
              </a:xfrm>
              <a:custGeom>
                <a:avLst/>
                <a:gdLst/>
                <a:ahLst/>
                <a:cxnLst/>
                <a:rect l="l" t="t" r="r" b="b"/>
                <a:pathLst>
                  <a:path w="739292" h="589715" extrusionOk="0">
                    <a:moveTo>
                      <a:pt x="739292" y="0"/>
                    </a:moveTo>
                    <a:cubicBezTo>
                      <a:pt x="739292" y="0"/>
                      <a:pt x="93384" y="45082"/>
                      <a:pt x="275535" y="186250"/>
                    </a:cubicBezTo>
                    <a:cubicBezTo>
                      <a:pt x="457686" y="327417"/>
                      <a:pt x="-84214" y="312390"/>
                      <a:pt x="11415" y="442901"/>
                    </a:cubicBezTo>
                    <a:cubicBezTo>
                      <a:pt x="107045" y="573322"/>
                      <a:pt x="739292" y="589715"/>
                      <a:pt x="739292" y="589715"/>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77;p4"/>
              <p:cNvSpPr/>
              <p:nvPr/>
            </p:nvSpPr>
            <p:spPr>
              <a:xfrm>
                <a:off x="7514041" y="2589072"/>
                <a:ext cx="715998" cy="192708"/>
              </a:xfrm>
              <a:custGeom>
                <a:avLst/>
                <a:gdLst/>
                <a:ahLst/>
                <a:cxnLst/>
                <a:rect l="l" t="t" r="r" b="b"/>
                <a:pathLst>
                  <a:path w="643594" h="173221" extrusionOk="0">
                    <a:moveTo>
                      <a:pt x="72277" y="0"/>
                    </a:moveTo>
                    <a:cubicBezTo>
                      <a:pt x="72277" y="0"/>
                      <a:pt x="-101222" y="77232"/>
                      <a:pt x="89400" y="137524"/>
                    </a:cubicBezTo>
                    <a:cubicBezTo>
                      <a:pt x="280021" y="197725"/>
                      <a:pt x="643595" y="163572"/>
                      <a:pt x="643595" y="163572"/>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78;p4"/>
              <p:cNvSpPr/>
              <p:nvPr/>
            </p:nvSpPr>
            <p:spPr>
              <a:xfrm>
                <a:off x="7647632" y="2423015"/>
                <a:ext cx="54464" cy="150057"/>
              </a:xfrm>
              <a:custGeom>
                <a:avLst/>
                <a:gdLst/>
                <a:ahLst/>
                <a:cxnLst/>
                <a:rect l="l" t="t" r="r" b="b"/>
                <a:pathLst>
                  <a:path w="48956" h="134883" extrusionOk="0">
                    <a:moveTo>
                      <a:pt x="42715" y="0"/>
                    </a:moveTo>
                    <a:cubicBezTo>
                      <a:pt x="42715" y="0"/>
                      <a:pt x="73043" y="112478"/>
                      <a:pt x="0" y="134883"/>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155904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txBox="1">
            <a:spLocks noGrp="1"/>
          </p:cNvSpPr>
          <p:nvPr>
            <p:ph type="body" idx="1"/>
          </p:nvPr>
        </p:nvSpPr>
        <p:spPr>
          <a:xfrm>
            <a:off x="4019550" y="539500"/>
            <a:ext cx="4404600" cy="40293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Font typeface="Mulish"/>
              <a:buChar char="●"/>
              <a:defRPr sz="1400"/>
            </a:lvl1pPr>
            <a:lvl2pPr marL="914400" lvl="1" indent="-304800">
              <a:spcBef>
                <a:spcPts val="0"/>
              </a:spcBef>
              <a:spcAft>
                <a:spcPts val="0"/>
              </a:spcAft>
              <a:buClr>
                <a:srgbClr val="3B3B3B"/>
              </a:buClr>
              <a:buSzPts val="1200"/>
              <a:buFont typeface="Mulish"/>
              <a:buChar char="○"/>
              <a:defRPr/>
            </a:lvl2pPr>
            <a:lvl3pPr marL="1371600" lvl="2" indent="-304800">
              <a:spcBef>
                <a:spcPts val="0"/>
              </a:spcBef>
              <a:spcAft>
                <a:spcPts val="0"/>
              </a:spcAft>
              <a:buClr>
                <a:srgbClr val="3B3B3B"/>
              </a:buClr>
              <a:buSzPts val="1200"/>
              <a:buFont typeface="Mulish"/>
              <a:buChar char="■"/>
              <a:defRPr/>
            </a:lvl3pPr>
            <a:lvl4pPr marL="1828800" lvl="3" indent="-304800">
              <a:spcBef>
                <a:spcPts val="0"/>
              </a:spcBef>
              <a:spcAft>
                <a:spcPts val="0"/>
              </a:spcAft>
              <a:buClr>
                <a:srgbClr val="3B3B3B"/>
              </a:buClr>
              <a:buSzPts val="1200"/>
              <a:buFont typeface="Mulish"/>
              <a:buChar char="●"/>
              <a:defRPr/>
            </a:lvl4pPr>
            <a:lvl5pPr marL="2286000" lvl="4" indent="-304800">
              <a:spcBef>
                <a:spcPts val="0"/>
              </a:spcBef>
              <a:spcAft>
                <a:spcPts val="0"/>
              </a:spcAft>
              <a:buClr>
                <a:srgbClr val="3B3B3B"/>
              </a:buClr>
              <a:buSzPts val="1200"/>
              <a:buFont typeface="Mulish"/>
              <a:buChar char="○"/>
              <a:defRPr/>
            </a:lvl5pPr>
            <a:lvl6pPr marL="2743200" lvl="5" indent="-304800">
              <a:spcBef>
                <a:spcPts val="0"/>
              </a:spcBef>
              <a:spcAft>
                <a:spcPts val="0"/>
              </a:spcAft>
              <a:buClr>
                <a:srgbClr val="3B3B3B"/>
              </a:buClr>
              <a:buSzPts val="1200"/>
              <a:buFont typeface="Mulish"/>
              <a:buChar char="■"/>
              <a:defRPr/>
            </a:lvl6pPr>
            <a:lvl7pPr marL="3200400" lvl="6" indent="-304800">
              <a:spcBef>
                <a:spcPts val="0"/>
              </a:spcBef>
              <a:spcAft>
                <a:spcPts val="0"/>
              </a:spcAft>
              <a:buClr>
                <a:srgbClr val="3B3B3B"/>
              </a:buClr>
              <a:buSzPts val="1200"/>
              <a:buFont typeface="Mulish"/>
              <a:buChar char="●"/>
              <a:defRPr/>
            </a:lvl7pPr>
            <a:lvl8pPr marL="3657600" lvl="7" indent="-304800">
              <a:spcBef>
                <a:spcPts val="0"/>
              </a:spcBef>
              <a:spcAft>
                <a:spcPts val="0"/>
              </a:spcAft>
              <a:buClr>
                <a:srgbClr val="3B3B3B"/>
              </a:buClr>
              <a:buSzPts val="1200"/>
              <a:buFont typeface="Mulish"/>
              <a:buChar char="○"/>
              <a:defRPr/>
            </a:lvl8pPr>
            <a:lvl9pPr marL="4114800" lvl="8" indent="-304800">
              <a:spcBef>
                <a:spcPts val="0"/>
              </a:spcBef>
              <a:spcAft>
                <a:spcPts val="0"/>
              </a:spcAft>
              <a:buClr>
                <a:srgbClr val="3B3B3B"/>
              </a:buClr>
              <a:buSzPts val="1200"/>
              <a:buFont typeface="Mulish"/>
              <a:buChar char="■"/>
              <a:defRPr/>
            </a:lvl9pPr>
          </a:lstStyle>
          <a:p>
            <a:endParaRPr/>
          </a:p>
        </p:txBody>
      </p:sp>
      <p:sp>
        <p:nvSpPr>
          <p:cNvPr id="20" name="Google Shape;20;p4"/>
          <p:cNvSpPr txBox="1">
            <a:spLocks noGrp="1"/>
          </p:cNvSpPr>
          <p:nvPr>
            <p:ph type="title"/>
          </p:nvPr>
        </p:nvSpPr>
        <p:spPr>
          <a:xfrm>
            <a:off x="720000" y="1616600"/>
            <a:ext cx="26424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9"/>
        <p:cNvGrpSpPr/>
        <p:nvPr/>
      </p:nvGrpSpPr>
      <p:grpSpPr>
        <a:xfrm>
          <a:off x="0" y="0"/>
          <a:ext cx="0" cy="0"/>
          <a:chOff x="0" y="0"/>
          <a:chExt cx="0" cy="0"/>
        </a:xfrm>
      </p:grpSpPr>
      <p:pic>
        <p:nvPicPr>
          <p:cNvPr id="80" name="Google Shape;80;p5"/>
          <p:cNvPicPr preferRelativeResize="0"/>
          <p:nvPr/>
        </p:nvPicPr>
        <p:blipFill>
          <a:blip r:embed="rId2">
            <a:alphaModFix amt="14000"/>
          </a:blip>
          <a:stretch>
            <a:fillRect/>
          </a:stretch>
        </p:blipFill>
        <p:spPr>
          <a:xfrm>
            <a:off x="0" y="0"/>
            <a:ext cx="9144000" cy="5143500"/>
          </a:xfrm>
          <a:prstGeom prst="rect">
            <a:avLst/>
          </a:prstGeom>
          <a:noFill/>
          <a:ln>
            <a:noFill/>
          </a:ln>
        </p:spPr>
      </p:pic>
      <p:sp>
        <p:nvSpPr>
          <p:cNvPr id="81" name="Google Shape;81;p5"/>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2" name="Google Shape;82;p5"/>
          <p:cNvSpPr txBox="1">
            <a:spLocks noGrp="1"/>
          </p:cNvSpPr>
          <p:nvPr>
            <p:ph type="subTitle" idx="1"/>
          </p:nvPr>
        </p:nvSpPr>
        <p:spPr>
          <a:xfrm>
            <a:off x="1064900" y="2630143"/>
            <a:ext cx="3330600" cy="111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3" name="Google Shape;83;p5"/>
          <p:cNvSpPr txBox="1">
            <a:spLocks noGrp="1"/>
          </p:cNvSpPr>
          <p:nvPr>
            <p:ph type="subTitle" idx="2"/>
          </p:nvPr>
        </p:nvSpPr>
        <p:spPr>
          <a:xfrm>
            <a:off x="4748484" y="2630131"/>
            <a:ext cx="3330600" cy="111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b="0">
                <a:solidFill>
                  <a:schemeClr val="dk1"/>
                </a:solidFill>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
        <p:nvSpPr>
          <p:cNvPr id="84" name="Google Shape;84;p5"/>
          <p:cNvSpPr txBox="1">
            <a:spLocks noGrp="1"/>
          </p:cNvSpPr>
          <p:nvPr>
            <p:ph type="subTitle" idx="3"/>
          </p:nvPr>
        </p:nvSpPr>
        <p:spPr>
          <a:xfrm>
            <a:off x="1064900" y="2311532"/>
            <a:ext cx="3330600" cy="406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None/>
              <a:defRPr sz="1800">
                <a:solidFill>
                  <a:schemeClr val="dk1"/>
                </a:solidFill>
              </a:defRPr>
            </a:lvl1pPr>
            <a:lvl2pPr lvl="1" rtl="0">
              <a:lnSpc>
                <a:spcPct val="100000"/>
              </a:lnSpc>
              <a:spcBef>
                <a:spcPts val="0"/>
              </a:spcBef>
              <a:spcAft>
                <a:spcPts val="0"/>
              </a:spcAft>
              <a:buSzPts val="2000"/>
              <a:buNone/>
              <a:defRPr sz="2000"/>
            </a:lvl2pPr>
            <a:lvl3pPr lvl="2" rtl="0">
              <a:lnSpc>
                <a:spcPct val="100000"/>
              </a:lnSpc>
              <a:spcBef>
                <a:spcPts val="0"/>
              </a:spcBef>
              <a:spcAft>
                <a:spcPts val="0"/>
              </a:spcAft>
              <a:buSzPts val="2000"/>
              <a:buNone/>
              <a:defRPr sz="2000"/>
            </a:lvl3pPr>
            <a:lvl4pPr lvl="3" rtl="0">
              <a:lnSpc>
                <a:spcPct val="100000"/>
              </a:lnSpc>
              <a:spcBef>
                <a:spcPts val="0"/>
              </a:spcBef>
              <a:spcAft>
                <a:spcPts val="0"/>
              </a:spcAft>
              <a:buSzPts val="2000"/>
              <a:buNone/>
              <a:defRPr sz="2000"/>
            </a:lvl4pPr>
            <a:lvl5pPr lvl="4" rtl="0">
              <a:lnSpc>
                <a:spcPct val="100000"/>
              </a:lnSpc>
              <a:spcBef>
                <a:spcPts val="0"/>
              </a:spcBef>
              <a:spcAft>
                <a:spcPts val="0"/>
              </a:spcAft>
              <a:buSzPts val="2000"/>
              <a:buNone/>
              <a:defRPr sz="2000"/>
            </a:lvl5pPr>
            <a:lvl6pPr lvl="5" rtl="0">
              <a:lnSpc>
                <a:spcPct val="100000"/>
              </a:lnSpc>
              <a:spcBef>
                <a:spcPts val="0"/>
              </a:spcBef>
              <a:spcAft>
                <a:spcPts val="0"/>
              </a:spcAft>
              <a:buSzPts val="2000"/>
              <a:buNone/>
              <a:defRPr sz="2000"/>
            </a:lvl6pPr>
            <a:lvl7pPr lvl="6" rtl="0">
              <a:lnSpc>
                <a:spcPct val="100000"/>
              </a:lnSpc>
              <a:spcBef>
                <a:spcPts val="0"/>
              </a:spcBef>
              <a:spcAft>
                <a:spcPts val="0"/>
              </a:spcAft>
              <a:buSzPts val="2000"/>
              <a:buNone/>
              <a:defRPr sz="2000"/>
            </a:lvl7pPr>
            <a:lvl8pPr lvl="7" rtl="0">
              <a:lnSpc>
                <a:spcPct val="100000"/>
              </a:lnSpc>
              <a:spcBef>
                <a:spcPts val="0"/>
              </a:spcBef>
              <a:spcAft>
                <a:spcPts val="0"/>
              </a:spcAft>
              <a:buSzPts val="2000"/>
              <a:buNone/>
              <a:defRPr sz="2000"/>
            </a:lvl8pPr>
            <a:lvl9pPr lvl="8" rtl="0">
              <a:lnSpc>
                <a:spcPct val="100000"/>
              </a:lnSpc>
              <a:spcBef>
                <a:spcPts val="0"/>
              </a:spcBef>
              <a:spcAft>
                <a:spcPts val="0"/>
              </a:spcAft>
              <a:buSzPts val="2000"/>
              <a:buNone/>
              <a:defRPr sz="2000"/>
            </a:lvl9pPr>
          </a:lstStyle>
          <a:p>
            <a:endParaRPr/>
          </a:p>
        </p:txBody>
      </p:sp>
      <p:sp>
        <p:nvSpPr>
          <p:cNvPr id="85" name="Google Shape;85;p5"/>
          <p:cNvSpPr txBox="1">
            <a:spLocks noGrp="1"/>
          </p:cNvSpPr>
          <p:nvPr>
            <p:ph type="subTitle" idx="4"/>
          </p:nvPr>
        </p:nvSpPr>
        <p:spPr>
          <a:xfrm>
            <a:off x="4748495" y="2311525"/>
            <a:ext cx="3330600" cy="406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None/>
              <a:defRPr sz="1800">
                <a:solidFill>
                  <a:schemeClr val="dk1"/>
                </a:solidFill>
              </a:defRPr>
            </a:lvl1pPr>
            <a:lvl2pPr lvl="1" algn="r" rtl="0">
              <a:lnSpc>
                <a:spcPct val="100000"/>
              </a:lnSpc>
              <a:spcBef>
                <a:spcPts val="0"/>
              </a:spcBef>
              <a:spcAft>
                <a:spcPts val="0"/>
              </a:spcAft>
              <a:buSzPts val="2000"/>
              <a:buNone/>
              <a:defRPr sz="2000"/>
            </a:lvl2pPr>
            <a:lvl3pPr lvl="2" algn="r" rtl="0">
              <a:lnSpc>
                <a:spcPct val="100000"/>
              </a:lnSpc>
              <a:spcBef>
                <a:spcPts val="0"/>
              </a:spcBef>
              <a:spcAft>
                <a:spcPts val="0"/>
              </a:spcAft>
              <a:buSzPts val="2000"/>
              <a:buNone/>
              <a:defRPr sz="2000"/>
            </a:lvl3pPr>
            <a:lvl4pPr lvl="3" algn="r" rtl="0">
              <a:lnSpc>
                <a:spcPct val="100000"/>
              </a:lnSpc>
              <a:spcBef>
                <a:spcPts val="0"/>
              </a:spcBef>
              <a:spcAft>
                <a:spcPts val="0"/>
              </a:spcAft>
              <a:buSzPts val="2000"/>
              <a:buNone/>
              <a:defRPr sz="2000"/>
            </a:lvl4pPr>
            <a:lvl5pPr lvl="4" algn="r" rtl="0">
              <a:lnSpc>
                <a:spcPct val="100000"/>
              </a:lnSpc>
              <a:spcBef>
                <a:spcPts val="0"/>
              </a:spcBef>
              <a:spcAft>
                <a:spcPts val="0"/>
              </a:spcAft>
              <a:buSzPts val="2000"/>
              <a:buNone/>
              <a:defRPr sz="2000"/>
            </a:lvl5pPr>
            <a:lvl6pPr lvl="5" algn="r" rtl="0">
              <a:lnSpc>
                <a:spcPct val="100000"/>
              </a:lnSpc>
              <a:spcBef>
                <a:spcPts val="0"/>
              </a:spcBef>
              <a:spcAft>
                <a:spcPts val="0"/>
              </a:spcAft>
              <a:buSzPts val="2000"/>
              <a:buNone/>
              <a:defRPr sz="2000"/>
            </a:lvl6pPr>
            <a:lvl7pPr lvl="6" algn="r" rtl="0">
              <a:lnSpc>
                <a:spcPct val="100000"/>
              </a:lnSpc>
              <a:spcBef>
                <a:spcPts val="0"/>
              </a:spcBef>
              <a:spcAft>
                <a:spcPts val="0"/>
              </a:spcAft>
              <a:buSzPts val="2000"/>
              <a:buNone/>
              <a:defRPr sz="2000"/>
            </a:lvl7pPr>
            <a:lvl8pPr lvl="7" algn="r" rtl="0">
              <a:lnSpc>
                <a:spcPct val="100000"/>
              </a:lnSpc>
              <a:spcBef>
                <a:spcPts val="0"/>
              </a:spcBef>
              <a:spcAft>
                <a:spcPts val="0"/>
              </a:spcAft>
              <a:buSzPts val="2000"/>
              <a:buNone/>
              <a:defRPr sz="2000"/>
            </a:lvl8pPr>
            <a:lvl9pPr lvl="8" algn="r" rtl="0">
              <a:lnSpc>
                <a:spcPct val="100000"/>
              </a:lnSpc>
              <a:spcBef>
                <a:spcPts val="0"/>
              </a:spcBef>
              <a:spcAft>
                <a:spcPts val="0"/>
              </a:spcAft>
              <a:buSzPts val="2000"/>
              <a:buNone/>
              <a:defRPr sz="2000"/>
            </a:lvl9pPr>
          </a:lstStyle>
          <a:p>
            <a:endParaRPr/>
          </a:p>
        </p:txBody>
      </p:sp>
      <p:grpSp>
        <p:nvGrpSpPr>
          <p:cNvPr id="86" name="Google Shape;86;p5"/>
          <p:cNvGrpSpPr/>
          <p:nvPr/>
        </p:nvGrpSpPr>
        <p:grpSpPr>
          <a:xfrm>
            <a:off x="-344203" y="-89116"/>
            <a:ext cx="9607578" cy="5473225"/>
            <a:chOff x="-344203" y="-89116"/>
            <a:chExt cx="9607578" cy="5473225"/>
          </a:xfrm>
        </p:grpSpPr>
        <p:pic>
          <p:nvPicPr>
            <p:cNvPr id="87" name="Google Shape;87;p5"/>
            <p:cNvPicPr preferRelativeResize="0"/>
            <p:nvPr/>
          </p:nvPicPr>
          <p:blipFill>
            <a:blip r:embed="rId3">
              <a:alphaModFix amt="70000"/>
            </a:blip>
            <a:stretch>
              <a:fillRect/>
            </a:stretch>
          </p:blipFill>
          <p:spPr>
            <a:xfrm rot="-5755639">
              <a:off x="-4880" y="3923600"/>
              <a:ext cx="1089960" cy="1664951"/>
            </a:xfrm>
            <a:prstGeom prst="rect">
              <a:avLst/>
            </a:prstGeom>
            <a:noFill/>
            <a:ln>
              <a:noFill/>
            </a:ln>
          </p:spPr>
        </p:pic>
        <p:pic>
          <p:nvPicPr>
            <p:cNvPr id="88" name="Google Shape;88;p5"/>
            <p:cNvPicPr preferRelativeResize="0"/>
            <p:nvPr/>
          </p:nvPicPr>
          <p:blipFill>
            <a:blip r:embed="rId4">
              <a:alphaModFix amt="70000"/>
            </a:blip>
            <a:stretch>
              <a:fillRect/>
            </a:stretch>
          </p:blipFill>
          <p:spPr>
            <a:xfrm rot="-5400000">
              <a:off x="7728984" y="-219675"/>
              <a:ext cx="1403833" cy="1664950"/>
            </a:xfrm>
            <a:prstGeom prst="rect">
              <a:avLst/>
            </a:prstGeom>
            <a:noFill/>
            <a:ln>
              <a:noFill/>
            </a:ln>
          </p:spPr>
        </p:pic>
      </p:grpSp>
      <p:grpSp>
        <p:nvGrpSpPr>
          <p:cNvPr id="89" name="Google Shape;89;p5"/>
          <p:cNvGrpSpPr/>
          <p:nvPr/>
        </p:nvGrpSpPr>
        <p:grpSpPr>
          <a:xfrm>
            <a:off x="-476853" y="-405001"/>
            <a:ext cx="10375100" cy="6198145"/>
            <a:chOff x="-476853" y="-405001"/>
            <a:chExt cx="10375100" cy="6198145"/>
          </a:xfrm>
        </p:grpSpPr>
        <p:grpSp>
          <p:nvGrpSpPr>
            <p:cNvPr id="90" name="Google Shape;90;p5"/>
            <p:cNvGrpSpPr/>
            <p:nvPr/>
          </p:nvGrpSpPr>
          <p:grpSpPr>
            <a:xfrm>
              <a:off x="7890219" y="-405001"/>
              <a:ext cx="2008027" cy="2113774"/>
              <a:chOff x="3081569" y="70549"/>
              <a:chExt cx="2008027" cy="2113774"/>
            </a:xfrm>
          </p:grpSpPr>
          <p:sp>
            <p:nvSpPr>
              <p:cNvPr id="91" name="Google Shape;91;p5"/>
              <p:cNvSpPr/>
              <p:nvPr/>
            </p:nvSpPr>
            <p:spPr>
              <a:xfrm>
                <a:off x="3209249" y="70549"/>
                <a:ext cx="1880348" cy="2113774"/>
              </a:xfrm>
              <a:custGeom>
                <a:avLst/>
                <a:gdLst/>
                <a:ahLst/>
                <a:cxnLst/>
                <a:rect l="l" t="t" r="r" b="b"/>
                <a:pathLst>
                  <a:path w="1694007" h="1904301" extrusionOk="0">
                    <a:moveTo>
                      <a:pt x="0" y="0"/>
                    </a:moveTo>
                    <a:cubicBezTo>
                      <a:pt x="0" y="0"/>
                      <a:pt x="417400" y="59108"/>
                      <a:pt x="427327" y="163845"/>
                    </a:cubicBezTo>
                    <a:cubicBezTo>
                      <a:pt x="437163" y="268582"/>
                      <a:pt x="77414" y="373410"/>
                      <a:pt x="245904" y="475779"/>
                    </a:cubicBezTo>
                    <a:cubicBezTo>
                      <a:pt x="414394" y="578240"/>
                      <a:pt x="1082890" y="551372"/>
                      <a:pt x="928972" y="824964"/>
                    </a:cubicBezTo>
                    <a:cubicBezTo>
                      <a:pt x="775054" y="1098555"/>
                      <a:pt x="-560116" y="1527340"/>
                      <a:pt x="1694008" y="1904302"/>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5"/>
              <p:cNvSpPr/>
              <p:nvPr/>
            </p:nvSpPr>
            <p:spPr>
              <a:xfrm>
                <a:off x="3081569" y="171471"/>
                <a:ext cx="583600" cy="132017"/>
              </a:xfrm>
              <a:custGeom>
                <a:avLst/>
                <a:gdLst/>
                <a:ahLst/>
                <a:cxnLst/>
                <a:rect l="l" t="t" r="r" b="b"/>
                <a:pathLst>
                  <a:path w="525766" h="118934" extrusionOk="0">
                    <a:moveTo>
                      <a:pt x="0" y="2267"/>
                    </a:moveTo>
                    <a:cubicBezTo>
                      <a:pt x="0" y="2267"/>
                      <a:pt x="533157" y="-26240"/>
                      <a:pt x="525689" y="118935"/>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5"/>
              <p:cNvSpPr/>
              <p:nvPr/>
            </p:nvSpPr>
            <p:spPr>
              <a:xfrm>
                <a:off x="3081569" y="272623"/>
                <a:ext cx="533675" cy="79611"/>
              </a:xfrm>
              <a:custGeom>
                <a:avLst/>
                <a:gdLst/>
                <a:ahLst/>
                <a:cxnLst/>
                <a:rect l="l" t="t" r="r" b="b"/>
                <a:pathLst>
                  <a:path w="480788" h="71722" extrusionOk="0">
                    <a:moveTo>
                      <a:pt x="0" y="52232"/>
                    </a:moveTo>
                    <a:cubicBezTo>
                      <a:pt x="0" y="52232"/>
                      <a:pt x="454923" y="-77368"/>
                      <a:pt x="480789" y="71723"/>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5"/>
              <p:cNvSpPr/>
              <p:nvPr/>
            </p:nvSpPr>
            <p:spPr>
              <a:xfrm>
                <a:off x="3511521" y="401262"/>
                <a:ext cx="772400" cy="529126"/>
              </a:xfrm>
              <a:custGeom>
                <a:avLst/>
                <a:gdLst/>
                <a:ahLst/>
                <a:cxnLst/>
                <a:rect l="l" t="t" r="r" b="b"/>
                <a:pathLst>
                  <a:path w="695856" h="476690" extrusionOk="0">
                    <a:moveTo>
                      <a:pt x="34751" y="0"/>
                    </a:moveTo>
                    <a:cubicBezTo>
                      <a:pt x="34751" y="0"/>
                      <a:pt x="-88110" y="136705"/>
                      <a:pt x="128195" y="145812"/>
                    </a:cubicBezTo>
                    <a:cubicBezTo>
                      <a:pt x="344500" y="154920"/>
                      <a:pt x="794413" y="238345"/>
                      <a:pt x="676470" y="476690"/>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5"/>
              <p:cNvSpPr/>
              <p:nvPr/>
            </p:nvSpPr>
            <p:spPr>
              <a:xfrm>
                <a:off x="3209926" y="498133"/>
                <a:ext cx="971146" cy="572293"/>
              </a:xfrm>
              <a:custGeom>
                <a:avLst/>
                <a:gdLst/>
                <a:ahLst/>
                <a:cxnLst/>
                <a:rect l="l" t="t" r="r" b="b"/>
                <a:pathLst>
                  <a:path w="874906" h="515579" extrusionOk="0">
                    <a:moveTo>
                      <a:pt x="210504" y="0"/>
                    </a:moveTo>
                    <a:cubicBezTo>
                      <a:pt x="206770" y="6831"/>
                      <a:pt x="-99700" y="135976"/>
                      <a:pt x="33544" y="261114"/>
                    </a:cubicBezTo>
                    <a:cubicBezTo>
                      <a:pt x="166697" y="386252"/>
                      <a:pt x="982188" y="248819"/>
                      <a:pt x="863061" y="515580"/>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5"/>
              <p:cNvSpPr/>
              <p:nvPr/>
            </p:nvSpPr>
            <p:spPr>
              <a:xfrm>
                <a:off x="3254301" y="291765"/>
                <a:ext cx="192359" cy="260013"/>
              </a:xfrm>
              <a:custGeom>
                <a:avLst/>
                <a:gdLst/>
                <a:ahLst/>
                <a:cxnLst/>
                <a:rect l="l" t="t" r="r" b="b"/>
                <a:pathLst>
                  <a:path w="173296" h="234246" extrusionOk="0">
                    <a:moveTo>
                      <a:pt x="0" y="0"/>
                    </a:moveTo>
                    <a:cubicBezTo>
                      <a:pt x="0" y="0"/>
                      <a:pt x="325140" y="5465"/>
                      <a:pt x="84701" y="234247"/>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97;p5"/>
              <p:cNvSpPr/>
              <p:nvPr/>
            </p:nvSpPr>
            <p:spPr>
              <a:xfrm>
                <a:off x="3815603" y="1126024"/>
                <a:ext cx="1273402" cy="816334"/>
              </a:xfrm>
              <a:custGeom>
                <a:avLst/>
                <a:gdLst/>
                <a:ahLst/>
                <a:cxnLst/>
                <a:rect l="l" t="t" r="r" b="b"/>
                <a:pathLst>
                  <a:path w="1147209" h="735436" extrusionOk="0">
                    <a:moveTo>
                      <a:pt x="257217" y="0"/>
                    </a:moveTo>
                    <a:cubicBezTo>
                      <a:pt x="257217" y="0"/>
                      <a:pt x="-166467" y="284612"/>
                      <a:pt x="73700" y="475871"/>
                    </a:cubicBezTo>
                    <a:cubicBezTo>
                      <a:pt x="313866" y="667130"/>
                      <a:pt x="1147209" y="735436"/>
                      <a:pt x="1147209" y="735436"/>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98;p5"/>
              <p:cNvSpPr/>
              <p:nvPr/>
            </p:nvSpPr>
            <p:spPr>
              <a:xfrm>
                <a:off x="3201685" y="707834"/>
                <a:ext cx="961753" cy="385875"/>
              </a:xfrm>
              <a:custGeom>
                <a:avLst/>
                <a:gdLst/>
                <a:ahLst/>
                <a:cxnLst/>
                <a:rect l="l" t="t" r="r" b="b"/>
                <a:pathLst>
                  <a:path w="866444" h="347635" extrusionOk="0">
                    <a:moveTo>
                      <a:pt x="6820" y="0"/>
                    </a:moveTo>
                    <a:cubicBezTo>
                      <a:pt x="6820" y="0"/>
                      <a:pt x="-24601" y="105010"/>
                      <a:pt x="47440" y="132333"/>
                    </a:cubicBezTo>
                    <a:cubicBezTo>
                      <a:pt x="119481" y="159656"/>
                      <a:pt x="1008926" y="213026"/>
                      <a:pt x="846721" y="347636"/>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99;p5"/>
              <p:cNvSpPr/>
              <p:nvPr/>
            </p:nvSpPr>
            <p:spPr>
              <a:xfrm>
                <a:off x="3694705" y="1454313"/>
                <a:ext cx="587060" cy="542874"/>
              </a:xfrm>
              <a:custGeom>
                <a:avLst/>
                <a:gdLst/>
                <a:ahLst/>
                <a:cxnLst/>
                <a:rect l="l" t="t" r="r" b="b"/>
                <a:pathLst>
                  <a:path w="528883" h="489076" extrusionOk="0">
                    <a:moveTo>
                      <a:pt x="16765" y="0"/>
                    </a:moveTo>
                    <a:cubicBezTo>
                      <a:pt x="16765" y="0"/>
                      <a:pt x="-143801" y="276870"/>
                      <a:pt x="528884" y="489076"/>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0;p5"/>
              <p:cNvSpPr/>
              <p:nvPr/>
            </p:nvSpPr>
            <p:spPr>
              <a:xfrm>
                <a:off x="4240683" y="1737854"/>
                <a:ext cx="847976" cy="101565"/>
              </a:xfrm>
              <a:custGeom>
                <a:avLst/>
                <a:gdLst/>
                <a:ahLst/>
                <a:cxnLst/>
                <a:rect l="l" t="t" r="r" b="b"/>
                <a:pathLst>
                  <a:path w="763942" h="91500" extrusionOk="0">
                    <a:moveTo>
                      <a:pt x="0" y="57105"/>
                    </a:moveTo>
                    <a:cubicBezTo>
                      <a:pt x="0" y="57105"/>
                      <a:pt x="634160" y="164392"/>
                      <a:pt x="763943" y="0"/>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1" name="Google Shape;101;p5"/>
            <p:cNvGrpSpPr/>
            <p:nvPr/>
          </p:nvGrpSpPr>
          <p:grpSpPr>
            <a:xfrm>
              <a:off x="-476853" y="4195658"/>
              <a:ext cx="1609530" cy="1597486"/>
              <a:chOff x="2997600" y="26685"/>
              <a:chExt cx="1451204" cy="1440344"/>
            </a:xfrm>
          </p:grpSpPr>
          <p:sp>
            <p:nvSpPr>
              <p:cNvPr id="102" name="Google Shape;102;p5"/>
              <p:cNvSpPr/>
              <p:nvPr/>
            </p:nvSpPr>
            <p:spPr>
              <a:xfrm>
                <a:off x="3263272" y="26685"/>
                <a:ext cx="1185532" cy="1140632"/>
              </a:xfrm>
              <a:custGeom>
                <a:avLst/>
                <a:gdLst/>
                <a:ahLst/>
                <a:cxnLst/>
                <a:rect l="l" t="t" r="r" b="b"/>
                <a:pathLst>
                  <a:path w="1185532" h="1140632" extrusionOk="0">
                    <a:moveTo>
                      <a:pt x="0" y="0"/>
                    </a:moveTo>
                    <a:cubicBezTo>
                      <a:pt x="0" y="0"/>
                      <a:pt x="302371" y="6740"/>
                      <a:pt x="280969" y="163845"/>
                    </a:cubicBezTo>
                    <a:cubicBezTo>
                      <a:pt x="259566" y="320951"/>
                      <a:pt x="-127779" y="498548"/>
                      <a:pt x="141076" y="710299"/>
                    </a:cubicBezTo>
                    <a:cubicBezTo>
                      <a:pt x="409932" y="922050"/>
                      <a:pt x="1185532" y="259475"/>
                      <a:pt x="1185532" y="1140632"/>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103;p5"/>
              <p:cNvSpPr/>
              <p:nvPr/>
            </p:nvSpPr>
            <p:spPr>
              <a:xfrm>
                <a:off x="3415824" y="26685"/>
                <a:ext cx="1032980" cy="951649"/>
              </a:xfrm>
              <a:custGeom>
                <a:avLst/>
                <a:gdLst/>
                <a:ahLst/>
                <a:cxnLst/>
                <a:rect l="l" t="t" r="r" b="b"/>
                <a:pathLst>
                  <a:path w="1032980" h="951649" extrusionOk="0">
                    <a:moveTo>
                      <a:pt x="0" y="0"/>
                    </a:moveTo>
                    <a:cubicBezTo>
                      <a:pt x="0" y="0"/>
                      <a:pt x="459932" y="4463"/>
                      <a:pt x="364303" y="305013"/>
                    </a:cubicBezTo>
                    <a:cubicBezTo>
                      <a:pt x="268673" y="605562"/>
                      <a:pt x="1032981" y="113754"/>
                      <a:pt x="1032981" y="951650"/>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5"/>
              <p:cNvSpPr/>
              <p:nvPr/>
            </p:nvSpPr>
            <p:spPr>
              <a:xfrm>
                <a:off x="3321105" y="26685"/>
                <a:ext cx="1123873" cy="997187"/>
              </a:xfrm>
              <a:custGeom>
                <a:avLst/>
                <a:gdLst/>
                <a:ahLst/>
                <a:cxnLst/>
                <a:rect l="l" t="t" r="r" b="b"/>
                <a:pathLst>
                  <a:path w="1123873" h="997187" extrusionOk="0">
                    <a:moveTo>
                      <a:pt x="0" y="0"/>
                    </a:moveTo>
                    <a:cubicBezTo>
                      <a:pt x="0" y="0"/>
                      <a:pt x="425232" y="16120"/>
                      <a:pt x="314666" y="324503"/>
                    </a:cubicBezTo>
                    <a:cubicBezTo>
                      <a:pt x="204010" y="632885"/>
                      <a:pt x="1123874" y="195722"/>
                      <a:pt x="1123874" y="997188"/>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5"/>
              <p:cNvSpPr/>
              <p:nvPr/>
            </p:nvSpPr>
            <p:spPr>
              <a:xfrm>
                <a:off x="2997600" y="109928"/>
                <a:ext cx="1366138" cy="838989"/>
              </a:xfrm>
              <a:custGeom>
                <a:avLst/>
                <a:gdLst/>
                <a:ahLst/>
                <a:cxnLst/>
                <a:rect l="l" t="t" r="r" b="b"/>
                <a:pathLst>
                  <a:path w="1366138" h="838989" extrusionOk="0">
                    <a:moveTo>
                      <a:pt x="522778" y="0"/>
                    </a:moveTo>
                    <a:cubicBezTo>
                      <a:pt x="522778" y="0"/>
                      <a:pt x="568498" y="151550"/>
                      <a:pt x="265672" y="241351"/>
                    </a:cubicBezTo>
                    <a:cubicBezTo>
                      <a:pt x="-37155" y="331151"/>
                      <a:pt x="-173769" y="800191"/>
                      <a:pt x="368132" y="836621"/>
                    </a:cubicBezTo>
                    <a:cubicBezTo>
                      <a:pt x="910032" y="873052"/>
                      <a:pt x="1143732" y="473867"/>
                      <a:pt x="1366139" y="691720"/>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106;p5"/>
              <p:cNvSpPr/>
              <p:nvPr/>
            </p:nvSpPr>
            <p:spPr>
              <a:xfrm>
                <a:off x="3722840" y="868800"/>
                <a:ext cx="722139" cy="598229"/>
              </a:xfrm>
              <a:custGeom>
                <a:avLst/>
                <a:gdLst/>
                <a:ahLst/>
                <a:cxnLst/>
                <a:rect l="l" t="t" r="r" b="b"/>
                <a:pathLst>
                  <a:path w="722139" h="598229" extrusionOk="0">
                    <a:moveTo>
                      <a:pt x="0" y="38678"/>
                    </a:moveTo>
                    <a:cubicBezTo>
                      <a:pt x="0" y="38678"/>
                      <a:pt x="570954" y="-118063"/>
                      <a:pt x="479240" y="199518"/>
                    </a:cubicBezTo>
                    <a:cubicBezTo>
                      <a:pt x="387436" y="517099"/>
                      <a:pt x="401097" y="626389"/>
                      <a:pt x="722139" y="592236"/>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3287963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7"/>
        <p:cNvGrpSpPr/>
        <p:nvPr/>
      </p:nvGrpSpPr>
      <p:grpSpPr>
        <a:xfrm>
          <a:off x="0" y="0"/>
          <a:ext cx="0" cy="0"/>
          <a:chOff x="0" y="0"/>
          <a:chExt cx="0" cy="0"/>
        </a:xfrm>
      </p:grpSpPr>
      <p:pic>
        <p:nvPicPr>
          <p:cNvPr id="108" name="Google Shape;108;p6"/>
          <p:cNvPicPr preferRelativeResize="0"/>
          <p:nvPr/>
        </p:nvPicPr>
        <p:blipFill>
          <a:blip r:embed="rId2">
            <a:alphaModFix amt="14000"/>
          </a:blip>
          <a:stretch>
            <a:fillRect/>
          </a:stretch>
        </p:blipFill>
        <p:spPr>
          <a:xfrm>
            <a:off x="0" y="0"/>
            <a:ext cx="9144000" cy="5143500"/>
          </a:xfrm>
          <a:prstGeom prst="rect">
            <a:avLst/>
          </a:prstGeom>
          <a:noFill/>
          <a:ln>
            <a:noFill/>
          </a:ln>
        </p:spPr>
      </p:pic>
      <p:sp>
        <p:nvSpPr>
          <p:cNvPr id="109" name="Google Shape;109;p6"/>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10" name="Google Shape;110;p6"/>
          <p:cNvGrpSpPr/>
          <p:nvPr/>
        </p:nvGrpSpPr>
        <p:grpSpPr>
          <a:xfrm rot="10800000" flipH="1">
            <a:off x="-907540" y="-297923"/>
            <a:ext cx="1886546" cy="2405378"/>
            <a:chOff x="3081569" y="2913017"/>
            <a:chExt cx="1074404" cy="1330408"/>
          </a:xfrm>
        </p:grpSpPr>
        <p:sp>
          <p:nvSpPr>
            <p:cNvPr id="111" name="Google Shape;111;p6"/>
            <p:cNvSpPr/>
            <p:nvPr/>
          </p:nvSpPr>
          <p:spPr>
            <a:xfrm>
              <a:off x="3081569" y="2913017"/>
              <a:ext cx="745208" cy="1330408"/>
            </a:xfrm>
            <a:custGeom>
              <a:avLst/>
              <a:gdLst/>
              <a:ahLst/>
              <a:cxnLst/>
              <a:rect l="l" t="t" r="r" b="b"/>
              <a:pathLst>
                <a:path w="671359" h="1198566" extrusionOk="0">
                  <a:moveTo>
                    <a:pt x="0" y="4564"/>
                  </a:moveTo>
                  <a:cubicBezTo>
                    <a:pt x="0" y="4564"/>
                    <a:pt x="764672" y="-47622"/>
                    <a:pt x="661847" y="200924"/>
                  </a:cubicBezTo>
                  <a:cubicBezTo>
                    <a:pt x="559023" y="449469"/>
                    <a:pt x="78963" y="518414"/>
                    <a:pt x="271223" y="705938"/>
                  </a:cubicBezTo>
                  <a:cubicBezTo>
                    <a:pt x="463484" y="893463"/>
                    <a:pt x="731247" y="998200"/>
                    <a:pt x="597365" y="1198567"/>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112;p6"/>
            <p:cNvSpPr/>
            <p:nvPr/>
          </p:nvSpPr>
          <p:spPr>
            <a:xfrm>
              <a:off x="3081569" y="3021900"/>
              <a:ext cx="708895" cy="169148"/>
            </a:xfrm>
            <a:custGeom>
              <a:avLst/>
              <a:gdLst/>
              <a:ahLst/>
              <a:cxnLst/>
              <a:rect l="l" t="t" r="r" b="b"/>
              <a:pathLst>
                <a:path w="638644" h="152386" extrusionOk="0">
                  <a:moveTo>
                    <a:pt x="0" y="36265"/>
                  </a:moveTo>
                  <a:cubicBezTo>
                    <a:pt x="0" y="36265"/>
                    <a:pt x="694908" y="-98800"/>
                    <a:pt x="634980" y="152386"/>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113;p6"/>
            <p:cNvSpPr/>
            <p:nvPr/>
          </p:nvSpPr>
          <p:spPr>
            <a:xfrm>
              <a:off x="3382384" y="2915122"/>
              <a:ext cx="567481" cy="597391"/>
            </a:xfrm>
            <a:custGeom>
              <a:avLst/>
              <a:gdLst/>
              <a:ahLst/>
              <a:cxnLst/>
              <a:rect l="l" t="t" r="r" b="b"/>
              <a:pathLst>
                <a:path w="511244" h="538190" extrusionOk="0">
                  <a:moveTo>
                    <a:pt x="48088" y="3394"/>
                  </a:moveTo>
                  <a:cubicBezTo>
                    <a:pt x="48088" y="3394"/>
                    <a:pt x="424504" y="-32945"/>
                    <a:pt x="501918" y="132175"/>
                  </a:cubicBezTo>
                  <a:cubicBezTo>
                    <a:pt x="579333" y="297296"/>
                    <a:pt x="153827" y="389829"/>
                    <a:pt x="0" y="538191"/>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114;p6"/>
            <p:cNvSpPr/>
            <p:nvPr/>
          </p:nvSpPr>
          <p:spPr>
            <a:xfrm>
              <a:off x="3164326" y="3451423"/>
              <a:ext cx="594406" cy="587355"/>
            </a:xfrm>
            <a:custGeom>
              <a:avLst/>
              <a:gdLst/>
              <a:ahLst/>
              <a:cxnLst/>
              <a:rect l="l" t="t" r="r" b="b"/>
              <a:pathLst>
                <a:path w="535501" h="529149" extrusionOk="0">
                  <a:moveTo>
                    <a:pt x="267647" y="0"/>
                  </a:moveTo>
                  <a:cubicBezTo>
                    <a:pt x="267647" y="0"/>
                    <a:pt x="-48294" y="30055"/>
                    <a:pt x="6351" y="159838"/>
                  </a:cubicBezTo>
                  <a:cubicBezTo>
                    <a:pt x="60997" y="289621"/>
                    <a:pt x="422567" y="346179"/>
                    <a:pt x="535501" y="529150"/>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115;p6"/>
            <p:cNvSpPr/>
            <p:nvPr/>
          </p:nvSpPr>
          <p:spPr>
            <a:xfrm>
              <a:off x="3342080" y="3563546"/>
              <a:ext cx="813893" cy="679351"/>
            </a:xfrm>
            <a:custGeom>
              <a:avLst/>
              <a:gdLst/>
              <a:ahLst/>
              <a:cxnLst/>
              <a:rect l="l" t="t" r="r" b="b"/>
              <a:pathLst>
                <a:path w="733237" h="612028" extrusionOk="0">
                  <a:moveTo>
                    <a:pt x="0" y="0"/>
                  </a:moveTo>
                  <a:cubicBezTo>
                    <a:pt x="0" y="0"/>
                    <a:pt x="48726" y="131604"/>
                    <a:pt x="205831" y="179419"/>
                  </a:cubicBezTo>
                  <a:cubicBezTo>
                    <a:pt x="362937" y="227234"/>
                    <a:pt x="919500" y="281879"/>
                    <a:pt x="669680" y="612029"/>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116;p6"/>
            <p:cNvSpPr/>
            <p:nvPr/>
          </p:nvSpPr>
          <p:spPr>
            <a:xfrm>
              <a:off x="3081569" y="3139392"/>
              <a:ext cx="656397" cy="121114"/>
            </a:xfrm>
            <a:custGeom>
              <a:avLst/>
              <a:gdLst/>
              <a:ahLst/>
              <a:cxnLst/>
              <a:rect l="l" t="t" r="r" b="b"/>
              <a:pathLst>
                <a:path w="591349" h="109112" extrusionOk="0">
                  <a:moveTo>
                    <a:pt x="0" y="28511"/>
                  </a:moveTo>
                  <a:cubicBezTo>
                    <a:pt x="0" y="28511"/>
                    <a:pt x="677057" y="-73767"/>
                    <a:pt x="582247" y="109113"/>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117" name="Google Shape;117;p6"/>
          <p:cNvPicPr preferRelativeResize="0"/>
          <p:nvPr/>
        </p:nvPicPr>
        <p:blipFill>
          <a:blip r:embed="rId3">
            <a:alphaModFix amt="70000"/>
          </a:blip>
          <a:stretch>
            <a:fillRect/>
          </a:stretch>
        </p:blipFill>
        <p:spPr>
          <a:xfrm>
            <a:off x="-185200" y="-144250"/>
            <a:ext cx="1164200" cy="1778371"/>
          </a:xfrm>
          <a:prstGeom prst="rect">
            <a:avLst/>
          </a:prstGeom>
          <a:noFill/>
          <a:ln>
            <a:noFill/>
          </a:ln>
        </p:spPr>
      </p:pic>
    </p:spTree>
    <p:extLst>
      <p:ext uri="{BB962C8B-B14F-4D97-AF65-F5344CB8AC3E}">
        <p14:creationId xmlns:p14="http://schemas.microsoft.com/office/powerpoint/2010/main" val="2251305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8"/>
        <p:cNvGrpSpPr/>
        <p:nvPr/>
      </p:nvGrpSpPr>
      <p:grpSpPr>
        <a:xfrm>
          <a:off x="0" y="0"/>
          <a:ext cx="0" cy="0"/>
          <a:chOff x="0" y="0"/>
          <a:chExt cx="0" cy="0"/>
        </a:xfrm>
      </p:grpSpPr>
      <p:pic>
        <p:nvPicPr>
          <p:cNvPr id="119" name="Google Shape;119;p7"/>
          <p:cNvPicPr preferRelativeResize="0"/>
          <p:nvPr/>
        </p:nvPicPr>
        <p:blipFill>
          <a:blip r:embed="rId2">
            <a:alphaModFix amt="14000"/>
          </a:blip>
          <a:stretch>
            <a:fillRect/>
          </a:stretch>
        </p:blipFill>
        <p:spPr>
          <a:xfrm>
            <a:off x="0" y="0"/>
            <a:ext cx="9144000" cy="5143500"/>
          </a:xfrm>
          <a:prstGeom prst="rect">
            <a:avLst/>
          </a:prstGeom>
          <a:noFill/>
          <a:ln>
            <a:noFill/>
          </a:ln>
        </p:spPr>
      </p:pic>
      <p:sp>
        <p:nvSpPr>
          <p:cNvPr id="120" name="Google Shape;120;p7"/>
          <p:cNvSpPr txBox="1">
            <a:spLocks noGrp="1"/>
          </p:cNvSpPr>
          <p:nvPr>
            <p:ph type="body" idx="1"/>
          </p:nvPr>
        </p:nvSpPr>
        <p:spPr>
          <a:xfrm>
            <a:off x="713250" y="1767348"/>
            <a:ext cx="4155000" cy="21936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Char char="●"/>
              <a:defRPr/>
            </a:lvl1pPr>
            <a:lvl2pPr marL="914400" lvl="1" indent="-304800" rtl="0">
              <a:lnSpc>
                <a:spcPct val="115000"/>
              </a:lnSpc>
              <a:spcBef>
                <a:spcPts val="0"/>
              </a:spcBef>
              <a:spcAft>
                <a:spcPts val="0"/>
              </a:spcAft>
              <a:buSzPts val="1200"/>
              <a:buChar char="○"/>
              <a:defRPr/>
            </a:lvl2pPr>
            <a:lvl3pPr marL="1371600" lvl="2" indent="-304800" rtl="0">
              <a:lnSpc>
                <a:spcPct val="115000"/>
              </a:lnSpc>
              <a:spcBef>
                <a:spcPts val="1600"/>
              </a:spcBef>
              <a:spcAft>
                <a:spcPts val="0"/>
              </a:spcAft>
              <a:buSzPts val="1200"/>
              <a:buChar char="■"/>
              <a:defRPr/>
            </a:lvl3pPr>
            <a:lvl4pPr marL="1828800" lvl="3" indent="-304800" rtl="0">
              <a:lnSpc>
                <a:spcPct val="115000"/>
              </a:lnSpc>
              <a:spcBef>
                <a:spcPts val="1600"/>
              </a:spcBef>
              <a:spcAft>
                <a:spcPts val="0"/>
              </a:spcAft>
              <a:buSzPts val="1200"/>
              <a:buChar char="●"/>
              <a:defRPr/>
            </a:lvl4pPr>
            <a:lvl5pPr marL="2286000" lvl="4" indent="-304800" rtl="0">
              <a:lnSpc>
                <a:spcPct val="115000"/>
              </a:lnSpc>
              <a:spcBef>
                <a:spcPts val="1600"/>
              </a:spcBef>
              <a:spcAft>
                <a:spcPts val="0"/>
              </a:spcAft>
              <a:buSzPts val="1200"/>
              <a:buChar char="○"/>
              <a:defRPr/>
            </a:lvl5pPr>
            <a:lvl6pPr marL="2743200" lvl="5" indent="-304800" rtl="0">
              <a:lnSpc>
                <a:spcPct val="115000"/>
              </a:lnSpc>
              <a:spcBef>
                <a:spcPts val="1600"/>
              </a:spcBef>
              <a:spcAft>
                <a:spcPts val="0"/>
              </a:spcAft>
              <a:buSzPts val="1200"/>
              <a:buChar char="■"/>
              <a:defRPr/>
            </a:lvl6pPr>
            <a:lvl7pPr marL="3200400" lvl="6" indent="-304800" rtl="0">
              <a:lnSpc>
                <a:spcPct val="115000"/>
              </a:lnSpc>
              <a:spcBef>
                <a:spcPts val="1600"/>
              </a:spcBef>
              <a:spcAft>
                <a:spcPts val="0"/>
              </a:spcAft>
              <a:buSzPts val="1200"/>
              <a:buChar char="●"/>
              <a:defRPr/>
            </a:lvl7pPr>
            <a:lvl8pPr marL="3657600" lvl="7" indent="-304800" rtl="0">
              <a:lnSpc>
                <a:spcPct val="115000"/>
              </a:lnSpc>
              <a:spcBef>
                <a:spcPts val="1600"/>
              </a:spcBef>
              <a:spcAft>
                <a:spcPts val="0"/>
              </a:spcAft>
              <a:buSzPts val="1200"/>
              <a:buChar char="○"/>
              <a:defRPr/>
            </a:lvl8pPr>
            <a:lvl9pPr marL="4114800" lvl="8" indent="-304800" rtl="0">
              <a:lnSpc>
                <a:spcPct val="115000"/>
              </a:lnSpc>
              <a:spcBef>
                <a:spcPts val="1600"/>
              </a:spcBef>
              <a:spcAft>
                <a:spcPts val="1600"/>
              </a:spcAft>
              <a:buSzPts val="1200"/>
              <a:buChar char="■"/>
              <a:defRPr/>
            </a:lvl9pPr>
          </a:lstStyle>
          <a:p>
            <a:endParaRPr/>
          </a:p>
        </p:txBody>
      </p:sp>
      <p:sp>
        <p:nvSpPr>
          <p:cNvPr id="121" name="Google Shape;121;p7"/>
          <p:cNvSpPr txBox="1">
            <a:spLocks noGrp="1"/>
          </p:cNvSpPr>
          <p:nvPr>
            <p:ph type="title"/>
          </p:nvPr>
        </p:nvSpPr>
        <p:spPr>
          <a:xfrm>
            <a:off x="713250" y="1182575"/>
            <a:ext cx="4155000" cy="584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2" name="Google Shape;122;p7"/>
          <p:cNvSpPr>
            <a:spLocks noGrp="1"/>
          </p:cNvSpPr>
          <p:nvPr>
            <p:ph type="pic" idx="2"/>
          </p:nvPr>
        </p:nvSpPr>
        <p:spPr>
          <a:xfrm>
            <a:off x="5236975" y="0"/>
            <a:ext cx="3907200" cy="5143500"/>
          </a:xfrm>
          <a:prstGeom prst="rect">
            <a:avLst/>
          </a:prstGeom>
          <a:noFill/>
          <a:ln>
            <a:noFill/>
          </a:ln>
        </p:spPr>
      </p:sp>
      <p:grpSp>
        <p:nvGrpSpPr>
          <p:cNvPr id="123" name="Google Shape;123;p7"/>
          <p:cNvGrpSpPr/>
          <p:nvPr/>
        </p:nvGrpSpPr>
        <p:grpSpPr>
          <a:xfrm>
            <a:off x="-300050" y="-790036"/>
            <a:ext cx="4767199" cy="6111060"/>
            <a:chOff x="-300050" y="-790036"/>
            <a:chExt cx="4767199" cy="6111060"/>
          </a:xfrm>
        </p:grpSpPr>
        <p:pic>
          <p:nvPicPr>
            <p:cNvPr id="124" name="Google Shape;124;p7"/>
            <p:cNvPicPr preferRelativeResize="0"/>
            <p:nvPr/>
          </p:nvPicPr>
          <p:blipFill>
            <a:blip r:embed="rId3">
              <a:alphaModFix amt="70000"/>
            </a:blip>
            <a:stretch>
              <a:fillRect/>
            </a:stretch>
          </p:blipFill>
          <p:spPr>
            <a:xfrm rot="-5400000">
              <a:off x="2917601" y="-905437"/>
              <a:ext cx="1434148" cy="1664949"/>
            </a:xfrm>
            <a:prstGeom prst="rect">
              <a:avLst/>
            </a:prstGeom>
            <a:noFill/>
            <a:ln>
              <a:noFill/>
            </a:ln>
          </p:spPr>
        </p:pic>
        <p:pic>
          <p:nvPicPr>
            <p:cNvPr id="125" name="Google Shape;125;p7"/>
            <p:cNvPicPr preferRelativeResize="0"/>
            <p:nvPr/>
          </p:nvPicPr>
          <p:blipFill>
            <a:blip r:embed="rId3">
              <a:alphaModFix amt="70000"/>
            </a:blip>
            <a:stretch>
              <a:fillRect/>
            </a:stretch>
          </p:blipFill>
          <p:spPr>
            <a:xfrm rot="5400000">
              <a:off x="-184649" y="3771475"/>
              <a:ext cx="1434148" cy="1664949"/>
            </a:xfrm>
            <a:prstGeom prst="rect">
              <a:avLst/>
            </a:prstGeom>
            <a:noFill/>
            <a:ln>
              <a:noFill/>
            </a:ln>
          </p:spPr>
        </p:pic>
      </p:grpSp>
      <p:grpSp>
        <p:nvGrpSpPr>
          <p:cNvPr id="126" name="Google Shape;126;p7"/>
          <p:cNvGrpSpPr/>
          <p:nvPr/>
        </p:nvGrpSpPr>
        <p:grpSpPr>
          <a:xfrm>
            <a:off x="-401879" y="-406441"/>
            <a:ext cx="5270157" cy="5790782"/>
            <a:chOff x="-401879" y="-406441"/>
            <a:chExt cx="5270157" cy="5790782"/>
          </a:xfrm>
        </p:grpSpPr>
        <p:grpSp>
          <p:nvGrpSpPr>
            <p:cNvPr id="127" name="Google Shape;127;p7"/>
            <p:cNvGrpSpPr/>
            <p:nvPr/>
          </p:nvGrpSpPr>
          <p:grpSpPr>
            <a:xfrm rot="-5400000">
              <a:off x="3522787" y="-732324"/>
              <a:ext cx="1019607" cy="1671373"/>
              <a:chOff x="7407908" y="2233222"/>
              <a:chExt cx="822462" cy="656058"/>
            </a:xfrm>
          </p:grpSpPr>
          <p:sp>
            <p:nvSpPr>
              <p:cNvPr id="128" name="Google Shape;128;p7"/>
              <p:cNvSpPr/>
              <p:nvPr/>
            </p:nvSpPr>
            <p:spPr>
              <a:xfrm>
                <a:off x="7407908" y="2233222"/>
                <a:ext cx="822462" cy="656058"/>
              </a:xfrm>
              <a:custGeom>
                <a:avLst/>
                <a:gdLst/>
                <a:ahLst/>
                <a:cxnLst/>
                <a:rect l="l" t="t" r="r" b="b"/>
                <a:pathLst>
                  <a:path w="739292" h="589715" extrusionOk="0">
                    <a:moveTo>
                      <a:pt x="739292" y="0"/>
                    </a:moveTo>
                    <a:cubicBezTo>
                      <a:pt x="739292" y="0"/>
                      <a:pt x="93384" y="45082"/>
                      <a:pt x="275535" y="186250"/>
                    </a:cubicBezTo>
                    <a:cubicBezTo>
                      <a:pt x="457686" y="327417"/>
                      <a:pt x="-84214" y="312390"/>
                      <a:pt x="11415" y="442901"/>
                    </a:cubicBezTo>
                    <a:cubicBezTo>
                      <a:pt x="107045" y="573322"/>
                      <a:pt x="739292" y="589715"/>
                      <a:pt x="739292" y="589715"/>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129;p7"/>
              <p:cNvSpPr/>
              <p:nvPr/>
            </p:nvSpPr>
            <p:spPr>
              <a:xfrm>
                <a:off x="7514041" y="2589072"/>
                <a:ext cx="715998" cy="192708"/>
              </a:xfrm>
              <a:custGeom>
                <a:avLst/>
                <a:gdLst/>
                <a:ahLst/>
                <a:cxnLst/>
                <a:rect l="l" t="t" r="r" b="b"/>
                <a:pathLst>
                  <a:path w="643594" h="173221" extrusionOk="0">
                    <a:moveTo>
                      <a:pt x="72277" y="0"/>
                    </a:moveTo>
                    <a:cubicBezTo>
                      <a:pt x="72277" y="0"/>
                      <a:pt x="-101222" y="77232"/>
                      <a:pt x="89400" y="137524"/>
                    </a:cubicBezTo>
                    <a:cubicBezTo>
                      <a:pt x="280021" y="197725"/>
                      <a:pt x="643595" y="163572"/>
                      <a:pt x="643595" y="163572"/>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130;p7"/>
              <p:cNvSpPr/>
              <p:nvPr/>
            </p:nvSpPr>
            <p:spPr>
              <a:xfrm>
                <a:off x="7647632" y="2423015"/>
                <a:ext cx="54464" cy="150057"/>
              </a:xfrm>
              <a:custGeom>
                <a:avLst/>
                <a:gdLst/>
                <a:ahLst/>
                <a:cxnLst/>
                <a:rect l="l" t="t" r="r" b="b"/>
                <a:pathLst>
                  <a:path w="48956" h="134883" extrusionOk="0">
                    <a:moveTo>
                      <a:pt x="42715" y="0"/>
                    </a:moveTo>
                    <a:cubicBezTo>
                      <a:pt x="42715" y="0"/>
                      <a:pt x="73043" y="112478"/>
                      <a:pt x="0" y="134883"/>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1" name="Google Shape;131;p7"/>
            <p:cNvGrpSpPr/>
            <p:nvPr/>
          </p:nvGrpSpPr>
          <p:grpSpPr>
            <a:xfrm>
              <a:off x="-401879" y="3280434"/>
              <a:ext cx="1255549" cy="2103908"/>
              <a:chOff x="3081569" y="2913017"/>
              <a:chExt cx="1074404" cy="1330408"/>
            </a:xfrm>
          </p:grpSpPr>
          <p:sp>
            <p:nvSpPr>
              <p:cNvPr id="132" name="Google Shape;132;p7"/>
              <p:cNvSpPr/>
              <p:nvPr/>
            </p:nvSpPr>
            <p:spPr>
              <a:xfrm>
                <a:off x="3081569" y="2913017"/>
                <a:ext cx="745208" cy="1330408"/>
              </a:xfrm>
              <a:custGeom>
                <a:avLst/>
                <a:gdLst/>
                <a:ahLst/>
                <a:cxnLst/>
                <a:rect l="l" t="t" r="r" b="b"/>
                <a:pathLst>
                  <a:path w="671359" h="1198566" extrusionOk="0">
                    <a:moveTo>
                      <a:pt x="0" y="4564"/>
                    </a:moveTo>
                    <a:cubicBezTo>
                      <a:pt x="0" y="4564"/>
                      <a:pt x="764672" y="-47622"/>
                      <a:pt x="661847" y="200924"/>
                    </a:cubicBezTo>
                    <a:cubicBezTo>
                      <a:pt x="559023" y="449469"/>
                      <a:pt x="78963" y="518414"/>
                      <a:pt x="271223" y="705938"/>
                    </a:cubicBezTo>
                    <a:cubicBezTo>
                      <a:pt x="463484" y="893463"/>
                      <a:pt x="731247" y="998200"/>
                      <a:pt x="597365" y="1198567"/>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133;p7"/>
              <p:cNvSpPr/>
              <p:nvPr/>
            </p:nvSpPr>
            <p:spPr>
              <a:xfrm>
                <a:off x="3081569" y="3021900"/>
                <a:ext cx="708895" cy="169148"/>
              </a:xfrm>
              <a:custGeom>
                <a:avLst/>
                <a:gdLst/>
                <a:ahLst/>
                <a:cxnLst/>
                <a:rect l="l" t="t" r="r" b="b"/>
                <a:pathLst>
                  <a:path w="638644" h="152386" extrusionOk="0">
                    <a:moveTo>
                      <a:pt x="0" y="36265"/>
                    </a:moveTo>
                    <a:cubicBezTo>
                      <a:pt x="0" y="36265"/>
                      <a:pt x="694908" y="-98800"/>
                      <a:pt x="634980" y="152386"/>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 name="Google Shape;134;p7"/>
              <p:cNvSpPr/>
              <p:nvPr/>
            </p:nvSpPr>
            <p:spPr>
              <a:xfrm>
                <a:off x="3382384" y="2915122"/>
                <a:ext cx="567481" cy="597391"/>
              </a:xfrm>
              <a:custGeom>
                <a:avLst/>
                <a:gdLst/>
                <a:ahLst/>
                <a:cxnLst/>
                <a:rect l="l" t="t" r="r" b="b"/>
                <a:pathLst>
                  <a:path w="511244" h="538190" extrusionOk="0">
                    <a:moveTo>
                      <a:pt x="48088" y="3394"/>
                    </a:moveTo>
                    <a:cubicBezTo>
                      <a:pt x="48088" y="3394"/>
                      <a:pt x="424504" y="-32945"/>
                      <a:pt x="501918" y="132175"/>
                    </a:cubicBezTo>
                    <a:cubicBezTo>
                      <a:pt x="579333" y="297296"/>
                      <a:pt x="153827" y="389829"/>
                      <a:pt x="0" y="538191"/>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135;p7"/>
              <p:cNvSpPr/>
              <p:nvPr/>
            </p:nvSpPr>
            <p:spPr>
              <a:xfrm>
                <a:off x="3164326" y="3451423"/>
                <a:ext cx="594406" cy="587355"/>
              </a:xfrm>
              <a:custGeom>
                <a:avLst/>
                <a:gdLst/>
                <a:ahLst/>
                <a:cxnLst/>
                <a:rect l="l" t="t" r="r" b="b"/>
                <a:pathLst>
                  <a:path w="535501" h="529149" extrusionOk="0">
                    <a:moveTo>
                      <a:pt x="267647" y="0"/>
                    </a:moveTo>
                    <a:cubicBezTo>
                      <a:pt x="267647" y="0"/>
                      <a:pt x="-48294" y="30055"/>
                      <a:pt x="6351" y="159838"/>
                    </a:cubicBezTo>
                    <a:cubicBezTo>
                      <a:pt x="60997" y="289621"/>
                      <a:pt x="422567" y="346179"/>
                      <a:pt x="535501" y="529150"/>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136;p7"/>
              <p:cNvSpPr/>
              <p:nvPr/>
            </p:nvSpPr>
            <p:spPr>
              <a:xfrm>
                <a:off x="3342080" y="3563546"/>
                <a:ext cx="813893" cy="679351"/>
              </a:xfrm>
              <a:custGeom>
                <a:avLst/>
                <a:gdLst/>
                <a:ahLst/>
                <a:cxnLst/>
                <a:rect l="l" t="t" r="r" b="b"/>
                <a:pathLst>
                  <a:path w="733237" h="612028" extrusionOk="0">
                    <a:moveTo>
                      <a:pt x="0" y="0"/>
                    </a:moveTo>
                    <a:cubicBezTo>
                      <a:pt x="0" y="0"/>
                      <a:pt x="48726" y="131604"/>
                      <a:pt x="205831" y="179419"/>
                    </a:cubicBezTo>
                    <a:cubicBezTo>
                      <a:pt x="362937" y="227234"/>
                      <a:pt x="919500" y="281879"/>
                      <a:pt x="669680" y="612029"/>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137;p7"/>
              <p:cNvSpPr/>
              <p:nvPr/>
            </p:nvSpPr>
            <p:spPr>
              <a:xfrm>
                <a:off x="3081569" y="3139392"/>
                <a:ext cx="656397" cy="121114"/>
              </a:xfrm>
              <a:custGeom>
                <a:avLst/>
                <a:gdLst/>
                <a:ahLst/>
                <a:cxnLst/>
                <a:rect l="l" t="t" r="r" b="b"/>
                <a:pathLst>
                  <a:path w="591349" h="109112" extrusionOk="0">
                    <a:moveTo>
                      <a:pt x="0" y="28511"/>
                    </a:moveTo>
                    <a:cubicBezTo>
                      <a:pt x="0" y="28511"/>
                      <a:pt x="677057" y="-73767"/>
                      <a:pt x="582247" y="109113"/>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60092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8"/>
        <p:cNvGrpSpPr/>
        <p:nvPr/>
      </p:nvGrpSpPr>
      <p:grpSpPr>
        <a:xfrm>
          <a:off x="0" y="0"/>
          <a:ext cx="0" cy="0"/>
          <a:chOff x="0" y="0"/>
          <a:chExt cx="0" cy="0"/>
        </a:xfrm>
      </p:grpSpPr>
      <p:pic>
        <p:nvPicPr>
          <p:cNvPr id="139" name="Google Shape;139;p8"/>
          <p:cNvPicPr preferRelativeResize="0"/>
          <p:nvPr/>
        </p:nvPicPr>
        <p:blipFill>
          <a:blip r:embed="rId2">
            <a:alphaModFix amt="14000"/>
          </a:blip>
          <a:stretch>
            <a:fillRect/>
          </a:stretch>
        </p:blipFill>
        <p:spPr>
          <a:xfrm>
            <a:off x="0" y="0"/>
            <a:ext cx="9144000" cy="5143500"/>
          </a:xfrm>
          <a:prstGeom prst="rect">
            <a:avLst/>
          </a:prstGeom>
          <a:noFill/>
          <a:ln>
            <a:noFill/>
          </a:ln>
        </p:spPr>
      </p:pic>
      <p:sp>
        <p:nvSpPr>
          <p:cNvPr id="140" name="Google Shape;140;p8"/>
          <p:cNvSpPr txBox="1">
            <a:spLocks noGrp="1"/>
          </p:cNvSpPr>
          <p:nvPr>
            <p:ph type="title"/>
          </p:nvPr>
        </p:nvSpPr>
        <p:spPr>
          <a:xfrm>
            <a:off x="2317950" y="1450550"/>
            <a:ext cx="4508100" cy="22425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41" name="Google Shape;141;p8"/>
          <p:cNvGrpSpPr/>
          <p:nvPr/>
        </p:nvGrpSpPr>
        <p:grpSpPr>
          <a:xfrm>
            <a:off x="5861126" y="-239750"/>
            <a:ext cx="3393999" cy="2188642"/>
            <a:chOff x="5861126" y="-239750"/>
            <a:chExt cx="3393999" cy="2188642"/>
          </a:xfrm>
        </p:grpSpPr>
        <p:pic>
          <p:nvPicPr>
            <p:cNvPr id="142" name="Google Shape;142;p8"/>
            <p:cNvPicPr preferRelativeResize="0"/>
            <p:nvPr/>
          </p:nvPicPr>
          <p:blipFill>
            <a:blip r:embed="rId3">
              <a:alphaModFix amt="70000"/>
            </a:blip>
            <a:stretch>
              <a:fillRect/>
            </a:stretch>
          </p:blipFill>
          <p:spPr>
            <a:xfrm>
              <a:off x="7493600" y="-239750"/>
              <a:ext cx="1761525" cy="2188642"/>
            </a:xfrm>
            <a:prstGeom prst="rect">
              <a:avLst/>
            </a:prstGeom>
            <a:noFill/>
            <a:ln>
              <a:noFill/>
            </a:ln>
          </p:spPr>
        </p:pic>
        <p:pic>
          <p:nvPicPr>
            <p:cNvPr id="143" name="Google Shape;143;p8"/>
            <p:cNvPicPr preferRelativeResize="0"/>
            <p:nvPr/>
          </p:nvPicPr>
          <p:blipFill>
            <a:blip r:embed="rId4">
              <a:alphaModFix amt="70000"/>
            </a:blip>
            <a:stretch>
              <a:fillRect/>
            </a:stretch>
          </p:blipFill>
          <p:spPr>
            <a:xfrm rot="5400000">
              <a:off x="6174425" y="-476847"/>
              <a:ext cx="1070737" cy="1697335"/>
            </a:xfrm>
            <a:prstGeom prst="rect">
              <a:avLst/>
            </a:prstGeom>
            <a:noFill/>
            <a:ln>
              <a:noFill/>
            </a:ln>
          </p:spPr>
        </p:pic>
      </p:grpSp>
      <p:grpSp>
        <p:nvGrpSpPr>
          <p:cNvPr id="144" name="Google Shape;144;p8"/>
          <p:cNvGrpSpPr/>
          <p:nvPr/>
        </p:nvGrpSpPr>
        <p:grpSpPr>
          <a:xfrm rot="6894308">
            <a:off x="6811276" y="-1612617"/>
            <a:ext cx="2166746" cy="3703935"/>
            <a:chOff x="5839663" y="157281"/>
            <a:chExt cx="1430627" cy="1940323"/>
          </a:xfrm>
        </p:grpSpPr>
        <p:sp>
          <p:nvSpPr>
            <p:cNvPr id="145" name="Google Shape;145;p8"/>
            <p:cNvSpPr/>
            <p:nvPr/>
          </p:nvSpPr>
          <p:spPr>
            <a:xfrm>
              <a:off x="5839663" y="157281"/>
              <a:ext cx="1430627" cy="1940323"/>
            </a:xfrm>
            <a:custGeom>
              <a:avLst/>
              <a:gdLst/>
              <a:ahLst/>
              <a:cxnLst/>
              <a:rect l="l" t="t" r="r" b="b"/>
              <a:pathLst>
                <a:path w="1285957" h="1744111" extrusionOk="0">
                  <a:moveTo>
                    <a:pt x="0" y="0"/>
                  </a:moveTo>
                  <a:cubicBezTo>
                    <a:pt x="0" y="0"/>
                    <a:pt x="1017497" y="9016"/>
                    <a:pt x="1008390" y="191168"/>
                  </a:cubicBezTo>
                  <a:cubicBezTo>
                    <a:pt x="999282" y="373319"/>
                    <a:pt x="342627" y="611847"/>
                    <a:pt x="598913" y="754562"/>
                  </a:cubicBezTo>
                  <a:cubicBezTo>
                    <a:pt x="855200" y="897278"/>
                    <a:pt x="1454661" y="724963"/>
                    <a:pt x="1240633" y="1257209"/>
                  </a:cubicBezTo>
                  <a:cubicBezTo>
                    <a:pt x="1240633" y="1257209"/>
                    <a:pt x="876877" y="1761586"/>
                    <a:pt x="0" y="1743644"/>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 name="Google Shape;146;p8"/>
            <p:cNvSpPr/>
            <p:nvPr/>
          </p:nvSpPr>
          <p:spPr>
            <a:xfrm>
              <a:off x="5839663" y="249603"/>
              <a:ext cx="1068551" cy="241753"/>
            </a:xfrm>
            <a:custGeom>
              <a:avLst/>
              <a:gdLst/>
              <a:ahLst/>
              <a:cxnLst/>
              <a:rect l="l" t="t" r="r" b="b"/>
              <a:pathLst>
                <a:path w="960495" h="217306" extrusionOk="0">
                  <a:moveTo>
                    <a:pt x="0" y="0"/>
                  </a:moveTo>
                  <a:cubicBezTo>
                    <a:pt x="0" y="0"/>
                    <a:pt x="1110486" y="16940"/>
                    <a:pt x="943362" y="217307"/>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 name="Google Shape;147;p8"/>
            <p:cNvSpPr/>
            <p:nvPr/>
          </p:nvSpPr>
          <p:spPr>
            <a:xfrm>
              <a:off x="5852693" y="380363"/>
              <a:ext cx="981452" cy="193104"/>
            </a:xfrm>
            <a:custGeom>
              <a:avLst/>
              <a:gdLst/>
              <a:ahLst/>
              <a:cxnLst/>
              <a:rect l="l" t="t" r="r" b="b"/>
              <a:pathLst>
                <a:path w="882204" h="173577" extrusionOk="0">
                  <a:moveTo>
                    <a:pt x="0" y="1536"/>
                  </a:moveTo>
                  <a:cubicBezTo>
                    <a:pt x="0" y="1536"/>
                    <a:pt x="1086715" y="-28155"/>
                    <a:pt x="847915" y="173578"/>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148;p8"/>
            <p:cNvSpPr/>
            <p:nvPr/>
          </p:nvSpPr>
          <p:spPr>
            <a:xfrm>
              <a:off x="5839663" y="481338"/>
              <a:ext cx="874236" cy="155910"/>
            </a:xfrm>
            <a:custGeom>
              <a:avLst/>
              <a:gdLst/>
              <a:ahLst/>
              <a:cxnLst/>
              <a:rect l="l" t="t" r="r" b="b"/>
              <a:pathLst>
                <a:path w="785830" h="140144" extrusionOk="0">
                  <a:moveTo>
                    <a:pt x="0" y="19651"/>
                  </a:moveTo>
                  <a:cubicBezTo>
                    <a:pt x="0" y="19651"/>
                    <a:pt x="869044" y="-71880"/>
                    <a:pt x="779334" y="140144"/>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149;p8"/>
            <p:cNvSpPr/>
            <p:nvPr/>
          </p:nvSpPr>
          <p:spPr>
            <a:xfrm>
              <a:off x="6249465" y="559090"/>
              <a:ext cx="528375" cy="508635"/>
            </a:xfrm>
            <a:custGeom>
              <a:avLst/>
              <a:gdLst/>
              <a:ahLst/>
              <a:cxnLst/>
              <a:rect l="l" t="t" r="r" b="b"/>
              <a:pathLst>
                <a:path w="474944" h="457200" extrusionOk="0">
                  <a:moveTo>
                    <a:pt x="398350" y="0"/>
                  </a:moveTo>
                  <a:cubicBezTo>
                    <a:pt x="398350" y="0"/>
                    <a:pt x="-113950" y="145448"/>
                    <a:pt x="23391" y="295723"/>
                  </a:cubicBezTo>
                  <a:cubicBezTo>
                    <a:pt x="160734" y="445998"/>
                    <a:pt x="474945" y="457200"/>
                    <a:pt x="474945" y="457200"/>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 name="Google Shape;150;p8"/>
            <p:cNvSpPr/>
            <p:nvPr/>
          </p:nvSpPr>
          <p:spPr>
            <a:xfrm>
              <a:off x="6113042" y="510000"/>
              <a:ext cx="756209" cy="569663"/>
            </a:xfrm>
            <a:custGeom>
              <a:avLst/>
              <a:gdLst/>
              <a:ahLst/>
              <a:cxnLst/>
              <a:rect l="l" t="t" r="r" b="b"/>
              <a:pathLst>
                <a:path w="679738" h="512057" extrusionOk="0">
                  <a:moveTo>
                    <a:pt x="426822" y="0"/>
                  </a:moveTo>
                  <a:cubicBezTo>
                    <a:pt x="426822" y="0"/>
                    <a:pt x="-94222" y="96358"/>
                    <a:pt x="15069" y="285340"/>
                  </a:cubicBezTo>
                  <a:cubicBezTo>
                    <a:pt x="124360" y="474322"/>
                    <a:pt x="483744" y="513303"/>
                    <a:pt x="679739" y="512028"/>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151;p8"/>
            <p:cNvSpPr/>
            <p:nvPr/>
          </p:nvSpPr>
          <p:spPr>
            <a:xfrm>
              <a:off x="6563620" y="714843"/>
              <a:ext cx="384678" cy="375396"/>
            </a:xfrm>
            <a:custGeom>
              <a:avLst/>
              <a:gdLst/>
              <a:ahLst/>
              <a:cxnLst/>
              <a:rect l="l" t="t" r="r" b="b"/>
              <a:pathLst>
                <a:path w="345778" h="337435" extrusionOk="0">
                  <a:moveTo>
                    <a:pt x="31567" y="0"/>
                  </a:moveTo>
                  <a:cubicBezTo>
                    <a:pt x="31567" y="0"/>
                    <a:pt x="-147123" y="246815"/>
                    <a:pt x="345778" y="337435"/>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152;p8"/>
            <p:cNvSpPr/>
            <p:nvPr/>
          </p:nvSpPr>
          <p:spPr>
            <a:xfrm>
              <a:off x="6684688" y="999781"/>
              <a:ext cx="572264" cy="265366"/>
            </a:xfrm>
            <a:custGeom>
              <a:avLst/>
              <a:gdLst/>
              <a:ahLst/>
              <a:cxnLst/>
              <a:rect l="l" t="t" r="r" b="b"/>
              <a:pathLst>
                <a:path w="514395" h="238531" extrusionOk="0">
                  <a:moveTo>
                    <a:pt x="0" y="2372"/>
                  </a:moveTo>
                  <a:cubicBezTo>
                    <a:pt x="0" y="2372"/>
                    <a:pt x="456745" y="-40525"/>
                    <a:pt x="514395" y="238531"/>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153;p8"/>
            <p:cNvSpPr/>
            <p:nvPr/>
          </p:nvSpPr>
          <p:spPr>
            <a:xfrm>
              <a:off x="6610649" y="928685"/>
              <a:ext cx="622622" cy="268190"/>
            </a:xfrm>
            <a:custGeom>
              <a:avLst/>
              <a:gdLst/>
              <a:ahLst/>
              <a:cxnLst/>
              <a:rect l="l" t="t" r="r" b="b"/>
              <a:pathLst>
                <a:path w="559660" h="241070" extrusionOk="0">
                  <a:moveTo>
                    <a:pt x="0" y="13654"/>
                  </a:moveTo>
                  <a:cubicBezTo>
                    <a:pt x="0" y="13654"/>
                    <a:pt x="441899" y="-83614"/>
                    <a:pt x="559660" y="241070"/>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154;p8"/>
            <p:cNvSpPr/>
            <p:nvPr/>
          </p:nvSpPr>
          <p:spPr>
            <a:xfrm>
              <a:off x="5839663" y="1940065"/>
              <a:ext cx="773388" cy="79801"/>
            </a:xfrm>
            <a:custGeom>
              <a:avLst/>
              <a:gdLst/>
              <a:ahLst/>
              <a:cxnLst/>
              <a:rect l="l" t="t" r="r" b="b"/>
              <a:pathLst>
                <a:path w="695180" h="71731" extrusionOk="0">
                  <a:moveTo>
                    <a:pt x="695180" y="24317"/>
                  </a:moveTo>
                  <a:cubicBezTo>
                    <a:pt x="695180" y="24317"/>
                    <a:pt x="161932" y="145721"/>
                    <a:pt x="0" y="0"/>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155;p8"/>
            <p:cNvSpPr/>
            <p:nvPr/>
          </p:nvSpPr>
          <p:spPr>
            <a:xfrm>
              <a:off x="5839663" y="1665021"/>
              <a:ext cx="817057" cy="296671"/>
            </a:xfrm>
            <a:custGeom>
              <a:avLst/>
              <a:gdLst/>
              <a:ahLst/>
              <a:cxnLst/>
              <a:rect l="l" t="t" r="r" b="b"/>
              <a:pathLst>
                <a:path w="734433" h="266671" extrusionOk="0">
                  <a:moveTo>
                    <a:pt x="734434" y="256833"/>
                  </a:moveTo>
                  <a:cubicBezTo>
                    <a:pt x="734434" y="256833"/>
                    <a:pt x="120948" y="343902"/>
                    <a:pt x="0" y="0"/>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 name="Google Shape;156;p8"/>
            <p:cNvSpPr/>
            <p:nvPr/>
          </p:nvSpPr>
          <p:spPr>
            <a:xfrm>
              <a:off x="5839663" y="1423007"/>
              <a:ext cx="918581" cy="506322"/>
            </a:xfrm>
            <a:custGeom>
              <a:avLst/>
              <a:gdLst/>
              <a:ahLst/>
              <a:cxnLst/>
              <a:rect l="l" t="t" r="r" b="b"/>
              <a:pathLst>
                <a:path w="825691" h="455121" extrusionOk="0">
                  <a:moveTo>
                    <a:pt x="0" y="0"/>
                  </a:moveTo>
                  <a:cubicBezTo>
                    <a:pt x="0" y="0"/>
                    <a:pt x="214938" y="570407"/>
                    <a:pt x="825692" y="434067"/>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303322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2"/>
        <p:cNvGrpSpPr/>
        <p:nvPr/>
      </p:nvGrpSpPr>
      <p:grpSpPr>
        <a:xfrm>
          <a:off x="0" y="0"/>
          <a:ext cx="0" cy="0"/>
          <a:chOff x="0" y="0"/>
          <a:chExt cx="0" cy="0"/>
        </a:xfrm>
      </p:grpSpPr>
      <p:sp>
        <p:nvSpPr>
          <p:cNvPr id="183" name="Google Shape;183;p10"/>
          <p:cNvSpPr>
            <a:spLocks noGrp="1"/>
          </p:cNvSpPr>
          <p:nvPr>
            <p:ph type="pic" idx="2"/>
          </p:nvPr>
        </p:nvSpPr>
        <p:spPr>
          <a:xfrm>
            <a:off x="0" y="0"/>
            <a:ext cx="9144000" cy="5143500"/>
          </a:xfrm>
          <a:prstGeom prst="rect">
            <a:avLst/>
          </a:prstGeom>
          <a:noFill/>
          <a:ln>
            <a:noFill/>
          </a:ln>
        </p:spPr>
      </p:sp>
      <p:sp>
        <p:nvSpPr>
          <p:cNvPr id="184" name="Google Shape;184;p10"/>
          <p:cNvSpPr txBox="1">
            <a:spLocks noGrp="1"/>
          </p:cNvSpPr>
          <p:nvPr>
            <p:ph type="title"/>
          </p:nvPr>
        </p:nvSpPr>
        <p:spPr>
          <a:xfrm>
            <a:off x="720000" y="3862050"/>
            <a:ext cx="7704000" cy="5727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943414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9"/>
        <p:cNvGrpSpPr/>
        <p:nvPr/>
      </p:nvGrpSpPr>
      <p:grpSpPr>
        <a:xfrm>
          <a:off x="0" y="0"/>
          <a:ext cx="0" cy="0"/>
          <a:chOff x="0" y="0"/>
          <a:chExt cx="0" cy="0"/>
        </a:xfrm>
      </p:grpSpPr>
    </p:spTree>
    <p:extLst>
      <p:ext uri="{BB962C8B-B14F-4D97-AF65-F5344CB8AC3E}">
        <p14:creationId xmlns:p14="http://schemas.microsoft.com/office/powerpoint/2010/main" val="250154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10"/>
        <p:cNvGrpSpPr/>
        <p:nvPr/>
      </p:nvGrpSpPr>
      <p:grpSpPr>
        <a:xfrm>
          <a:off x="0" y="0"/>
          <a:ext cx="0" cy="0"/>
          <a:chOff x="0" y="0"/>
          <a:chExt cx="0" cy="0"/>
        </a:xfrm>
      </p:grpSpPr>
      <p:pic>
        <p:nvPicPr>
          <p:cNvPr id="211" name="Google Shape;211;p13"/>
          <p:cNvPicPr preferRelativeResize="0"/>
          <p:nvPr/>
        </p:nvPicPr>
        <p:blipFill>
          <a:blip r:embed="rId2">
            <a:alphaModFix amt="14000"/>
          </a:blip>
          <a:stretch>
            <a:fillRect/>
          </a:stretch>
        </p:blipFill>
        <p:spPr>
          <a:xfrm>
            <a:off x="0" y="0"/>
            <a:ext cx="9144000" cy="5143500"/>
          </a:xfrm>
          <a:prstGeom prst="rect">
            <a:avLst/>
          </a:prstGeom>
          <a:noFill/>
          <a:ln>
            <a:noFill/>
          </a:ln>
        </p:spPr>
      </p:pic>
      <p:sp>
        <p:nvSpPr>
          <p:cNvPr id="212" name="Google Shape;212;p13"/>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3" name="Google Shape;213;p13"/>
          <p:cNvSpPr txBox="1">
            <a:spLocks noGrp="1"/>
          </p:cNvSpPr>
          <p:nvPr>
            <p:ph type="title" idx="2" hasCustomPrompt="1"/>
          </p:nvPr>
        </p:nvSpPr>
        <p:spPr>
          <a:xfrm>
            <a:off x="1021350" y="1416750"/>
            <a:ext cx="9066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14" name="Google Shape;214;p13"/>
          <p:cNvSpPr txBox="1">
            <a:spLocks noGrp="1"/>
          </p:cNvSpPr>
          <p:nvPr>
            <p:ph type="title" idx="3" hasCustomPrompt="1"/>
          </p:nvPr>
        </p:nvSpPr>
        <p:spPr>
          <a:xfrm>
            <a:off x="1021350" y="3159875"/>
            <a:ext cx="9066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15" name="Google Shape;215;p13"/>
          <p:cNvSpPr txBox="1">
            <a:spLocks noGrp="1"/>
          </p:cNvSpPr>
          <p:nvPr>
            <p:ph type="title" idx="4" hasCustomPrompt="1"/>
          </p:nvPr>
        </p:nvSpPr>
        <p:spPr>
          <a:xfrm>
            <a:off x="3557550" y="1416750"/>
            <a:ext cx="9066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16" name="Google Shape;216;p13"/>
          <p:cNvSpPr txBox="1">
            <a:spLocks noGrp="1"/>
          </p:cNvSpPr>
          <p:nvPr>
            <p:ph type="title" idx="5" hasCustomPrompt="1"/>
          </p:nvPr>
        </p:nvSpPr>
        <p:spPr>
          <a:xfrm>
            <a:off x="3557550" y="3159875"/>
            <a:ext cx="9066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17" name="Google Shape;217;p13"/>
          <p:cNvSpPr txBox="1">
            <a:spLocks noGrp="1"/>
          </p:cNvSpPr>
          <p:nvPr>
            <p:ph type="subTitle" idx="1"/>
          </p:nvPr>
        </p:nvSpPr>
        <p:spPr>
          <a:xfrm>
            <a:off x="1021350" y="1914825"/>
            <a:ext cx="2333700" cy="7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None/>
              <a:defRPr sz="1800">
                <a:solidFill>
                  <a:schemeClr val="dk1"/>
                </a:solidFill>
              </a:defRPr>
            </a:lvl1pPr>
            <a:lvl2pPr lvl="1" rtl="0">
              <a:lnSpc>
                <a:spcPct val="100000"/>
              </a:lnSpc>
              <a:spcBef>
                <a:spcPts val="0"/>
              </a:spcBef>
              <a:spcAft>
                <a:spcPts val="0"/>
              </a:spcAft>
              <a:buSzPts val="2000"/>
              <a:buNone/>
              <a:defRPr sz="2000"/>
            </a:lvl2pPr>
            <a:lvl3pPr lvl="2" rtl="0">
              <a:lnSpc>
                <a:spcPct val="100000"/>
              </a:lnSpc>
              <a:spcBef>
                <a:spcPts val="0"/>
              </a:spcBef>
              <a:spcAft>
                <a:spcPts val="0"/>
              </a:spcAft>
              <a:buSzPts val="2000"/>
              <a:buNone/>
              <a:defRPr sz="2000"/>
            </a:lvl3pPr>
            <a:lvl4pPr lvl="3" rtl="0">
              <a:lnSpc>
                <a:spcPct val="100000"/>
              </a:lnSpc>
              <a:spcBef>
                <a:spcPts val="0"/>
              </a:spcBef>
              <a:spcAft>
                <a:spcPts val="0"/>
              </a:spcAft>
              <a:buSzPts val="2000"/>
              <a:buNone/>
              <a:defRPr sz="2000"/>
            </a:lvl4pPr>
            <a:lvl5pPr lvl="4" rtl="0">
              <a:lnSpc>
                <a:spcPct val="100000"/>
              </a:lnSpc>
              <a:spcBef>
                <a:spcPts val="0"/>
              </a:spcBef>
              <a:spcAft>
                <a:spcPts val="0"/>
              </a:spcAft>
              <a:buSzPts val="2000"/>
              <a:buNone/>
              <a:defRPr sz="2000"/>
            </a:lvl5pPr>
            <a:lvl6pPr lvl="5" rtl="0">
              <a:lnSpc>
                <a:spcPct val="100000"/>
              </a:lnSpc>
              <a:spcBef>
                <a:spcPts val="0"/>
              </a:spcBef>
              <a:spcAft>
                <a:spcPts val="0"/>
              </a:spcAft>
              <a:buSzPts val="2000"/>
              <a:buNone/>
              <a:defRPr sz="2000"/>
            </a:lvl6pPr>
            <a:lvl7pPr lvl="6" rtl="0">
              <a:lnSpc>
                <a:spcPct val="100000"/>
              </a:lnSpc>
              <a:spcBef>
                <a:spcPts val="0"/>
              </a:spcBef>
              <a:spcAft>
                <a:spcPts val="0"/>
              </a:spcAft>
              <a:buSzPts val="2000"/>
              <a:buNone/>
              <a:defRPr sz="2000"/>
            </a:lvl7pPr>
            <a:lvl8pPr lvl="7" rtl="0">
              <a:lnSpc>
                <a:spcPct val="100000"/>
              </a:lnSpc>
              <a:spcBef>
                <a:spcPts val="0"/>
              </a:spcBef>
              <a:spcAft>
                <a:spcPts val="0"/>
              </a:spcAft>
              <a:buSzPts val="2000"/>
              <a:buNone/>
              <a:defRPr sz="2000"/>
            </a:lvl8pPr>
            <a:lvl9pPr lvl="8" rtl="0">
              <a:lnSpc>
                <a:spcPct val="100000"/>
              </a:lnSpc>
              <a:spcBef>
                <a:spcPts val="0"/>
              </a:spcBef>
              <a:spcAft>
                <a:spcPts val="0"/>
              </a:spcAft>
              <a:buSzPts val="2000"/>
              <a:buNone/>
              <a:defRPr sz="2000"/>
            </a:lvl9pPr>
          </a:lstStyle>
          <a:p>
            <a:endParaRPr/>
          </a:p>
        </p:txBody>
      </p:sp>
      <p:sp>
        <p:nvSpPr>
          <p:cNvPr id="218" name="Google Shape;218;p13"/>
          <p:cNvSpPr txBox="1">
            <a:spLocks noGrp="1"/>
          </p:cNvSpPr>
          <p:nvPr>
            <p:ph type="subTitle" idx="6"/>
          </p:nvPr>
        </p:nvSpPr>
        <p:spPr>
          <a:xfrm>
            <a:off x="3557557" y="1914825"/>
            <a:ext cx="2333700" cy="7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None/>
              <a:defRPr sz="1800">
                <a:solidFill>
                  <a:schemeClr val="dk1"/>
                </a:solidFill>
              </a:defRPr>
            </a:lvl1pPr>
            <a:lvl2pPr lvl="1" rtl="0">
              <a:lnSpc>
                <a:spcPct val="100000"/>
              </a:lnSpc>
              <a:spcBef>
                <a:spcPts val="0"/>
              </a:spcBef>
              <a:spcAft>
                <a:spcPts val="0"/>
              </a:spcAft>
              <a:buSzPts val="2000"/>
              <a:buNone/>
              <a:defRPr sz="2000"/>
            </a:lvl2pPr>
            <a:lvl3pPr lvl="2" rtl="0">
              <a:lnSpc>
                <a:spcPct val="100000"/>
              </a:lnSpc>
              <a:spcBef>
                <a:spcPts val="0"/>
              </a:spcBef>
              <a:spcAft>
                <a:spcPts val="0"/>
              </a:spcAft>
              <a:buSzPts val="2000"/>
              <a:buNone/>
              <a:defRPr sz="2000"/>
            </a:lvl3pPr>
            <a:lvl4pPr lvl="3" rtl="0">
              <a:lnSpc>
                <a:spcPct val="100000"/>
              </a:lnSpc>
              <a:spcBef>
                <a:spcPts val="0"/>
              </a:spcBef>
              <a:spcAft>
                <a:spcPts val="0"/>
              </a:spcAft>
              <a:buSzPts val="2000"/>
              <a:buNone/>
              <a:defRPr sz="2000"/>
            </a:lvl4pPr>
            <a:lvl5pPr lvl="4" rtl="0">
              <a:lnSpc>
                <a:spcPct val="100000"/>
              </a:lnSpc>
              <a:spcBef>
                <a:spcPts val="0"/>
              </a:spcBef>
              <a:spcAft>
                <a:spcPts val="0"/>
              </a:spcAft>
              <a:buSzPts val="2000"/>
              <a:buNone/>
              <a:defRPr sz="2000"/>
            </a:lvl5pPr>
            <a:lvl6pPr lvl="5" rtl="0">
              <a:lnSpc>
                <a:spcPct val="100000"/>
              </a:lnSpc>
              <a:spcBef>
                <a:spcPts val="0"/>
              </a:spcBef>
              <a:spcAft>
                <a:spcPts val="0"/>
              </a:spcAft>
              <a:buSzPts val="2000"/>
              <a:buNone/>
              <a:defRPr sz="2000"/>
            </a:lvl6pPr>
            <a:lvl7pPr lvl="6" rtl="0">
              <a:lnSpc>
                <a:spcPct val="100000"/>
              </a:lnSpc>
              <a:spcBef>
                <a:spcPts val="0"/>
              </a:spcBef>
              <a:spcAft>
                <a:spcPts val="0"/>
              </a:spcAft>
              <a:buSzPts val="2000"/>
              <a:buNone/>
              <a:defRPr sz="2000"/>
            </a:lvl7pPr>
            <a:lvl8pPr lvl="7" rtl="0">
              <a:lnSpc>
                <a:spcPct val="100000"/>
              </a:lnSpc>
              <a:spcBef>
                <a:spcPts val="0"/>
              </a:spcBef>
              <a:spcAft>
                <a:spcPts val="0"/>
              </a:spcAft>
              <a:buSzPts val="2000"/>
              <a:buNone/>
              <a:defRPr sz="2000"/>
            </a:lvl8pPr>
            <a:lvl9pPr lvl="8" rtl="0">
              <a:lnSpc>
                <a:spcPct val="100000"/>
              </a:lnSpc>
              <a:spcBef>
                <a:spcPts val="0"/>
              </a:spcBef>
              <a:spcAft>
                <a:spcPts val="0"/>
              </a:spcAft>
              <a:buSzPts val="2000"/>
              <a:buNone/>
              <a:defRPr sz="2000"/>
            </a:lvl9pPr>
          </a:lstStyle>
          <a:p>
            <a:endParaRPr/>
          </a:p>
        </p:txBody>
      </p:sp>
      <p:sp>
        <p:nvSpPr>
          <p:cNvPr id="219" name="Google Shape;219;p13"/>
          <p:cNvSpPr txBox="1">
            <a:spLocks noGrp="1"/>
          </p:cNvSpPr>
          <p:nvPr>
            <p:ph type="subTitle" idx="7"/>
          </p:nvPr>
        </p:nvSpPr>
        <p:spPr>
          <a:xfrm>
            <a:off x="1021350" y="3657950"/>
            <a:ext cx="2333700" cy="7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None/>
              <a:defRPr sz="1800">
                <a:solidFill>
                  <a:schemeClr val="dk1"/>
                </a:solidFill>
              </a:defRPr>
            </a:lvl1pPr>
            <a:lvl2pPr lvl="1" rtl="0">
              <a:lnSpc>
                <a:spcPct val="100000"/>
              </a:lnSpc>
              <a:spcBef>
                <a:spcPts val="0"/>
              </a:spcBef>
              <a:spcAft>
                <a:spcPts val="0"/>
              </a:spcAft>
              <a:buSzPts val="2000"/>
              <a:buNone/>
              <a:defRPr sz="2000"/>
            </a:lvl2pPr>
            <a:lvl3pPr lvl="2" rtl="0">
              <a:lnSpc>
                <a:spcPct val="100000"/>
              </a:lnSpc>
              <a:spcBef>
                <a:spcPts val="0"/>
              </a:spcBef>
              <a:spcAft>
                <a:spcPts val="0"/>
              </a:spcAft>
              <a:buSzPts val="2000"/>
              <a:buNone/>
              <a:defRPr sz="2000"/>
            </a:lvl3pPr>
            <a:lvl4pPr lvl="3" rtl="0">
              <a:lnSpc>
                <a:spcPct val="100000"/>
              </a:lnSpc>
              <a:spcBef>
                <a:spcPts val="0"/>
              </a:spcBef>
              <a:spcAft>
                <a:spcPts val="0"/>
              </a:spcAft>
              <a:buSzPts val="2000"/>
              <a:buNone/>
              <a:defRPr sz="2000"/>
            </a:lvl4pPr>
            <a:lvl5pPr lvl="4" rtl="0">
              <a:lnSpc>
                <a:spcPct val="100000"/>
              </a:lnSpc>
              <a:spcBef>
                <a:spcPts val="0"/>
              </a:spcBef>
              <a:spcAft>
                <a:spcPts val="0"/>
              </a:spcAft>
              <a:buSzPts val="2000"/>
              <a:buNone/>
              <a:defRPr sz="2000"/>
            </a:lvl5pPr>
            <a:lvl6pPr lvl="5" rtl="0">
              <a:lnSpc>
                <a:spcPct val="100000"/>
              </a:lnSpc>
              <a:spcBef>
                <a:spcPts val="0"/>
              </a:spcBef>
              <a:spcAft>
                <a:spcPts val="0"/>
              </a:spcAft>
              <a:buSzPts val="2000"/>
              <a:buNone/>
              <a:defRPr sz="2000"/>
            </a:lvl6pPr>
            <a:lvl7pPr lvl="6" rtl="0">
              <a:lnSpc>
                <a:spcPct val="100000"/>
              </a:lnSpc>
              <a:spcBef>
                <a:spcPts val="0"/>
              </a:spcBef>
              <a:spcAft>
                <a:spcPts val="0"/>
              </a:spcAft>
              <a:buSzPts val="2000"/>
              <a:buNone/>
              <a:defRPr sz="2000"/>
            </a:lvl7pPr>
            <a:lvl8pPr lvl="7" rtl="0">
              <a:lnSpc>
                <a:spcPct val="100000"/>
              </a:lnSpc>
              <a:spcBef>
                <a:spcPts val="0"/>
              </a:spcBef>
              <a:spcAft>
                <a:spcPts val="0"/>
              </a:spcAft>
              <a:buSzPts val="2000"/>
              <a:buNone/>
              <a:defRPr sz="2000"/>
            </a:lvl8pPr>
            <a:lvl9pPr lvl="8" rtl="0">
              <a:lnSpc>
                <a:spcPct val="100000"/>
              </a:lnSpc>
              <a:spcBef>
                <a:spcPts val="0"/>
              </a:spcBef>
              <a:spcAft>
                <a:spcPts val="0"/>
              </a:spcAft>
              <a:buSzPts val="2000"/>
              <a:buNone/>
              <a:defRPr sz="2000"/>
            </a:lvl9pPr>
          </a:lstStyle>
          <a:p>
            <a:endParaRPr/>
          </a:p>
        </p:txBody>
      </p:sp>
      <p:sp>
        <p:nvSpPr>
          <p:cNvPr id="220" name="Google Shape;220;p13"/>
          <p:cNvSpPr txBox="1">
            <a:spLocks noGrp="1"/>
          </p:cNvSpPr>
          <p:nvPr>
            <p:ph type="subTitle" idx="8"/>
          </p:nvPr>
        </p:nvSpPr>
        <p:spPr>
          <a:xfrm>
            <a:off x="3557550" y="3657950"/>
            <a:ext cx="2333700" cy="7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None/>
              <a:defRPr sz="1800">
                <a:solidFill>
                  <a:schemeClr val="dk1"/>
                </a:solidFill>
              </a:defRPr>
            </a:lvl1pPr>
            <a:lvl2pPr lvl="1" rtl="0">
              <a:lnSpc>
                <a:spcPct val="100000"/>
              </a:lnSpc>
              <a:spcBef>
                <a:spcPts val="0"/>
              </a:spcBef>
              <a:spcAft>
                <a:spcPts val="0"/>
              </a:spcAft>
              <a:buSzPts val="2000"/>
              <a:buNone/>
              <a:defRPr sz="2000"/>
            </a:lvl2pPr>
            <a:lvl3pPr lvl="2" rtl="0">
              <a:lnSpc>
                <a:spcPct val="100000"/>
              </a:lnSpc>
              <a:spcBef>
                <a:spcPts val="0"/>
              </a:spcBef>
              <a:spcAft>
                <a:spcPts val="0"/>
              </a:spcAft>
              <a:buSzPts val="2000"/>
              <a:buNone/>
              <a:defRPr sz="2000"/>
            </a:lvl3pPr>
            <a:lvl4pPr lvl="3" rtl="0">
              <a:lnSpc>
                <a:spcPct val="100000"/>
              </a:lnSpc>
              <a:spcBef>
                <a:spcPts val="0"/>
              </a:spcBef>
              <a:spcAft>
                <a:spcPts val="0"/>
              </a:spcAft>
              <a:buSzPts val="2000"/>
              <a:buNone/>
              <a:defRPr sz="2000"/>
            </a:lvl4pPr>
            <a:lvl5pPr lvl="4" rtl="0">
              <a:lnSpc>
                <a:spcPct val="100000"/>
              </a:lnSpc>
              <a:spcBef>
                <a:spcPts val="0"/>
              </a:spcBef>
              <a:spcAft>
                <a:spcPts val="0"/>
              </a:spcAft>
              <a:buSzPts val="2000"/>
              <a:buNone/>
              <a:defRPr sz="2000"/>
            </a:lvl5pPr>
            <a:lvl6pPr lvl="5" rtl="0">
              <a:lnSpc>
                <a:spcPct val="100000"/>
              </a:lnSpc>
              <a:spcBef>
                <a:spcPts val="0"/>
              </a:spcBef>
              <a:spcAft>
                <a:spcPts val="0"/>
              </a:spcAft>
              <a:buSzPts val="2000"/>
              <a:buNone/>
              <a:defRPr sz="2000"/>
            </a:lvl6pPr>
            <a:lvl7pPr lvl="6" rtl="0">
              <a:lnSpc>
                <a:spcPct val="100000"/>
              </a:lnSpc>
              <a:spcBef>
                <a:spcPts val="0"/>
              </a:spcBef>
              <a:spcAft>
                <a:spcPts val="0"/>
              </a:spcAft>
              <a:buSzPts val="2000"/>
              <a:buNone/>
              <a:defRPr sz="2000"/>
            </a:lvl7pPr>
            <a:lvl8pPr lvl="7" rtl="0">
              <a:lnSpc>
                <a:spcPct val="100000"/>
              </a:lnSpc>
              <a:spcBef>
                <a:spcPts val="0"/>
              </a:spcBef>
              <a:spcAft>
                <a:spcPts val="0"/>
              </a:spcAft>
              <a:buSzPts val="2000"/>
              <a:buNone/>
              <a:defRPr sz="2000"/>
            </a:lvl8pPr>
            <a:lvl9pPr lvl="8" rtl="0">
              <a:lnSpc>
                <a:spcPct val="100000"/>
              </a:lnSpc>
              <a:spcBef>
                <a:spcPts val="0"/>
              </a:spcBef>
              <a:spcAft>
                <a:spcPts val="0"/>
              </a:spcAft>
              <a:buSzPts val="2000"/>
              <a:buNone/>
              <a:defRPr sz="2000"/>
            </a:lvl9pPr>
          </a:lstStyle>
          <a:p>
            <a:endParaRPr/>
          </a:p>
        </p:txBody>
      </p:sp>
      <p:sp>
        <p:nvSpPr>
          <p:cNvPr id="221" name="Google Shape;221;p13"/>
          <p:cNvSpPr txBox="1">
            <a:spLocks noGrp="1"/>
          </p:cNvSpPr>
          <p:nvPr>
            <p:ph type="title" idx="9" hasCustomPrompt="1"/>
          </p:nvPr>
        </p:nvSpPr>
        <p:spPr>
          <a:xfrm>
            <a:off x="6093753" y="1416750"/>
            <a:ext cx="9066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22" name="Google Shape;222;p13"/>
          <p:cNvSpPr txBox="1">
            <a:spLocks noGrp="1"/>
          </p:cNvSpPr>
          <p:nvPr>
            <p:ph type="title" idx="13" hasCustomPrompt="1"/>
          </p:nvPr>
        </p:nvSpPr>
        <p:spPr>
          <a:xfrm>
            <a:off x="6093753" y="3159875"/>
            <a:ext cx="9066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23" name="Google Shape;223;p13"/>
          <p:cNvSpPr txBox="1">
            <a:spLocks noGrp="1"/>
          </p:cNvSpPr>
          <p:nvPr>
            <p:ph type="subTitle" idx="14"/>
          </p:nvPr>
        </p:nvSpPr>
        <p:spPr>
          <a:xfrm>
            <a:off x="6093749" y="1914825"/>
            <a:ext cx="2333700" cy="7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None/>
              <a:defRPr sz="1800">
                <a:solidFill>
                  <a:schemeClr val="dk1"/>
                </a:solidFill>
              </a:defRPr>
            </a:lvl1pPr>
            <a:lvl2pPr lvl="1" rtl="0">
              <a:lnSpc>
                <a:spcPct val="100000"/>
              </a:lnSpc>
              <a:spcBef>
                <a:spcPts val="0"/>
              </a:spcBef>
              <a:spcAft>
                <a:spcPts val="0"/>
              </a:spcAft>
              <a:buSzPts val="2000"/>
              <a:buNone/>
              <a:defRPr sz="2000"/>
            </a:lvl2pPr>
            <a:lvl3pPr lvl="2" rtl="0">
              <a:lnSpc>
                <a:spcPct val="100000"/>
              </a:lnSpc>
              <a:spcBef>
                <a:spcPts val="0"/>
              </a:spcBef>
              <a:spcAft>
                <a:spcPts val="0"/>
              </a:spcAft>
              <a:buSzPts val="2000"/>
              <a:buNone/>
              <a:defRPr sz="2000"/>
            </a:lvl3pPr>
            <a:lvl4pPr lvl="3" rtl="0">
              <a:lnSpc>
                <a:spcPct val="100000"/>
              </a:lnSpc>
              <a:spcBef>
                <a:spcPts val="0"/>
              </a:spcBef>
              <a:spcAft>
                <a:spcPts val="0"/>
              </a:spcAft>
              <a:buSzPts val="2000"/>
              <a:buNone/>
              <a:defRPr sz="2000"/>
            </a:lvl4pPr>
            <a:lvl5pPr lvl="4" rtl="0">
              <a:lnSpc>
                <a:spcPct val="100000"/>
              </a:lnSpc>
              <a:spcBef>
                <a:spcPts val="0"/>
              </a:spcBef>
              <a:spcAft>
                <a:spcPts val="0"/>
              </a:spcAft>
              <a:buSzPts val="2000"/>
              <a:buNone/>
              <a:defRPr sz="2000"/>
            </a:lvl5pPr>
            <a:lvl6pPr lvl="5" rtl="0">
              <a:lnSpc>
                <a:spcPct val="100000"/>
              </a:lnSpc>
              <a:spcBef>
                <a:spcPts val="0"/>
              </a:spcBef>
              <a:spcAft>
                <a:spcPts val="0"/>
              </a:spcAft>
              <a:buSzPts val="2000"/>
              <a:buNone/>
              <a:defRPr sz="2000"/>
            </a:lvl6pPr>
            <a:lvl7pPr lvl="6" rtl="0">
              <a:lnSpc>
                <a:spcPct val="100000"/>
              </a:lnSpc>
              <a:spcBef>
                <a:spcPts val="0"/>
              </a:spcBef>
              <a:spcAft>
                <a:spcPts val="0"/>
              </a:spcAft>
              <a:buSzPts val="2000"/>
              <a:buNone/>
              <a:defRPr sz="2000"/>
            </a:lvl7pPr>
            <a:lvl8pPr lvl="7" rtl="0">
              <a:lnSpc>
                <a:spcPct val="100000"/>
              </a:lnSpc>
              <a:spcBef>
                <a:spcPts val="0"/>
              </a:spcBef>
              <a:spcAft>
                <a:spcPts val="0"/>
              </a:spcAft>
              <a:buSzPts val="2000"/>
              <a:buNone/>
              <a:defRPr sz="2000"/>
            </a:lvl8pPr>
            <a:lvl9pPr lvl="8" rtl="0">
              <a:lnSpc>
                <a:spcPct val="100000"/>
              </a:lnSpc>
              <a:spcBef>
                <a:spcPts val="0"/>
              </a:spcBef>
              <a:spcAft>
                <a:spcPts val="0"/>
              </a:spcAft>
              <a:buSzPts val="2000"/>
              <a:buNone/>
              <a:defRPr sz="2000"/>
            </a:lvl9pPr>
          </a:lstStyle>
          <a:p>
            <a:endParaRPr/>
          </a:p>
        </p:txBody>
      </p:sp>
      <p:sp>
        <p:nvSpPr>
          <p:cNvPr id="224" name="Google Shape;224;p13"/>
          <p:cNvSpPr txBox="1">
            <a:spLocks noGrp="1"/>
          </p:cNvSpPr>
          <p:nvPr>
            <p:ph type="subTitle" idx="15"/>
          </p:nvPr>
        </p:nvSpPr>
        <p:spPr>
          <a:xfrm>
            <a:off x="6093749" y="3657950"/>
            <a:ext cx="2333700" cy="7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None/>
              <a:defRPr sz="1800">
                <a:solidFill>
                  <a:schemeClr val="dk1"/>
                </a:solidFill>
              </a:defRPr>
            </a:lvl1pPr>
            <a:lvl2pPr lvl="1" rtl="0">
              <a:lnSpc>
                <a:spcPct val="100000"/>
              </a:lnSpc>
              <a:spcBef>
                <a:spcPts val="0"/>
              </a:spcBef>
              <a:spcAft>
                <a:spcPts val="0"/>
              </a:spcAft>
              <a:buSzPts val="2000"/>
              <a:buNone/>
              <a:defRPr sz="2000"/>
            </a:lvl2pPr>
            <a:lvl3pPr lvl="2" rtl="0">
              <a:lnSpc>
                <a:spcPct val="100000"/>
              </a:lnSpc>
              <a:spcBef>
                <a:spcPts val="0"/>
              </a:spcBef>
              <a:spcAft>
                <a:spcPts val="0"/>
              </a:spcAft>
              <a:buSzPts val="2000"/>
              <a:buNone/>
              <a:defRPr sz="2000"/>
            </a:lvl3pPr>
            <a:lvl4pPr lvl="3" rtl="0">
              <a:lnSpc>
                <a:spcPct val="100000"/>
              </a:lnSpc>
              <a:spcBef>
                <a:spcPts val="0"/>
              </a:spcBef>
              <a:spcAft>
                <a:spcPts val="0"/>
              </a:spcAft>
              <a:buSzPts val="2000"/>
              <a:buNone/>
              <a:defRPr sz="2000"/>
            </a:lvl4pPr>
            <a:lvl5pPr lvl="4" rtl="0">
              <a:lnSpc>
                <a:spcPct val="100000"/>
              </a:lnSpc>
              <a:spcBef>
                <a:spcPts val="0"/>
              </a:spcBef>
              <a:spcAft>
                <a:spcPts val="0"/>
              </a:spcAft>
              <a:buSzPts val="2000"/>
              <a:buNone/>
              <a:defRPr sz="2000"/>
            </a:lvl5pPr>
            <a:lvl6pPr lvl="5" rtl="0">
              <a:lnSpc>
                <a:spcPct val="100000"/>
              </a:lnSpc>
              <a:spcBef>
                <a:spcPts val="0"/>
              </a:spcBef>
              <a:spcAft>
                <a:spcPts val="0"/>
              </a:spcAft>
              <a:buSzPts val="2000"/>
              <a:buNone/>
              <a:defRPr sz="2000"/>
            </a:lvl6pPr>
            <a:lvl7pPr lvl="6" rtl="0">
              <a:lnSpc>
                <a:spcPct val="100000"/>
              </a:lnSpc>
              <a:spcBef>
                <a:spcPts val="0"/>
              </a:spcBef>
              <a:spcAft>
                <a:spcPts val="0"/>
              </a:spcAft>
              <a:buSzPts val="2000"/>
              <a:buNone/>
              <a:defRPr sz="2000"/>
            </a:lvl7pPr>
            <a:lvl8pPr lvl="7" rtl="0">
              <a:lnSpc>
                <a:spcPct val="100000"/>
              </a:lnSpc>
              <a:spcBef>
                <a:spcPts val="0"/>
              </a:spcBef>
              <a:spcAft>
                <a:spcPts val="0"/>
              </a:spcAft>
              <a:buSzPts val="2000"/>
              <a:buNone/>
              <a:defRPr sz="2000"/>
            </a:lvl8pPr>
            <a:lvl9pPr lvl="8" rtl="0">
              <a:lnSpc>
                <a:spcPct val="100000"/>
              </a:lnSpc>
              <a:spcBef>
                <a:spcPts val="0"/>
              </a:spcBef>
              <a:spcAft>
                <a:spcPts val="0"/>
              </a:spcAft>
              <a:buSzPts val="2000"/>
              <a:buNone/>
              <a:defRPr sz="2000"/>
            </a:lvl9pPr>
          </a:lstStyle>
          <a:p>
            <a:endParaRPr/>
          </a:p>
        </p:txBody>
      </p:sp>
      <p:grpSp>
        <p:nvGrpSpPr>
          <p:cNvPr id="225" name="Google Shape;225;p13"/>
          <p:cNvGrpSpPr/>
          <p:nvPr/>
        </p:nvGrpSpPr>
        <p:grpSpPr>
          <a:xfrm>
            <a:off x="-285894" y="-234375"/>
            <a:ext cx="9770086" cy="5377868"/>
            <a:chOff x="-285894" y="-234375"/>
            <a:chExt cx="9770086" cy="5377868"/>
          </a:xfrm>
        </p:grpSpPr>
        <p:pic>
          <p:nvPicPr>
            <p:cNvPr id="226" name="Google Shape;226;p13"/>
            <p:cNvPicPr preferRelativeResize="0"/>
            <p:nvPr/>
          </p:nvPicPr>
          <p:blipFill>
            <a:blip r:embed="rId3">
              <a:alphaModFix amt="70000"/>
            </a:blip>
            <a:stretch>
              <a:fillRect/>
            </a:stretch>
          </p:blipFill>
          <p:spPr>
            <a:xfrm>
              <a:off x="8144158" y="-234375"/>
              <a:ext cx="1340034" cy="1664950"/>
            </a:xfrm>
            <a:prstGeom prst="rect">
              <a:avLst/>
            </a:prstGeom>
            <a:noFill/>
            <a:ln>
              <a:noFill/>
            </a:ln>
          </p:spPr>
        </p:pic>
        <p:pic>
          <p:nvPicPr>
            <p:cNvPr id="227" name="Google Shape;227;p13"/>
            <p:cNvPicPr preferRelativeResize="0"/>
            <p:nvPr/>
          </p:nvPicPr>
          <p:blipFill>
            <a:blip r:embed="rId4">
              <a:alphaModFix amt="70000"/>
            </a:blip>
            <a:stretch>
              <a:fillRect/>
            </a:stretch>
          </p:blipFill>
          <p:spPr>
            <a:xfrm rot="10800000" flipH="1">
              <a:off x="-285894" y="3623456"/>
              <a:ext cx="958888" cy="1520037"/>
            </a:xfrm>
            <a:prstGeom prst="rect">
              <a:avLst/>
            </a:prstGeom>
            <a:noFill/>
            <a:ln>
              <a:noFill/>
            </a:ln>
          </p:spPr>
        </p:pic>
      </p:grpSp>
      <p:grpSp>
        <p:nvGrpSpPr>
          <p:cNvPr id="228" name="Google Shape;228;p13"/>
          <p:cNvGrpSpPr/>
          <p:nvPr/>
        </p:nvGrpSpPr>
        <p:grpSpPr>
          <a:xfrm>
            <a:off x="-495802" y="-154257"/>
            <a:ext cx="9946514" cy="5472968"/>
            <a:chOff x="-495802" y="-154257"/>
            <a:chExt cx="9946514" cy="5472968"/>
          </a:xfrm>
        </p:grpSpPr>
        <p:grpSp>
          <p:nvGrpSpPr>
            <p:cNvPr id="229" name="Google Shape;229;p13"/>
            <p:cNvGrpSpPr/>
            <p:nvPr/>
          </p:nvGrpSpPr>
          <p:grpSpPr>
            <a:xfrm rot="10800000">
              <a:off x="7350022" y="-154257"/>
              <a:ext cx="2100690" cy="1250207"/>
              <a:chOff x="6221413" y="3555025"/>
              <a:chExt cx="1765138" cy="1048919"/>
            </a:xfrm>
          </p:grpSpPr>
          <p:sp>
            <p:nvSpPr>
              <p:cNvPr id="230" name="Google Shape;230;p13"/>
              <p:cNvSpPr/>
              <p:nvPr/>
            </p:nvSpPr>
            <p:spPr>
              <a:xfrm>
                <a:off x="6221413" y="3765152"/>
                <a:ext cx="1754233" cy="838792"/>
              </a:xfrm>
              <a:custGeom>
                <a:avLst/>
                <a:gdLst/>
                <a:ahLst/>
                <a:cxnLst/>
                <a:rect l="l" t="t" r="r" b="b"/>
                <a:pathLst>
                  <a:path w="1576839" h="753970" extrusionOk="0">
                    <a:moveTo>
                      <a:pt x="0" y="45948"/>
                    </a:moveTo>
                    <a:cubicBezTo>
                      <a:pt x="0" y="45948"/>
                      <a:pt x="909573" y="-167351"/>
                      <a:pt x="681246" y="325186"/>
                    </a:cubicBezTo>
                    <a:cubicBezTo>
                      <a:pt x="452828" y="817724"/>
                      <a:pt x="1431892" y="223910"/>
                      <a:pt x="1554844" y="447956"/>
                    </a:cubicBezTo>
                    <a:cubicBezTo>
                      <a:pt x="1677796" y="672003"/>
                      <a:pt x="1245187" y="753971"/>
                      <a:pt x="1245187" y="753971"/>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 name="Google Shape;231;p13"/>
              <p:cNvSpPr/>
              <p:nvPr/>
            </p:nvSpPr>
            <p:spPr>
              <a:xfrm>
                <a:off x="6221413" y="3839455"/>
                <a:ext cx="798110" cy="115190"/>
              </a:xfrm>
              <a:custGeom>
                <a:avLst/>
                <a:gdLst/>
                <a:ahLst/>
                <a:cxnLst/>
                <a:rect l="l" t="t" r="r" b="b"/>
                <a:pathLst>
                  <a:path w="717402" h="103542" extrusionOk="0">
                    <a:moveTo>
                      <a:pt x="0" y="103543"/>
                    </a:moveTo>
                    <a:cubicBezTo>
                      <a:pt x="0" y="103543"/>
                      <a:pt x="646273" y="-129429"/>
                      <a:pt x="717403" y="103543"/>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 name="Google Shape;232;p13"/>
              <p:cNvSpPr/>
              <p:nvPr/>
            </p:nvSpPr>
            <p:spPr>
              <a:xfrm>
                <a:off x="6221413" y="3933018"/>
                <a:ext cx="776427" cy="167544"/>
              </a:xfrm>
              <a:custGeom>
                <a:avLst/>
                <a:gdLst/>
                <a:ahLst/>
                <a:cxnLst/>
                <a:rect l="l" t="t" r="r" b="b"/>
                <a:pathLst>
                  <a:path w="697912" h="150601" extrusionOk="0">
                    <a:moveTo>
                      <a:pt x="0" y="150602"/>
                    </a:moveTo>
                    <a:cubicBezTo>
                      <a:pt x="0" y="150602"/>
                      <a:pt x="707111" y="-176724"/>
                      <a:pt x="697822" y="133753"/>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 name="Google Shape;233;p13"/>
              <p:cNvSpPr/>
              <p:nvPr/>
            </p:nvSpPr>
            <p:spPr>
              <a:xfrm>
                <a:off x="6221413" y="3555025"/>
                <a:ext cx="275189" cy="224503"/>
              </a:xfrm>
              <a:custGeom>
                <a:avLst/>
                <a:gdLst/>
                <a:ahLst/>
                <a:cxnLst/>
                <a:rect l="l" t="t" r="r" b="b"/>
                <a:pathLst>
                  <a:path w="247361" h="201800" extrusionOk="0">
                    <a:moveTo>
                      <a:pt x="247361" y="196342"/>
                    </a:moveTo>
                    <a:cubicBezTo>
                      <a:pt x="247361" y="196342"/>
                      <a:pt x="49818" y="221570"/>
                      <a:pt x="90802" y="163555"/>
                    </a:cubicBezTo>
                    <a:cubicBezTo>
                      <a:pt x="131786" y="105540"/>
                      <a:pt x="339530" y="-31165"/>
                      <a:pt x="0" y="6449"/>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 name="Google Shape;234;p13"/>
              <p:cNvSpPr/>
              <p:nvPr/>
            </p:nvSpPr>
            <p:spPr>
              <a:xfrm>
                <a:off x="7189464" y="4285539"/>
                <a:ext cx="588610" cy="315572"/>
              </a:xfrm>
              <a:custGeom>
                <a:avLst/>
                <a:gdLst/>
                <a:ahLst/>
                <a:cxnLst/>
                <a:rect l="l" t="t" r="r" b="b"/>
                <a:pathLst>
                  <a:path w="529088" h="283660" extrusionOk="0">
                    <a:moveTo>
                      <a:pt x="104099" y="20360"/>
                    </a:moveTo>
                    <a:cubicBezTo>
                      <a:pt x="104099" y="20360"/>
                      <a:pt x="628422" y="-47673"/>
                      <a:pt x="512301" y="64987"/>
                    </a:cubicBezTo>
                    <a:cubicBezTo>
                      <a:pt x="396179" y="177648"/>
                      <a:pt x="0" y="283660"/>
                      <a:pt x="0" y="283660"/>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 name="Google Shape;235;p13"/>
              <p:cNvSpPr/>
              <p:nvPr/>
            </p:nvSpPr>
            <p:spPr>
              <a:xfrm>
                <a:off x="7825910" y="4342361"/>
                <a:ext cx="160641" cy="259788"/>
              </a:xfrm>
              <a:custGeom>
                <a:avLst/>
                <a:gdLst/>
                <a:ahLst/>
                <a:cxnLst/>
                <a:rect l="l" t="t" r="r" b="b"/>
                <a:pathLst>
                  <a:path w="144396" h="233517" extrusionOk="0">
                    <a:moveTo>
                      <a:pt x="129965" y="0"/>
                    </a:moveTo>
                    <a:cubicBezTo>
                      <a:pt x="129965" y="0"/>
                      <a:pt x="208290" y="135612"/>
                      <a:pt x="0" y="233518"/>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 name="Google Shape;236;p13"/>
              <p:cNvSpPr/>
              <p:nvPr/>
            </p:nvSpPr>
            <p:spPr>
              <a:xfrm>
                <a:off x="7943280" y="4471853"/>
                <a:ext cx="42561" cy="128678"/>
              </a:xfrm>
              <a:custGeom>
                <a:avLst/>
                <a:gdLst/>
                <a:ahLst/>
                <a:cxnLst/>
                <a:rect l="l" t="t" r="r" b="b"/>
                <a:pathLst>
                  <a:path w="38257" h="115666" extrusionOk="0">
                    <a:moveTo>
                      <a:pt x="24317" y="0"/>
                    </a:moveTo>
                    <a:cubicBezTo>
                      <a:pt x="24317" y="0"/>
                      <a:pt x="68307" y="43990"/>
                      <a:pt x="0" y="115666"/>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 name="Google Shape;237;p13"/>
              <p:cNvSpPr/>
              <p:nvPr/>
            </p:nvSpPr>
            <p:spPr>
              <a:xfrm>
                <a:off x="6221413" y="4093014"/>
                <a:ext cx="722322" cy="444356"/>
              </a:xfrm>
              <a:custGeom>
                <a:avLst/>
                <a:gdLst/>
                <a:ahLst/>
                <a:cxnLst/>
                <a:rect l="l" t="t" r="r" b="b"/>
                <a:pathLst>
                  <a:path w="649278" h="399421" extrusionOk="0">
                    <a:moveTo>
                      <a:pt x="0" y="399421"/>
                    </a:moveTo>
                    <a:cubicBezTo>
                      <a:pt x="0" y="399421"/>
                      <a:pt x="565671" y="-268710"/>
                      <a:pt x="649278" y="123280"/>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38" name="Google Shape;238;p13"/>
            <p:cNvGrpSpPr/>
            <p:nvPr/>
          </p:nvGrpSpPr>
          <p:grpSpPr>
            <a:xfrm>
              <a:off x="-495802" y="3917145"/>
              <a:ext cx="2358577" cy="1401566"/>
              <a:chOff x="6221413" y="3555025"/>
              <a:chExt cx="1765138" cy="1048919"/>
            </a:xfrm>
          </p:grpSpPr>
          <p:sp>
            <p:nvSpPr>
              <p:cNvPr id="239" name="Google Shape;239;p13"/>
              <p:cNvSpPr/>
              <p:nvPr/>
            </p:nvSpPr>
            <p:spPr>
              <a:xfrm>
                <a:off x="6221413" y="3765152"/>
                <a:ext cx="1754233" cy="838792"/>
              </a:xfrm>
              <a:custGeom>
                <a:avLst/>
                <a:gdLst/>
                <a:ahLst/>
                <a:cxnLst/>
                <a:rect l="l" t="t" r="r" b="b"/>
                <a:pathLst>
                  <a:path w="1576839" h="753970" extrusionOk="0">
                    <a:moveTo>
                      <a:pt x="0" y="45948"/>
                    </a:moveTo>
                    <a:cubicBezTo>
                      <a:pt x="0" y="45948"/>
                      <a:pt x="909573" y="-167351"/>
                      <a:pt x="681246" y="325186"/>
                    </a:cubicBezTo>
                    <a:cubicBezTo>
                      <a:pt x="452828" y="817724"/>
                      <a:pt x="1431892" y="223910"/>
                      <a:pt x="1554844" y="447956"/>
                    </a:cubicBezTo>
                    <a:cubicBezTo>
                      <a:pt x="1677796" y="672003"/>
                      <a:pt x="1245187" y="753971"/>
                      <a:pt x="1245187" y="753971"/>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 name="Google Shape;240;p13"/>
              <p:cNvSpPr/>
              <p:nvPr/>
            </p:nvSpPr>
            <p:spPr>
              <a:xfrm>
                <a:off x="6221413" y="3839455"/>
                <a:ext cx="798110" cy="115190"/>
              </a:xfrm>
              <a:custGeom>
                <a:avLst/>
                <a:gdLst/>
                <a:ahLst/>
                <a:cxnLst/>
                <a:rect l="l" t="t" r="r" b="b"/>
                <a:pathLst>
                  <a:path w="717402" h="103542" extrusionOk="0">
                    <a:moveTo>
                      <a:pt x="0" y="103543"/>
                    </a:moveTo>
                    <a:cubicBezTo>
                      <a:pt x="0" y="103543"/>
                      <a:pt x="646273" y="-129429"/>
                      <a:pt x="717403" y="103543"/>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13"/>
              <p:cNvSpPr/>
              <p:nvPr/>
            </p:nvSpPr>
            <p:spPr>
              <a:xfrm>
                <a:off x="6221413" y="3933018"/>
                <a:ext cx="776427" cy="167544"/>
              </a:xfrm>
              <a:custGeom>
                <a:avLst/>
                <a:gdLst/>
                <a:ahLst/>
                <a:cxnLst/>
                <a:rect l="l" t="t" r="r" b="b"/>
                <a:pathLst>
                  <a:path w="697912" h="150601" extrusionOk="0">
                    <a:moveTo>
                      <a:pt x="0" y="150602"/>
                    </a:moveTo>
                    <a:cubicBezTo>
                      <a:pt x="0" y="150602"/>
                      <a:pt x="707111" y="-176724"/>
                      <a:pt x="697822" y="133753"/>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13"/>
              <p:cNvSpPr/>
              <p:nvPr/>
            </p:nvSpPr>
            <p:spPr>
              <a:xfrm>
                <a:off x="6221413" y="3555025"/>
                <a:ext cx="275189" cy="224503"/>
              </a:xfrm>
              <a:custGeom>
                <a:avLst/>
                <a:gdLst/>
                <a:ahLst/>
                <a:cxnLst/>
                <a:rect l="l" t="t" r="r" b="b"/>
                <a:pathLst>
                  <a:path w="247361" h="201800" extrusionOk="0">
                    <a:moveTo>
                      <a:pt x="247361" y="196342"/>
                    </a:moveTo>
                    <a:cubicBezTo>
                      <a:pt x="247361" y="196342"/>
                      <a:pt x="49818" y="221570"/>
                      <a:pt x="90802" y="163555"/>
                    </a:cubicBezTo>
                    <a:cubicBezTo>
                      <a:pt x="131786" y="105540"/>
                      <a:pt x="339530" y="-31165"/>
                      <a:pt x="0" y="6449"/>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13"/>
              <p:cNvSpPr/>
              <p:nvPr/>
            </p:nvSpPr>
            <p:spPr>
              <a:xfrm>
                <a:off x="7189464" y="4285539"/>
                <a:ext cx="588610" cy="315572"/>
              </a:xfrm>
              <a:custGeom>
                <a:avLst/>
                <a:gdLst/>
                <a:ahLst/>
                <a:cxnLst/>
                <a:rect l="l" t="t" r="r" b="b"/>
                <a:pathLst>
                  <a:path w="529088" h="283660" extrusionOk="0">
                    <a:moveTo>
                      <a:pt x="104099" y="20360"/>
                    </a:moveTo>
                    <a:cubicBezTo>
                      <a:pt x="104099" y="20360"/>
                      <a:pt x="628422" y="-47673"/>
                      <a:pt x="512301" y="64987"/>
                    </a:cubicBezTo>
                    <a:cubicBezTo>
                      <a:pt x="396179" y="177648"/>
                      <a:pt x="0" y="283660"/>
                      <a:pt x="0" y="283660"/>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13"/>
              <p:cNvSpPr/>
              <p:nvPr/>
            </p:nvSpPr>
            <p:spPr>
              <a:xfrm>
                <a:off x="7825910" y="4342361"/>
                <a:ext cx="160641" cy="259788"/>
              </a:xfrm>
              <a:custGeom>
                <a:avLst/>
                <a:gdLst/>
                <a:ahLst/>
                <a:cxnLst/>
                <a:rect l="l" t="t" r="r" b="b"/>
                <a:pathLst>
                  <a:path w="144396" h="233517" extrusionOk="0">
                    <a:moveTo>
                      <a:pt x="129965" y="0"/>
                    </a:moveTo>
                    <a:cubicBezTo>
                      <a:pt x="129965" y="0"/>
                      <a:pt x="208290" y="135612"/>
                      <a:pt x="0" y="233518"/>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13"/>
              <p:cNvSpPr/>
              <p:nvPr/>
            </p:nvSpPr>
            <p:spPr>
              <a:xfrm>
                <a:off x="7943280" y="4471853"/>
                <a:ext cx="42561" cy="128678"/>
              </a:xfrm>
              <a:custGeom>
                <a:avLst/>
                <a:gdLst/>
                <a:ahLst/>
                <a:cxnLst/>
                <a:rect l="l" t="t" r="r" b="b"/>
                <a:pathLst>
                  <a:path w="38257" h="115666" extrusionOk="0">
                    <a:moveTo>
                      <a:pt x="24317" y="0"/>
                    </a:moveTo>
                    <a:cubicBezTo>
                      <a:pt x="24317" y="0"/>
                      <a:pt x="68307" y="43990"/>
                      <a:pt x="0" y="115666"/>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13"/>
              <p:cNvSpPr/>
              <p:nvPr/>
            </p:nvSpPr>
            <p:spPr>
              <a:xfrm>
                <a:off x="6221413" y="4093014"/>
                <a:ext cx="722322" cy="444356"/>
              </a:xfrm>
              <a:custGeom>
                <a:avLst/>
                <a:gdLst/>
                <a:ahLst/>
                <a:cxnLst/>
                <a:rect l="l" t="t" r="r" b="b"/>
                <a:pathLst>
                  <a:path w="649278" h="399421" extrusionOk="0">
                    <a:moveTo>
                      <a:pt x="0" y="399421"/>
                    </a:moveTo>
                    <a:cubicBezTo>
                      <a:pt x="0" y="399421"/>
                      <a:pt x="565671" y="-268710"/>
                      <a:pt x="649278" y="123280"/>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3372588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72"/>
        <p:cNvGrpSpPr/>
        <p:nvPr/>
      </p:nvGrpSpPr>
      <p:grpSpPr>
        <a:xfrm>
          <a:off x="0" y="0"/>
          <a:ext cx="0" cy="0"/>
          <a:chOff x="0" y="0"/>
          <a:chExt cx="0" cy="0"/>
        </a:xfrm>
      </p:grpSpPr>
      <p:pic>
        <p:nvPicPr>
          <p:cNvPr id="273" name="Google Shape;273;p15"/>
          <p:cNvPicPr preferRelativeResize="0"/>
          <p:nvPr/>
        </p:nvPicPr>
        <p:blipFill>
          <a:blip r:embed="rId2">
            <a:alphaModFix amt="14000"/>
          </a:blip>
          <a:stretch>
            <a:fillRect/>
          </a:stretch>
        </p:blipFill>
        <p:spPr>
          <a:xfrm>
            <a:off x="0" y="0"/>
            <a:ext cx="9144000" cy="5143500"/>
          </a:xfrm>
          <a:prstGeom prst="rect">
            <a:avLst/>
          </a:prstGeom>
          <a:noFill/>
          <a:ln>
            <a:noFill/>
          </a:ln>
        </p:spPr>
      </p:pic>
      <p:sp>
        <p:nvSpPr>
          <p:cNvPr id="274" name="Google Shape;274;p15"/>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75" name="Google Shape;275;p15"/>
          <p:cNvSpPr txBox="1">
            <a:spLocks noGrp="1"/>
          </p:cNvSpPr>
          <p:nvPr>
            <p:ph type="body" idx="1"/>
          </p:nvPr>
        </p:nvSpPr>
        <p:spPr>
          <a:xfrm>
            <a:off x="720000" y="1139550"/>
            <a:ext cx="7704000" cy="33585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Char char="●"/>
              <a:defRPr sz="1200">
                <a:solidFill>
                  <a:schemeClr val="dk1"/>
                </a:solidFill>
              </a:defRPr>
            </a:lvl1pPr>
            <a:lvl2pPr marL="914400" lvl="1" indent="-304800" rtl="0">
              <a:lnSpc>
                <a:spcPct val="115000"/>
              </a:lnSpc>
              <a:spcBef>
                <a:spcPts val="1000"/>
              </a:spcBef>
              <a:spcAft>
                <a:spcPts val="0"/>
              </a:spcAft>
              <a:buClr>
                <a:schemeClr val="dk1"/>
              </a:buClr>
              <a:buSzPts val="1200"/>
              <a:buFont typeface="Roboto Condensed Light"/>
              <a:buChar char="○"/>
              <a:defRPr>
                <a:solidFill>
                  <a:schemeClr val="dk1"/>
                </a:solidFill>
              </a:defRPr>
            </a:lvl2pPr>
            <a:lvl3pPr marL="1371600" lvl="2" indent="-304800" rtl="0">
              <a:lnSpc>
                <a:spcPct val="115000"/>
              </a:lnSpc>
              <a:spcBef>
                <a:spcPts val="1600"/>
              </a:spcBef>
              <a:spcAft>
                <a:spcPts val="0"/>
              </a:spcAft>
              <a:buClr>
                <a:schemeClr val="dk1"/>
              </a:buClr>
              <a:buSzPts val="1200"/>
              <a:buFont typeface="Roboto Condensed Light"/>
              <a:buChar char="■"/>
              <a:defRPr>
                <a:solidFill>
                  <a:schemeClr val="dk1"/>
                </a:solidFill>
              </a:defRPr>
            </a:lvl3pPr>
            <a:lvl4pPr marL="1828800" lvl="3" indent="-304800" rtl="0">
              <a:lnSpc>
                <a:spcPct val="115000"/>
              </a:lnSpc>
              <a:spcBef>
                <a:spcPts val="1600"/>
              </a:spcBef>
              <a:spcAft>
                <a:spcPts val="0"/>
              </a:spcAft>
              <a:buClr>
                <a:schemeClr val="dk1"/>
              </a:buClr>
              <a:buSzPts val="1200"/>
              <a:buFont typeface="Roboto Condensed Light"/>
              <a:buChar char="●"/>
              <a:defRPr>
                <a:solidFill>
                  <a:schemeClr val="dk1"/>
                </a:solidFill>
              </a:defRPr>
            </a:lvl4pPr>
            <a:lvl5pPr marL="2286000" lvl="4" indent="-304800" rtl="0">
              <a:lnSpc>
                <a:spcPct val="115000"/>
              </a:lnSpc>
              <a:spcBef>
                <a:spcPts val="1600"/>
              </a:spcBef>
              <a:spcAft>
                <a:spcPts val="0"/>
              </a:spcAft>
              <a:buClr>
                <a:schemeClr val="dk1"/>
              </a:buClr>
              <a:buSzPts val="1200"/>
              <a:buFont typeface="Roboto Condensed Light"/>
              <a:buChar char="○"/>
              <a:defRPr>
                <a:solidFill>
                  <a:schemeClr val="dk1"/>
                </a:solidFill>
              </a:defRPr>
            </a:lvl5pPr>
            <a:lvl6pPr marL="2743200" lvl="5" indent="-304800" rtl="0">
              <a:lnSpc>
                <a:spcPct val="115000"/>
              </a:lnSpc>
              <a:spcBef>
                <a:spcPts val="1600"/>
              </a:spcBef>
              <a:spcAft>
                <a:spcPts val="0"/>
              </a:spcAft>
              <a:buClr>
                <a:schemeClr val="dk1"/>
              </a:buClr>
              <a:buSzPts val="1200"/>
              <a:buFont typeface="Roboto Condensed Light"/>
              <a:buChar char="■"/>
              <a:defRPr>
                <a:solidFill>
                  <a:schemeClr val="dk1"/>
                </a:solidFill>
              </a:defRPr>
            </a:lvl6pPr>
            <a:lvl7pPr marL="3200400" lvl="6" indent="-304800" rtl="0">
              <a:lnSpc>
                <a:spcPct val="115000"/>
              </a:lnSpc>
              <a:spcBef>
                <a:spcPts val="1600"/>
              </a:spcBef>
              <a:spcAft>
                <a:spcPts val="0"/>
              </a:spcAft>
              <a:buClr>
                <a:schemeClr val="dk1"/>
              </a:buClr>
              <a:buSzPts val="1200"/>
              <a:buFont typeface="Roboto Condensed Light"/>
              <a:buChar char="●"/>
              <a:defRPr>
                <a:solidFill>
                  <a:schemeClr val="dk1"/>
                </a:solidFill>
              </a:defRPr>
            </a:lvl7pPr>
            <a:lvl8pPr marL="3657600" lvl="7" indent="-304800" rtl="0">
              <a:lnSpc>
                <a:spcPct val="115000"/>
              </a:lnSpc>
              <a:spcBef>
                <a:spcPts val="1600"/>
              </a:spcBef>
              <a:spcAft>
                <a:spcPts val="0"/>
              </a:spcAft>
              <a:buClr>
                <a:schemeClr val="dk1"/>
              </a:buClr>
              <a:buSzPts val="1200"/>
              <a:buFont typeface="Roboto Condensed Light"/>
              <a:buChar char="○"/>
              <a:defRPr>
                <a:solidFill>
                  <a:schemeClr val="dk1"/>
                </a:solidFill>
              </a:defRPr>
            </a:lvl8pPr>
            <a:lvl9pPr marL="4114800" lvl="8" indent="-304800" rtl="0">
              <a:lnSpc>
                <a:spcPct val="115000"/>
              </a:lnSpc>
              <a:spcBef>
                <a:spcPts val="1600"/>
              </a:spcBef>
              <a:spcAft>
                <a:spcPts val="1600"/>
              </a:spcAft>
              <a:buClr>
                <a:schemeClr val="dk1"/>
              </a:buClr>
              <a:buSzPts val="1200"/>
              <a:buFont typeface="Roboto Condensed Light"/>
              <a:buChar char="■"/>
              <a:defRPr>
                <a:solidFill>
                  <a:schemeClr val="dk1"/>
                </a:solidFill>
              </a:defRPr>
            </a:lvl9pPr>
          </a:lstStyle>
          <a:p>
            <a:endParaRPr/>
          </a:p>
        </p:txBody>
      </p:sp>
      <p:grpSp>
        <p:nvGrpSpPr>
          <p:cNvPr id="276" name="Google Shape;276;p15"/>
          <p:cNvGrpSpPr/>
          <p:nvPr/>
        </p:nvGrpSpPr>
        <p:grpSpPr>
          <a:xfrm>
            <a:off x="-344203" y="-89116"/>
            <a:ext cx="9607578" cy="5473225"/>
            <a:chOff x="-344203" y="-89116"/>
            <a:chExt cx="9607578" cy="5473225"/>
          </a:xfrm>
        </p:grpSpPr>
        <p:pic>
          <p:nvPicPr>
            <p:cNvPr id="277" name="Google Shape;277;p15"/>
            <p:cNvPicPr preferRelativeResize="0"/>
            <p:nvPr/>
          </p:nvPicPr>
          <p:blipFill>
            <a:blip r:embed="rId3">
              <a:alphaModFix amt="70000"/>
            </a:blip>
            <a:stretch>
              <a:fillRect/>
            </a:stretch>
          </p:blipFill>
          <p:spPr>
            <a:xfrm rot="-5755639">
              <a:off x="-4880" y="3923600"/>
              <a:ext cx="1089960" cy="1664951"/>
            </a:xfrm>
            <a:prstGeom prst="rect">
              <a:avLst/>
            </a:prstGeom>
            <a:noFill/>
            <a:ln>
              <a:noFill/>
            </a:ln>
          </p:spPr>
        </p:pic>
        <p:pic>
          <p:nvPicPr>
            <p:cNvPr id="278" name="Google Shape;278;p15"/>
            <p:cNvPicPr preferRelativeResize="0"/>
            <p:nvPr/>
          </p:nvPicPr>
          <p:blipFill>
            <a:blip r:embed="rId4">
              <a:alphaModFix amt="70000"/>
            </a:blip>
            <a:stretch>
              <a:fillRect/>
            </a:stretch>
          </p:blipFill>
          <p:spPr>
            <a:xfrm rot="-5400000">
              <a:off x="7728984" y="-219675"/>
              <a:ext cx="1403833" cy="1664950"/>
            </a:xfrm>
            <a:prstGeom prst="rect">
              <a:avLst/>
            </a:prstGeom>
            <a:noFill/>
            <a:ln>
              <a:noFill/>
            </a:ln>
          </p:spPr>
        </p:pic>
      </p:grpSp>
      <p:grpSp>
        <p:nvGrpSpPr>
          <p:cNvPr id="279" name="Google Shape;279;p15"/>
          <p:cNvGrpSpPr/>
          <p:nvPr/>
        </p:nvGrpSpPr>
        <p:grpSpPr>
          <a:xfrm>
            <a:off x="-476853" y="-405001"/>
            <a:ext cx="10375100" cy="6198145"/>
            <a:chOff x="-476853" y="-405001"/>
            <a:chExt cx="10375100" cy="6198145"/>
          </a:xfrm>
        </p:grpSpPr>
        <p:grpSp>
          <p:nvGrpSpPr>
            <p:cNvPr id="280" name="Google Shape;280;p15"/>
            <p:cNvGrpSpPr/>
            <p:nvPr/>
          </p:nvGrpSpPr>
          <p:grpSpPr>
            <a:xfrm>
              <a:off x="7890219" y="-405001"/>
              <a:ext cx="2008027" cy="2113774"/>
              <a:chOff x="3081569" y="70549"/>
              <a:chExt cx="2008027" cy="2113774"/>
            </a:xfrm>
          </p:grpSpPr>
          <p:sp>
            <p:nvSpPr>
              <p:cNvPr id="281" name="Google Shape;281;p15"/>
              <p:cNvSpPr/>
              <p:nvPr/>
            </p:nvSpPr>
            <p:spPr>
              <a:xfrm>
                <a:off x="3209249" y="70549"/>
                <a:ext cx="1880348" cy="2113774"/>
              </a:xfrm>
              <a:custGeom>
                <a:avLst/>
                <a:gdLst/>
                <a:ahLst/>
                <a:cxnLst/>
                <a:rect l="l" t="t" r="r" b="b"/>
                <a:pathLst>
                  <a:path w="1694007" h="1904301" extrusionOk="0">
                    <a:moveTo>
                      <a:pt x="0" y="0"/>
                    </a:moveTo>
                    <a:cubicBezTo>
                      <a:pt x="0" y="0"/>
                      <a:pt x="417400" y="59108"/>
                      <a:pt x="427327" y="163845"/>
                    </a:cubicBezTo>
                    <a:cubicBezTo>
                      <a:pt x="437163" y="268582"/>
                      <a:pt x="77414" y="373410"/>
                      <a:pt x="245904" y="475779"/>
                    </a:cubicBezTo>
                    <a:cubicBezTo>
                      <a:pt x="414394" y="578240"/>
                      <a:pt x="1082890" y="551372"/>
                      <a:pt x="928972" y="824964"/>
                    </a:cubicBezTo>
                    <a:cubicBezTo>
                      <a:pt x="775054" y="1098555"/>
                      <a:pt x="-560116" y="1527340"/>
                      <a:pt x="1694008" y="1904302"/>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 name="Google Shape;282;p15"/>
              <p:cNvSpPr/>
              <p:nvPr/>
            </p:nvSpPr>
            <p:spPr>
              <a:xfrm>
                <a:off x="3081569" y="171471"/>
                <a:ext cx="583600" cy="132017"/>
              </a:xfrm>
              <a:custGeom>
                <a:avLst/>
                <a:gdLst/>
                <a:ahLst/>
                <a:cxnLst/>
                <a:rect l="l" t="t" r="r" b="b"/>
                <a:pathLst>
                  <a:path w="525766" h="118934" extrusionOk="0">
                    <a:moveTo>
                      <a:pt x="0" y="2267"/>
                    </a:moveTo>
                    <a:cubicBezTo>
                      <a:pt x="0" y="2267"/>
                      <a:pt x="533157" y="-26240"/>
                      <a:pt x="525689" y="118935"/>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 name="Google Shape;283;p15"/>
              <p:cNvSpPr/>
              <p:nvPr/>
            </p:nvSpPr>
            <p:spPr>
              <a:xfrm>
                <a:off x="3081569" y="272623"/>
                <a:ext cx="533675" cy="79611"/>
              </a:xfrm>
              <a:custGeom>
                <a:avLst/>
                <a:gdLst/>
                <a:ahLst/>
                <a:cxnLst/>
                <a:rect l="l" t="t" r="r" b="b"/>
                <a:pathLst>
                  <a:path w="480788" h="71722" extrusionOk="0">
                    <a:moveTo>
                      <a:pt x="0" y="52232"/>
                    </a:moveTo>
                    <a:cubicBezTo>
                      <a:pt x="0" y="52232"/>
                      <a:pt x="454923" y="-77368"/>
                      <a:pt x="480789" y="71723"/>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 name="Google Shape;284;p15"/>
              <p:cNvSpPr/>
              <p:nvPr/>
            </p:nvSpPr>
            <p:spPr>
              <a:xfrm>
                <a:off x="3511521" y="401262"/>
                <a:ext cx="772400" cy="529126"/>
              </a:xfrm>
              <a:custGeom>
                <a:avLst/>
                <a:gdLst/>
                <a:ahLst/>
                <a:cxnLst/>
                <a:rect l="l" t="t" r="r" b="b"/>
                <a:pathLst>
                  <a:path w="695856" h="476690" extrusionOk="0">
                    <a:moveTo>
                      <a:pt x="34751" y="0"/>
                    </a:moveTo>
                    <a:cubicBezTo>
                      <a:pt x="34751" y="0"/>
                      <a:pt x="-88110" y="136705"/>
                      <a:pt x="128195" y="145812"/>
                    </a:cubicBezTo>
                    <a:cubicBezTo>
                      <a:pt x="344500" y="154920"/>
                      <a:pt x="794413" y="238345"/>
                      <a:pt x="676470" y="476690"/>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 name="Google Shape;285;p15"/>
              <p:cNvSpPr/>
              <p:nvPr/>
            </p:nvSpPr>
            <p:spPr>
              <a:xfrm>
                <a:off x="3209926" y="498133"/>
                <a:ext cx="971146" cy="572293"/>
              </a:xfrm>
              <a:custGeom>
                <a:avLst/>
                <a:gdLst/>
                <a:ahLst/>
                <a:cxnLst/>
                <a:rect l="l" t="t" r="r" b="b"/>
                <a:pathLst>
                  <a:path w="874906" h="515579" extrusionOk="0">
                    <a:moveTo>
                      <a:pt x="210504" y="0"/>
                    </a:moveTo>
                    <a:cubicBezTo>
                      <a:pt x="206770" y="6831"/>
                      <a:pt x="-99700" y="135976"/>
                      <a:pt x="33544" y="261114"/>
                    </a:cubicBezTo>
                    <a:cubicBezTo>
                      <a:pt x="166697" y="386252"/>
                      <a:pt x="982188" y="248819"/>
                      <a:pt x="863061" y="515580"/>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 name="Google Shape;286;p15"/>
              <p:cNvSpPr/>
              <p:nvPr/>
            </p:nvSpPr>
            <p:spPr>
              <a:xfrm>
                <a:off x="3254301" y="291765"/>
                <a:ext cx="192359" cy="260013"/>
              </a:xfrm>
              <a:custGeom>
                <a:avLst/>
                <a:gdLst/>
                <a:ahLst/>
                <a:cxnLst/>
                <a:rect l="l" t="t" r="r" b="b"/>
                <a:pathLst>
                  <a:path w="173296" h="234246" extrusionOk="0">
                    <a:moveTo>
                      <a:pt x="0" y="0"/>
                    </a:moveTo>
                    <a:cubicBezTo>
                      <a:pt x="0" y="0"/>
                      <a:pt x="325140" y="5465"/>
                      <a:pt x="84701" y="234247"/>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 name="Google Shape;287;p15"/>
              <p:cNvSpPr/>
              <p:nvPr/>
            </p:nvSpPr>
            <p:spPr>
              <a:xfrm>
                <a:off x="3815603" y="1126024"/>
                <a:ext cx="1273402" cy="816334"/>
              </a:xfrm>
              <a:custGeom>
                <a:avLst/>
                <a:gdLst/>
                <a:ahLst/>
                <a:cxnLst/>
                <a:rect l="l" t="t" r="r" b="b"/>
                <a:pathLst>
                  <a:path w="1147209" h="735436" extrusionOk="0">
                    <a:moveTo>
                      <a:pt x="257217" y="0"/>
                    </a:moveTo>
                    <a:cubicBezTo>
                      <a:pt x="257217" y="0"/>
                      <a:pt x="-166467" y="284612"/>
                      <a:pt x="73700" y="475871"/>
                    </a:cubicBezTo>
                    <a:cubicBezTo>
                      <a:pt x="313866" y="667130"/>
                      <a:pt x="1147209" y="735436"/>
                      <a:pt x="1147209" y="735436"/>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 name="Google Shape;288;p15"/>
              <p:cNvSpPr/>
              <p:nvPr/>
            </p:nvSpPr>
            <p:spPr>
              <a:xfrm>
                <a:off x="3201685" y="707834"/>
                <a:ext cx="961753" cy="385875"/>
              </a:xfrm>
              <a:custGeom>
                <a:avLst/>
                <a:gdLst/>
                <a:ahLst/>
                <a:cxnLst/>
                <a:rect l="l" t="t" r="r" b="b"/>
                <a:pathLst>
                  <a:path w="866444" h="347635" extrusionOk="0">
                    <a:moveTo>
                      <a:pt x="6820" y="0"/>
                    </a:moveTo>
                    <a:cubicBezTo>
                      <a:pt x="6820" y="0"/>
                      <a:pt x="-24601" y="105010"/>
                      <a:pt x="47440" y="132333"/>
                    </a:cubicBezTo>
                    <a:cubicBezTo>
                      <a:pt x="119481" y="159656"/>
                      <a:pt x="1008926" y="213026"/>
                      <a:pt x="846721" y="347636"/>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 name="Google Shape;289;p15"/>
              <p:cNvSpPr/>
              <p:nvPr/>
            </p:nvSpPr>
            <p:spPr>
              <a:xfrm>
                <a:off x="3694705" y="1454313"/>
                <a:ext cx="587060" cy="542874"/>
              </a:xfrm>
              <a:custGeom>
                <a:avLst/>
                <a:gdLst/>
                <a:ahLst/>
                <a:cxnLst/>
                <a:rect l="l" t="t" r="r" b="b"/>
                <a:pathLst>
                  <a:path w="528883" h="489076" extrusionOk="0">
                    <a:moveTo>
                      <a:pt x="16765" y="0"/>
                    </a:moveTo>
                    <a:cubicBezTo>
                      <a:pt x="16765" y="0"/>
                      <a:pt x="-143801" y="276870"/>
                      <a:pt x="528884" y="489076"/>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 name="Google Shape;290;p15"/>
              <p:cNvSpPr/>
              <p:nvPr/>
            </p:nvSpPr>
            <p:spPr>
              <a:xfrm>
                <a:off x="4240683" y="1737854"/>
                <a:ext cx="847976" cy="101565"/>
              </a:xfrm>
              <a:custGeom>
                <a:avLst/>
                <a:gdLst/>
                <a:ahLst/>
                <a:cxnLst/>
                <a:rect l="l" t="t" r="r" b="b"/>
                <a:pathLst>
                  <a:path w="763942" h="91500" extrusionOk="0">
                    <a:moveTo>
                      <a:pt x="0" y="57105"/>
                    </a:moveTo>
                    <a:cubicBezTo>
                      <a:pt x="0" y="57105"/>
                      <a:pt x="634160" y="164392"/>
                      <a:pt x="763943" y="0"/>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91" name="Google Shape;291;p15"/>
            <p:cNvGrpSpPr/>
            <p:nvPr/>
          </p:nvGrpSpPr>
          <p:grpSpPr>
            <a:xfrm>
              <a:off x="-476853" y="4195658"/>
              <a:ext cx="1609530" cy="1597486"/>
              <a:chOff x="2997600" y="26685"/>
              <a:chExt cx="1451204" cy="1440344"/>
            </a:xfrm>
          </p:grpSpPr>
          <p:sp>
            <p:nvSpPr>
              <p:cNvPr id="292" name="Google Shape;292;p15"/>
              <p:cNvSpPr/>
              <p:nvPr/>
            </p:nvSpPr>
            <p:spPr>
              <a:xfrm>
                <a:off x="3263272" y="26685"/>
                <a:ext cx="1185532" cy="1140632"/>
              </a:xfrm>
              <a:custGeom>
                <a:avLst/>
                <a:gdLst/>
                <a:ahLst/>
                <a:cxnLst/>
                <a:rect l="l" t="t" r="r" b="b"/>
                <a:pathLst>
                  <a:path w="1185532" h="1140632" extrusionOk="0">
                    <a:moveTo>
                      <a:pt x="0" y="0"/>
                    </a:moveTo>
                    <a:cubicBezTo>
                      <a:pt x="0" y="0"/>
                      <a:pt x="302371" y="6740"/>
                      <a:pt x="280969" y="163845"/>
                    </a:cubicBezTo>
                    <a:cubicBezTo>
                      <a:pt x="259566" y="320951"/>
                      <a:pt x="-127779" y="498548"/>
                      <a:pt x="141076" y="710299"/>
                    </a:cubicBezTo>
                    <a:cubicBezTo>
                      <a:pt x="409932" y="922050"/>
                      <a:pt x="1185532" y="259475"/>
                      <a:pt x="1185532" y="1140632"/>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 name="Google Shape;293;p15"/>
              <p:cNvSpPr/>
              <p:nvPr/>
            </p:nvSpPr>
            <p:spPr>
              <a:xfrm>
                <a:off x="3415824" y="26685"/>
                <a:ext cx="1032980" cy="951649"/>
              </a:xfrm>
              <a:custGeom>
                <a:avLst/>
                <a:gdLst/>
                <a:ahLst/>
                <a:cxnLst/>
                <a:rect l="l" t="t" r="r" b="b"/>
                <a:pathLst>
                  <a:path w="1032980" h="951649" extrusionOk="0">
                    <a:moveTo>
                      <a:pt x="0" y="0"/>
                    </a:moveTo>
                    <a:cubicBezTo>
                      <a:pt x="0" y="0"/>
                      <a:pt x="459932" y="4463"/>
                      <a:pt x="364303" y="305013"/>
                    </a:cubicBezTo>
                    <a:cubicBezTo>
                      <a:pt x="268673" y="605562"/>
                      <a:pt x="1032981" y="113754"/>
                      <a:pt x="1032981" y="951650"/>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 name="Google Shape;294;p15"/>
              <p:cNvSpPr/>
              <p:nvPr/>
            </p:nvSpPr>
            <p:spPr>
              <a:xfrm>
                <a:off x="3321105" y="26685"/>
                <a:ext cx="1123873" cy="997187"/>
              </a:xfrm>
              <a:custGeom>
                <a:avLst/>
                <a:gdLst/>
                <a:ahLst/>
                <a:cxnLst/>
                <a:rect l="l" t="t" r="r" b="b"/>
                <a:pathLst>
                  <a:path w="1123873" h="997187" extrusionOk="0">
                    <a:moveTo>
                      <a:pt x="0" y="0"/>
                    </a:moveTo>
                    <a:cubicBezTo>
                      <a:pt x="0" y="0"/>
                      <a:pt x="425232" y="16120"/>
                      <a:pt x="314666" y="324503"/>
                    </a:cubicBezTo>
                    <a:cubicBezTo>
                      <a:pt x="204010" y="632885"/>
                      <a:pt x="1123874" y="195722"/>
                      <a:pt x="1123874" y="997188"/>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 name="Google Shape;295;p15"/>
              <p:cNvSpPr/>
              <p:nvPr/>
            </p:nvSpPr>
            <p:spPr>
              <a:xfrm>
                <a:off x="2997600" y="109928"/>
                <a:ext cx="1366138" cy="838989"/>
              </a:xfrm>
              <a:custGeom>
                <a:avLst/>
                <a:gdLst/>
                <a:ahLst/>
                <a:cxnLst/>
                <a:rect l="l" t="t" r="r" b="b"/>
                <a:pathLst>
                  <a:path w="1366138" h="838989" extrusionOk="0">
                    <a:moveTo>
                      <a:pt x="522778" y="0"/>
                    </a:moveTo>
                    <a:cubicBezTo>
                      <a:pt x="522778" y="0"/>
                      <a:pt x="568498" y="151550"/>
                      <a:pt x="265672" y="241351"/>
                    </a:cubicBezTo>
                    <a:cubicBezTo>
                      <a:pt x="-37155" y="331151"/>
                      <a:pt x="-173769" y="800191"/>
                      <a:pt x="368132" y="836621"/>
                    </a:cubicBezTo>
                    <a:cubicBezTo>
                      <a:pt x="910032" y="873052"/>
                      <a:pt x="1143732" y="473867"/>
                      <a:pt x="1366139" y="691720"/>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 name="Google Shape;296;p15"/>
              <p:cNvSpPr/>
              <p:nvPr/>
            </p:nvSpPr>
            <p:spPr>
              <a:xfrm>
                <a:off x="3722840" y="868800"/>
                <a:ext cx="722139" cy="598229"/>
              </a:xfrm>
              <a:custGeom>
                <a:avLst/>
                <a:gdLst/>
                <a:ahLst/>
                <a:cxnLst/>
                <a:rect l="l" t="t" r="r" b="b"/>
                <a:pathLst>
                  <a:path w="722139" h="598229" extrusionOk="0">
                    <a:moveTo>
                      <a:pt x="0" y="38678"/>
                    </a:moveTo>
                    <a:cubicBezTo>
                      <a:pt x="0" y="38678"/>
                      <a:pt x="570954" y="-118063"/>
                      <a:pt x="479240" y="199518"/>
                    </a:cubicBezTo>
                    <a:cubicBezTo>
                      <a:pt x="387436" y="517099"/>
                      <a:pt x="401097" y="626389"/>
                      <a:pt x="722139" y="592236"/>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265030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97"/>
        <p:cNvGrpSpPr/>
        <p:nvPr/>
      </p:nvGrpSpPr>
      <p:grpSpPr>
        <a:xfrm>
          <a:off x="0" y="0"/>
          <a:ext cx="0" cy="0"/>
          <a:chOff x="0" y="0"/>
          <a:chExt cx="0" cy="0"/>
        </a:xfrm>
      </p:grpSpPr>
      <p:pic>
        <p:nvPicPr>
          <p:cNvPr id="298" name="Google Shape;298;p16"/>
          <p:cNvPicPr preferRelativeResize="0"/>
          <p:nvPr/>
        </p:nvPicPr>
        <p:blipFill>
          <a:blip r:embed="rId2">
            <a:alphaModFix amt="14000"/>
          </a:blip>
          <a:stretch>
            <a:fillRect/>
          </a:stretch>
        </p:blipFill>
        <p:spPr>
          <a:xfrm>
            <a:off x="0" y="0"/>
            <a:ext cx="9144000" cy="5143500"/>
          </a:xfrm>
          <a:prstGeom prst="rect">
            <a:avLst/>
          </a:prstGeom>
          <a:noFill/>
          <a:ln>
            <a:noFill/>
          </a:ln>
        </p:spPr>
      </p:pic>
      <p:sp>
        <p:nvSpPr>
          <p:cNvPr id="299" name="Google Shape;299;p16"/>
          <p:cNvSpPr txBox="1">
            <a:spLocks noGrp="1"/>
          </p:cNvSpPr>
          <p:nvPr>
            <p:ph type="title"/>
          </p:nvPr>
        </p:nvSpPr>
        <p:spPr>
          <a:xfrm>
            <a:off x="720075" y="5394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0" name="Google Shape;300;p16"/>
          <p:cNvSpPr txBox="1">
            <a:spLocks noGrp="1"/>
          </p:cNvSpPr>
          <p:nvPr>
            <p:ph type="subTitle" idx="1"/>
          </p:nvPr>
        </p:nvSpPr>
        <p:spPr>
          <a:xfrm>
            <a:off x="713000" y="2633468"/>
            <a:ext cx="2389800" cy="142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1600"/>
              </a:spcBef>
              <a:spcAft>
                <a:spcPts val="0"/>
              </a:spcAft>
              <a:buClr>
                <a:schemeClr val="dk1"/>
              </a:buClr>
              <a:buSzPts val="1200"/>
              <a:buNone/>
              <a:defRPr>
                <a:solidFill>
                  <a:schemeClr val="dk1"/>
                </a:solidFill>
              </a:defRPr>
            </a:lvl3pPr>
            <a:lvl4pPr lvl="3" algn="ctr" rtl="0">
              <a:lnSpc>
                <a:spcPct val="100000"/>
              </a:lnSpc>
              <a:spcBef>
                <a:spcPts val="1600"/>
              </a:spcBef>
              <a:spcAft>
                <a:spcPts val="0"/>
              </a:spcAft>
              <a:buClr>
                <a:schemeClr val="dk1"/>
              </a:buClr>
              <a:buSzPts val="1200"/>
              <a:buNone/>
              <a:defRPr>
                <a:solidFill>
                  <a:schemeClr val="dk1"/>
                </a:solidFill>
              </a:defRPr>
            </a:lvl4pPr>
            <a:lvl5pPr lvl="4" algn="ctr" rtl="0">
              <a:lnSpc>
                <a:spcPct val="100000"/>
              </a:lnSpc>
              <a:spcBef>
                <a:spcPts val="1600"/>
              </a:spcBef>
              <a:spcAft>
                <a:spcPts val="0"/>
              </a:spcAft>
              <a:buClr>
                <a:schemeClr val="dk1"/>
              </a:buClr>
              <a:buSzPts val="1200"/>
              <a:buNone/>
              <a:defRPr>
                <a:solidFill>
                  <a:schemeClr val="dk1"/>
                </a:solidFill>
              </a:defRPr>
            </a:lvl5pPr>
            <a:lvl6pPr lvl="5" algn="ctr" rtl="0">
              <a:lnSpc>
                <a:spcPct val="100000"/>
              </a:lnSpc>
              <a:spcBef>
                <a:spcPts val="1600"/>
              </a:spcBef>
              <a:spcAft>
                <a:spcPts val="0"/>
              </a:spcAft>
              <a:buClr>
                <a:schemeClr val="dk1"/>
              </a:buClr>
              <a:buSzPts val="1200"/>
              <a:buNone/>
              <a:defRPr>
                <a:solidFill>
                  <a:schemeClr val="dk1"/>
                </a:solidFill>
              </a:defRPr>
            </a:lvl6pPr>
            <a:lvl7pPr lvl="6" algn="ctr" rtl="0">
              <a:lnSpc>
                <a:spcPct val="100000"/>
              </a:lnSpc>
              <a:spcBef>
                <a:spcPts val="1600"/>
              </a:spcBef>
              <a:spcAft>
                <a:spcPts val="0"/>
              </a:spcAft>
              <a:buClr>
                <a:schemeClr val="dk1"/>
              </a:buClr>
              <a:buSzPts val="1200"/>
              <a:buNone/>
              <a:defRPr>
                <a:solidFill>
                  <a:schemeClr val="dk1"/>
                </a:solidFill>
              </a:defRPr>
            </a:lvl7pPr>
            <a:lvl8pPr lvl="7" algn="ctr" rtl="0">
              <a:lnSpc>
                <a:spcPct val="100000"/>
              </a:lnSpc>
              <a:spcBef>
                <a:spcPts val="1600"/>
              </a:spcBef>
              <a:spcAft>
                <a:spcPts val="0"/>
              </a:spcAft>
              <a:buClr>
                <a:schemeClr val="dk1"/>
              </a:buClr>
              <a:buSzPts val="1200"/>
              <a:buNone/>
              <a:defRPr>
                <a:solidFill>
                  <a:schemeClr val="dk1"/>
                </a:solidFill>
              </a:defRPr>
            </a:lvl8pPr>
            <a:lvl9pPr lvl="8" algn="ctr" rtl="0">
              <a:lnSpc>
                <a:spcPct val="100000"/>
              </a:lnSpc>
              <a:spcBef>
                <a:spcPts val="1600"/>
              </a:spcBef>
              <a:spcAft>
                <a:spcPts val="1600"/>
              </a:spcAft>
              <a:buClr>
                <a:schemeClr val="dk1"/>
              </a:buClr>
              <a:buSzPts val="1200"/>
              <a:buNone/>
              <a:defRPr>
                <a:solidFill>
                  <a:schemeClr val="dk1"/>
                </a:solidFill>
              </a:defRPr>
            </a:lvl9pPr>
          </a:lstStyle>
          <a:p>
            <a:endParaRPr/>
          </a:p>
        </p:txBody>
      </p:sp>
      <p:sp>
        <p:nvSpPr>
          <p:cNvPr id="301" name="Google Shape;301;p16"/>
          <p:cNvSpPr txBox="1">
            <a:spLocks noGrp="1"/>
          </p:cNvSpPr>
          <p:nvPr>
            <p:ph type="subTitle" idx="2"/>
          </p:nvPr>
        </p:nvSpPr>
        <p:spPr>
          <a:xfrm>
            <a:off x="3377056" y="2633468"/>
            <a:ext cx="2389800" cy="142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1600"/>
              </a:spcBef>
              <a:spcAft>
                <a:spcPts val="0"/>
              </a:spcAft>
              <a:buClr>
                <a:schemeClr val="dk1"/>
              </a:buClr>
              <a:buSzPts val="1200"/>
              <a:buNone/>
              <a:defRPr>
                <a:solidFill>
                  <a:schemeClr val="dk1"/>
                </a:solidFill>
              </a:defRPr>
            </a:lvl3pPr>
            <a:lvl4pPr lvl="3" algn="ctr" rtl="0">
              <a:lnSpc>
                <a:spcPct val="100000"/>
              </a:lnSpc>
              <a:spcBef>
                <a:spcPts val="1600"/>
              </a:spcBef>
              <a:spcAft>
                <a:spcPts val="0"/>
              </a:spcAft>
              <a:buClr>
                <a:schemeClr val="dk1"/>
              </a:buClr>
              <a:buSzPts val="1200"/>
              <a:buNone/>
              <a:defRPr>
                <a:solidFill>
                  <a:schemeClr val="dk1"/>
                </a:solidFill>
              </a:defRPr>
            </a:lvl4pPr>
            <a:lvl5pPr lvl="4" algn="ctr" rtl="0">
              <a:lnSpc>
                <a:spcPct val="100000"/>
              </a:lnSpc>
              <a:spcBef>
                <a:spcPts val="1600"/>
              </a:spcBef>
              <a:spcAft>
                <a:spcPts val="0"/>
              </a:spcAft>
              <a:buClr>
                <a:schemeClr val="dk1"/>
              </a:buClr>
              <a:buSzPts val="1200"/>
              <a:buNone/>
              <a:defRPr>
                <a:solidFill>
                  <a:schemeClr val="dk1"/>
                </a:solidFill>
              </a:defRPr>
            </a:lvl5pPr>
            <a:lvl6pPr lvl="5" algn="ctr" rtl="0">
              <a:lnSpc>
                <a:spcPct val="100000"/>
              </a:lnSpc>
              <a:spcBef>
                <a:spcPts val="1600"/>
              </a:spcBef>
              <a:spcAft>
                <a:spcPts val="0"/>
              </a:spcAft>
              <a:buClr>
                <a:schemeClr val="dk1"/>
              </a:buClr>
              <a:buSzPts val="1200"/>
              <a:buNone/>
              <a:defRPr>
                <a:solidFill>
                  <a:schemeClr val="dk1"/>
                </a:solidFill>
              </a:defRPr>
            </a:lvl6pPr>
            <a:lvl7pPr lvl="6" algn="ctr" rtl="0">
              <a:lnSpc>
                <a:spcPct val="100000"/>
              </a:lnSpc>
              <a:spcBef>
                <a:spcPts val="1600"/>
              </a:spcBef>
              <a:spcAft>
                <a:spcPts val="0"/>
              </a:spcAft>
              <a:buClr>
                <a:schemeClr val="dk1"/>
              </a:buClr>
              <a:buSzPts val="1200"/>
              <a:buNone/>
              <a:defRPr>
                <a:solidFill>
                  <a:schemeClr val="dk1"/>
                </a:solidFill>
              </a:defRPr>
            </a:lvl7pPr>
            <a:lvl8pPr lvl="7" algn="ctr" rtl="0">
              <a:lnSpc>
                <a:spcPct val="100000"/>
              </a:lnSpc>
              <a:spcBef>
                <a:spcPts val="1600"/>
              </a:spcBef>
              <a:spcAft>
                <a:spcPts val="0"/>
              </a:spcAft>
              <a:buClr>
                <a:schemeClr val="dk1"/>
              </a:buClr>
              <a:buSzPts val="1200"/>
              <a:buNone/>
              <a:defRPr>
                <a:solidFill>
                  <a:schemeClr val="dk1"/>
                </a:solidFill>
              </a:defRPr>
            </a:lvl8pPr>
            <a:lvl9pPr lvl="8" algn="ctr" rtl="0">
              <a:lnSpc>
                <a:spcPct val="100000"/>
              </a:lnSpc>
              <a:spcBef>
                <a:spcPts val="1600"/>
              </a:spcBef>
              <a:spcAft>
                <a:spcPts val="1600"/>
              </a:spcAft>
              <a:buClr>
                <a:schemeClr val="dk1"/>
              </a:buClr>
              <a:buSzPts val="1200"/>
              <a:buNone/>
              <a:defRPr>
                <a:solidFill>
                  <a:schemeClr val="dk1"/>
                </a:solidFill>
              </a:defRPr>
            </a:lvl9pPr>
          </a:lstStyle>
          <a:p>
            <a:endParaRPr/>
          </a:p>
        </p:txBody>
      </p:sp>
      <p:sp>
        <p:nvSpPr>
          <p:cNvPr id="302" name="Google Shape;302;p16"/>
          <p:cNvSpPr txBox="1">
            <a:spLocks noGrp="1"/>
          </p:cNvSpPr>
          <p:nvPr>
            <p:ph type="subTitle" idx="3"/>
          </p:nvPr>
        </p:nvSpPr>
        <p:spPr>
          <a:xfrm>
            <a:off x="6041111" y="2633468"/>
            <a:ext cx="2389800" cy="142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1600"/>
              </a:spcBef>
              <a:spcAft>
                <a:spcPts val="0"/>
              </a:spcAft>
              <a:buClr>
                <a:schemeClr val="dk1"/>
              </a:buClr>
              <a:buSzPts val="1200"/>
              <a:buNone/>
              <a:defRPr>
                <a:solidFill>
                  <a:schemeClr val="dk1"/>
                </a:solidFill>
              </a:defRPr>
            </a:lvl3pPr>
            <a:lvl4pPr lvl="3" algn="ctr" rtl="0">
              <a:lnSpc>
                <a:spcPct val="100000"/>
              </a:lnSpc>
              <a:spcBef>
                <a:spcPts val="1600"/>
              </a:spcBef>
              <a:spcAft>
                <a:spcPts val="0"/>
              </a:spcAft>
              <a:buClr>
                <a:schemeClr val="dk1"/>
              </a:buClr>
              <a:buSzPts val="1200"/>
              <a:buNone/>
              <a:defRPr>
                <a:solidFill>
                  <a:schemeClr val="dk1"/>
                </a:solidFill>
              </a:defRPr>
            </a:lvl4pPr>
            <a:lvl5pPr lvl="4" algn="ctr" rtl="0">
              <a:lnSpc>
                <a:spcPct val="100000"/>
              </a:lnSpc>
              <a:spcBef>
                <a:spcPts val="1600"/>
              </a:spcBef>
              <a:spcAft>
                <a:spcPts val="0"/>
              </a:spcAft>
              <a:buClr>
                <a:schemeClr val="dk1"/>
              </a:buClr>
              <a:buSzPts val="1200"/>
              <a:buNone/>
              <a:defRPr>
                <a:solidFill>
                  <a:schemeClr val="dk1"/>
                </a:solidFill>
              </a:defRPr>
            </a:lvl5pPr>
            <a:lvl6pPr lvl="5" algn="ctr" rtl="0">
              <a:lnSpc>
                <a:spcPct val="100000"/>
              </a:lnSpc>
              <a:spcBef>
                <a:spcPts val="1600"/>
              </a:spcBef>
              <a:spcAft>
                <a:spcPts val="0"/>
              </a:spcAft>
              <a:buClr>
                <a:schemeClr val="dk1"/>
              </a:buClr>
              <a:buSzPts val="1200"/>
              <a:buNone/>
              <a:defRPr>
                <a:solidFill>
                  <a:schemeClr val="dk1"/>
                </a:solidFill>
              </a:defRPr>
            </a:lvl6pPr>
            <a:lvl7pPr lvl="6" algn="ctr" rtl="0">
              <a:lnSpc>
                <a:spcPct val="100000"/>
              </a:lnSpc>
              <a:spcBef>
                <a:spcPts val="1600"/>
              </a:spcBef>
              <a:spcAft>
                <a:spcPts val="0"/>
              </a:spcAft>
              <a:buClr>
                <a:schemeClr val="dk1"/>
              </a:buClr>
              <a:buSzPts val="1200"/>
              <a:buNone/>
              <a:defRPr>
                <a:solidFill>
                  <a:schemeClr val="dk1"/>
                </a:solidFill>
              </a:defRPr>
            </a:lvl7pPr>
            <a:lvl8pPr lvl="7" algn="ctr" rtl="0">
              <a:lnSpc>
                <a:spcPct val="100000"/>
              </a:lnSpc>
              <a:spcBef>
                <a:spcPts val="1600"/>
              </a:spcBef>
              <a:spcAft>
                <a:spcPts val="0"/>
              </a:spcAft>
              <a:buClr>
                <a:schemeClr val="dk1"/>
              </a:buClr>
              <a:buSzPts val="1200"/>
              <a:buNone/>
              <a:defRPr>
                <a:solidFill>
                  <a:schemeClr val="dk1"/>
                </a:solidFill>
              </a:defRPr>
            </a:lvl8pPr>
            <a:lvl9pPr lvl="8" algn="ctr" rtl="0">
              <a:lnSpc>
                <a:spcPct val="100000"/>
              </a:lnSpc>
              <a:spcBef>
                <a:spcPts val="1600"/>
              </a:spcBef>
              <a:spcAft>
                <a:spcPts val="1600"/>
              </a:spcAft>
              <a:buClr>
                <a:schemeClr val="dk1"/>
              </a:buClr>
              <a:buSzPts val="1200"/>
              <a:buNone/>
              <a:defRPr>
                <a:solidFill>
                  <a:schemeClr val="dk1"/>
                </a:solidFill>
              </a:defRPr>
            </a:lvl9pPr>
          </a:lstStyle>
          <a:p>
            <a:endParaRPr/>
          </a:p>
        </p:txBody>
      </p:sp>
      <p:sp>
        <p:nvSpPr>
          <p:cNvPr id="303" name="Google Shape;303;p16"/>
          <p:cNvSpPr txBox="1">
            <a:spLocks noGrp="1"/>
          </p:cNvSpPr>
          <p:nvPr>
            <p:ph type="subTitle" idx="4"/>
          </p:nvPr>
        </p:nvSpPr>
        <p:spPr>
          <a:xfrm>
            <a:off x="713000" y="2313425"/>
            <a:ext cx="2389800" cy="406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None/>
              <a:defRPr sz="1800">
                <a:solidFill>
                  <a:schemeClr val="dk1"/>
                </a:solidFill>
              </a:defRPr>
            </a:lvl1pPr>
            <a:lvl2pPr lvl="1" algn="ctr" rtl="0">
              <a:lnSpc>
                <a:spcPct val="100000"/>
              </a:lnSpc>
              <a:spcBef>
                <a:spcPts val="0"/>
              </a:spcBef>
              <a:spcAft>
                <a:spcPts val="0"/>
              </a:spcAft>
              <a:buSzPts val="2000"/>
              <a:buNone/>
              <a:defRPr sz="2000"/>
            </a:lvl2pPr>
            <a:lvl3pPr lvl="2" algn="ctr" rtl="0">
              <a:lnSpc>
                <a:spcPct val="100000"/>
              </a:lnSpc>
              <a:spcBef>
                <a:spcPts val="0"/>
              </a:spcBef>
              <a:spcAft>
                <a:spcPts val="0"/>
              </a:spcAft>
              <a:buSzPts val="2000"/>
              <a:buNone/>
              <a:defRPr sz="2000"/>
            </a:lvl3pPr>
            <a:lvl4pPr lvl="3" algn="ctr" rtl="0">
              <a:lnSpc>
                <a:spcPct val="100000"/>
              </a:lnSpc>
              <a:spcBef>
                <a:spcPts val="0"/>
              </a:spcBef>
              <a:spcAft>
                <a:spcPts val="0"/>
              </a:spcAft>
              <a:buSzPts val="2000"/>
              <a:buNone/>
              <a:defRPr sz="2000"/>
            </a:lvl4pPr>
            <a:lvl5pPr lvl="4" algn="ctr" rtl="0">
              <a:lnSpc>
                <a:spcPct val="100000"/>
              </a:lnSpc>
              <a:spcBef>
                <a:spcPts val="0"/>
              </a:spcBef>
              <a:spcAft>
                <a:spcPts val="0"/>
              </a:spcAft>
              <a:buSzPts val="2000"/>
              <a:buNone/>
              <a:defRPr sz="2000"/>
            </a:lvl5pPr>
            <a:lvl6pPr lvl="5" algn="ctr" rtl="0">
              <a:lnSpc>
                <a:spcPct val="100000"/>
              </a:lnSpc>
              <a:spcBef>
                <a:spcPts val="0"/>
              </a:spcBef>
              <a:spcAft>
                <a:spcPts val="0"/>
              </a:spcAft>
              <a:buSzPts val="2000"/>
              <a:buNone/>
              <a:defRPr sz="2000"/>
            </a:lvl6pPr>
            <a:lvl7pPr lvl="6" algn="ctr" rtl="0">
              <a:lnSpc>
                <a:spcPct val="100000"/>
              </a:lnSpc>
              <a:spcBef>
                <a:spcPts val="0"/>
              </a:spcBef>
              <a:spcAft>
                <a:spcPts val="0"/>
              </a:spcAft>
              <a:buSzPts val="2000"/>
              <a:buNone/>
              <a:defRPr sz="2000"/>
            </a:lvl7pPr>
            <a:lvl8pPr lvl="7" algn="ctr" rtl="0">
              <a:lnSpc>
                <a:spcPct val="100000"/>
              </a:lnSpc>
              <a:spcBef>
                <a:spcPts val="0"/>
              </a:spcBef>
              <a:spcAft>
                <a:spcPts val="0"/>
              </a:spcAft>
              <a:buSzPts val="2000"/>
              <a:buNone/>
              <a:defRPr sz="2000"/>
            </a:lvl8pPr>
            <a:lvl9pPr lvl="8" algn="ctr" rtl="0">
              <a:lnSpc>
                <a:spcPct val="100000"/>
              </a:lnSpc>
              <a:spcBef>
                <a:spcPts val="0"/>
              </a:spcBef>
              <a:spcAft>
                <a:spcPts val="0"/>
              </a:spcAft>
              <a:buSzPts val="2000"/>
              <a:buNone/>
              <a:defRPr sz="2000"/>
            </a:lvl9pPr>
          </a:lstStyle>
          <a:p>
            <a:endParaRPr/>
          </a:p>
        </p:txBody>
      </p:sp>
      <p:sp>
        <p:nvSpPr>
          <p:cNvPr id="304" name="Google Shape;304;p16"/>
          <p:cNvSpPr txBox="1">
            <a:spLocks noGrp="1"/>
          </p:cNvSpPr>
          <p:nvPr>
            <p:ph type="subTitle" idx="5"/>
          </p:nvPr>
        </p:nvSpPr>
        <p:spPr>
          <a:xfrm>
            <a:off x="3377053" y="2313425"/>
            <a:ext cx="2389800" cy="406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None/>
              <a:defRPr sz="1800">
                <a:solidFill>
                  <a:schemeClr val="dk1"/>
                </a:solidFill>
              </a:defRPr>
            </a:lvl1pPr>
            <a:lvl2pPr lvl="1" algn="ctr" rtl="0">
              <a:lnSpc>
                <a:spcPct val="100000"/>
              </a:lnSpc>
              <a:spcBef>
                <a:spcPts val="0"/>
              </a:spcBef>
              <a:spcAft>
                <a:spcPts val="0"/>
              </a:spcAft>
              <a:buSzPts val="2000"/>
              <a:buNone/>
              <a:defRPr sz="2000"/>
            </a:lvl2pPr>
            <a:lvl3pPr lvl="2" algn="ctr" rtl="0">
              <a:lnSpc>
                <a:spcPct val="100000"/>
              </a:lnSpc>
              <a:spcBef>
                <a:spcPts val="0"/>
              </a:spcBef>
              <a:spcAft>
                <a:spcPts val="0"/>
              </a:spcAft>
              <a:buSzPts val="2000"/>
              <a:buNone/>
              <a:defRPr sz="2000"/>
            </a:lvl3pPr>
            <a:lvl4pPr lvl="3" algn="ctr" rtl="0">
              <a:lnSpc>
                <a:spcPct val="100000"/>
              </a:lnSpc>
              <a:spcBef>
                <a:spcPts val="0"/>
              </a:spcBef>
              <a:spcAft>
                <a:spcPts val="0"/>
              </a:spcAft>
              <a:buSzPts val="2000"/>
              <a:buNone/>
              <a:defRPr sz="2000"/>
            </a:lvl4pPr>
            <a:lvl5pPr lvl="4" algn="ctr" rtl="0">
              <a:lnSpc>
                <a:spcPct val="100000"/>
              </a:lnSpc>
              <a:spcBef>
                <a:spcPts val="0"/>
              </a:spcBef>
              <a:spcAft>
                <a:spcPts val="0"/>
              </a:spcAft>
              <a:buSzPts val="2000"/>
              <a:buNone/>
              <a:defRPr sz="2000"/>
            </a:lvl5pPr>
            <a:lvl6pPr lvl="5" algn="ctr" rtl="0">
              <a:lnSpc>
                <a:spcPct val="100000"/>
              </a:lnSpc>
              <a:spcBef>
                <a:spcPts val="0"/>
              </a:spcBef>
              <a:spcAft>
                <a:spcPts val="0"/>
              </a:spcAft>
              <a:buSzPts val="2000"/>
              <a:buNone/>
              <a:defRPr sz="2000"/>
            </a:lvl6pPr>
            <a:lvl7pPr lvl="6" algn="ctr" rtl="0">
              <a:lnSpc>
                <a:spcPct val="100000"/>
              </a:lnSpc>
              <a:spcBef>
                <a:spcPts val="0"/>
              </a:spcBef>
              <a:spcAft>
                <a:spcPts val="0"/>
              </a:spcAft>
              <a:buSzPts val="2000"/>
              <a:buNone/>
              <a:defRPr sz="2000"/>
            </a:lvl7pPr>
            <a:lvl8pPr lvl="7" algn="ctr" rtl="0">
              <a:lnSpc>
                <a:spcPct val="100000"/>
              </a:lnSpc>
              <a:spcBef>
                <a:spcPts val="0"/>
              </a:spcBef>
              <a:spcAft>
                <a:spcPts val="0"/>
              </a:spcAft>
              <a:buSzPts val="2000"/>
              <a:buNone/>
              <a:defRPr sz="2000"/>
            </a:lvl8pPr>
            <a:lvl9pPr lvl="8" algn="ctr" rtl="0">
              <a:lnSpc>
                <a:spcPct val="100000"/>
              </a:lnSpc>
              <a:spcBef>
                <a:spcPts val="0"/>
              </a:spcBef>
              <a:spcAft>
                <a:spcPts val="0"/>
              </a:spcAft>
              <a:buSzPts val="2000"/>
              <a:buNone/>
              <a:defRPr sz="2000"/>
            </a:lvl9pPr>
          </a:lstStyle>
          <a:p>
            <a:endParaRPr/>
          </a:p>
        </p:txBody>
      </p:sp>
      <p:sp>
        <p:nvSpPr>
          <p:cNvPr id="305" name="Google Shape;305;p16"/>
          <p:cNvSpPr txBox="1">
            <a:spLocks noGrp="1"/>
          </p:cNvSpPr>
          <p:nvPr>
            <p:ph type="subTitle" idx="6"/>
          </p:nvPr>
        </p:nvSpPr>
        <p:spPr>
          <a:xfrm>
            <a:off x="6041106" y="2313425"/>
            <a:ext cx="2389800" cy="406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None/>
              <a:defRPr sz="1800">
                <a:solidFill>
                  <a:schemeClr val="dk1"/>
                </a:solidFill>
              </a:defRPr>
            </a:lvl1pPr>
            <a:lvl2pPr lvl="1" algn="ctr" rtl="0">
              <a:lnSpc>
                <a:spcPct val="100000"/>
              </a:lnSpc>
              <a:spcBef>
                <a:spcPts val="0"/>
              </a:spcBef>
              <a:spcAft>
                <a:spcPts val="0"/>
              </a:spcAft>
              <a:buSzPts val="2000"/>
              <a:buNone/>
              <a:defRPr sz="2000"/>
            </a:lvl2pPr>
            <a:lvl3pPr lvl="2" algn="ctr" rtl="0">
              <a:lnSpc>
                <a:spcPct val="100000"/>
              </a:lnSpc>
              <a:spcBef>
                <a:spcPts val="0"/>
              </a:spcBef>
              <a:spcAft>
                <a:spcPts val="0"/>
              </a:spcAft>
              <a:buSzPts val="2000"/>
              <a:buNone/>
              <a:defRPr sz="2000"/>
            </a:lvl3pPr>
            <a:lvl4pPr lvl="3" algn="ctr" rtl="0">
              <a:lnSpc>
                <a:spcPct val="100000"/>
              </a:lnSpc>
              <a:spcBef>
                <a:spcPts val="0"/>
              </a:spcBef>
              <a:spcAft>
                <a:spcPts val="0"/>
              </a:spcAft>
              <a:buSzPts val="2000"/>
              <a:buNone/>
              <a:defRPr sz="2000"/>
            </a:lvl4pPr>
            <a:lvl5pPr lvl="4" algn="ctr" rtl="0">
              <a:lnSpc>
                <a:spcPct val="100000"/>
              </a:lnSpc>
              <a:spcBef>
                <a:spcPts val="0"/>
              </a:spcBef>
              <a:spcAft>
                <a:spcPts val="0"/>
              </a:spcAft>
              <a:buSzPts val="2000"/>
              <a:buNone/>
              <a:defRPr sz="2000"/>
            </a:lvl5pPr>
            <a:lvl6pPr lvl="5" algn="ctr" rtl="0">
              <a:lnSpc>
                <a:spcPct val="100000"/>
              </a:lnSpc>
              <a:spcBef>
                <a:spcPts val="0"/>
              </a:spcBef>
              <a:spcAft>
                <a:spcPts val="0"/>
              </a:spcAft>
              <a:buSzPts val="2000"/>
              <a:buNone/>
              <a:defRPr sz="2000"/>
            </a:lvl6pPr>
            <a:lvl7pPr lvl="6" algn="ctr" rtl="0">
              <a:lnSpc>
                <a:spcPct val="100000"/>
              </a:lnSpc>
              <a:spcBef>
                <a:spcPts val="0"/>
              </a:spcBef>
              <a:spcAft>
                <a:spcPts val="0"/>
              </a:spcAft>
              <a:buSzPts val="2000"/>
              <a:buNone/>
              <a:defRPr sz="2000"/>
            </a:lvl7pPr>
            <a:lvl8pPr lvl="7" algn="ctr" rtl="0">
              <a:lnSpc>
                <a:spcPct val="100000"/>
              </a:lnSpc>
              <a:spcBef>
                <a:spcPts val="0"/>
              </a:spcBef>
              <a:spcAft>
                <a:spcPts val="0"/>
              </a:spcAft>
              <a:buSzPts val="2000"/>
              <a:buNone/>
              <a:defRPr sz="2000"/>
            </a:lvl8pPr>
            <a:lvl9pPr lvl="8" algn="ctr" rtl="0">
              <a:lnSpc>
                <a:spcPct val="100000"/>
              </a:lnSpc>
              <a:spcBef>
                <a:spcPts val="0"/>
              </a:spcBef>
              <a:spcAft>
                <a:spcPts val="0"/>
              </a:spcAft>
              <a:buSzPts val="2000"/>
              <a:buNone/>
              <a:defRPr sz="2000"/>
            </a:lvl9pPr>
          </a:lstStyle>
          <a:p>
            <a:endParaRPr/>
          </a:p>
        </p:txBody>
      </p:sp>
      <p:grpSp>
        <p:nvGrpSpPr>
          <p:cNvPr id="306" name="Google Shape;306;p16"/>
          <p:cNvGrpSpPr/>
          <p:nvPr/>
        </p:nvGrpSpPr>
        <p:grpSpPr>
          <a:xfrm>
            <a:off x="-985330" y="615749"/>
            <a:ext cx="11071843" cy="5744231"/>
            <a:chOff x="-985330" y="615749"/>
            <a:chExt cx="11071843" cy="5744231"/>
          </a:xfrm>
        </p:grpSpPr>
        <p:pic>
          <p:nvPicPr>
            <p:cNvPr id="307" name="Google Shape;307;p16"/>
            <p:cNvPicPr preferRelativeResize="0"/>
            <p:nvPr/>
          </p:nvPicPr>
          <p:blipFill>
            <a:blip r:embed="rId3">
              <a:alphaModFix amt="70000"/>
            </a:blip>
            <a:stretch>
              <a:fillRect/>
            </a:stretch>
          </p:blipFill>
          <p:spPr>
            <a:xfrm>
              <a:off x="8476988" y="693026"/>
              <a:ext cx="1609526" cy="1868548"/>
            </a:xfrm>
            <a:prstGeom prst="rect">
              <a:avLst/>
            </a:prstGeom>
            <a:noFill/>
            <a:ln>
              <a:noFill/>
            </a:ln>
          </p:spPr>
        </p:pic>
        <p:pic>
          <p:nvPicPr>
            <p:cNvPr id="308" name="Google Shape;308;p16"/>
            <p:cNvPicPr preferRelativeResize="0"/>
            <p:nvPr/>
          </p:nvPicPr>
          <p:blipFill>
            <a:blip r:embed="rId3">
              <a:alphaModFix amt="70000"/>
            </a:blip>
            <a:stretch>
              <a:fillRect/>
            </a:stretch>
          </p:blipFill>
          <p:spPr>
            <a:xfrm rot="10061951">
              <a:off x="-804763" y="765751"/>
              <a:ext cx="1609526" cy="1868548"/>
            </a:xfrm>
            <a:prstGeom prst="rect">
              <a:avLst/>
            </a:prstGeom>
            <a:noFill/>
            <a:ln>
              <a:noFill/>
            </a:ln>
          </p:spPr>
        </p:pic>
        <p:pic>
          <p:nvPicPr>
            <p:cNvPr id="309" name="Google Shape;309;p16"/>
            <p:cNvPicPr preferRelativeResize="0"/>
            <p:nvPr/>
          </p:nvPicPr>
          <p:blipFill>
            <a:blip r:embed="rId3">
              <a:alphaModFix amt="70000"/>
            </a:blip>
            <a:stretch>
              <a:fillRect/>
            </a:stretch>
          </p:blipFill>
          <p:spPr>
            <a:xfrm rot="5659265">
              <a:off x="2774987" y="4552838"/>
              <a:ext cx="1609526" cy="1868548"/>
            </a:xfrm>
            <a:prstGeom prst="rect">
              <a:avLst/>
            </a:prstGeom>
            <a:noFill/>
            <a:ln>
              <a:noFill/>
            </a:ln>
          </p:spPr>
        </p:pic>
      </p:grpSp>
      <p:grpSp>
        <p:nvGrpSpPr>
          <p:cNvPr id="310" name="Google Shape;310;p16"/>
          <p:cNvGrpSpPr/>
          <p:nvPr/>
        </p:nvGrpSpPr>
        <p:grpSpPr>
          <a:xfrm>
            <a:off x="-761198" y="-685496"/>
            <a:ext cx="11161404" cy="6342193"/>
            <a:chOff x="-761198" y="-685496"/>
            <a:chExt cx="11161404" cy="6342193"/>
          </a:xfrm>
        </p:grpSpPr>
        <p:grpSp>
          <p:nvGrpSpPr>
            <p:cNvPr id="311" name="Google Shape;311;p16"/>
            <p:cNvGrpSpPr/>
            <p:nvPr/>
          </p:nvGrpSpPr>
          <p:grpSpPr>
            <a:xfrm rot="5400000">
              <a:off x="-1110839" y="-335855"/>
              <a:ext cx="2308866" cy="1609584"/>
              <a:chOff x="2997600" y="26685"/>
              <a:chExt cx="1451204" cy="1440344"/>
            </a:xfrm>
          </p:grpSpPr>
          <p:sp>
            <p:nvSpPr>
              <p:cNvPr id="312" name="Google Shape;312;p16"/>
              <p:cNvSpPr/>
              <p:nvPr/>
            </p:nvSpPr>
            <p:spPr>
              <a:xfrm>
                <a:off x="3263272" y="26685"/>
                <a:ext cx="1185532" cy="1140632"/>
              </a:xfrm>
              <a:custGeom>
                <a:avLst/>
                <a:gdLst/>
                <a:ahLst/>
                <a:cxnLst/>
                <a:rect l="l" t="t" r="r" b="b"/>
                <a:pathLst>
                  <a:path w="1185532" h="1140632" extrusionOk="0">
                    <a:moveTo>
                      <a:pt x="0" y="0"/>
                    </a:moveTo>
                    <a:cubicBezTo>
                      <a:pt x="0" y="0"/>
                      <a:pt x="302371" y="6740"/>
                      <a:pt x="280969" y="163845"/>
                    </a:cubicBezTo>
                    <a:cubicBezTo>
                      <a:pt x="259566" y="320951"/>
                      <a:pt x="-127779" y="498548"/>
                      <a:pt x="141076" y="710299"/>
                    </a:cubicBezTo>
                    <a:cubicBezTo>
                      <a:pt x="409932" y="922050"/>
                      <a:pt x="1185532" y="259475"/>
                      <a:pt x="1185532" y="1140632"/>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 name="Google Shape;313;p16"/>
              <p:cNvSpPr/>
              <p:nvPr/>
            </p:nvSpPr>
            <p:spPr>
              <a:xfrm>
                <a:off x="3415824" y="38762"/>
                <a:ext cx="1032980" cy="951649"/>
              </a:xfrm>
              <a:custGeom>
                <a:avLst/>
                <a:gdLst/>
                <a:ahLst/>
                <a:cxnLst/>
                <a:rect l="l" t="t" r="r" b="b"/>
                <a:pathLst>
                  <a:path w="1032980" h="951649" extrusionOk="0">
                    <a:moveTo>
                      <a:pt x="0" y="0"/>
                    </a:moveTo>
                    <a:cubicBezTo>
                      <a:pt x="0" y="0"/>
                      <a:pt x="459932" y="4463"/>
                      <a:pt x="364303" y="305013"/>
                    </a:cubicBezTo>
                    <a:cubicBezTo>
                      <a:pt x="268673" y="605562"/>
                      <a:pt x="1032981" y="113754"/>
                      <a:pt x="1032981" y="951650"/>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 name="Google Shape;314;p16"/>
              <p:cNvSpPr/>
              <p:nvPr/>
            </p:nvSpPr>
            <p:spPr>
              <a:xfrm>
                <a:off x="3321105" y="26685"/>
                <a:ext cx="1123873" cy="997187"/>
              </a:xfrm>
              <a:custGeom>
                <a:avLst/>
                <a:gdLst/>
                <a:ahLst/>
                <a:cxnLst/>
                <a:rect l="l" t="t" r="r" b="b"/>
                <a:pathLst>
                  <a:path w="1123873" h="997187" extrusionOk="0">
                    <a:moveTo>
                      <a:pt x="0" y="0"/>
                    </a:moveTo>
                    <a:cubicBezTo>
                      <a:pt x="0" y="0"/>
                      <a:pt x="425232" y="16120"/>
                      <a:pt x="314666" y="324503"/>
                    </a:cubicBezTo>
                    <a:cubicBezTo>
                      <a:pt x="204010" y="632885"/>
                      <a:pt x="1123874" y="195722"/>
                      <a:pt x="1123874" y="997188"/>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 name="Google Shape;315;p16"/>
              <p:cNvSpPr/>
              <p:nvPr/>
            </p:nvSpPr>
            <p:spPr>
              <a:xfrm>
                <a:off x="2997600" y="109928"/>
                <a:ext cx="1366138" cy="838989"/>
              </a:xfrm>
              <a:custGeom>
                <a:avLst/>
                <a:gdLst/>
                <a:ahLst/>
                <a:cxnLst/>
                <a:rect l="l" t="t" r="r" b="b"/>
                <a:pathLst>
                  <a:path w="1366138" h="838989" extrusionOk="0">
                    <a:moveTo>
                      <a:pt x="522778" y="0"/>
                    </a:moveTo>
                    <a:cubicBezTo>
                      <a:pt x="522778" y="0"/>
                      <a:pt x="568498" y="151550"/>
                      <a:pt x="265672" y="241351"/>
                    </a:cubicBezTo>
                    <a:cubicBezTo>
                      <a:pt x="-37155" y="331151"/>
                      <a:pt x="-173769" y="800191"/>
                      <a:pt x="368132" y="836621"/>
                    </a:cubicBezTo>
                    <a:cubicBezTo>
                      <a:pt x="910032" y="873052"/>
                      <a:pt x="1143732" y="473867"/>
                      <a:pt x="1366139" y="691720"/>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 name="Google Shape;316;p16"/>
              <p:cNvSpPr/>
              <p:nvPr/>
            </p:nvSpPr>
            <p:spPr>
              <a:xfrm>
                <a:off x="3722840" y="868800"/>
                <a:ext cx="722139" cy="598229"/>
              </a:xfrm>
              <a:custGeom>
                <a:avLst/>
                <a:gdLst/>
                <a:ahLst/>
                <a:cxnLst/>
                <a:rect l="l" t="t" r="r" b="b"/>
                <a:pathLst>
                  <a:path w="722139" h="598229" extrusionOk="0">
                    <a:moveTo>
                      <a:pt x="0" y="38678"/>
                    </a:moveTo>
                    <a:cubicBezTo>
                      <a:pt x="0" y="38678"/>
                      <a:pt x="570954" y="-118063"/>
                      <a:pt x="479240" y="199518"/>
                    </a:cubicBezTo>
                    <a:cubicBezTo>
                      <a:pt x="387436" y="517099"/>
                      <a:pt x="401097" y="626389"/>
                      <a:pt x="722139" y="592236"/>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17" name="Google Shape;317;p16"/>
            <p:cNvGrpSpPr/>
            <p:nvPr/>
          </p:nvGrpSpPr>
          <p:grpSpPr>
            <a:xfrm rot="-8608203">
              <a:off x="8481745" y="435892"/>
              <a:ext cx="1510230" cy="1870081"/>
              <a:chOff x="3081569" y="2913017"/>
              <a:chExt cx="1074404" cy="1330408"/>
            </a:xfrm>
          </p:grpSpPr>
          <p:sp>
            <p:nvSpPr>
              <p:cNvPr id="318" name="Google Shape;318;p16"/>
              <p:cNvSpPr/>
              <p:nvPr/>
            </p:nvSpPr>
            <p:spPr>
              <a:xfrm>
                <a:off x="3081569" y="2913017"/>
                <a:ext cx="745208" cy="1330408"/>
              </a:xfrm>
              <a:custGeom>
                <a:avLst/>
                <a:gdLst/>
                <a:ahLst/>
                <a:cxnLst/>
                <a:rect l="l" t="t" r="r" b="b"/>
                <a:pathLst>
                  <a:path w="671359" h="1198566" extrusionOk="0">
                    <a:moveTo>
                      <a:pt x="0" y="4564"/>
                    </a:moveTo>
                    <a:cubicBezTo>
                      <a:pt x="0" y="4564"/>
                      <a:pt x="764672" y="-47622"/>
                      <a:pt x="661847" y="200924"/>
                    </a:cubicBezTo>
                    <a:cubicBezTo>
                      <a:pt x="559023" y="449469"/>
                      <a:pt x="78963" y="518414"/>
                      <a:pt x="271223" y="705938"/>
                    </a:cubicBezTo>
                    <a:cubicBezTo>
                      <a:pt x="463484" y="893463"/>
                      <a:pt x="731247" y="998200"/>
                      <a:pt x="597365" y="1198567"/>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 name="Google Shape;319;p16"/>
              <p:cNvSpPr/>
              <p:nvPr/>
            </p:nvSpPr>
            <p:spPr>
              <a:xfrm>
                <a:off x="3081569" y="3021900"/>
                <a:ext cx="708895" cy="169148"/>
              </a:xfrm>
              <a:custGeom>
                <a:avLst/>
                <a:gdLst/>
                <a:ahLst/>
                <a:cxnLst/>
                <a:rect l="l" t="t" r="r" b="b"/>
                <a:pathLst>
                  <a:path w="638644" h="152386" extrusionOk="0">
                    <a:moveTo>
                      <a:pt x="0" y="36265"/>
                    </a:moveTo>
                    <a:cubicBezTo>
                      <a:pt x="0" y="36265"/>
                      <a:pt x="694908" y="-98800"/>
                      <a:pt x="634980" y="152386"/>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 name="Google Shape;320;p16"/>
              <p:cNvSpPr/>
              <p:nvPr/>
            </p:nvSpPr>
            <p:spPr>
              <a:xfrm>
                <a:off x="3382384" y="2915122"/>
                <a:ext cx="567481" cy="597391"/>
              </a:xfrm>
              <a:custGeom>
                <a:avLst/>
                <a:gdLst/>
                <a:ahLst/>
                <a:cxnLst/>
                <a:rect l="l" t="t" r="r" b="b"/>
                <a:pathLst>
                  <a:path w="511244" h="538190" extrusionOk="0">
                    <a:moveTo>
                      <a:pt x="48088" y="3394"/>
                    </a:moveTo>
                    <a:cubicBezTo>
                      <a:pt x="48088" y="3394"/>
                      <a:pt x="424504" y="-32945"/>
                      <a:pt x="501918" y="132175"/>
                    </a:cubicBezTo>
                    <a:cubicBezTo>
                      <a:pt x="579333" y="297296"/>
                      <a:pt x="153827" y="389829"/>
                      <a:pt x="0" y="538191"/>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21;p16"/>
              <p:cNvSpPr/>
              <p:nvPr/>
            </p:nvSpPr>
            <p:spPr>
              <a:xfrm>
                <a:off x="3164326" y="3451423"/>
                <a:ext cx="594406" cy="587355"/>
              </a:xfrm>
              <a:custGeom>
                <a:avLst/>
                <a:gdLst/>
                <a:ahLst/>
                <a:cxnLst/>
                <a:rect l="l" t="t" r="r" b="b"/>
                <a:pathLst>
                  <a:path w="535501" h="529149" extrusionOk="0">
                    <a:moveTo>
                      <a:pt x="267647" y="0"/>
                    </a:moveTo>
                    <a:cubicBezTo>
                      <a:pt x="267647" y="0"/>
                      <a:pt x="-48294" y="30055"/>
                      <a:pt x="6351" y="159838"/>
                    </a:cubicBezTo>
                    <a:cubicBezTo>
                      <a:pt x="60997" y="289621"/>
                      <a:pt x="422567" y="346179"/>
                      <a:pt x="535501" y="529150"/>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22;p16"/>
              <p:cNvSpPr/>
              <p:nvPr/>
            </p:nvSpPr>
            <p:spPr>
              <a:xfrm>
                <a:off x="3342080" y="3563546"/>
                <a:ext cx="813893" cy="679351"/>
              </a:xfrm>
              <a:custGeom>
                <a:avLst/>
                <a:gdLst/>
                <a:ahLst/>
                <a:cxnLst/>
                <a:rect l="l" t="t" r="r" b="b"/>
                <a:pathLst>
                  <a:path w="733237" h="612028" extrusionOk="0">
                    <a:moveTo>
                      <a:pt x="0" y="0"/>
                    </a:moveTo>
                    <a:cubicBezTo>
                      <a:pt x="0" y="0"/>
                      <a:pt x="48726" y="131604"/>
                      <a:pt x="205831" y="179419"/>
                    </a:cubicBezTo>
                    <a:cubicBezTo>
                      <a:pt x="362937" y="227234"/>
                      <a:pt x="919500" y="281879"/>
                      <a:pt x="669680" y="612029"/>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323;p16"/>
              <p:cNvSpPr/>
              <p:nvPr/>
            </p:nvSpPr>
            <p:spPr>
              <a:xfrm>
                <a:off x="3081569" y="3139392"/>
                <a:ext cx="656397" cy="121114"/>
              </a:xfrm>
              <a:custGeom>
                <a:avLst/>
                <a:gdLst/>
                <a:ahLst/>
                <a:cxnLst/>
                <a:rect l="l" t="t" r="r" b="b"/>
                <a:pathLst>
                  <a:path w="591349" h="109112" extrusionOk="0">
                    <a:moveTo>
                      <a:pt x="0" y="28511"/>
                    </a:moveTo>
                    <a:cubicBezTo>
                      <a:pt x="0" y="28511"/>
                      <a:pt x="677057" y="-73767"/>
                      <a:pt x="582247" y="109113"/>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24" name="Google Shape;324;p16"/>
            <p:cNvGrpSpPr/>
            <p:nvPr/>
          </p:nvGrpSpPr>
          <p:grpSpPr>
            <a:xfrm rot="5400000">
              <a:off x="2628144" y="4311207"/>
              <a:ext cx="1019607" cy="1671373"/>
              <a:chOff x="7407908" y="2233222"/>
              <a:chExt cx="822462" cy="656058"/>
            </a:xfrm>
          </p:grpSpPr>
          <p:sp>
            <p:nvSpPr>
              <p:cNvPr id="325" name="Google Shape;325;p16"/>
              <p:cNvSpPr/>
              <p:nvPr/>
            </p:nvSpPr>
            <p:spPr>
              <a:xfrm>
                <a:off x="7407908" y="2233222"/>
                <a:ext cx="822462" cy="656058"/>
              </a:xfrm>
              <a:custGeom>
                <a:avLst/>
                <a:gdLst/>
                <a:ahLst/>
                <a:cxnLst/>
                <a:rect l="l" t="t" r="r" b="b"/>
                <a:pathLst>
                  <a:path w="739292" h="589715" extrusionOk="0">
                    <a:moveTo>
                      <a:pt x="739292" y="0"/>
                    </a:moveTo>
                    <a:cubicBezTo>
                      <a:pt x="739292" y="0"/>
                      <a:pt x="93384" y="45082"/>
                      <a:pt x="275535" y="186250"/>
                    </a:cubicBezTo>
                    <a:cubicBezTo>
                      <a:pt x="457686" y="327417"/>
                      <a:pt x="-84214" y="312390"/>
                      <a:pt x="11415" y="442901"/>
                    </a:cubicBezTo>
                    <a:cubicBezTo>
                      <a:pt x="107045" y="573322"/>
                      <a:pt x="739292" y="589715"/>
                      <a:pt x="739292" y="589715"/>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26;p16"/>
              <p:cNvSpPr/>
              <p:nvPr/>
            </p:nvSpPr>
            <p:spPr>
              <a:xfrm>
                <a:off x="7514041" y="2589072"/>
                <a:ext cx="715998" cy="192708"/>
              </a:xfrm>
              <a:custGeom>
                <a:avLst/>
                <a:gdLst/>
                <a:ahLst/>
                <a:cxnLst/>
                <a:rect l="l" t="t" r="r" b="b"/>
                <a:pathLst>
                  <a:path w="643594" h="173221" extrusionOk="0">
                    <a:moveTo>
                      <a:pt x="72277" y="0"/>
                    </a:moveTo>
                    <a:cubicBezTo>
                      <a:pt x="72277" y="0"/>
                      <a:pt x="-101222" y="77232"/>
                      <a:pt x="89400" y="137524"/>
                    </a:cubicBezTo>
                    <a:cubicBezTo>
                      <a:pt x="280021" y="197725"/>
                      <a:pt x="643595" y="163572"/>
                      <a:pt x="643595" y="163572"/>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327;p16"/>
              <p:cNvSpPr/>
              <p:nvPr/>
            </p:nvSpPr>
            <p:spPr>
              <a:xfrm>
                <a:off x="7647632" y="2423015"/>
                <a:ext cx="54464" cy="150057"/>
              </a:xfrm>
              <a:custGeom>
                <a:avLst/>
                <a:gdLst/>
                <a:ahLst/>
                <a:cxnLst/>
                <a:rect l="l" t="t" r="r" b="b"/>
                <a:pathLst>
                  <a:path w="48956" h="134883" extrusionOk="0">
                    <a:moveTo>
                      <a:pt x="42715" y="0"/>
                    </a:moveTo>
                    <a:cubicBezTo>
                      <a:pt x="42715" y="0"/>
                      <a:pt x="73043" y="112478"/>
                      <a:pt x="0" y="134883"/>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298021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28"/>
        <p:cNvGrpSpPr/>
        <p:nvPr/>
      </p:nvGrpSpPr>
      <p:grpSpPr>
        <a:xfrm>
          <a:off x="0" y="0"/>
          <a:ext cx="0" cy="0"/>
          <a:chOff x="0" y="0"/>
          <a:chExt cx="0" cy="0"/>
        </a:xfrm>
      </p:grpSpPr>
      <p:pic>
        <p:nvPicPr>
          <p:cNvPr id="329" name="Google Shape;329;p17"/>
          <p:cNvPicPr preferRelativeResize="0"/>
          <p:nvPr/>
        </p:nvPicPr>
        <p:blipFill>
          <a:blip r:embed="rId2">
            <a:alphaModFix amt="14000"/>
          </a:blip>
          <a:stretch>
            <a:fillRect/>
          </a:stretch>
        </p:blipFill>
        <p:spPr>
          <a:xfrm>
            <a:off x="0" y="0"/>
            <a:ext cx="9144000" cy="5143500"/>
          </a:xfrm>
          <a:prstGeom prst="rect">
            <a:avLst/>
          </a:prstGeom>
          <a:noFill/>
          <a:ln>
            <a:noFill/>
          </a:ln>
        </p:spPr>
      </p:pic>
      <p:sp>
        <p:nvSpPr>
          <p:cNvPr id="330" name="Google Shape;330;p17"/>
          <p:cNvSpPr txBox="1">
            <a:spLocks noGrp="1"/>
          </p:cNvSpPr>
          <p:nvPr>
            <p:ph type="title"/>
          </p:nvPr>
        </p:nvSpPr>
        <p:spPr>
          <a:xfrm>
            <a:off x="720075" y="5394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1" name="Google Shape;331;p17"/>
          <p:cNvSpPr txBox="1">
            <a:spLocks noGrp="1"/>
          </p:cNvSpPr>
          <p:nvPr>
            <p:ph type="subTitle" idx="1"/>
          </p:nvPr>
        </p:nvSpPr>
        <p:spPr>
          <a:xfrm>
            <a:off x="2203050" y="1403087"/>
            <a:ext cx="5106000" cy="4113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000"/>
              <a:buNone/>
              <a:defRPr sz="1800">
                <a:solidFill>
                  <a:schemeClr val="dk1"/>
                </a:solidFill>
              </a:defRPr>
            </a:lvl1pPr>
            <a:lvl2pPr lvl="1" rtl="0">
              <a:lnSpc>
                <a:spcPct val="100000"/>
              </a:lnSpc>
              <a:spcBef>
                <a:spcPts val="0"/>
              </a:spcBef>
              <a:spcAft>
                <a:spcPts val="0"/>
              </a:spcAft>
              <a:buClr>
                <a:schemeClr val="dk1"/>
              </a:buClr>
              <a:buSzPts val="2000"/>
              <a:buNone/>
              <a:defRPr sz="2000">
                <a:solidFill>
                  <a:schemeClr val="dk1"/>
                </a:solidFill>
              </a:defRPr>
            </a:lvl2pPr>
            <a:lvl3pPr lvl="2" rtl="0">
              <a:lnSpc>
                <a:spcPct val="100000"/>
              </a:lnSpc>
              <a:spcBef>
                <a:spcPts val="0"/>
              </a:spcBef>
              <a:spcAft>
                <a:spcPts val="0"/>
              </a:spcAft>
              <a:buClr>
                <a:schemeClr val="dk1"/>
              </a:buClr>
              <a:buSzPts val="2000"/>
              <a:buNone/>
              <a:defRPr sz="2000">
                <a:solidFill>
                  <a:schemeClr val="dk1"/>
                </a:solidFill>
              </a:defRPr>
            </a:lvl3pPr>
            <a:lvl4pPr lvl="3" rtl="0">
              <a:lnSpc>
                <a:spcPct val="100000"/>
              </a:lnSpc>
              <a:spcBef>
                <a:spcPts val="0"/>
              </a:spcBef>
              <a:spcAft>
                <a:spcPts val="0"/>
              </a:spcAft>
              <a:buClr>
                <a:schemeClr val="dk1"/>
              </a:buClr>
              <a:buSzPts val="2000"/>
              <a:buNone/>
              <a:defRPr sz="2000">
                <a:solidFill>
                  <a:schemeClr val="dk1"/>
                </a:solidFill>
              </a:defRPr>
            </a:lvl4pPr>
            <a:lvl5pPr lvl="4" rtl="0">
              <a:lnSpc>
                <a:spcPct val="100000"/>
              </a:lnSpc>
              <a:spcBef>
                <a:spcPts val="0"/>
              </a:spcBef>
              <a:spcAft>
                <a:spcPts val="0"/>
              </a:spcAft>
              <a:buClr>
                <a:schemeClr val="dk1"/>
              </a:buClr>
              <a:buSzPts val="2000"/>
              <a:buNone/>
              <a:defRPr sz="2000">
                <a:solidFill>
                  <a:schemeClr val="dk1"/>
                </a:solidFill>
              </a:defRPr>
            </a:lvl5pPr>
            <a:lvl6pPr lvl="5" rtl="0">
              <a:lnSpc>
                <a:spcPct val="100000"/>
              </a:lnSpc>
              <a:spcBef>
                <a:spcPts val="0"/>
              </a:spcBef>
              <a:spcAft>
                <a:spcPts val="0"/>
              </a:spcAft>
              <a:buClr>
                <a:schemeClr val="dk1"/>
              </a:buClr>
              <a:buSzPts val="2000"/>
              <a:buNone/>
              <a:defRPr sz="2000">
                <a:solidFill>
                  <a:schemeClr val="dk1"/>
                </a:solidFill>
              </a:defRPr>
            </a:lvl6pPr>
            <a:lvl7pPr lvl="6" rtl="0">
              <a:lnSpc>
                <a:spcPct val="100000"/>
              </a:lnSpc>
              <a:spcBef>
                <a:spcPts val="0"/>
              </a:spcBef>
              <a:spcAft>
                <a:spcPts val="0"/>
              </a:spcAft>
              <a:buClr>
                <a:schemeClr val="dk1"/>
              </a:buClr>
              <a:buSzPts val="2000"/>
              <a:buNone/>
              <a:defRPr sz="2000">
                <a:solidFill>
                  <a:schemeClr val="dk1"/>
                </a:solidFill>
              </a:defRPr>
            </a:lvl7pPr>
            <a:lvl8pPr lvl="7" rtl="0">
              <a:lnSpc>
                <a:spcPct val="100000"/>
              </a:lnSpc>
              <a:spcBef>
                <a:spcPts val="0"/>
              </a:spcBef>
              <a:spcAft>
                <a:spcPts val="0"/>
              </a:spcAft>
              <a:buClr>
                <a:schemeClr val="dk1"/>
              </a:buClr>
              <a:buSzPts val="2000"/>
              <a:buNone/>
              <a:defRPr sz="2000">
                <a:solidFill>
                  <a:schemeClr val="dk1"/>
                </a:solidFill>
              </a:defRPr>
            </a:lvl8pPr>
            <a:lvl9pPr lvl="8" rtl="0">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332" name="Google Shape;332;p17"/>
          <p:cNvSpPr txBox="1">
            <a:spLocks noGrp="1"/>
          </p:cNvSpPr>
          <p:nvPr>
            <p:ph type="subTitle" idx="2"/>
          </p:nvPr>
        </p:nvSpPr>
        <p:spPr>
          <a:xfrm>
            <a:off x="2584050" y="2548700"/>
            <a:ext cx="5106000" cy="4113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000"/>
              <a:buNone/>
              <a:defRPr sz="1800">
                <a:solidFill>
                  <a:schemeClr val="dk1"/>
                </a:solidFill>
              </a:defRPr>
            </a:lvl1pPr>
            <a:lvl2pPr lvl="1" rtl="0">
              <a:lnSpc>
                <a:spcPct val="100000"/>
              </a:lnSpc>
              <a:spcBef>
                <a:spcPts val="0"/>
              </a:spcBef>
              <a:spcAft>
                <a:spcPts val="0"/>
              </a:spcAft>
              <a:buClr>
                <a:schemeClr val="dk1"/>
              </a:buClr>
              <a:buSzPts val="2000"/>
              <a:buNone/>
              <a:defRPr sz="2000">
                <a:solidFill>
                  <a:schemeClr val="dk1"/>
                </a:solidFill>
              </a:defRPr>
            </a:lvl2pPr>
            <a:lvl3pPr lvl="2" rtl="0">
              <a:lnSpc>
                <a:spcPct val="100000"/>
              </a:lnSpc>
              <a:spcBef>
                <a:spcPts val="0"/>
              </a:spcBef>
              <a:spcAft>
                <a:spcPts val="0"/>
              </a:spcAft>
              <a:buClr>
                <a:schemeClr val="dk1"/>
              </a:buClr>
              <a:buSzPts val="2000"/>
              <a:buNone/>
              <a:defRPr sz="2000">
                <a:solidFill>
                  <a:schemeClr val="dk1"/>
                </a:solidFill>
              </a:defRPr>
            </a:lvl3pPr>
            <a:lvl4pPr lvl="3" rtl="0">
              <a:lnSpc>
                <a:spcPct val="100000"/>
              </a:lnSpc>
              <a:spcBef>
                <a:spcPts val="0"/>
              </a:spcBef>
              <a:spcAft>
                <a:spcPts val="0"/>
              </a:spcAft>
              <a:buClr>
                <a:schemeClr val="dk1"/>
              </a:buClr>
              <a:buSzPts val="2000"/>
              <a:buNone/>
              <a:defRPr sz="2000">
                <a:solidFill>
                  <a:schemeClr val="dk1"/>
                </a:solidFill>
              </a:defRPr>
            </a:lvl4pPr>
            <a:lvl5pPr lvl="4" rtl="0">
              <a:lnSpc>
                <a:spcPct val="100000"/>
              </a:lnSpc>
              <a:spcBef>
                <a:spcPts val="0"/>
              </a:spcBef>
              <a:spcAft>
                <a:spcPts val="0"/>
              </a:spcAft>
              <a:buClr>
                <a:schemeClr val="dk1"/>
              </a:buClr>
              <a:buSzPts val="2000"/>
              <a:buNone/>
              <a:defRPr sz="2000">
                <a:solidFill>
                  <a:schemeClr val="dk1"/>
                </a:solidFill>
              </a:defRPr>
            </a:lvl5pPr>
            <a:lvl6pPr lvl="5" rtl="0">
              <a:lnSpc>
                <a:spcPct val="100000"/>
              </a:lnSpc>
              <a:spcBef>
                <a:spcPts val="0"/>
              </a:spcBef>
              <a:spcAft>
                <a:spcPts val="0"/>
              </a:spcAft>
              <a:buClr>
                <a:schemeClr val="dk1"/>
              </a:buClr>
              <a:buSzPts val="2000"/>
              <a:buNone/>
              <a:defRPr sz="2000">
                <a:solidFill>
                  <a:schemeClr val="dk1"/>
                </a:solidFill>
              </a:defRPr>
            </a:lvl6pPr>
            <a:lvl7pPr lvl="6" rtl="0">
              <a:lnSpc>
                <a:spcPct val="100000"/>
              </a:lnSpc>
              <a:spcBef>
                <a:spcPts val="0"/>
              </a:spcBef>
              <a:spcAft>
                <a:spcPts val="0"/>
              </a:spcAft>
              <a:buClr>
                <a:schemeClr val="dk1"/>
              </a:buClr>
              <a:buSzPts val="2000"/>
              <a:buNone/>
              <a:defRPr sz="2000">
                <a:solidFill>
                  <a:schemeClr val="dk1"/>
                </a:solidFill>
              </a:defRPr>
            </a:lvl7pPr>
            <a:lvl8pPr lvl="7" rtl="0">
              <a:lnSpc>
                <a:spcPct val="100000"/>
              </a:lnSpc>
              <a:spcBef>
                <a:spcPts val="0"/>
              </a:spcBef>
              <a:spcAft>
                <a:spcPts val="0"/>
              </a:spcAft>
              <a:buClr>
                <a:schemeClr val="dk1"/>
              </a:buClr>
              <a:buSzPts val="2000"/>
              <a:buNone/>
              <a:defRPr sz="2000">
                <a:solidFill>
                  <a:schemeClr val="dk1"/>
                </a:solidFill>
              </a:defRPr>
            </a:lvl8pPr>
            <a:lvl9pPr lvl="8" rtl="0">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333" name="Google Shape;333;p17"/>
          <p:cNvSpPr txBox="1">
            <a:spLocks noGrp="1"/>
          </p:cNvSpPr>
          <p:nvPr>
            <p:ph type="subTitle" idx="3"/>
          </p:nvPr>
        </p:nvSpPr>
        <p:spPr>
          <a:xfrm>
            <a:off x="2203050" y="3688413"/>
            <a:ext cx="5106000" cy="4113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000"/>
              <a:buNone/>
              <a:defRPr sz="1800">
                <a:solidFill>
                  <a:schemeClr val="dk1"/>
                </a:solidFill>
              </a:defRPr>
            </a:lvl1pPr>
            <a:lvl2pPr lvl="1" rtl="0">
              <a:lnSpc>
                <a:spcPct val="100000"/>
              </a:lnSpc>
              <a:spcBef>
                <a:spcPts val="0"/>
              </a:spcBef>
              <a:spcAft>
                <a:spcPts val="0"/>
              </a:spcAft>
              <a:buClr>
                <a:schemeClr val="dk1"/>
              </a:buClr>
              <a:buSzPts val="2000"/>
              <a:buNone/>
              <a:defRPr sz="2000">
                <a:solidFill>
                  <a:schemeClr val="dk1"/>
                </a:solidFill>
              </a:defRPr>
            </a:lvl2pPr>
            <a:lvl3pPr lvl="2" rtl="0">
              <a:lnSpc>
                <a:spcPct val="100000"/>
              </a:lnSpc>
              <a:spcBef>
                <a:spcPts val="0"/>
              </a:spcBef>
              <a:spcAft>
                <a:spcPts val="0"/>
              </a:spcAft>
              <a:buClr>
                <a:schemeClr val="dk1"/>
              </a:buClr>
              <a:buSzPts val="2000"/>
              <a:buNone/>
              <a:defRPr sz="2000">
                <a:solidFill>
                  <a:schemeClr val="dk1"/>
                </a:solidFill>
              </a:defRPr>
            </a:lvl3pPr>
            <a:lvl4pPr lvl="3" rtl="0">
              <a:lnSpc>
                <a:spcPct val="100000"/>
              </a:lnSpc>
              <a:spcBef>
                <a:spcPts val="0"/>
              </a:spcBef>
              <a:spcAft>
                <a:spcPts val="0"/>
              </a:spcAft>
              <a:buClr>
                <a:schemeClr val="dk1"/>
              </a:buClr>
              <a:buSzPts val="2000"/>
              <a:buNone/>
              <a:defRPr sz="2000">
                <a:solidFill>
                  <a:schemeClr val="dk1"/>
                </a:solidFill>
              </a:defRPr>
            </a:lvl4pPr>
            <a:lvl5pPr lvl="4" rtl="0">
              <a:lnSpc>
                <a:spcPct val="100000"/>
              </a:lnSpc>
              <a:spcBef>
                <a:spcPts val="0"/>
              </a:spcBef>
              <a:spcAft>
                <a:spcPts val="0"/>
              </a:spcAft>
              <a:buClr>
                <a:schemeClr val="dk1"/>
              </a:buClr>
              <a:buSzPts val="2000"/>
              <a:buNone/>
              <a:defRPr sz="2000">
                <a:solidFill>
                  <a:schemeClr val="dk1"/>
                </a:solidFill>
              </a:defRPr>
            </a:lvl5pPr>
            <a:lvl6pPr lvl="5" rtl="0">
              <a:lnSpc>
                <a:spcPct val="100000"/>
              </a:lnSpc>
              <a:spcBef>
                <a:spcPts val="0"/>
              </a:spcBef>
              <a:spcAft>
                <a:spcPts val="0"/>
              </a:spcAft>
              <a:buClr>
                <a:schemeClr val="dk1"/>
              </a:buClr>
              <a:buSzPts val="2000"/>
              <a:buNone/>
              <a:defRPr sz="2000">
                <a:solidFill>
                  <a:schemeClr val="dk1"/>
                </a:solidFill>
              </a:defRPr>
            </a:lvl6pPr>
            <a:lvl7pPr lvl="6" rtl="0">
              <a:lnSpc>
                <a:spcPct val="100000"/>
              </a:lnSpc>
              <a:spcBef>
                <a:spcPts val="0"/>
              </a:spcBef>
              <a:spcAft>
                <a:spcPts val="0"/>
              </a:spcAft>
              <a:buClr>
                <a:schemeClr val="dk1"/>
              </a:buClr>
              <a:buSzPts val="2000"/>
              <a:buNone/>
              <a:defRPr sz="2000">
                <a:solidFill>
                  <a:schemeClr val="dk1"/>
                </a:solidFill>
              </a:defRPr>
            </a:lvl7pPr>
            <a:lvl8pPr lvl="7" rtl="0">
              <a:lnSpc>
                <a:spcPct val="100000"/>
              </a:lnSpc>
              <a:spcBef>
                <a:spcPts val="0"/>
              </a:spcBef>
              <a:spcAft>
                <a:spcPts val="0"/>
              </a:spcAft>
              <a:buClr>
                <a:schemeClr val="dk1"/>
              </a:buClr>
              <a:buSzPts val="2000"/>
              <a:buNone/>
              <a:defRPr sz="2000">
                <a:solidFill>
                  <a:schemeClr val="dk1"/>
                </a:solidFill>
              </a:defRPr>
            </a:lvl8pPr>
            <a:lvl9pPr lvl="8" rtl="0">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334" name="Google Shape;334;p17"/>
          <p:cNvSpPr txBox="1">
            <a:spLocks noGrp="1"/>
          </p:cNvSpPr>
          <p:nvPr>
            <p:ph type="subTitle" idx="4"/>
          </p:nvPr>
        </p:nvSpPr>
        <p:spPr>
          <a:xfrm>
            <a:off x="2203050" y="1729463"/>
            <a:ext cx="5106000" cy="52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5" name="Google Shape;335;p17"/>
          <p:cNvSpPr txBox="1">
            <a:spLocks noGrp="1"/>
          </p:cNvSpPr>
          <p:nvPr>
            <p:ph type="subTitle" idx="5"/>
          </p:nvPr>
        </p:nvSpPr>
        <p:spPr>
          <a:xfrm>
            <a:off x="2584050" y="2872199"/>
            <a:ext cx="5106000" cy="52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6" name="Google Shape;336;p17"/>
          <p:cNvSpPr txBox="1">
            <a:spLocks noGrp="1"/>
          </p:cNvSpPr>
          <p:nvPr>
            <p:ph type="subTitle" idx="6"/>
          </p:nvPr>
        </p:nvSpPr>
        <p:spPr>
          <a:xfrm>
            <a:off x="2203050" y="4014936"/>
            <a:ext cx="5106000" cy="52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grpSp>
        <p:nvGrpSpPr>
          <p:cNvPr id="337" name="Google Shape;337;p17"/>
          <p:cNvGrpSpPr/>
          <p:nvPr/>
        </p:nvGrpSpPr>
        <p:grpSpPr>
          <a:xfrm>
            <a:off x="-344203" y="-89116"/>
            <a:ext cx="9607578" cy="5473225"/>
            <a:chOff x="-344203" y="-89116"/>
            <a:chExt cx="9607578" cy="5473225"/>
          </a:xfrm>
        </p:grpSpPr>
        <p:pic>
          <p:nvPicPr>
            <p:cNvPr id="338" name="Google Shape;338;p17"/>
            <p:cNvPicPr preferRelativeResize="0"/>
            <p:nvPr/>
          </p:nvPicPr>
          <p:blipFill>
            <a:blip r:embed="rId3">
              <a:alphaModFix amt="70000"/>
            </a:blip>
            <a:stretch>
              <a:fillRect/>
            </a:stretch>
          </p:blipFill>
          <p:spPr>
            <a:xfrm rot="-5755639">
              <a:off x="-4880" y="3923600"/>
              <a:ext cx="1089960" cy="1664951"/>
            </a:xfrm>
            <a:prstGeom prst="rect">
              <a:avLst/>
            </a:prstGeom>
            <a:noFill/>
            <a:ln>
              <a:noFill/>
            </a:ln>
          </p:spPr>
        </p:pic>
        <p:pic>
          <p:nvPicPr>
            <p:cNvPr id="339" name="Google Shape;339;p17"/>
            <p:cNvPicPr preferRelativeResize="0"/>
            <p:nvPr/>
          </p:nvPicPr>
          <p:blipFill>
            <a:blip r:embed="rId4">
              <a:alphaModFix amt="70000"/>
            </a:blip>
            <a:stretch>
              <a:fillRect/>
            </a:stretch>
          </p:blipFill>
          <p:spPr>
            <a:xfrm rot="-5400000">
              <a:off x="7728984" y="-219675"/>
              <a:ext cx="1403833" cy="1664950"/>
            </a:xfrm>
            <a:prstGeom prst="rect">
              <a:avLst/>
            </a:prstGeom>
            <a:noFill/>
            <a:ln>
              <a:noFill/>
            </a:ln>
          </p:spPr>
        </p:pic>
      </p:grpSp>
      <p:grpSp>
        <p:nvGrpSpPr>
          <p:cNvPr id="340" name="Google Shape;340;p17"/>
          <p:cNvGrpSpPr/>
          <p:nvPr/>
        </p:nvGrpSpPr>
        <p:grpSpPr>
          <a:xfrm>
            <a:off x="-476853" y="-405001"/>
            <a:ext cx="10375100" cy="6198145"/>
            <a:chOff x="-476853" y="-405001"/>
            <a:chExt cx="10375100" cy="6198145"/>
          </a:xfrm>
        </p:grpSpPr>
        <p:grpSp>
          <p:nvGrpSpPr>
            <p:cNvPr id="341" name="Google Shape;341;p17"/>
            <p:cNvGrpSpPr/>
            <p:nvPr/>
          </p:nvGrpSpPr>
          <p:grpSpPr>
            <a:xfrm>
              <a:off x="7890219" y="-405001"/>
              <a:ext cx="2008027" cy="2113774"/>
              <a:chOff x="3081569" y="70549"/>
              <a:chExt cx="2008027" cy="2113774"/>
            </a:xfrm>
          </p:grpSpPr>
          <p:sp>
            <p:nvSpPr>
              <p:cNvPr id="342" name="Google Shape;342;p17"/>
              <p:cNvSpPr/>
              <p:nvPr/>
            </p:nvSpPr>
            <p:spPr>
              <a:xfrm>
                <a:off x="3209249" y="70549"/>
                <a:ext cx="1880348" cy="2113774"/>
              </a:xfrm>
              <a:custGeom>
                <a:avLst/>
                <a:gdLst/>
                <a:ahLst/>
                <a:cxnLst/>
                <a:rect l="l" t="t" r="r" b="b"/>
                <a:pathLst>
                  <a:path w="1694007" h="1904301" extrusionOk="0">
                    <a:moveTo>
                      <a:pt x="0" y="0"/>
                    </a:moveTo>
                    <a:cubicBezTo>
                      <a:pt x="0" y="0"/>
                      <a:pt x="417400" y="59108"/>
                      <a:pt x="427327" y="163845"/>
                    </a:cubicBezTo>
                    <a:cubicBezTo>
                      <a:pt x="437163" y="268582"/>
                      <a:pt x="77414" y="373410"/>
                      <a:pt x="245904" y="475779"/>
                    </a:cubicBezTo>
                    <a:cubicBezTo>
                      <a:pt x="414394" y="578240"/>
                      <a:pt x="1082890" y="551372"/>
                      <a:pt x="928972" y="824964"/>
                    </a:cubicBezTo>
                    <a:cubicBezTo>
                      <a:pt x="775054" y="1098555"/>
                      <a:pt x="-560116" y="1527340"/>
                      <a:pt x="1694008" y="1904302"/>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43;p17"/>
              <p:cNvSpPr/>
              <p:nvPr/>
            </p:nvSpPr>
            <p:spPr>
              <a:xfrm>
                <a:off x="3081569" y="171471"/>
                <a:ext cx="583600" cy="132017"/>
              </a:xfrm>
              <a:custGeom>
                <a:avLst/>
                <a:gdLst/>
                <a:ahLst/>
                <a:cxnLst/>
                <a:rect l="l" t="t" r="r" b="b"/>
                <a:pathLst>
                  <a:path w="525766" h="118934" extrusionOk="0">
                    <a:moveTo>
                      <a:pt x="0" y="2267"/>
                    </a:moveTo>
                    <a:cubicBezTo>
                      <a:pt x="0" y="2267"/>
                      <a:pt x="533157" y="-26240"/>
                      <a:pt x="525689" y="118935"/>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 name="Google Shape;344;p17"/>
              <p:cNvSpPr/>
              <p:nvPr/>
            </p:nvSpPr>
            <p:spPr>
              <a:xfrm>
                <a:off x="3081569" y="272623"/>
                <a:ext cx="533675" cy="79611"/>
              </a:xfrm>
              <a:custGeom>
                <a:avLst/>
                <a:gdLst/>
                <a:ahLst/>
                <a:cxnLst/>
                <a:rect l="l" t="t" r="r" b="b"/>
                <a:pathLst>
                  <a:path w="480788" h="71722" extrusionOk="0">
                    <a:moveTo>
                      <a:pt x="0" y="52232"/>
                    </a:moveTo>
                    <a:cubicBezTo>
                      <a:pt x="0" y="52232"/>
                      <a:pt x="454923" y="-77368"/>
                      <a:pt x="480789" y="71723"/>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 name="Google Shape;345;p17"/>
              <p:cNvSpPr/>
              <p:nvPr/>
            </p:nvSpPr>
            <p:spPr>
              <a:xfrm>
                <a:off x="3511521" y="401262"/>
                <a:ext cx="772400" cy="529126"/>
              </a:xfrm>
              <a:custGeom>
                <a:avLst/>
                <a:gdLst/>
                <a:ahLst/>
                <a:cxnLst/>
                <a:rect l="l" t="t" r="r" b="b"/>
                <a:pathLst>
                  <a:path w="695856" h="476690" extrusionOk="0">
                    <a:moveTo>
                      <a:pt x="34751" y="0"/>
                    </a:moveTo>
                    <a:cubicBezTo>
                      <a:pt x="34751" y="0"/>
                      <a:pt x="-88110" y="136705"/>
                      <a:pt x="128195" y="145812"/>
                    </a:cubicBezTo>
                    <a:cubicBezTo>
                      <a:pt x="344500" y="154920"/>
                      <a:pt x="794413" y="238345"/>
                      <a:pt x="676470" y="476690"/>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 name="Google Shape;346;p17"/>
              <p:cNvSpPr/>
              <p:nvPr/>
            </p:nvSpPr>
            <p:spPr>
              <a:xfrm>
                <a:off x="3209926" y="498133"/>
                <a:ext cx="971146" cy="572293"/>
              </a:xfrm>
              <a:custGeom>
                <a:avLst/>
                <a:gdLst/>
                <a:ahLst/>
                <a:cxnLst/>
                <a:rect l="l" t="t" r="r" b="b"/>
                <a:pathLst>
                  <a:path w="874906" h="515579" extrusionOk="0">
                    <a:moveTo>
                      <a:pt x="210504" y="0"/>
                    </a:moveTo>
                    <a:cubicBezTo>
                      <a:pt x="206770" y="6831"/>
                      <a:pt x="-99700" y="135976"/>
                      <a:pt x="33544" y="261114"/>
                    </a:cubicBezTo>
                    <a:cubicBezTo>
                      <a:pt x="166697" y="386252"/>
                      <a:pt x="982188" y="248819"/>
                      <a:pt x="863061" y="515580"/>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 name="Google Shape;347;p17"/>
              <p:cNvSpPr/>
              <p:nvPr/>
            </p:nvSpPr>
            <p:spPr>
              <a:xfrm>
                <a:off x="3254301" y="291765"/>
                <a:ext cx="192359" cy="260013"/>
              </a:xfrm>
              <a:custGeom>
                <a:avLst/>
                <a:gdLst/>
                <a:ahLst/>
                <a:cxnLst/>
                <a:rect l="l" t="t" r="r" b="b"/>
                <a:pathLst>
                  <a:path w="173296" h="234246" extrusionOk="0">
                    <a:moveTo>
                      <a:pt x="0" y="0"/>
                    </a:moveTo>
                    <a:cubicBezTo>
                      <a:pt x="0" y="0"/>
                      <a:pt x="325140" y="5465"/>
                      <a:pt x="84701" y="234247"/>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 name="Google Shape;348;p17"/>
              <p:cNvSpPr/>
              <p:nvPr/>
            </p:nvSpPr>
            <p:spPr>
              <a:xfrm>
                <a:off x="3815603" y="1126024"/>
                <a:ext cx="1273402" cy="816334"/>
              </a:xfrm>
              <a:custGeom>
                <a:avLst/>
                <a:gdLst/>
                <a:ahLst/>
                <a:cxnLst/>
                <a:rect l="l" t="t" r="r" b="b"/>
                <a:pathLst>
                  <a:path w="1147209" h="735436" extrusionOk="0">
                    <a:moveTo>
                      <a:pt x="257217" y="0"/>
                    </a:moveTo>
                    <a:cubicBezTo>
                      <a:pt x="257217" y="0"/>
                      <a:pt x="-166467" y="284612"/>
                      <a:pt x="73700" y="475871"/>
                    </a:cubicBezTo>
                    <a:cubicBezTo>
                      <a:pt x="313866" y="667130"/>
                      <a:pt x="1147209" y="735436"/>
                      <a:pt x="1147209" y="735436"/>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 name="Google Shape;349;p17"/>
              <p:cNvSpPr/>
              <p:nvPr/>
            </p:nvSpPr>
            <p:spPr>
              <a:xfrm>
                <a:off x="3201685" y="707834"/>
                <a:ext cx="961753" cy="385875"/>
              </a:xfrm>
              <a:custGeom>
                <a:avLst/>
                <a:gdLst/>
                <a:ahLst/>
                <a:cxnLst/>
                <a:rect l="l" t="t" r="r" b="b"/>
                <a:pathLst>
                  <a:path w="866444" h="347635" extrusionOk="0">
                    <a:moveTo>
                      <a:pt x="6820" y="0"/>
                    </a:moveTo>
                    <a:cubicBezTo>
                      <a:pt x="6820" y="0"/>
                      <a:pt x="-24601" y="105010"/>
                      <a:pt x="47440" y="132333"/>
                    </a:cubicBezTo>
                    <a:cubicBezTo>
                      <a:pt x="119481" y="159656"/>
                      <a:pt x="1008926" y="213026"/>
                      <a:pt x="846721" y="347636"/>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 name="Google Shape;350;p17"/>
              <p:cNvSpPr/>
              <p:nvPr/>
            </p:nvSpPr>
            <p:spPr>
              <a:xfrm>
                <a:off x="3694705" y="1454313"/>
                <a:ext cx="587060" cy="542874"/>
              </a:xfrm>
              <a:custGeom>
                <a:avLst/>
                <a:gdLst/>
                <a:ahLst/>
                <a:cxnLst/>
                <a:rect l="l" t="t" r="r" b="b"/>
                <a:pathLst>
                  <a:path w="528883" h="489076" extrusionOk="0">
                    <a:moveTo>
                      <a:pt x="16765" y="0"/>
                    </a:moveTo>
                    <a:cubicBezTo>
                      <a:pt x="16765" y="0"/>
                      <a:pt x="-143801" y="276870"/>
                      <a:pt x="528884" y="489076"/>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 name="Google Shape;351;p17"/>
              <p:cNvSpPr/>
              <p:nvPr/>
            </p:nvSpPr>
            <p:spPr>
              <a:xfrm>
                <a:off x="4240683" y="1737854"/>
                <a:ext cx="847976" cy="101565"/>
              </a:xfrm>
              <a:custGeom>
                <a:avLst/>
                <a:gdLst/>
                <a:ahLst/>
                <a:cxnLst/>
                <a:rect l="l" t="t" r="r" b="b"/>
                <a:pathLst>
                  <a:path w="763942" h="91500" extrusionOk="0">
                    <a:moveTo>
                      <a:pt x="0" y="57105"/>
                    </a:moveTo>
                    <a:cubicBezTo>
                      <a:pt x="0" y="57105"/>
                      <a:pt x="634160" y="164392"/>
                      <a:pt x="763943" y="0"/>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52" name="Google Shape;352;p17"/>
            <p:cNvGrpSpPr/>
            <p:nvPr/>
          </p:nvGrpSpPr>
          <p:grpSpPr>
            <a:xfrm>
              <a:off x="-476853" y="4195658"/>
              <a:ext cx="1609530" cy="1597486"/>
              <a:chOff x="2997600" y="26685"/>
              <a:chExt cx="1451204" cy="1440344"/>
            </a:xfrm>
          </p:grpSpPr>
          <p:sp>
            <p:nvSpPr>
              <p:cNvPr id="353" name="Google Shape;353;p17"/>
              <p:cNvSpPr/>
              <p:nvPr/>
            </p:nvSpPr>
            <p:spPr>
              <a:xfrm>
                <a:off x="3263272" y="26685"/>
                <a:ext cx="1185532" cy="1140632"/>
              </a:xfrm>
              <a:custGeom>
                <a:avLst/>
                <a:gdLst/>
                <a:ahLst/>
                <a:cxnLst/>
                <a:rect l="l" t="t" r="r" b="b"/>
                <a:pathLst>
                  <a:path w="1185532" h="1140632" extrusionOk="0">
                    <a:moveTo>
                      <a:pt x="0" y="0"/>
                    </a:moveTo>
                    <a:cubicBezTo>
                      <a:pt x="0" y="0"/>
                      <a:pt x="302371" y="6740"/>
                      <a:pt x="280969" y="163845"/>
                    </a:cubicBezTo>
                    <a:cubicBezTo>
                      <a:pt x="259566" y="320951"/>
                      <a:pt x="-127779" y="498548"/>
                      <a:pt x="141076" y="710299"/>
                    </a:cubicBezTo>
                    <a:cubicBezTo>
                      <a:pt x="409932" y="922050"/>
                      <a:pt x="1185532" y="259475"/>
                      <a:pt x="1185532" y="1140632"/>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17"/>
              <p:cNvSpPr/>
              <p:nvPr/>
            </p:nvSpPr>
            <p:spPr>
              <a:xfrm>
                <a:off x="3415824" y="26685"/>
                <a:ext cx="1032980" cy="951649"/>
              </a:xfrm>
              <a:custGeom>
                <a:avLst/>
                <a:gdLst/>
                <a:ahLst/>
                <a:cxnLst/>
                <a:rect l="l" t="t" r="r" b="b"/>
                <a:pathLst>
                  <a:path w="1032980" h="951649" extrusionOk="0">
                    <a:moveTo>
                      <a:pt x="0" y="0"/>
                    </a:moveTo>
                    <a:cubicBezTo>
                      <a:pt x="0" y="0"/>
                      <a:pt x="459932" y="4463"/>
                      <a:pt x="364303" y="305013"/>
                    </a:cubicBezTo>
                    <a:cubicBezTo>
                      <a:pt x="268673" y="605562"/>
                      <a:pt x="1032981" y="113754"/>
                      <a:pt x="1032981" y="951650"/>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 name="Google Shape;355;p17"/>
              <p:cNvSpPr/>
              <p:nvPr/>
            </p:nvSpPr>
            <p:spPr>
              <a:xfrm>
                <a:off x="3321105" y="26685"/>
                <a:ext cx="1123873" cy="997187"/>
              </a:xfrm>
              <a:custGeom>
                <a:avLst/>
                <a:gdLst/>
                <a:ahLst/>
                <a:cxnLst/>
                <a:rect l="l" t="t" r="r" b="b"/>
                <a:pathLst>
                  <a:path w="1123873" h="997187" extrusionOk="0">
                    <a:moveTo>
                      <a:pt x="0" y="0"/>
                    </a:moveTo>
                    <a:cubicBezTo>
                      <a:pt x="0" y="0"/>
                      <a:pt x="425232" y="16120"/>
                      <a:pt x="314666" y="324503"/>
                    </a:cubicBezTo>
                    <a:cubicBezTo>
                      <a:pt x="204010" y="632885"/>
                      <a:pt x="1123874" y="195722"/>
                      <a:pt x="1123874" y="997188"/>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 name="Google Shape;356;p17"/>
              <p:cNvSpPr/>
              <p:nvPr/>
            </p:nvSpPr>
            <p:spPr>
              <a:xfrm>
                <a:off x="2997600" y="109928"/>
                <a:ext cx="1366138" cy="838989"/>
              </a:xfrm>
              <a:custGeom>
                <a:avLst/>
                <a:gdLst/>
                <a:ahLst/>
                <a:cxnLst/>
                <a:rect l="l" t="t" r="r" b="b"/>
                <a:pathLst>
                  <a:path w="1366138" h="838989" extrusionOk="0">
                    <a:moveTo>
                      <a:pt x="522778" y="0"/>
                    </a:moveTo>
                    <a:cubicBezTo>
                      <a:pt x="522778" y="0"/>
                      <a:pt x="568498" y="151550"/>
                      <a:pt x="265672" y="241351"/>
                    </a:cubicBezTo>
                    <a:cubicBezTo>
                      <a:pt x="-37155" y="331151"/>
                      <a:pt x="-173769" y="800191"/>
                      <a:pt x="368132" y="836621"/>
                    </a:cubicBezTo>
                    <a:cubicBezTo>
                      <a:pt x="910032" y="873052"/>
                      <a:pt x="1143732" y="473867"/>
                      <a:pt x="1366139" y="691720"/>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 name="Google Shape;357;p17"/>
              <p:cNvSpPr/>
              <p:nvPr/>
            </p:nvSpPr>
            <p:spPr>
              <a:xfrm>
                <a:off x="3722840" y="868800"/>
                <a:ext cx="722139" cy="598229"/>
              </a:xfrm>
              <a:custGeom>
                <a:avLst/>
                <a:gdLst/>
                <a:ahLst/>
                <a:cxnLst/>
                <a:rect l="l" t="t" r="r" b="b"/>
                <a:pathLst>
                  <a:path w="722139" h="598229" extrusionOk="0">
                    <a:moveTo>
                      <a:pt x="0" y="38678"/>
                    </a:moveTo>
                    <a:cubicBezTo>
                      <a:pt x="0" y="38678"/>
                      <a:pt x="570954" y="-118063"/>
                      <a:pt x="479240" y="199518"/>
                    </a:cubicBezTo>
                    <a:cubicBezTo>
                      <a:pt x="387436" y="517099"/>
                      <a:pt x="401097" y="626389"/>
                      <a:pt x="722139" y="592236"/>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246429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subTitle" idx="1"/>
          </p:nvPr>
        </p:nvSpPr>
        <p:spPr>
          <a:xfrm>
            <a:off x="1028726" y="2432950"/>
            <a:ext cx="3139800" cy="425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Nunito ExtraBold"/>
              <a:buNone/>
              <a:defRPr sz="2000">
                <a:latin typeface="Nunito ExtraBold"/>
                <a:ea typeface="Nunito ExtraBold"/>
                <a:cs typeface="Nunito ExtraBold"/>
                <a:sym typeface="Nunito ExtraBold"/>
              </a:defRPr>
            </a:lvl1pPr>
            <a:lvl2pPr lvl="1"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2pPr>
            <a:lvl3pPr lvl="2"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3pPr>
            <a:lvl4pPr lvl="3"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4pPr>
            <a:lvl5pPr lvl="4"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5pPr>
            <a:lvl6pPr lvl="5"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6pPr>
            <a:lvl7pPr lvl="6"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7pPr>
            <a:lvl8pPr lvl="7"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8pPr>
            <a:lvl9pPr lvl="8"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9pPr>
          </a:lstStyle>
          <a:p>
            <a:endParaRPr/>
          </a:p>
        </p:txBody>
      </p:sp>
      <p:sp>
        <p:nvSpPr>
          <p:cNvPr id="23" name="Google Shape;23;p5"/>
          <p:cNvSpPr txBox="1">
            <a:spLocks noGrp="1"/>
          </p:cNvSpPr>
          <p:nvPr>
            <p:ph type="subTitle" idx="2"/>
          </p:nvPr>
        </p:nvSpPr>
        <p:spPr>
          <a:xfrm>
            <a:off x="4975474" y="2432950"/>
            <a:ext cx="3139800" cy="425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Nunito ExtraBold"/>
              <a:buNone/>
              <a:defRPr sz="2000">
                <a:latin typeface="Nunito ExtraBold"/>
                <a:ea typeface="Nunito ExtraBold"/>
                <a:cs typeface="Nunito ExtraBold"/>
                <a:sym typeface="Nunito ExtraBold"/>
              </a:defRPr>
            </a:lvl1pPr>
            <a:lvl2pPr lvl="1"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2pPr>
            <a:lvl3pPr lvl="2"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3pPr>
            <a:lvl4pPr lvl="3"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4pPr>
            <a:lvl5pPr lvl="4"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5pPr>
            <a:lvl6pPr lvl="5"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6pPr>
            <a:lvl7pPr lvl="6"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7pPr>
            <a:lvl8pPr lvl="7"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8pPr>
            <a:lvl9pPr lvl="8" algn="ctr" rtl="0">
              <a:lnSpc>
                <a:spcPct val="100000"/>
              </a:lnSpc>
              <a:spcBef>
                <a:spcPts val="0"/>
              </a:spcBef>
              <a:spcAft>
                <a:spcPts val="0"/>
              </a:spcAft>
              <a:buSzPts val="2400"/>
              <a:buFont typeface="Nunito ExtraBold"/>
              <a:buNone/>
              <a:defRPr sz="2400">
                <a:latin typeface="Nunito ExtraBold"/>
                <a:ea typeface="Nunito ExtraBold"/>
                <a:cs typeface="Nunito ExtraBold"/>
                <a:sym typeface="Nunito ExtraBold"/>
              </a:defRPr>
            </a:lvl9pPr>
          </a:lstStyle>
          <a:p>
            <a:endParaRPr/>
          </a:p>
        </p:txBody>
      </p:sp>
      <p:sp>
        <p:nvSpPr>
          <p:cNvPr id="24" name="Google Shape;24;p5"/>
          <p:cNvSpPr txBox="1">
            <a:spLocks noGrp="1"/>
          </p:cNvSpPr>
          <p:nvPr>
            <p:ph type="subTitle" idx="3"/>
          </p:nvPr>
        </p:nvSpPr>
        <p:spPr>
          <a:xfrm>
            <a:off x="1028726" y="2858648"/>
            <a:ext cx="3139800" cy="1623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 name="Google Shape;25;p5"/>
          <p:cNvSpPr txBox="1">
            <a:spLocks noGrp="1"/>
          </p:cNvSpPr>
          <p:nvPr>
            <p:ph type="subTitle" idx="4"/>
          </p:nvPr>
        </p:nvSpPr>
        <p:spPr>
          <a:xfrm>
            <a:off x="4975474" y="2858648"/>
            <a:ext cx="3139800" cy="1623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 name="Google Shape;26;p5"/>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 name="Google Shape;27;p5"/>
          <p:cNvGrpSpPr/>
          <p:nvPr/>
        </p:nvGrpSpPr>
        <p:grpSpPr>
          <a:xfrm>
            <a:off x="-371000" y="1060989"/>
            <a:ext cx="11669901" cy="6065289"/>
            <a:chOff x="-371000" y="1060989"/>
            <a:chExt cx="11669901" cy="6065289"/>
          </a:xfrm>
        </p:grpSpPr>
        <p:grpSp>
          <p:nvGrpSpPr>
            <p:cNvPr id="28" name="Google Shape;28;p5"/>
            <p:cNvGrpSpPr/>
            <p:nvPr/>
          </p:nvGrpSpPr>
          <p:grpSpPr>
            <a:xfrm>
              <a:off x="-371000" y="2797450"/>
              <a:ext cx="2214468" cy="3016459"/>
              <a:chOff x="-371000" y="2797450"/>
              <a:chExt cx="2214468" cy="3016459"/>
            </a:xfrm>
          </p:grpSpPr>
          <p:sp>
            <p:nvSpPr>
              <p:cNvPr id="29" name="Google Shape;29;p5"/>
              <p:cNvSpPr/>
              <p:nvPr/>
            </p:nvSpPr>
            <p:spPr>
              <a:xfrm rot="3583529" flipH="1">
                <a:off x="-777625" y="3907319"/>
                <a:ext cx="3027718" cy="796720"/>
              </a:xfrm>
              <a:custGeom>
                <a:avLst/>
                <a:gdLst/>
                <a:ahLst/>
                <a:cxnLst/>
                <a:rect l="l" t="t" r="r" b="b"/>
                <a:pathLst>
                  <a:path w="2654617" h="698541" extrusionOk="0">
                    <a:moveTo>
                      <a:pt x="0" y="0"/>
                    </a:moveTo>
                    <a:lnTo>
                      <a:pt x="992505" y="379095"/>
                    </a:lnTo>
                    <a:cubicBezTo>
                      <a:pt x="1011555" y="385763"/>
                      <a:pt x="1028700" y="396240"/>
                      <a:pt x="1042988" y="409575"/>
                    </a:cubicBezTo>
                    <a:lnTo>
                      <a:pt x="1210628" y="558165"/>
                    </a:lnTo>
                    <a:cubicBezTo>
                      <a:pt x="1257300" y="599122"/>
                      <a:pt x="1313498" y="627697"/>
                      <a:pt x="1374457" y="639128"/>
                    </a:cubicBezTo>
                    <a:lnTo>
                      <a:pt x="1641157" y="691515"/>
                    </a:lnTo>
                    <a:cubicBezTo>
                      <a:pt x="1777365" y="718185"/>
                      <a:pt x="1916430" y="667703"/>
                      <a:pt x="2004060" y="561022"/>
                    </a:cubicBezTo>
                    <a:lnTo>
                      <a:pt x="2004060" y="561022"/>
                    </a:lnTo>
                    <a:cubicBezTo>
                      <a:pt x="2053590" y="501015"/>
                      <a:pt x="2123123" y="460057"/>
                      <a:pt x="2199323" y="447675"/>
                    </a:cubicBezTo>
                    <a:lnTo>
                      <a:pt x="2654618" y="37338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30;p5"/>
              <p:cNvGrpSpPr/>
              <p:nvPr/>
            </p:nvGrpSpPr>
            <p:grpSpPr>
              <a:xfrm>
                <a:off x="93192" y="3848775"/>
                <a:ext cx="1117103" cy="1188377"/>
                <a:chOff x="93192" y="3848775"/>
                <a:chExt cx="1117103" cy="1188377"/>
              </a:xfrm>
            </p:grpSpPr>
            <p:grpSp>
              <p:nvGrpSpPr>
                <p:cNvPr id="31" name="Google Shape;31;p5"/>
                <p:cNvGrpSpPr/>
                <p:nvPr/>
              </p:nvGrpSpPr>
              <p:grpSpPr>
                <a:xfrm flipH="1">
                  <a:off x="93192" y="3848775"/>
                  <a:ext cx="245811" cy="533354"/>
                  <a:chOff x="7738110" y="1433006"/>
                  <a:chExt cx="215775" cy="468183"/>
                </a:xfrm>
              </p:grpSpPr>
              <p:sp>
                <p:nvSpPr>
                  <p:cNvPr id="32" name="Google Shape;32;p5"/>
                  <p:cNvSpPr/>
                  <p:nvPr/>
                </p:nvSpPr>
                <p:spPr>
                  <a:xfrm>
                    <a:off x="7738763" y="1433006"/>
                    <a:ext cx="215122" cy="403482"/>
                  </a:xfrm>
                  <a:custGeom>
                    <a:avLst/>
                    <a:gdLst/>
                    <a:ahLst/>
                    <a:cxnLst/>
                    <a:rect l="l" t="t" r="r" b="b"/>
                    <a:pathLst>
                      <a:path w="215122" h="403482" extrusionOk="0">
                        <a:moveTo>
                          <a:pt x="6014" y="182433"/>
                        </a:moveTo>
                        <a:cubicBezTo>
                          <a:pt x="-5416" y="250061"/>
                          <a:pt x="-4463" y="329118"/>
                          <a:pt x="44114" y="377696"/>
                        </a:cubicBezTo>
                        <a:cubicBezTo>
                          <a:pt x="56497" y="390078"/>
                          <a:pt x="71737" y="399603"/>
                          <a:pt x="88882" y="402461"/>
                        </a:cubicBezTo>
                        <a:cubicBezTo>
                          <a:pt x="114599" y="407223"/>
                          <a:pt x="141269" y="394841"/>
                          <a:pt x="160319" y="375791"/>
                        </a:cubicBezTo>
                        <a:cubicBezTo>
                          <a:pt x="178417" y="356741"/>
                          <a:pt x="189847" y="331976"/>
                          <a:pt x="197467" y="307211"/>
                        </a:cubicBezTo>
                        <a:cubicBezTo>
                          <a:pt x="222232" y="227201"/>
                          <a:pt x="231757" y="69086"/>
                          <a:pt x="151747" y="13841"/>
                        </a:cubicBezTo>
                        <a:cubicBezTo>
                          <a:pt x="60307" y="-49977"/>
                          <a:pt x="15539" y="124331"/>
                          <a:pt x="6014" y="1824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5"/>
                  <p:cNvSpPr/>
                  <p:nvPr/>
                </p:nvSpPr>
                <p:spPr>
                  <a:xfrm>
                    <a:off x="7845742" y="1564005"/>
                    <a:ext cx="9525" cy="337184"/>
                  </a:xfrm>
                  <a:custGeom>
                    <a:avLst/>
                    <a:gdLst/>
                    <a:ahLst/>
                    <a:cxnLst/>
                    <a:rect l="l" t="t" r="r" b="b"/>
                    <a:pathLst>
                      <a:path w="9525" h="337184" extrusionOk="0">
                        <a:moveTo>
                          <a:pt x="0" y="0"/>
                        </a:moveTo>
                        <a:lnTo>
                          <a:pt x="0" y="337185"/>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5"/>
                  <p:cNvSpPr/>
                  <p:nvPr/>
                </p:nvSpPr>
                <p:spPr>
                  <a:xfrm>
                    <a:off x="7738110" y="1589722"/>
                    <a:ext cx="107632" cy="187642"/>
                  </a:xfrm>
                  <a:custGeom>
                    <a:avLst/>
                    <a:gdLst/>
                    <a:ahLst/>
                    <a:cxnLst/>
                    <a:rect l="l" t="t" r="r" b="b"/>
                    <a:pathLst>
                      <a:path w="107632" h="187642" extrusionOk="0">
                        <a:moveTo>
                          <a:pt x="0" y="0"/>
                        </a:moveTo>
                        <a:lnTo>
                          <a:pt x="107633" y="187642"/>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5"/>
                  <p:cNvSpPr/>
                  <p:nvPr/>
                </p:nvSpPr>
                <p:spPr>
                  <a:xfrm>
                    <a:off x="7845742" y="1561147"/>
                    <a:ext cx="103822" cy="162877"/>
                  </a:xfrm>
                  <a:custGeom>
                    <a:avLst/>
                    <a:gdLst/>
                    <a:ahLst/>
                    <a:cxnLst/>
                    <a:rect l="l" t="t" r="r" b="b"/>
                    <a:pathLst>
                      <a:path w="103822" h="162877" extrusionOk="0">
                        <a:moveTo>
                          <a:pt x="103822" y="0"/>
                        </a:moveTo>
                        <a:cubicBezTo>
                          <a:pt x="103822" y="952"/>
                          <a:pt x="0" y="162877"/>
                          <a:pt x="0" y="162877"/>
                        </a:cubicBez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6" name="Google Shape;36;p5"/>
                <p:cNvGrpSpPr/>
                <p:nvPr/>
              </p:nvGrpSpPr>
              <p:grpSpPr>
                <a:xfrm flipH="1">
                  <a:off x="339004" y="4529122"/>
                  <a:ext cx="871291" cy="508031"/>
                  <a:chOff x="7047547" y="4061275"/>
                  <a:chExt cx="764827" cy="445954"/>
                </a:xfrm>
              </p:grpSpPr>
              <p:sp>
                <p:nvSpPr>
                  <p:cNvPr id="37" name="Google Shape;37;p5"/>
                  <p:cNvSpPr/>
                  <p:nvPr/>
                </p:nvSpPr>
                <p:spPr>
                  <a:xfrm>
                    <a:off x="7309221" y="4257692"/>
                    <a:ext cx="83548" cy="249537"/>
                  </a:xfrm>
                  <a:custGeom>
                    <a:avLst/>
                    <a:gdLst/>
                    <a:ahLst/>
                    <a:cxnLst/>
                    <a:rect l="l" t="t" r="r" b="b"/>
                    <a:pathLst>
                      <a:path w="83548" h="249537" extrusionOk="0">
                        <a:moveTo>
                          <a:pt x="27886" y="935"/>
                        </a:moveTo>
                        <a:cubicBezTo>
                          <a:pt x="21218" y="-2875"/>
                          <a:pt x="14551" y="5698"/>
                          <a:pt x="11693" y="13317"/>
                        </a:cubicBezTo>
                        <a:cubicBezTo>
                          <a:pt x="1216" y="40940"/>
                          <a:pt x="-5452" y="72373"/>
                          <a:pt x="5978" y="99995"/>
                        </a:cubicBezTo>
                        <a:cubicBezTo>
                          <a:pt x="12646" y="116188"/>
                          <a:pt x="25981" y="132380"/>
                          <a:pt x="22171" y="149525"/>
                        </a:cubicBezTo>
                        <a:cubicBezTo>
                          <a:pt x="21218" y="153335"/>
                          <a:pt x="19313" y="156192"/>
                          <a:pt x="19313" y="160002"/>
                        </a:cubicBezTo>
                        <a:cubicBezTo>
                          <a:pt x="18361" y="167623"/>
                          <a:pt x="22171" y="175242"/>
                          <a:pt x="25028" y="182863"/>
                        </a:cubicBezTo>
                        <a:cubicBezTo>
                          <a:pt x="32648" y="203817"/>
                          <a:pt x="30743" y="227630"/>
                          <a:pt x="28838" y="249538"/>
                        </a:cubicBezTo>
                        <a:lnTo>
                          <a:pt x="27886" y="249538"/>
                        </a:lnTo>
                        <a:lnTo>
                          <a:pt x="60271" y="249538"/>
                        </a:lnTo>
                        <a:lnTo>
                          <a:pt x="61223" y="151430"/>
                        </a:lnTo>
                        <a:cubicBezTo>
                          <a:pt x="88846" y="119998"/>
                          <a:pt x="89798" y="66657"/>
                          <a:pt x="69796" y="29510"/>
                        </a:cubicBezTo>
                        <a:cubicBezTo>
                          <a:pt x="66938" y="24748"/>
                          <a:pt x="64081" y="19032"/>
                          <a:pt x="59318" y="15223"/>
                        </a:cubicBezTo>
                        <a:cubicBezTo>
                          <a:pt x="51698" y="4745"/>
                          <a:pt x="40268" y="-18"/>
                          <a:pt x="27886" y="93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8;p5"/>
                  <p:cNvSpPr/>
                  <p:nvPr/>
                </p:nvSpPr>
                <p:spPr>
                  <a:xfrm>
                    <a:off x="7574016" y="4251024"/>
                    <a:ext cx="83548" cy="249537"/>
                  </a:xfrm>
                  <a:custGeom>
                    <a:avLst/>
                    <a:gdLst/>
                    <a:ahLst/>
                    <a:cxnLst/>
                    <a:rect l="l" t="t" r="r" b="b"/>
                    <a:pathLst>
                      <a:path w="83548" h="249537" extrusionOk="0">
                        <a:moveTo>
                          <a:pt x="27886" y="935"/>
                        </a:moveTo>
                        <a:cubicBezTo>
                          <a:pt x="21218" y="-2875"/>
                          <a:pt x="14551" y="5698"/>
                          <a:pt x="11693" y="13318"/>
                        </a:cubicBezTo>
                        <a:cubicBezTo>
                          <a:pt x="1216" y="40940"/>
                          <a:pt x="-5452" y="72373"/>
                          <a:pt x="5978" y="99995"/>
                        </a:cubicBezTo>
                        <a:cubicBezTo>
                          <a:pt x="12646" y="116188"/>
                          <a:pt x="25981" y="132380"/>
                          <a:pt x="22171" y="149525"/>
                        </a:cubicBezTo>
                        <a:cubicBezTo>
                          <a:pt x="21218" y="153335"/>
                          <a:pt x="19314" y="156193"/>
                          <a:pt x="19314" y="160003"/>
                        </a:cubicBezTo>
                        <a:cubicBezTo>
                          <a:pt x="18361" y="167623"/>
                          <a:pt x="22171" y="175243"/>
                          <a:pt x="25028" y="182863"/>
                        </a:cubicBezTo>
                        <a:cubicBezTo>
                          <a:pt x="32648" y="203818"/>
                          <a:pt x="30743" y="227630"/>
                          <a:pt x="28839" y="249538"/>
                        </a:cubicBezTo>
                        <a:lnTo>
                          <a:pt x="27886" y="249538"/>
                        </a:lnTo>
                        <a:lnTo>
                          <a:pt x="60271" y="249538"/>
                        </a:lnTo>
                        <a:lnTo>
                          <a:pt x="61223" y="151430"/>
                        </a:lnTo>
                        <a:cubicBezTo>
                          <a:pt x="88846" y="119998"/>
                          <a:pt x="89798" y="66657"/>
                          <a:pt x="69796" y="29510"/>
                        </a:cubicBezTo>
                        <a:cubicBezTo>
                          <a:pt x="66939" y="24748"/>
                          <a:pt x="64081" y="19032"/>
                          <a:pt x="59318" y="15223"/>
                        </a:cubicBezTo>
                        <a:cubicBezTo>
                          <a:pt x="51698" y="4745"/>
                          <a:pt x="40268" y="-18"/>
                          <a:pt x="27886" y="93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9;p5"/>
                  <p:cNvSpPr/>
                  <p:nvPr/>
                </p:nvSpPr>
                <p:spPr>
                  <a:xfrm>
                    <a:off x="7206165" y="4062227"/>
                    <a:ext cx="482254" cy="319836"/>
                  </a:xfrm>
                  <a:custGeom>
                    <a:avLst/>
                    <a:gdLst/>
                    <a:ahLst/>
                    <a:cxnLst/>
                    <a:rect l="l" t="t" r="r" b="b"/>
                    <a:pathLst>
                      <a:path w="482254" h="319836" extrusionOk="0">
                        <a:moveTo>
                          <a:pt x="462412" y="217355"/>
                        </a:moveTo>
                        <a:cubicBezTo>
                          <a:pt x="463365" y="237357"/>
                          <a:pt x="469080" y="256407"/>
                          <a:pt x="477652" y="273552"/>
                        </a:cubicBezTo>
                        <a:lnTo>
                          <a:pt x="421455" y="273552"/>
                        </a:lnTo>
                        <a:cubicBezTo>
                          <a:pt x="395737" y="287840"/>
                          <a:pt x="366210" y="299270"/>
                          <a:pt x="338587" y="308795"/>
                        </a:cubicBezTo>
                        <a:cubicBezTo>
                          <a:pt x="310965" y="318320"/>
                          <a:pt x="281437" y="323082"/>
                          <a:pt x="253815" y="317367"/>
                        </a:cubicBezTo>
                        <a:cubicBezTo>
                          <a:pt x="235717" y="313557"/>
                          <a:pt x="218572" y="305937"/>
                          <a:pt x="202380" y="298317"/>
                        </a:cubicBezTo>
                        <a:cubicBezTo>
                          <a:pt x="189997" y="292602"/>
                          <a:pt x="177615" y="286887"/>
                          <a:pt x="165232" y="282125"/>
                        </a:cubicBezTo>
                        <a:cubicBezTo>
                          <a:pt x="146182" y="291650"/>
                          <a:pt x="126180" y="302127"/>
                          <a:pt x="105225" y="303080"/>
                        </a:cubicBezTo>
                        <a:cubicBezTo>
                          <a:pt x="85222" y="304032"/>
                          <a:pt x="63315" y="296412"/>
                          <a:pt x="50932" y="279267"/>
                        </a:cubicBezTo>
                        <a:cubicBezTo>
                          <a:pt x="40455" y="264027"/>
                          <a:pt x="450" y="226880"/>
                          <a:pt x="450" y="208782"/>
                        </a:cubicBezTo>
                        <a:cubicBezTo>
                          <a:pt x="-1455" y="158300"/>
                          <a:pt x="3307" y="88767"/>
                          <a:pt x="3307" y="88767"/>
                        </a:cubicBezTo>
                        <a:cubicBezTo>
                          <a:pt x="9975" y="97340"/>
                          <a:pt x="49980" y="85910"/>
                          <a:pt x="69030" y="44000"/>
                        </a:cubicBezTo>
                        <a:cubicBezTo>
                          <a:pt x="76650" y="26855"/>
                          <a:pt x="92842" y="14472"/>
                          <a:pt x="109035" y="5900"/>
                        </a:cubicBezTo>
                        <a:cubicBezTo>
                          <a:pt x="115702" y="2090"/>
                          <a:pt x="123322" y="-768"/>
                          <a:pt x="130942" y="185"/>
                        </a:cubicBezTo>
                        <a:cubicBezTo>
                          <a:pt x="139515" y="1137"/>
                          <a:pt x="146182" y="6852"/>
                          <a:pt x="153802" y="12567"/>
                        </a:cubicBezTo>
                        <a:cubicBezTo>
                          <a:pt x="187140" y="36380"/>
                          <a:pt x="227145" y="49715"/>
                          <a:pt x="267150" y="52572"/>
                        </a:cubicBezTo>
                        <a:cubicBezTo>
                          <a:pt x="268102" y="52572"/>
                          <a:pt x="268102" y="52572"/>
                          <a:pt x="269055" y="52572"/>
                        </a:cubicBezTo>
                        <a:cubicBezTo>
                          <a:pt x="310012" y="55430"/>
                          <a:pt x="350970" y="48762"/>
                          <a:pt x="390975" y="38285"/>
                        </a:cubicBezTo>
                        <a:cubicBezTo>
                          <a:pt x="403357" y="34475"/>
                          <a:pt x="415740" y="30665"/>
                          <a:pt x="428122" y="29712"/>
                        </a:cubicBezTo>
                        <a:cubicBezTo>
                          <a:pt x="440505" y="28760"/>
                          <a:pt x="454792" y="31617"/>
                          <a:pt x="464317" y="41142"/>
                        </a:cubicBezTo>
                        <a:cubicBezTo>
                          <a:pt x="470032" y="45905"/>
                          <a:pt x="472890" y="52572"/>
                          <a:pt x="475747" y="59240"/>
                        </a:cubicBezTo>
                        <a:cubicBezTo>
                          <a:pt x="486225" y="84005"/>
                          <a:pt x="482415" y="112580"/>
                          <a:pt x="475747" y="139250"/>
                        </a:cubicBezTo>
                        <a:cubicBezTo>
                          <a:pt x="470032" y="164015"/>
                          <a:pt x="461460" y="190685"/>
                          <a:pt x="462412" y="2173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40;p5"/>
                  <p:cNvSpPr/>
                  <p:nvPr/>
                </p:nvSpPr>
                <p:spPr>
                  <a:xfrm>
                    <a:off x="7513319" y="4090987"/>
                    <a:ext cx="128029" cy="93103"/>
                  </a:xfrm>
                  <a:custGeom>
                    <a:avLst/>
                    <a:gdLst/>
                    <a:ahLst/>
                    <a:cxnLst/>
                    <a:rect l="l" t="t" r="r" b="b"/>
                    <a:pathLst>
                      <a:path w="128029" h="93103" extrusionOk="0">
                        <a:moveTo>
                          <a:pt x="6668" y="24765"/>
                        </a:moveTo>
                        <a:cubicBezTo>
                          <a:pt x="4763" y="28575"/>
                          <a:pt x="3810" y="33338"/>
                          <a:pt x="2858" y="38100"/>
                        </a:cubicBezTo>
                        <a:cubicBezTo>
                          <a:pt x="953" y="44768"/>
                          <a:pt x="0" y="52388"/>
                          <a:pt x="0" y="59055"/>
                        </a:cubicBezTo>
                        <a:cubicBezTo>
                          <a:pt x="0" y="71438"/>
                          <a:pt x="7620" y="88582"/>
                          <a:pt x="20955" y="92393"/>
                        </a:cubicBezTo>
                        <a:cubicBezTo>
                          <a:pt x="32385" y="96203"/>
                          <a:pt x="43815" y="83820"/>
                          <a:pt x="50483" y="76200"/>
                        </a:cubicBezTo>
                        <a:cubicBezTo>
                          <a:pt x="60008" y="66675"/>
                          <a:pt x="69533" y="58103"/>
                          <a:pt x="81915" y="52388"/>
                        </a:cubicBezTo>
                        <a:cubicBezTo>
                          <a:pt x="92393" y="46672"/>
                          <a:pt x="105728" y="45720"/>
                          <a:pt x="115253" y="38100"/>
                        </a:cubicBezTo>
                        <a:cubicBezTo>
                          <a:pt x="121920" y="32385"/>
                          <a:pt x="126683" y="24765"/>
                          <a:pt x="127635" y="15240"/>
                        </a:cubicBezTo>
                        <a:cubicBezTo>
                          <a:pt x="128588" y="9525"/>
                          <a:pt x="127635" y="4763"/>
                          <a:pt x="126683" y="0"/>
                        </a:cubicBezTo>
                        <a:cubicBezTo>
                          <a:pt x="123825" y="0"/>
                          <a:pt x="120968" y="0"/>
                          <a:pt x="118110" y="0"/>
                        </a:cubicBezTo>
                        <a:cubicBezTo>
                          <a:pt x="104775" y="953"/>
                          <a:pt x="91440" y="4763"/>
                          <a:pt x="78105" y="8572"/>
                        </a:cubicBezTo>
                        <a:cubicBezTo>
                          <a:pt x="55245" y="14288"/>
                          <a:pt x="32385" y="19050"/>
                          <a:pt x="8573" y="21907"/>
                        </a:cubicBezTo>
                        <a:cubicBezTo>
                          <a:pt x="7620" y="21907"/>
                          <a:pt x="7620" y="23813"/>
                          <a:pt x="6668" y="2476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41;p5"/>
                  <p:cNvSpPr/>
                  <p:nvPr/>
                </p:nvSpPr>
                <p:spPr>
                  <a:xfrm>
                    <a:off x="7254929" y="4257692"/>
                    <a:ext cx="83548" cy="249537"/>
                  </a:xfrm>
                  <a:custGeom>
                    <a:avLst/>
                    <a:gdLst/>
                    <a:ahLst/>
                    <a:cxnLst/>
                    <a:rect l="l" t="t" r="r" b="b"/>
                    <a:pathLst>
                      <a:path w="83548" h="249537" extrusionOk="0">
                        <a:moveTo>
                          <a:pt x="27886" y="935"/>
                        </a:moveTo>
                        <a:cubicBezTo>
                          <a:pt x="21218" y="-2875"/>
                          <a:pt x="14551" y="5698"/>
                          <a:pt x="11693" y="13317"/>
                        </a:cubicBezTo>
                        <a:cubicBezTo>
                          <a:pt x="1216" y="40940"/>
                          <a:pt x="-5452" y="72373"/>
                          <a:pt x="5978" y="99995"/>
                        </a:cubicBezTo>
                        <a:cubicBezTo>
                          <a:pt x="12646" y="116188"/>
                          <a:pt x="25981" y="132380"/>
                          <a:pt x="22171" y="149525"/>
                        </a:cubicBezTo>
                        <a:cubicBezTo>
                          <a:pt x="21218" y="153335"/>
                          <a:pt x="19314" y="156192"/>
                          <a:pt x="19314" y="160002"/>
                        </a:cubicBezTo>
                        <a:cubicBezTo>
                          <a:pt x="18361" y="167623"/>
                          <a:pt x="22171" y="175242"/>
                          <a:pt x="25028" y="182863"/>
                        </a:cubicBezTo>
                        <a:cubicBezTo>
                          <a:pt x="32648" y="203817"/>
                          <a:pt x="30743" y="227630"/>
                          <a:pt x="28839" y="249538"/>
                        </a:cubicBezTo>
                        <a:lnTo>
                          <a:pt x="27886" y="249538"/>
                        </a:lnTo>
                        <a:lnTo>
                          <a:pt x="60271" y="249538"/>
                        </a:lnTo>
                        <a:lnTo>
                          <a:pt x="61223" y="151430"/>
                        </a:lnTo>
                        <a:cubicBezTo>
                          <a:pt x="88846" y="119998"/>
                          <a:pt x="89798" y="66657"/>
                          <a:pt x="69796" y="29510"/>
                        </a:cubicBezTo>
                        <a:cubicBezTo>
                          <a:pt x="66939" y="24748"/>
                          <a:pt x="64081" y="19032"/>
                          <a:pt x="59318" y="15223"/>
                        </a:cubicBezTo>
                        <a:cubicBezTo>
                          <a:pt x="51698" y="4745"/>
                          <a:pt x="41221" y="-18"/>
                          <a:pt x="27886" y="9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5"/>
                  <p:cNvSpPr/>
                  <p:nvPr/>
                </p:nvSpPr>
                <p:spPr>
                  <a:xfrm>
                    <a:off x="7575009" y="4159567"/>
                    <a:ext cx="143433" cy="343852"/>
                  </a:xfrm>
                  <a:custGeom>
                    <a:avLst/>
                    <a:gdLst/>
                    <a:ahLst/>
                    <a:cxnLst/>
                    <a:rect l="l" t="t" r="r" b="b"/>
                    <a:pathLst>
                      <a:path w="143433" h="343852" extrusionOk="0">
                        <a:moveTo>
                          <a:pt x="55468" y="0"/>
                        </a:moveTo>
                        <a:cubicBezTo>
                          <a:pt x="34513" y="8572"/>
                          <a:pt x="18321" y="26670"/>
                          <a:pt x="9748" y="47625"/>
                        </a:cubicBezTo>
                        <a:cubicBezTo>
                          <a:pt x="1175" y="68580"/>
                          <a:pt x="-729" y="91440"/>
                          <a:pt x="223" y="114300"/>
                        </a:cubicBezTo>
                        <a:cubicBezTo>
                          <a:pt x="1175" y="126682"/>
                          <a:pt x="3080" y="138113"/>
                          <a:pt x="8796" y="149542"/>
                        </a:cubicBezTo>
                        <a:cubicBezTo>
                          <a:pt x="23083" y="176213"/>
                          <a:pt x="59278" y="190500"/>
                          <a:pt x="61183" y="220980"/>
                        </a:cubicBezTo>
                        <a:cubicBezTo>
                          <a:pt x="61183" y="225742"/>
                          <a:pt x="61183" y="231457"/>
                          <a:pt x="64040" y="235267"/>
                        </a:cubicBezTo>
                        <a:cubicBezTo>
                          <a:pt x="67850" y="240982"/>
                          <a:pt x="74518" y="241935"/>
                          <a:pt x="80233" y="244792"/>
                        </a:cubicBezTo>
                        <a:cubicBezTo>
                          <a:pt x="89758" y="250507"/>
                          <a:pt x="91663" y="262890"/>
                          <a:pt x="93568" y="274320"/>
                        </a:cubicBezTo>
                        <a:cubicBezTo>
                          <a:pt x="96425" y="297180"/>
                          <a:pt x="99283" y="320992"/>
                          <a:pt x="101188" y="343852"/>
                        </a:cubicBezTo>
                        <a:lnTo>
                          <a:pt x="131668" y="343852"/>
                        </a:lnTo>
                        <a:cubicBezTo>
                          <a:pt x="129763" y="316230"/>
                          <a:pt x="127858" y="283845"/>
                          <a:pt x="134525" y="257175"/>
                        </a:cubicBezTo>
                        <a:cubicBezTo>
                          <a:pt x="138335" y="241935"/>
                          <a:pt x="145003" y="226695"/>
                          <a:pt x="143098" y="211455"/>
                        </a:cubicBezTo>
                        <a:cubicBezTo>
                          <a:pt x="142146" y="198120"/>
                          <a:pt x="135478" y="186690"/>
                          <a:pt x="134525" y="173355"/>
                        </a:cubicBezTo>
                        <a:cubicBezTo>
                          <a:pt x="133573" y="160020"/>
                          <a:pt x="138335" y="146685"/>
                          <a:pt x="140240" y="133350"/>
                        </a:cubicBezTo>
                        <a:cubicBezTo>
                          <a:pt x="145003" y="105727"/>
                          <a:pt x="139288" y="75247"/>
                          <a:pt x="123096" y="52388"/>
                        </a:cubicBezTo>
                        <a:cubicBezTo>
                          <a:pt x="106903" y="27622"/>
                          <a:pt x="83090" y="5715"/>
                          <a:pt x="5546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43;p5"/>
                  <p:cNvSpPr/>
                  <p:nvPr/>
                </p:nvSpPr>
                <p:spPr>
                  <a:xfrm>
                    <a:off x="7650480" y="4109084"/>
                    <a:ext cx="126682" cy="266700"/>
                  </a:xfrm>
                  <a:custGeom>
                    <a:avLst/>
                    <a:gdLst/>
                    <a:ahLst/>
                    <a:cxnLst/>
                    <a:rect l="l" t="t" r="r" b="b"/>
                    <a:pathLst>
                      <a:path w="126682" h="266700" extrusionOk="0">
                        <a:moveTo>
                          <a:pt x="0" y="0"/>
                        </a:moveTo>
                        <a:cubicBezTo>
                          <a:pt x="27622" y="0"/>
                          <a:pt x="57150" y="6668"/>
                          <a:pt x="77152" y="25718"/>
                        </a:cubicBezTo>
                        <a:cubicBezTo>
                          <a:pt x="100965" y="48578"/>
                          <a:pt x="107632" y="82868"/>
                          <a:pt x="111442" y="115253"/>
                        </a:cubicBezTo>
                        <a:cubicBezTo>
                          <a:pt x="119063" y="165735"/>
                          <a:pt x="123825" y="216218"/>
                          <a:pt x="126682" y="266700"/>
                        </a:cubicBezTo>
                      </a:path>
                    </a:pathLst>
                  </a:custGeom>
                  <a:noFill/>
                  <a:ln w="12825"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44;p5"/>
                  <p:cNvSpPr/>
                  <p:nvPr/>
                </p:nvSpPr>
                <p:spPr>
                  <a:xfrm>
                    <a:off x="7257097" y="4061275"/>
                    <a:ext cx="245286" cy="216878"/>
                  </a:xfrm>
                  <a:custGeom>
                    <a:avLst/>
                    <a:gdLst/>
                    <a:ahLst/>
                    <a:cxnLst/>
                    <a:rect l="l" t="t" r="r" b="b"/>
                    <a:pathLst>
                      <a:path w="245286" h="216878" extrusionOk="0">
                        <a:moveTo>
                          <a:pt x="213360" y="102102"/>
                        </a:moveTo>
                        <a:cubicBezTo>
                          <a:pt x="219075" y="101150"/>
                          <a:pt x="225743" y="104960"/>
                          <a:pt x="231458" y="104960"/>
                        </a:cubicBezTo>
                        <a:cubicBezTo>
                          <a:pt x="243840" y="104007"/>
                          <a:pt x="248603" y="86862"/>
                          <a:pt x="242888" y="75432"/>
                        </a:cubicBezTo>
                        <a:cubicBezTo>
                          <a:pt x="238125" y="66860"/>
                          <a:pt x="230505" y="60192"/>
                          <a:pt x="223838" y="52572"/>
                        </a:cubicBezTo>
                        <a:cubicBezTo>
                          <a:pt x="180975" y="49715"/>
                          <a:pt x="139065" y="36380"/>
                          <a:pt x="103822" y="12567"/>
                        </a:cubicBezTo>
                        <a:cubicBezTo>
                          <a:pt x="96203" y="7805"/>
                          <a:pt x="88583" y="2090"/>
                          <a:pt x="80010" y="185"/>
                        </a:cubicBezTo>
                        <a:cubicBezTo>
                          <a:pt x="72390" y="-768"/>
                          <a:pt x="63818" y="2090"/>
                          <a:pt x="56197" y="5900"/>
                        </a:cubicBezTo>
                        <a:cubicBezTo>
                          <a:pt x="39053" y="14472"/>
                          <a:pt x="23813" y="27807"/>
                          <a:pt x="13335" y="44000"/>
                        </a:cubicBezTo>
                        <a:cubicBezTo>
                          <a:pt x="7620" y="52572"/>
                          <a:pt x="3810" y="61145"/>
                          <a:pt x="0" y="69717"/>
                        </a:cubicBezTo>
                        <a:cubicBezTo>
                          <a:pt x="1905" y="81147"/>
                          <a:pt x="5715" y="92577"/>
                          <a:pt x="14288" y="101150"/>
                        </a:cubicBezTo>
                        <a:cubicBezTo>
                          <a:pt x="24765" y="111627"/>
                          <a:pt x="40958" y="116390"/>
                          <a:pt x="52388" y="126867"/>
                        </a:cubicBezTo>
                        <a:cubicBezTo>
                          <a:pt x="58103" y="132582"/>
                          <a:pt x="62865" y="140202"/>
                          <a:pt x="64770" y="147822"/>
                        </a:cubicBezTo>
                        <a:cubicBezTo>
                          <a:pt x="66675" y="158300"/>
                          <a:pt x="64770" y="167825"/>
                          <a:pt x="64770" y="178302"/>
                        </a:cubicBezTo>
                        <a:cubicBezTo>
                          <a:pt x="64770" y="198305"/>
                          <a:pt x="80963" y="211640"/>
                          <a:pt x="99060" y="215450"/>
                        </a:cubicBezTo>
                        <a:cubicBezTo>
                          <a:pt x="107633" y="217355"/>
                          <a:pt x="117158" y="217355"/>
                          <a:pt x="125730" y="215450"/>
                        </a:cubicBezTo>
                        <a:cubicBezTo>
                          <a:pt x="130493" y="212592"/>
                          <a:pt x="134303" y="209735"/>
                          <a:pt x="137160" y="205925"/>
                        </a:cubicBezTo>
                        <a:cubicBezTo>
                          <a:pt x="138113" y="203067"/>
                          <a:pt x="140018" y="199257"/>
                          <a:pt x="140970" y="196400"/>
                        </a:cubicBezTo>
                        <a:cubicBezTo>
                          <a:pt x="144780" y="187827"/>
                          <a:pt x="150495" y="179255"/>
                          <a:pt x="160020" y="178302"/>
                        </a:cubicBezTo>
                        <a:cubicBezTo>
                          <a:pt x="168593" y="177350"/>
                          <a:pt x="176213" y="182112"/>
                          <a:pt x="182880" y="186875"/>
                        </a:cubicBezTo>
                        <a:cubicBezTo>
                          <a:pt x="190500" y="191637"/>
                          <a:pt x="198120" y="196400"/>
                          <a:pt x="207645" y="196400"/>
                        </a:cubicBezTo>
                        <a:cubicBezTo>
                          <a:pt x="216218" y="197352"/>
                          <a:pt x="226695" y="193542"/>
                          <a:pt x="230505" y="184970"/>
                        </a:cubicBezTo>
                        <a:cubicBezTo>
                          <a:pt x="235268" y="175445"/>
                          <a:pt x="229553" y="163062"/>
                          <a:pt x="222885" y="154490"/>
                        </a:cubicBezTo>
                        <a:cubicBezTo>
                          <a:pt x="215265" y="145917"/>
                          <a:pt x="206693" y="139250"/>
                          <a:pt x="202883" y="128772"/>
                        </a:cubicBezTo>
                        <a:cubicBezTo>
                          <a:pt x="198120" y="118295"/>
                          <a:pt x="202883" y="103055"/>
                          <a:pt x="213360" y="10210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5" name="Google Shape;45;p5"/>
                  <p:cNvGrpSpPr/>
                  <p:nvPr/>
                </p:nvGrpSpPr>
                <p:grpSpPr>
                  <a:xfrm>
                    <a:off x="7047547" y="4121630"/>
                    <a:ext cx="275272" cy="258916"/>
                    <a:chOff x="7047547" y="4121630"/>
                    <a:chExt cx="275272" cy="258916"/>
                  </a:xfrm>
                </p:grpSpPr>
                <p:sp>
                  <p:nvSpPr>
                    <p:cNvPr id="46" name="Google Shape;46;p5"/>
                    <p:cNvSpPr/>
                    <p:nvPr/>
                  </p:nvSpPr>
                  <p:spPr>
                    <a:xfrm>
                      <a:off x="7116936" y="4129087"/>
                      <a:ext cx="130078" cy="246697"/>
                    </a:xfrm>
                    <a:custGeom>
                      <a:avLst/>
                      <a:gdLst/>
                      <a:ahLst/>
                      <a:cxnLst/>
                      <a:rect l="l" t="t" r="r" b="b"/>
                      <a:pathLst>
                        <a:path w="130078" h="246697" extrusionOk="0">
                          <a:moveTo>
                            <a:pt x="92536" y="7620"/>
                          </a:moveTo>
                          <a:cubicBezTo>
                            <a:pt x="88726" y="953"/>
                            <a:pt x="80154" y="0"/>
                            <a:pt x="72534" y="0"/>
                          </a:cubicBezTo>
                          <a:cubicBezTo>
                            <a:pt x="65866" y="0"/>
                            <a:pt x="59199" y="0"/>
                            <a:pt x="53484" y="1905"/>
                          </a:cubicBezTo>
                          <a:cubicBezTo>
                            <a:pt x="38244" y="7620"/>
                            <a:pt x="31576" y="25718"/>
                            <a:pt x="31576" y="41910"/>
                          </a:cubicBezTo>
                          <a:cubicBezTo>
                            <a:pt x="23004" y="39053"/>
                            <a:pt x="14431" y="41910"/>
                            <a:pt x="8716" y="48578"/>
                          </a:cubicBezTo>
                          <a:cubicBezTo>
                            <a:pt x="3001" y="55245"/>
                            <a:pt x="144" y="64770"/>
                            <a:pt x="144" y="74295"/>
                          </a:cubicBezTo>
                          <a:cubicBezTo>
                            <a:pt x="-809" y="88582"/>
                            <a:pt x="3001" y="102870"/>
                            <a:pt x="10621" y="114300"/>
                          </a:cubicBezTo>
                          <a:cubicBezTo>
                            <a:pt x="18241" y="125730"/>
                            <a:pt x="29671" y="135255"/>
                            <a:pt x="37291" y="146685"/>
                          </a:cubicBezTo>
                          <a:cubicBezTo>
                            <a:pt x="46816" y="160020"/>
                            <a:pt x="50626" y="177165"/>
                            <a:pt x="49674" y="193357"/>
                          </a:cubicBezTo>
                          <a:cubicBezTo>
                            <a:pt x="47769" y="211455"/>
                            <a:pt x="40149" y="229553"/>
                            <a:pt x="46816" y="246697"/>
                          </a:cubicBezTo>
                          <a:lnTo>
                            <a:pt x="113491" y="246697"/>
                          </a:lnTo>
                          <a:cubicBezTo>
                            <a:pt x="114444" y="237172"/>
                            <a:pt x="115396" y="225743"/>
                            <a:pt x="112539" y="216218"/>
                          </a:cubicBezTo>
                          <a:cubicBezTo>
                            <a:pt x="108729" y="202882"/>
                            <a:pt x="98251" y="189547"/>
                            <a:pt x="102061" y="176213"/>
                          </a:cubicBezTo>
                          <a:cubicBezTo>
                            <a:pt x="107776" y="157163"/>
                            <a:pt x="103014" y="147638"/>
                            <a:pt x="115396" y="131445"/>
                          </a:cubicBezTo>
                          <a:cubicBezTo>
                            <a:pt x="119206" y="126682"/>
                            <a:pt x="123016" y="122872"/>
                            <a:pt x="125874" y="117157"/>
                          </a:cubicBezTo>
                          <a:cubicBezTo>
                            <a:pt x="128731" y="112395"/>
                            <a:pt x="128731" y="106680"/>
                            <a:pt x="129684" y="101918"/>
                          </a:cubicBezTo>
                          <a:cubicBezTo>
                            <a:pt x="131589" y="83820"/>
                            <a:pt x="126826" y="61913"/>
                            <a:pt x="110634" y="53340"/>
                          </a:cubicBezTo>
                          <a:cubicBezTo>
                            <a:pt x="112539" y="44768"/>
                            <a:pt x="111586" y="29528"/>
                            <a:pt x="107776" y="21907"/>
                          </a:cubicBezTo>
                          <a:cubicBezTo>
                            <a:pt x="104919" y="14288"/>
                            <a:pt x="101109" y="5715"/>
                            <a:pt x="92536" y="76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5"/>
                    <p:cNvSpPr/>
                    <p:nvPr/>
                  </p:nvSpPr>
                  <p:spPr>
                    <a:xfrm>
                      <a:off x="7154227" y="4129087"/>
                      <a:ext cx="55244" cy="246697"/>
                    </a:xfrm>
                    <a:custGeom>
                      <a:avLst/>
                      <a:gdLst/>
                      <a:ahLst/>
                      <a:cxnLst/>
                      <a:rect l="l" t="t" r="r" b="b"/>
                      <a:pathLst>
                        <a:path w="55244" h="246697" extrusionOk="0">
                          <a:moveTo>
                            <a:pt x="51435" y="140018"/>
                          </a:moveTo>
                          <a:cubicBezTo>
                            <a:pt x="48578" y="129540"/>
                            <a:pt x="46672" y="119063"/>
                            <a:pt x="45720" y="108585"/>
                          </a:cubicBezTo>
                          <a:cubicBezTo>
                            <a:pt x="44767" y="98107"/>
                            <a:pt x="47625" y="89535"/>
                            <a:pt x="50482" y="80010"/>
                          </a:cubicBezTo>
                          <a:cubicBezTo>
                            <a:pt x="53340" y="72390"/>
                            <a:pt x="54292" y="66675"/>
                            <a:pt x="50482" y="59055"/>
                          </a:cubicBezTo>
                          <a:cubicBezTo>
                            <a:pt x="47625" y="52388"/>
                            <a:pt x="42863" y="46672"/>
                            <a:pt x="40957" y="39053"/>
                          </a:cubicBezTo>
                          <a:cubicBezTo>
                            <a:pt x="38100" y="26670"/>
                            <a:pt x="41910" y="13335"/>
                            <a:pt x="49530" y="2857"/>
                          </a:cubicBezTo>
                          <a:cubicBezTo>
                            <a:pt x="45720" y="953"/>
                            <a:pt x="40005" y="0"/>
                            <a:pt x="35242" y="0"/>
                          </a:cubicBezTo>
                          <a:cubicBezTo>
                            <a:pt x="28575" y="0"/>
                            <a:pt x="21907" y="0"/>
                            <a:pt x="16192" y="1905"/>
                          </a:cubicBezTo>
                          <a:cubicBezTo>
                            <a:pt x="8572" y="4763"/>
                            <a:pt x="3810" y="10478"/>
                            <a:pt x="0" y="17145"/>
                          </a:cubicBezTo>
                          <a:cubicBezTo>
                            <a:pt x="3810" y="20955"/>
                            <a:pt x="6667" y="26670"/>
                            <a:pt x="8572" y="31432"/>
                          </a:cubicBezTo>
                          <a:cubicBezTo>
                            <a:pt x="11430" y="40005"/>
                            <a:pt x="13335" y="49530"/>
                            <a:pt x="11430" y="58103"/>
                          </a:cubicBezTo>
                          <a:cubicBezTo>
                            <a:pt x="10478" y="62865"/>
                            <a:pt x="8572" y="67628"/>
                            <a:pt x="8572" y="73343"/>
                          </a:cubicBezTo>
                          <a:cubicBezTo>
                            <a:pt x="8572" y="77153"/>
                            <a:pt x="9525" y="80963"/>
                            <a:pt x="11430" y="84772"/>
                          </a:cubicBezTo>
                          <a:cubicBezTo>
                            <a:pt x="16192" y="92393"/>
                            <a:pt x="19050" y="100965"/>
                            <a:pt x="20955" y="110490"/>
                          </a:cubicBezTo>
                          <a:cubicBezTo>
                            <a:pt x="24765" y="129540"/>
                            <a:pt x="22860" y="149543"/>
                            <a:pt x="20955" y="169545"/>
                          </a:cubicBezTo>
                          <a:cubicBezTo>
                            <a:pt x="19050" y="190500"/>
                            <a:pt x="18097" y="210503"/>
                            <a:pt x="20955" y="231457"/>
                          </a:cubicBezTo>
                          <a:cubicBezTo>
                            <a:pt x="21907" y="236220"/>
                            <a:pt x="21907" y="241935"/>
                            <a:pt x="22860" y="246697"/>
                          </a:cubicBezTo>
                          <a:lnTo>
                            <a:pt x="52388" y="246697"/>
                          </a:lnTo>
                          <a:cubicBezTo>
                            <a:pt x="52388" y="216218"/>
                            <a:pt x="54292" y="186690"/>
                            <a:pt x="54292" y="156210"/>
                          </a:cubicBezTo>
                          <a:cubicBezTo>
                            <a:pt x="54292" y="155257"/>
                            <a:pt x="54292" y="153353"/>
                            <a:pt x="55245" y="153353"/>
                          </a:cubicBezTo>
                          <a:cubicBezTo>
                            <a:pt x="53340" y="148590"/>
                            <a:pt x="52388" y="144780"/>
                            <a:pt x="51435" y="14001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48;p5"/>
                    <p:cNvSpPr/>
                    <p:nvPr/>
                  </p:nvSpPr>
                  <p:spPr>
                    <a:xfrm>
                      <a:off x="7047547" y="4218515"/>
                      <a:ext cx="95250" cy="41356"/>
                    </a:xfrm>
                    <a:custGeom>
                      <a:avLst/>
                      <a:gdLst/>
                      <a:ahLst/>
                      <a:cxnLst/>
                      <a:rect l="l" t="t" r="r" b="b"/>
                      <a:pathLst>
                        <a:path w="95250" h="41356" extrusionOk="0">
                          <a:moveTo>
                            <a:pt x="34290" y="4870"/>
                          </a:moveTo>
                          <a:cubicBezTo>
                            <a:pt x="31433" y="4870"/>
                            <a:pt x="28575" y="3917"/>
                            <a:pt x="25718" y="4870"/>
                          </a:cubicBezTo>
                          <a:cubicBezTo>
                            <a:pt x="23813" y="5822"/>
                            <a:pt x="20955" y="6775"/>
                            <a:pt x="19050" y="7727"/>
                          </a:cubicBezTo>
                          <a:cubicBezTo>
                            <a:pt x="12383" y="12490"/>
                            <a:pt x="5715" y="17252"/>
                            <a:pt x="0" y="22967"/>
                          </a:cubicBezTo>
                          <a:cubicBezTo>
                            <a:pt x="7620" y="26777"/>
                            <a:pt x="15240" y="29635"/>
                            <a:pt x="22860" y="33445"/>
                          </a:cubicBezTo>
                          <a:cubicBezTo>
                            <a:pt x="34290" y="38207"/>
                            <a:pt x="46672" y="43922"/>
                            <a:pt x="58103" y="40112"/>
                          </a:cubicBezTo>
                          <a:cubicBezTo>
                            <a:pt x="71438" y="35350"/>
                            <a:pt x="80963" y="19157"/>
                            <a:pt x="95250" y="20110"/>
                          </a:cubicBezTo>
                          <a:cubicBezTo>
                            <a:pt x="85725" y="20110"/>
                            <a:pt x="82868" y="2012"/>
                            <a:pt x="73343" y="107"/>
                          </a:cubicBezTo>
                          <a:cubicBezTo>
                            <a:pt x="68580" y="-845"/>
                            <a:pt x="60960" y="4870"/>
                            <a:pt x="56197" y="4870"/>
                          </a:cubicBezTo>
                          <a:cubicBezTo>
                            <a:pt x="48578" y="5822"/>
                            <a:pt x="40958" y="5822"/>
                            <a:pt x="34290" y="48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49;p5"/>
                    <p:cNvSpPr/>
                    <p:nvPr/>
                  </p:nvSpPr>
                  <p:spPr>
                    <a:xfrm>
                      <a:off x="7227569" y="4218515"/>
                      <a:ext cx="95250" cy="41356"/>
                    </a:xfrm>
                    <a:custGeom>
                      <a:avLst/>
                      <a:gdLst/>
                      <a:ahLst/>
                      <a:cxnLst/>
                      <a:rect l="l" t="t" r="r" b="b"/>
                      <a:pathLst>
                        <a:path w="95250" h="41356" extrusionOk="0">
                          <a:moveTo>
                            <a:pt x="60960" y="4870"/>
                          </a:moveTo>
                          <a:cubicBezTo>
                            <a:pt x="63818" y="4870"/>
                            <a:pt x="66675" y="3917"/>
                            <a:pt x="69533" y="4870"/>
                          </a:cubicBezTo>
                          <a:cubicBezTo>
                            <a:pt x="71438" y="5822"/>
                            <a:pt x="74295" y="6775"/>
                            <a:pt x="76200" y="7727"/>
                          </a:cubicBezTo>
                          <a:cubicBezTo>
                            <a:pt x="82868" y="12490"/>
                            <a:pt x="89535" y="17252"/>
                            <a:pt x="95250" y="22967"/>
                          </a:cubicBezTo>
                          <a:cubicBezTo>
                            <a:pt x="87630" y="26777"/>
                            <a:pt x="80010" y="29635"/>
                            <a:pt x="72390" y="33445"/>
                          </a:cubicBezTo>
                          <a:cubicBezTo>
                            <a:pt x="60960" y="38207"/>
                            <a:pt x="48578" y="43922"/>
                            <a:pt x="37148" y="40112"/>
                          </a:cubicBezTo>
                          <a:cubicBezTo>
                            <a:pt x="23813" y="35350"/>
                            <a:pt x="14288" y="19157"/>
                            <a:pt x="0" y="20110"/>
                          </a:cubicBezTo>
                          <a:cubicBezTo>
                            <a:pt x="9525" y="20110"/>
                            <a:pt x="12383" y="2012"/>
                            <a:pt x="21908" y="107"/>
                          </a:cubicBezTo>
                          <a:cubicBezTo>
                            <a:pt x="26670" y="-845"/>
                            <a:pt x="34290" y="4870"/>
                            <a:pt x="39053" y="4870"/>
                          </a:cubicBezTo>
                          <a:cubicBezTo>
                            <a:pt x="46673" y="5822"/>
                            <a:pt x="54293" y="5822"/>
                            <a:pt x="60960" y="48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50;p5"/>
                    <p:cNvSpPr/>
                    <p:nvPr/>
                  </p:nvSpPr>
                  <p:spPr>
                    <a:xfrm>
                      <a:off x="7155858" y="4320286"/>
                      <a:ext cx="77505" cy="60260"/>
                    </a:xfrm>
                    <a:custGeom>
                      <a:avLst/>
                      <a:gdLst/>
                      <a:ahLst/>
                      <a:cxnLst/>
                      <a:rect l="l" t="t" r="r" b="b"/>
                      <a:pathLst>
                        <a:path w="77505" h="60260" extrusionOk="0">
                          <a:moveTo>
                            <a:pt x="3131" y="56451"/>
                          </a:moveTo>
                          <a:cubicBezTo>
                            <a:pt x="-1631" y="46926"/>
                            <a:pt x="-679" y="34543"/>
                            <a:pt x="4084" y="25018"/>
                          </a:cubicBezTo>
                          <a:cubicBezTo>
                            <a:pt x="8846" y="15493"/>
                            <a:pt x="17419" y="7873"/>
                            <a:pt x="26944" y="3111"/>
                          </a:cubicBezTo>
                          <a:cubicBezTo>
                            <a:pt x="31706" y="1206"/>
                            <a:pt x="35516" y="-699"/>
                            <a:pt x="40279" y="253"/>
                          </a:cubicBezTo>
                          <a:cubicBezTo>
                            <a:pt x="45994" y="253"/>
                            <a:pt x="51709" y="4063"/>
                            <a:pt x="56471" y="8826"/>
                          </a:cubicBezTo>
                          <a:cubicBezTo>
                            <a:pt x="70759" y="22161"/>
                            <a:pt x="78379" y="41211"/>
                            <a:pt x="77426" y="60261"/>
                          </a:cubicBezTo>
                          <a:lnTo>
                            <a:pt x="3131" y="5645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51;p5"/>
                    <p:cNvSpPr/>
                    <p:nvPr/>
                  </p:nvSpPr>
                  <p:spPr>
                    <a:xfrm>
                      <a:off x="7104798" y="4121630"/>
                      <a:ext cx="46571" cy="56034"/>
                    </a:xfrm>
                    <a:custGeom>
                      <a:avLst/>
                      <a:gdLst/>
                      <a:ahLst/>
                      <a:cxnLst/>
                      <a:rect l="l" t="t" r="r" b="b"/>
                      <a:pathLst>
                        <a:path w="46571" h="56034" extrusionOk="0">
                          <a:moveTo>
                            <a:pt x="25617" y="56034"/>
                          </a:moveTo>
                          <a:cubicBezTo>
                            <a:pt x="18949" y="51272"/>
                            <a:pt x="13234" y="44604"/>
                            <a:pt x="9424" y="36032"/>
                          </a:cubicBezTo>
                          <a:cubicBezTo>
                            <a:pt x="5614" y="28412"/>
                            <a:pt x="2757" y="19839"/>
                            <a:pt x="852" y="12219"/>
                          </a:cubicBezTo>
                          <a:cubicBezTo>
                            <a:pt x="-101" y="8409"/>
                            <a:pt x="-1053" y="2694"/>
                            <a:pt x="2757" y="789"/>
                          </a:cubicBezTo>
                          <a:cubicBezTo>
                            <a:pt x="5614" y="-1116"/>
                            <a:pt x="9424" y="789"/>
                            <a:pt x="11330" y="2694"/>
                          </a:cubicBezTo>
                          <a:cubicBezTo>
                            <a:pt x="19902" y="8409"/>
                            <a:pt x="22759" y="19839"/>
                            <a:pt x="30380" y="25554"/>
                          </a:cubicBezTo>
                          <a:cubicBezTo>
                            <a:pt x="35142" y="29364"/>
                            <a:pt x="40857" y="31269"/>
                            <a:pt x="46572" y="33174"/>
                          </a:cubicBezTo>
                          <a:cubicBezTo>
                            <a:pt x="45620" y="39842"/>
                            <a:pt x="46572" y="46509"/>
                            <a:pt x="46572" y="53176"/>
                          </a:cubicBezTo>
                          <a:cubicBezTo>
                            <a:pt x="40857" y="51272"/>
                            <a:pt x="30380" y="52224"/>
                            <a:pt x="25617" y="5603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2;p5"/>
                    <p:cNvSpPr/>
                    <p:nvPr/>
                  </p:nvSpPr>
                  <p:spPr>
                    <a:xfrm>
                      <a:off x="7228522" y="4137823"/>
                      <a:ext cx="46571" cy="56034"/>
                    </a:xfrm>
                    <a:custGeom>
                      <a:avLst/>
                      <a:gdLst/>
                      <a:ahLst/>
                      <a:cxnLst/>
                      <a:rect l="l" t="t" r="r" b="b"/>
                      <a:pathLst>
                        <a:path w="46571" h="56034" extrusionOk="0">
                          <a:moveTo>
                            <a:pt x="20955" y="56034"/>
                          </a:moveTo>
                          <a:cubicBezTo>
                            <a:pt x="27622" y="51272"/>
                            <a:pt x="33338" y="44604"/>
                            <a:pt x="37147" y="36032"/>
                          </a:cubicBezTo>
                          <a:cubicBezTo>
                            <a:pt x="40958" y="28412"/>
                            <a:pt x="43815" y="19839"/>
                            <a:pt x="45720" y="12219"/>
                          </a:cubicBezTo>
                          <a:cubicBezTo>
                            <a:pt x="46672" y="8409"/>
                            <a:pt x="47625" y="2694"/>
                            <a:pt x="43815" y="789"/>
                          </a:cubicBezTo>
                          <a:cubicBezTo>
                            <a:pt x="40958" y="-1116"/>
                            <a:pt x="37147" y="789"/>
                            <a:pt x="35243" y="2694"/>
                          </a:cubicBezTo>
                          <a:cubicBezTo>
                            <a:pt x="26670" y="8409"/>
                            <a:pt x="23813" y="19839"/>
                            <a:pt x="16193" y="25554"/>
                          </a:cubicBezTo>
                          <a:cubicBezTo>
                            <a:pt x="11430" y="29364"/>
                            <a:pt x="5715" y="31269"/>
                            <a:pt x="0" y="33174"/>
                          </a:cubicBezTo>
                          <a:cubicBezTo>
                            <a:pt x="953" y="39842"/>
                            <a:pt x="0" y="46509"/>
                            <a:pt x="0" y="53177"/>
                          </a:cubicBezTo>
                          <a:cubicBezTo>
                            <a:pt x="5715" y="52224"/>
                            <a:pt x="16193" y="52224"/>
                            <a:pt x="20955" y="5603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3" name="Google Shape;53;p5"/>
                  <p:cNvSpPr/>
                  <p:nvPr/>
                </p:nvSpPr>
                <p:spPr>
                  <a:xfrm>
                    <a:off x="7404734" y="4270057"/>
                    <a:ext cx="36195" cy="36195"/>
                  </a:xfrm>
                  <a:custGeom>
                    <a:avLst/>
                    <a:gdLst/>
                    <a:ahLst/>
                    <a:cxnLst/>
                    <a:rect l="l" t="t" r="r" b="b"/>
                    <a:pathLst>
                      <a:path w="36195" h="36195" extrusionOk="0">
                        <a:moveTo>
                          <a:pt x="36195" y="18098"/>
                        </a:moveTo>
                        <a:cubicBezTo>
                          <a:pt x="36195" y="27623"/>
                          <a:pt x="28575" y="36195"/>
                          <a:pt x="18097" y="36195"/>
                        </a:cubicBezTo>
                        <a:cubicBezTo>
                          <a:pt x="8572" y="36195"/>
                          <a:pt x="0" y="28575"/>
                          <a:pt x="0" y="18098"/>
                        </a:cubicBezTo>
                        <a:cubicBezTo>
                          <a:pt x="0" y="7620"/>
                          <a:pt x="7620" y="0"/>
                          <a:pt x="18097" y="0"/>
                        </a:cubicBezTo>
                        <a:cubicBezTo>
                          <a:pt x="28575" y="953"/>
                          <a:pt x="36195" y="8573"/>
                          <a:pt x="36195" y="18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54;p5"/>
                  <p:cNvSpPr/>
                  <p:nvPr/>
                </p:nvSpPr>
                <p:spPr>
                  <a:xfrm>
                    <a:off x="7356157" y="4296727"/>
                    <a:ext cx="9525" cy="9525"/>
                  </a:xfrm>
                  <a:custGeom>
                    <a:avLst/>
                    <a:gdLst/>
                    <a:ahLst/>
                    <a:cxnLst/>
                    <a:rect l="l" t="t" r="r" b="b"/>
                    <a:pathLst>
                      <a:path w="9525" h="9525" extrusionOk="0">
                        <a:moveTo>
                          <a:pt x="9525" y="4763"/>
                        </a:moveTo>
                        <a:cubicBezTo>
                          <a:pt x="9525" y="7620"/>
                          <a:pt x="7620" y="9525"/>
                          <a:pt x="4763" y="9525"/>
                        </a:cubicBezTo>
                        <a:cubicBezTo>
                          <a:pt x="1905" y="9525"/>
                          <a:pt x="0" y="7620"/>
                          <a:pt x="0" y="4763"/>
                        </a:cubicBezTo>
                        <a:cubicBezTo>
                          <a:pt x="0" y="1905"/>
                          <a:pt x="1905" y="0"/>
                          <a:pt x="4763" y="0"/>
                        </a:cubicBezTo>
                        <a:cubicBezTo>
                          <a:pt x="6668" y="0"/>
                          <a:pt x="9525" y="1905"/>
                          <a:pt x="9525" y="4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55;p5"/>
                  <p:cNvSpPr/>
                  <p:nvPr/>
                </p:nvSpPr>
                <p:spPr>
                  <a:xfrm>
                    <a:off x="7501890" y="4209097"/>
                    <a:ext cx="32384" cy="32384"/>
                  </a:xfrm>
                  <a:custGeom>
                    <a:avLst/>
                    <a:gdLst/>
                    <a:ahLst/>
                    <a:cxnLst/>
                    <a:rect l="l" t="t" r="r" b="b"/>
                    <a:pathLst>
                      <a:path w="32384" h="32384" extrusionOk="0">
                        <a:moveTo>
                          <a:pt x="32385" y="16193"/>
                        </a:moveTo>
                        <a:cubicBezTo>
                          <a:pt x="32385" y="24765"/>
                          <a:pt x="25717" y="32385"/>
                          <a:pt x="16192" y="32385"/>
                        </a:cubicBezTo>
                        <a:cubicBezTo>
                          <a:pt x="7620" y="32385"/>
                          <a:pt x="0" y="25718"/>
                          <a:pt x="0" y="16193"/>
                        </a:cubicBezTo>
                        <a:cubicBezTo>
                          <a:pt x="0" y="7620"/>
                          <a:pt x="6667" y="0"/>
                          <a:pt x="16192" y="0"/>
                        </a:cubicBezTo>
                        <a:cubicBezTo>
                          <a:pt x="25717" y="0"/>
                          <a:pt x="32385" y="7620"/>
                          <a:pt x="32385" y="161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56;p5"/>
                  <p:cNvSpPr/>
                  <p:nvPr/>
                </p:nvSpPr>
                <p:spPr>
                  <a:xfrm>
                    <a:off x="7501890" y="4265295"/>
                    <a:ext cx="11430" cy="11430"/>
                  </a:xfrm>
                  <a:custGeom>
                    <a:avLst/>
                    <a:gdLst/>
                    <a:ahLst/>
                    <a:cxnLst/>
                    <a:rect l="l" t="t" r="r" b="b"/>
                    <a:pathLst>
                      <a:path w="11430" h="11430" extrusionOk="0">
                        <a:moveTo>
                          <a:pt x="11430" y="5715"/>
                        </a:moveTo>
                        <a:cubicBezTo>
                          <a:pt x="11430" y="8871"/>
                          <a:pt x="8871" y="11430"/>
                          <a:pt x="5715" y="11430"/>
                        </a:cubicBezTo>
                        <a:cubicBezTo>
                          <a:pt x="2559" y="11430"/>
                          <a:pt x="0" y="8871"/>
                          <a:pt x="0" y="5715"/>
                        </a:cubicBezTo>
                        <a:cubicBezTo>
                          <a:pt x="0" y="2559"/>
                          <a:pt x="2558" y="0"/>
                          <a:pt x="5715" y="0"/>
                        </a:cubicBezTo>
                        <a:cubicBezTo>
                          <a:pt x="8871" y="0"/>
                          <a:pt x="11430" y="2558"/>
                          <a:pt x="11430" y="57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5"/>
                  <p:cNvSpPr/>
                  <p:nvPr/>
                </p:nvSpPr>
                <p:spPr>
                  <a:xfrm>
                    <a:off x="7759745" y="4344092"/>
                    <a:ext cx="52629" cy="157422"/>
                  </a:xfrm>
                  <a:custGeom>
                    <a:avLst/>
                    <a:gdLst/>
                    <a:ahLst/>
                    <a:cxnLst/>
                    <a:rect l="l" t="t" r="r" b="b"/>
                    <a:pathLst>
                      <a:path w="52629" h="157422" extrusionOk="0">
                        <a:moveTo>
                          <a:pt x="10750" y="1213"/>
                        </a:moveTo>
                        <a:cubicBezTo>
                          <a:pt x="11702" y="23120"/>
                          <a:pt x="-4490" y="45028"/>
                          <a:pt x="1225" y="65983"/>
                        </a:cubicBezTo>
                        <a:cubicBezTo>
                          <a:pt x="5035" y="80270"/>
                          <a:pt x="18370" y="89795"/>
                          <a:pt x="26942" y="101225"/>
                        </a:cubicBezTo>
                        <a:cubicBezTo>
                          <a:pt x="36467" y="114560"/>
                          <a:pt x="40277" y="130753"/>
                          <a:pt x="38372" y="146945"/>
                        </a:cubicBezTo>
                        <a:cubicBezTo>
                          <a:pt x="40277" y="148850"/>
                          <a:pt x="42182" y="154565"/>
                          <a:pt x="44087" y="157423"/>
                        </a:cubicBezTo>
                        <a:cubicBezTo>
                          <a:pt x="33610" y="127895"/>
                          <a:pt x="61232" y="93605"/>
                          <a:pt x="49802" y="64078"/>
                        </a:cubicBezTo>
                        <a:cubicBezTo>
                          <a:pt x="45992" y="52648"/>
                          <a:pt x="36467" y="44075"/>
                          <a:pt x="33610" y="32645"/>
                        </a:cubicBezTo>
                        <a:cubicBezTo>
                          <a:pt x="31705" y="25978"/>
                          <a:pt x="32657" y="17405"/>
                          <a:pt x="29800" y="10738"/>
                        </a:cubicBezTo>
                        <a:cubicBezTo>
                          <a:pt x="27895" y="3118"/>
                          <a:pt x="16465" y="-2597"/>
                          <a:pt x="10750" y="12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5"/>
                  <p:cNvSpPr/>
                  <p:nvPr/>
                </p:nvSpPr>
                <p:spPr>
                  <a:xfrm>
                    <a:off x="7274242" y="4408169"/>
                    <a:ext cx="32087" cy="74949"/>
                  </a:xfrm>
                  <a:custGeom>
                    <a:avLst/>
                    <a:gdLst/>
                    <a:ahLst/>
                    <a:cxnLst/>
                    <a:rect l="l" t="t" r="r" b="b"/>
                    <a:pathLst>
                      <a:path w="32087" h="74949" extrusionOk="0">
                        <a:moveTo>
                          <a:pt x="0" y="14288"/>
                        </a:moveTo>
                        <a:cubicBezTo>
                          <a:pt x="0" y="9525"/>
                          <a:pt x="3810" y="0"/>
                          <a:pt x="8572" y="0"/>
                        </a:cubicBezTo>
                        <a:cubicBezTo>
                          <a:pt x="13335" y="0"/>
                          <a:pt x="18097" y="2858"/>
                          <a:pt x="20002" y="7620"/>
                        </a:cubicBezTo>
                        <a:cubicBezTo>
                          <a:pt x="21907" y="11430"/>
                          <a:pt x="21907" y="17145"/>
                          <a:pt x="21907" y="21908"/>
                        </a:cubicBezTo>
                        <a:cubicBezTo>
                          <a:pt x="20955" y="27623"/>
                          <a:pt x="18097" y="33338"/>
                          <a:pt x="20002" y="39053"/>
                        </a:cubicBezTo>
                        <a:cubicBezTo>
                          <a:pt x="21907" y="44768"/>
                          <a:pt x="27622" y="47625"/>
                          <a:pt x="30480" y="52388"/>
                        </a:cubicBezTo>
                        <a:cubicBezTo>
                          <a:pt x="33338" y="58103"/>
                          <a:pt x="32385" y="65723"/>
                          <a:pt x="27622" y="70485"/>
                        </a:cubicBezTo>
                        <a:cubicBezTo>
                          <a:pt x="22860" y="75248"/>
                          <a:pt x="15240" y="76200"/>
                          <a:pt x="9525" y="73343"/>
                        </a:cubicBezTo>
                        <a:cubicBezTo>
                          <a:pt x="12382" y="53340"/>
                          <a:pt x="1905" y="34290"/>
                          <a:pt x="0" y="1428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59;p5"/>
                  <p:cNvSpPr/>
                  <p:nvPr/>
                </p:nvSpPr>
                <p:spPr>
                  <a:xfrm>
                    <a:off x="7295197" y="4392930"/>
                    <a:ext cx="13334" cy="13334"/>
                  </a:xfrm>
                  <a:custGeom>
                    <a:avLst/>
                    <a:gdLst/>
                    <a:ahLst/>
                    <a:cxnLst/>
                    <a:rect l="l" t="t" r="r" b="b"/>
                    <a:pathLst>
                      <a:path w="13334" h="13334" extrusionOk="0">
                        <a:moveTo>
                          <a:pt x="13335" y="6667"/>
                        </a:moveTo>
                        <a:cubicBezTo>
                          <a:pt x="13335" y="10477"/>
                          <a:pt x="10478" y="13335"/>
                          <a:pt x="6668" y="13335"/>
                        </a:cubicBezTo>
                        <a:cubicBezTo>
                          <a:pt x="2858" y="13335"/>
                          <a:pt x="0" y="10477"/>
                          <a:pt x="0" y="6667"/>
                        </a:cubicBezTo>
                        <a:cubicBezTo>
                          <a:pt x="0" y="2857"/>
                          <a:pt x="2858" y="0"/>
                          <a:pt x="6668" y="0"/>
                        </a:cubicBezTo>
                        <a:cubicBezTo>
                          <a:pt x="10478" y="0"/>
                          <a:pt x="13335" y="3810"/>
                          <a:pt x="13335" y="6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60;p5"/>
                  <p:cNvSpPr/>
                  <p:nvPr/>
                </p:nvSpPr>
                <p:spPr>
                  <a:xfrm>
                    <a:off x="7301865" y="4434840"/>
                    <a:ext cx="3809" cy="3809"/>
                  </a:xfrm>
                  <a:custGeom>
                    <a:avLst/>
                    <a:gdLst/>
                    <a:ahLst/>
                    <a:cxnLst/>
                    <a:rect l="l" t="t" r="r" b="b"/>
                    <a:pathLst>
                      <a:path w="3809" h="3809" extrusionOk="0">
                        <a:moveTo>
                          <a:pt x="3810" y="1905"/>
                        </a:moveTo>
                        <a:cubicBezTo>
                          <a:pt x="3810" y="2857"/>
                          <a:pt x="2857" y="3810"/>
                          <a:pt x="1905" y="3810"/>
                        </a:cubicBezTo>
                        <a:cubicBezTo>
                          <a:pt x="953" y="3810"/>
                          <a:pt x="0" y="2857"/>
                          <a:pt x="0" y="1905"/>
                        </a:cubicBezTo>
                        <a:cubicBezTo>
                          <a:pt x="0" y="953"/>
                          <a:pt x="953" y="0"/>
                          <a:pt x="1905" y="0"/>
                        </a:cubicBezTo>
                        <a:cubicBezTo>
                          <a:pt x="2857" y="0"/>
                          <a:pt x="3810" y="953"/>
                          <a:pt x="3810" y="19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61;p5"/>
                  <p:cNvSpPr/>
                  <p:nvPr/>
                </p:nvSpPr>
                <p:spPr>
                  <a:xfrm>
                    <a:off x="7301865" y="4415790"/>
                    <a:ext cx="3809" cy="3809"/>
                  </a:xfrm>
                  <a:custGeom>
                    <a:avLst/>
                    <a:gdLst/>
                    <a:ahLst/>
                    <a:cxnLst/>
                    <a:rect l="l" t="t" r="r" b="b"/>
                    <a:pathLst>
                      <a:path w="3809" h="3809" extrusionOk="0">
                        <a:moveTo>
                          <a:pt x="3810" y="1905"/>
                        </a:moveTo>
                        <a:cubicBezTo>
                          <a:pt x="3810" y="2857"/>
                          <a:pt x="2857" y="3810"/>
                          <a:pt x="1905" y="3810"/>
                        </a:cubicBezTo>
                        <a:cubicBezTo>
                          <a:pt x="953" y="3810"/>
                          <a:pt x="0" y="2857"/>
                          <a:pt x="0" y="1905"/>
                        </a:cubicBezTo>
                        <a:cubicBezTo>
                          <a:pt x="0" y="953"/>
                          <a:pt x="953" y="0"/>
                          <a:pt x="1905" y="0"/>
                        </a:cubicBezTo>
                        <a:cubicBezTo>
                          <a:pt x="2857" y="0"/>
                          <a:pt x="3810" y="953"/>
                          <a:pt x="3810" y="19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5"/>
                  <p:cNvSpPr/>
                  <p:nvPr/>
                </p:nvSpPr>
                <p:spPr>
                  <a:xfrm>
                    <a:off x="7594528" y="4150831"/>
                    <a:ext cx="60887" cy="94460"/>
                  </a:xfrm>
                  <a:custGeom>
                    <a:avLst/>
                    <a:gdLst/>
                    <a:ahLst/>
                    <a:cxnLst/>
                    <a:rect l="l" t="t" r="r" b="b"/>
                    <a:pathLst>
                      <a:path w="60887" h="94460" extrusionOk="0">
                        <a:moveTo>
                          <a:pt x="3564" y="36358"/>
                        </a:moveTo>
                        <a:cubicBezTo>
                          <a:pt x="8327" y="45883"/>
                          <a:pt x="18804" y="52551"/>
                          <a:pt x="21662" y="63028"/>
                        </a:cubicBezTo>
                        <a:cubicBezTo>
                          <a:pt x="23566" y="70648"/>
                          <a:pt x="19757" y="79221"/>
                          <a:pt x="23566" y="85888"/>
                        </a:cubicBezTo>
                        <a:cubicBezTo>
                          <a:pt x="27377" y="93508"/>
                          <a:pt x="38807" y="94461"/>
                          <a:pt x="47379" y="94461"/>
                        </a:cubicBezTo>
                        <a:cubicBezTo>
                          <a:pt x="48332" y="94461"/>
                          <a:pt x="50237" y="94461"/>
                          <a:pt x="51189" y="93508"/>
                        </a:cubicBezTo>
                        <a:cubicBezTo>
                          <a:pt x="54047" y="92556"/>
                          <a:pt x="55952" y="89698"/>
                          <a:pt x="56904" y="86841"/>
                        </a:cubicBezTo>
                        <a:cubicBezTo>
                          <a:pt x="61666" y="72553"/>
                          <a:pt x="50237" y="57313"/>
                          <a:pt x="54999" y="43026"/>
                        </a:cubicBezTo>
                        <a:cubicBezTo>
                          <a:pt x="55952" y="40168"/>
                          <a:pt x="57857" y="37311"/>
                          <a:pt x="58809" y="34453"/>
                        </a:cubicBezTo>
                        <a:cubicBezTo>
                          <a:pt x="75954" y="-14124"/>
                          <a:pt x="-19296" y="-9362"/>
                          <a:pt x="3564" y="3635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63;p5"/>
                  <p:cNvSpPr/>
                  <p:nvPr/>
                </p:nvSpPr>
                <p:spPr>
                  <a:xfrm>
                    <a:off x="7658100" y="4197667"/>
                    <a:ext cx="22859" cy="22859"/>
                  </a:xfrm>
                  <a:custGeom>
                    <a:avLst/>
                    <a:gdLst/>
                    <a:ahLst/>
                    <a:cxnLst/>
                    <a:rect l="l" t="t" r="r" b="b"/>
                    <a:pathLst>
                      <a:path w="22859" h="22859" extrusionOk="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5"/>
                  <p:cNvSpPr/>
                  <p:nvPr/>
                </p:nvSpPr>
                <p:spPr>
                  <a:xfrm>
                    <a:off x="7594282" y="4240530"/>
                    <a:ext cx="3809" cy="3809"/>
                  </a:xfrm>
                  <a:custGeom>
                    <a:avLst/>
                    <a:gdLst/>
                    <a:ahLst/>
                    <a:cxnLst/>
                    <a:rect l="l" t="t" r="r" b="b"/>
                    <a:pathLst>
                      <a:path w="3809" h="3809" extrusionOk="0">
                        <a:moveTo>
                          <a:pt x="3810" y="1905"/>
                        </a:moveTo>
                        <a:cubicBezTo>
                          <a:pt x="3810" y="2957"/>
                          <a:pt x="2957" y="3810"/>
                          <a:pt x="1905" y="3810"/>
                        </a:cubicBezTo>
                        <a:cubicBezTo>
                          <a:pt x="853" y="3810"/>
                          <a:pt x="0" y="2957"/>
                          <a:pt x="0" y="1905"/>
                        </a:cubicBezTo>
                        <a:cubicBezTo>
                          <a:pt x="0" y="853"/>
                          <a:pt x="853" y="0"/>
                          <a:pt x="1905" y="0"/>
                        </a:cubicBezTo>
                        <a:cubicBezTo>
                          <a:pt x="2957" y="0"/>
                          <a:pt x="3810" y="853"/>
                          <a:pt x="3810" y="19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5"/>
                  <p:cNvSpPr/>
                  <p:nvPr/>
                </p:nvSpPr>
                <p:spPr>
                  <a:xfrm>
                    <a:off x="7635240" y="4282440"/>
                    <a:ext cx="28575" cy="28575"/>
                  </a:xfrm>
                  <a:custGeom>
                    <a:avLst/>
                    <a:gdLst/>
                    <a:ahLst/>
                    <a:cxnLst/>
                    <a:rect l="l" t="t" r="r" b="b"/>
                    <a:pathLst>
                      <a:path w="28575" h="28575" extrusionOk="0">
                        <a:moveTo>
                          <a:pt x="28575" y="14288"/>
                        </a:moveTo>
                        <a:cubicBezTo>
                          <a:pt x="28575" y="22178"/>
                          <a:pt x="22178" y="28575"/>
                          <a:pt x="14288" y="28575"/>
                        </a:cubicBezTo>
                        <a:cubicBezTo>
                          <a:pt x="6397" y="28575"/>
                          <a:pt x="0" y="22178"/>
                          <a:pt x="0" y="14288"/>
                        </a:cubicBezTo>
                        <a:cubicBezTo>
                          <a:pt x="0" y="6397"/>
                          <a:pt x="6397" y="0"/>
                          <a:pt x="14288" y="0"/>
                        </a:cubicBezTo>
                        <a:cubicBezTo>
                          <a:pt x="22178" y="0"/>
                          <a:pt x="28575" y="6397"/>
                          <a:pt x="28575" y="1428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5"/>
                  <p:cNvSpPr/>
                  <p:nvPr/>
                </p:nvSpPr>
                <p:spPr>
                  <a:xfrm>
                    <a:off x="7663815" y="4256722"/>
                    <a:ext cx="9525" cy="9525"/>
                  </a:xfrm>
                  <a:custGeom>
                    <a:avLst/>
                    <a:gdLst/>
                    <a:ahLst/>
                    <a:cxnLst/>
                    <a:rect l="l" t="t" r="r" b="b"/>
                    <a:pathLst>
                      <a:path w="9525" h="9525" extrusionOk="0">
                        <a:moveTo>
                          <a:pt x="9525" y="4763"/>
                        </a:moveTo>
                        <a:cubicBezTo>
                          <a:pt x="9525" y="7620"/>
                          <a:pt x="7620" y="9525"/>
                          <a:pt x="4763" y="9525"/>
                        </a:cubicBezTo>
                        <a:cubicBezTo>
                          <a:pt x="1905" y="9525"/>
                          <a:pt x="0" y="7620"/>
                          <a:pt x="0" y="4763"/>
                        </a:cubicBezTo>
                        <a:cubicBezTo>
                          <a:pt x="0" y="1905"/>
                          <a:pt x="1905" y="0"/>
                          <a:pt x="4763" y="0"/>
                        </a:cubicBezTo>
                        <a:cubicBezTo>
                          <a:pt x="7620" y="953"/>
                          <a:pt x="9525" y="2858"/>
                          <a:pt x="9525" y="4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grpSp>
          <p:nvGrpSpPr>
            <p:cNvPr id="67" name="Google Shape;67;p5"/>
            <p:cNvGrpSpPr/>
            <p:nvPr/>
          </p:nvGrpSpPr>
          <p:grpSpPr>
            <a:xfrm>
              <a:off x="6172025" y="1060989"/>
              <a:ext cx="5126876" cy="6065289"/>
              <a:chOff x="6172025" y="1060989"/>
              <a:chExt cx="5126876" cy="6065289"/>
            </a:xfrm>
          </p:grpSpPr>
          <p:grpSp>
            <p:nvGrpSpPr>
              <p:cNvPr id="68" name="Google Shape;68;p5"/>
              <p:cNvGrpSpPr/>
              <p:nvPr/>
            </p:nvGrpSpPr>
            <p:grpSpPr>
              <a:xfrm rot="958424" flipH="1">
                <a:off x="6814638" y="1489025"/>
                <a:ext cx="3841651" cy="5209219"/>
                <a:chOff x="-1488283" y="1536254"/>
                <a:chExt cx="3841603" cy="5209154"/>
              </a:xfrm>
            </p:grpSpPr>
            <p:sp>
              <p:nvSpPr>
                <p:cNvPr id="69" name="Google Shape;69;p5"/>
                <p:cNvSpPr/>
                <p:nvPr/>
              </p:nvSpPr>
              <p:spPr>
                <a:xfrm rot="-2727723">
                  <a:off x="-946600" y="2039054"/>
                  <a:ext cx="2485527" cy="2558325"/>
                </a:xfrm>
                <a:custGeom>
                  <a:avLst/>
                  <a:gdLst/>
                  <a:ahLst/>
                  <a:cxnLst/>
                  <a:rect l="l" t="t" r="r" b="b"/>
                  <a:pathLst>
                    <a:path w="2834639" h="2665094" extrusionOk="0">
                      <a:moveTo>
                        <a:pt x="2834640" y="0"/>
                      </a:moveTo>
                      <a:cubicBezTo>
                        <a:pt x="2721293" y="91440"/>
                        <a:pt x="2607945" y="181927"/>
                        <a:pt x="2493645" y="273368"/>
                      </a:cubicBezTo>
                      <a:cubicBezTo>
                        <a:pt x="2463165" y="298133"/>
                        <a:pt x="2431733" y="322898"/>
                        <a:pt x="2410778" y="356235"/>
                      </a:cubicBezTo>
                      <a:cubicBezTo>
                        <a:pt x="2379345" y="406717"/>
                        <a:pt x="2376488" y="468630"/>
                        <a:pt x="2366010" y="526733"/>
                      </a:cubicBezTo>
                      <a:cubicBezTo>
                        <a:pt x="2308860" y="855345"/>
                        <a:pt x="2022158" y="1091565"/>
                        <a:pt x="1737360" y="1265873"/>
                      </a:cubicBezTo>
                      <a:cubicBezTo>
                        <a:pt x="1616392" y="1340168"/>
                        <a:pt x="1478280" y="1426845"/>
                        <a:pt x="1459230" y="1567815"/>
                      </a:cubicBezTo>
                      <a:cubicBezTo>
                        <a:pt x="1437323" y="1720215"/>
                        <a:pt x="1568767" y="1883093"/>
                        <a:pt x="1496378" y="2020253"/>
                      </a:cubicBezTo>
                      <a:cubicBezTo>
                        <a:pt x="1449705" y="2108835"/>
                        <a:pt x="1337310" y="2138363"/>
                        <a:pt x="1237298" y="2148840"/>
                      </a:cubicBezTo>
                      <a:cubicBezTo>
                        <a:pt x="1137285" y="2159318"/>
                        <a:pt x="1028700" y="2163128"/>
                        <a:pt x="951548" y="2227898"/>
                      </a:cubicBezTo>
                      <a:cubicBezTo>
                        <a:pt x="879158" y="2288858"/>
                        <a:pt x="849630" y="2393633"/>
                        <a:pt x="769620" y="2445068"/>
                      </a:cubicBezTo>
                      <a:cubicBezTo>
                        <a:pt x="670560" y="2507933"/>
                        <a:pt x="542925" y="2464118"/>
                        <a:pt x="425768" y="2454593"/>
                      </a:cubicBezTo>
                      <a:cubicBezTo>
                        <a:pt x="401003" y="2452688"/>
                        <a:pt x="375285" y="2452688"/>
                        <a:pt x="352425" y="2461260"/>
                      </a:cubicBezTo>
                      <a:cubicBezTo>
                        <a:pt x="320993" y="2473643"/>
                        <a:pt x="299085" y="2500313"/>
                        <a:pt x="276225" y="2524125"/>
                      </a:cubicBezTo>
                      <a:cubicBezTo>
                        <a:pt x="202883" y="2599373"/>
                        <a:pt x="103822" y="2649855"/>
                        <a:pt x="0" y="2665095"/>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70;p5"/>
                <p:cNvSpPr/>
                <p:nvPr/>
              </p:nvSpPr>
              <p:spPr>
                <a:xfrm rot="-6503715">
                  <a:off x="204257" y="4606903"/>
                  <a:ext cx="1922202" cy="1864612"/>
                </a:xfrm>
                <a:custGeom>
                  <a:avLst/>
                  <a:gdLst/>
                  <a:ahLst/>
                  <a:cxnLst/>
                  <a:rect l="l" t="t" r="r" b="b"/>
                  <a:pathLst>
                    <a:path w="1684972" h="1634489" extrusionOk="0">
                      <a:moveTo>
                        <a:pt x="0" y="1634490"/>
                      </a:moveTo>
                      <a:lnTo>
                        <a:pt x="654368" y="754380"/>
                      </a:lnTo>
                      <a:cubicBezTo>
                        <a:pt x="689610" y="706755"/>
                        <a:pt x="740093" y="673417"/>
                        <a:pt x="797243" y="660082"/>
                      </a:cubicBezTo>
                      <a:lnTo>
                        <a:pt x="1064895" y="595313"/>
                      </a:lnTo>
                      <a:cubicBezTo>
                        <a:pt x="1111568" y="583882"/>
                        <a:pt x="1154430" y="559117"/>
                        <a:pt x="1187768" y="524827"/>
                      </a:cubicBezTo>
                      <a:lnTo>
                        <a:pt x="1684973" y="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1" name="Google Shape;71;p5"/>
              <p:cNvGrpSpPr/>
              <p:nvPr/>
            </p:nvGrpSpPr>
            <p:grpSpPr>
              <a:xfrm flipH="1">
                <a:off x="8565228" y="3848768"/>
                <a:ext cx="465623" cy="632367"/>
                <a:chOff x="6726555" y="1729740"/>
                <a:chExt cx="422909" cy="574357"/>
              </a:xfrm>
            </p:grpSpPr>
            <p:grpSp>
              <p:nvGrpSpPr>
                <p:cNvPr id="72" name="Google Shape;72;p5"/>
                <p:cNvGrpSpPr/>
                <p:nvPr/>
              </p:nvGrpSpPr>
              <p:grpSpPr>
                <a:xfrm>
                  <a:off x="6726555" y="1729740"/>
                  <a:ext cx="422909" cy="574357"/>
                  <a:chOff x="6726555" y="1729740"/>
                  <a:chExt cx="422909" cy="574357"/>
                </a:xfrm>
              </p:grpSpPr>
              <p:sp>
                <p:nvSpPr>
                  <p:cNvPr id="73" name="Google Shape;73;p5"/>
                  <p:cNvSpPr/>
                  <p:nvPr/>
                </p:nvSpPr>
                <p:spPr>
                  <a:xfrm>
                    <a:off x="6726555" y="1854517"/>
                    <a:ext cx="218122" cy="449579"/>
                  </a:xfrm>
                  <a:custGeom>
                    <a:avLst/>
                    <a:gdLst/>
                    <a:ahLst/>
                    <a:cxnLst/>
                    <a:rect l="l" t="t" r="r" b="b"/>
                    <a:pathLst>
                      <a:path w="218122" h="449579" extrusionOk="0">
                        <a:moveTo>
                          <a:pt x="218122" y="449580"/>
                        </a:moveTo>
                        <a:lnTo>
                          <a:pt x="218122" y="190500"/>
                        </a:lnTo>
                        <a:lnTo>
                          <a:pt x="106680" y="0"/>
                        </a:lnTo>
                        <a:lnTo>
                          <a:pt x="0" y="173355"/>
                        </a:lnTo>
                        <a:lnTo>
                          <a:pt x="0" y="44958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74;p5"/>
                  <p:cNvSpPr/>
                  <p:nvPr/>
                </p:nvSpPr>
                <p:spPr>
                  <a:xfrm>
                    <a:off x="6944677" y="2045017"/>
                    <a:ext cx="204787" cy="259080"/>
                  </a:xfrm>
                  <a:custGeom>
                    <a:avLst/>
                    <a:gdLst/>
                    <a:ahLst/>
                    <a:cxnLst/>
                    <a:rect l="l" t="t" r="r" b="b"/>
                    <a:pathLst>
                      <a:path w="204787" h="259080" extrusionOk="0">
                        <a:moveTo>
                          <a:pt x="0" y="0"/>
                        </a:moveTo>
                        <a:lnTo>
                          <a:pt x="204788" y="0"/>
                        </a:lnTo>
                        <a:lnTo>
                          <a:pt x="204788" y="259080"/>
                        </a:lnTo>
                        <a:lnTo>
                          <a:pt x="0" y="25908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75;p5"/>
                  <p:cNvSpPr/>
                  <p:nvPr/>
                </p:nvSpPr>
                <p:spPr>
                  <a:xfrm>
                    <a:off x="6833234" y="1854517"/>
                    <a:ext cx="316230" cy="190500"/>
                  </a:xfrm>
                  <a:custGeom>
                    <a:avLst/>
                    <a:gdLst/>
                    <a:ahLst/>
                    <a:cxnLst/>
                    <a:rect l="l" t="t" r="r" b="b"/>
                    <a:pathLst>
                      <a:path w="316230" h="190500" extrusionOk="0">
                        <a:moveTo>
                          <a:pt x="0" y="0"/>
                        </a:moveTo>
                        <a:lnTo>
                          <a:pt x="111443" y="190500"/>
                        </a:lnTo>
                        <a:lnTo>
                          <a:pt x="316230" y="190500"/>
                        </a:lnTo>
                        <a:lnTo>
                          <a:pt x="18288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76;p5"/>
                  <p:cNvSpPr/>
                  <p:nvPr/>
                </p:nvSpPr>
                <p:spPr>
                  <a:xfrm>
                    <a:off x="6820852" y="1973580"/>
                    <a:ext cx="12382" cy="95250"/>
                  </a:xfrm>
                  <a:custGeom>
                    <a:avLst/>
                    <a:gdLst/>
                    <a:ahLst/>
                    <a:cxnLst/>
                    <a:rect l="l" t="t" r="r" b="b"/>
                    <a:pathLst>
                      <a:path w="12382" h="95250" extrusionOk="0">
                        <a:moveTo>
                          <a:pt x="0" y="0"/>
                        </a:moveTo>
                        <a:lnTo>
                          <a:pt x="12382" y="0"/>
                        </a:lnTo>
                        <a:lnTo>
                          <a:pt x="12382" y="95250"/>
                        </a:lnTo>
                        <a:lnTo>
                          <a:pt x="0" y="9525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77;p5"/>
                  <p:cNvSpPr/>
                  <p:nvPr/>
                </p:nvSpPr>
                <p:spPr>
                  <a:xfrm>
                    <a:off x="6999922" y="2085975"/>
                    <a:ext cx="12382" cy="95250"/>
                  </a:xfrm>
                  <a:custGeom>
                    <a:avLst/>
                    <a:gdLst/>
                    <a:ahLst/>
                    <a:cxnLst/>
                    <a:rect l="l" t="t" r="r" b="b"/>
                    <a:pathLst>
                      <a:path w="12382" h="95250" extrusionOk="0">
                        <a:moveTo>
                          <a:pt x="0" y="0"/>
                        </a:moveTo>
                        <a:lnTo>
                          <a:pt x="12382" y="0"/>
                        </a:lnTo>
                        <a:lnTo>
                          <a:pt x="12382" y="95250"/>
                        </a:lnTo>
                        <a:lnTo>
                          <a:pt x="0" y="9525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78;p5"/>
                  <p:cNvSpPr/>
                  <p:nvPr/>
                </p:nvSpPr>
                <p:spPr>
                  <a:xfrm>
                    <a:off x="6907530" y="1884997"/>
                    <a:ext cx="67627" cy="30480"/>
                  </a:xfrm>
                  <a:custGeom>
                    <a:avLst/>
                    <a:gdLst/>
                    <a:ahLst/>
                    <a:cxnLst/>
                    <a:rect l="l" t="t" r="r" b="b"/>
                    <a:pathLst>
                      <a:path w="67627" h="30480" extrusionOk="0">
                        <a:moveTo>
                          <a:pt x="0" y="0"/>
                        </a:moveTo>
                        <a:lnTo>
                          <a:pt x="67628" y="0"/>
                        </a:lnTo>
                        <a:lnTo>
                          <a:pt x="67628" y="30480"/>
                        </a:lnTo>
                        <a:lnTo>
                          <a:pt x="0" y="3048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79;p5"/>
                  <p:cNvSpPr/>
                  <p:nvPr/>
                </p:nvSpPr>
                <p:spPr>
                  <a:xfrm>
                    <a:off x="6978967" y="1934527"/>
                    <a:ext cx="67627" cy="30480"/>
                  </a:xfrm>
                  <a:custGeom>
                    <a:avLst/>
                    <a:gdLst/>
                    <a:ahLst/>
                    <a:cxnLst/>
                    <a:rect l="l" t="t" r="r" b="b"/>
                    <a:pathLst>
                      <a:path w="67627" h="30480" extrusionOk="0">
                        <a:moveTo>
                          <a:pt x="0" y="0"/>
                        </a:moveTo>
                        <a:lnTo>
                          <a:pt x="67628" y="0"/>
                        </a:lnTo>
                        <a:lnTo>
                          <a:pt x="67628" y="30480"/>
                        </a:lnTo>
                        <a:lnTo>
                          <a:pt x="0" y="3048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5"/>
                  <p:cNvSpPr/>
                  <p:nvPr/>
                </p:nvSpPr>
                <p:spPr>
                  <a:xfrm>
                    <a:off x="6875145" y="1729740"/>
                    <a:ext cx="13334" cy="124777"/>
                  </a:xfrm>
                  <a:custGeom>
                    <a:avLst/>
                    <a:gdLst/>
                    <a:ahLst/>
                    <a:cxnLst/>
                    <a:rect l="l" t="t" r="r" b="b"/>
                    <a:pathLst>
                      <a:path w="13334" h="124777" extrusionOk="0">
                        <a:moveTo>
                          <a:pt x="0" y="0"/>
                        </a:moveTo>
                        <a:lnTo>
                          <a:pt x="13335" y="0"/>
                        </a:lnTo>
                        <a:lnTo>
                          <a:pt x="13335" y="124777"/>
                        </a:lnTo>
                        <a:lnTo>
                          <a:pt x="0" y="12477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1" name="Google Shape;81;p5"/>
                <p:cNvSpPr/>
                <p:nvPr/>
              </p:nvSpPr>
              <p:spPr>
                <a:xfrm>
                  <a:off x="6757035" y="2133600"/>
                  <a:ext cx="79057" cy="20002"/>
                </a:xfrm>
                <a:custGeom>
                  <a:avLst/>
                  <a:gdLst/>
                  <a:ahLst/>
                  <a:cxnLst/>
                  <a:rect l="l" t="t" r="r" b="b"/>
                  <a:pathLst>
                    <a:path w="79057" h="20002" extrusionOk="0">
                      <a:moveTo>
                        <a:pt x="0" y="0"/>
                      </a:moveTo>
                      <a:lnTo>
                        <a:pt x="79057" y="0"/>
                      </a:lnTo>
                      <a:lnTo>
                        <a:pt x="79057" y="20002"/>
                      </a:lnTo>
                      <a:lnTo>
                        <a:pt x="0" y="20002"/>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82;p5"/>
                <p:cNvSpPr/>
                <p:nvPr/>
              </p:nvSpPr>
              <p:spPr>
                <a:xfrm>
                  <a:off x="6820852" y="2170747"/>
                  <a:ext cx="79057" cy="20002"/>
                </a:xfrm>
                <a:custGeom>
                  <a:avLst/>
                  <a:gdLst/>
                  <a:ahLst/>
                  <a:cxnLst/>
                  <a:rect l="l" t="t" r="r" b="b"/>
                  <a:pathLst>
                    <a:path w="79057" h="20002" extrusionOk="0">
                      <a:moveTo>
                        <a:pt x="0" y="0"/>
                      </a:moveTo>
                      <a:lnTo>
                        <a:pt x="79057" y="0"/>
                      </a:lnTo>
                      <a:lnTo>
                        <a:pt x="79057" y="20003"/>
                      </a:lnTo>
                      <a:lnTo>
                        <a:pt x="0" y="20003"/>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3" name="Google Shape;83;p5"/>
              <p:cNvGrpSpPr/>
              <p:nvPr/>
            </p:nvGrpSpPr>
            <p:grpSpPr>
              <a:xfrm flipH="1">
                <a:off x="8091161" y="4547182"/>
                <a:ext cx="348169" cy="471915"/>
                <a:chOff x="7178992" y="2085975"/>
                <a:chExt cx="316230" cy="428624"/>
              </a:xfrm>
            </p:grpSpPr>
            <p:grpSp>
              <p:nvGrpSpPr>
                <p:cNvPr id="84" name="Google Shape;84;p5"/>
                <p:cNvGrpSpPr/>
                <p:nvPr/>
              </p:nvGrpSpPr>
              <p:grpSpPr>
                <a:xfrm>
                  <a:off x="7178992" y="2085975"/>
                  <a:ext cx="316230" cy="428624"/>
                  <a:chOff x="7178992" y="2085975"/>
                  <a:chExt cx="316230" cy="428624"/>
                </a:xfrm>
              </p:grpSpPr>
              <p:sp>
                <p:nvSpPr>
                  <p:cNvPr id="85" name="Google Shape;85;p5"/>
                  <p:cNvSpPr/>
                  <p:nvPr/>
                </p:nvSpPr>
                <p:spPr>
                  <a:xfrm>
                    <a:off x="7178992" y="2179320"/>
                    <a:ext cx="162877" cy="335279"/>
                  </a:xfrm>
                  <a:custGeom>
                    <a:avLst/>
                    <a:gdLst/>
                    <a:ahLst/>
                    <a:cxnLst/>
                    <a:rect l="l" t="t" r="r" b="b"/>
                    <a:pathLst>
                      <a:path w="162877" h="335279" extrusionOk="0">
                        <a:moveTo>
                          <a:pt x="162877" y="335280"/>
                        </a:moveTo>
                        <a:lnTo>
                          <a:pt x="162877" y="141922"/>
                        </a:lnTo>
                        <a:lnTo>
                          <a:pt x="80010" y="0"/>
                        </a:lnTo>
                        <a:lnTo>
                          <a:pt x="0" y="129540"/>
                        </a:lnTo>
                        <a:lnTo>
                          <a:pt x="0" y="33528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86;p5"/>
                  <p:cNvSpPr/>
                  <p:nvPr/>
                </p:nvSpPr>
                <p:spPr>
                  <a:xfrm>
                    <a:off x="7341870" y="2321242"/>
                    <a:ext cx="153352" cy="193357"/>
                  </a:xfrm>
                  <a:custGeom>
                    <a:avLst/>
                    <a:gdLst/>
                    <a:ahLst/>
                    <a:cxnLst/>
                    <a:rect l="l" t="t" r="r" b="b"/>
                    <a:pathLst>
                      <a:path w="153352" h="193357" extrusionOk="0">
                        <a:moveTo>
                          <a:pt x="0" y="0"/>
                        </a:moveTo>
                        <a:lnTo>
                          <a:pt x="153352" y="0"/>
                        </a:lnTo>
                        <a:lnTo>
                          <a:pt x="153352" y="193358"/>
                        </a:lnTo>
                        <a:lnTo>
                          <a:pt x="0" y="19335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87;p5"/>
                  <p:cNvSpPr/>
                  <p:nvPr/>
                </p:nvSpPr>
                <p:spPr>
                  <a:xfrm>
                    <a:off x="7259002" y="2179320"/>
                    <a:ext cx="236219" cy="141922"/>
                  </a:xfrm>
                  <a:custGeom>
                    <a:avLst/>
                    <a:gdLst/>
                    <a:ahLst/>
                    <a:cxnLst/>
                    <a:rect l="l" t="t" r="r" b="b"/>
                    <a:pathLst>
                      <a:path w="236219" h="141922" extrusionOk="0">
                        <a:moveTo>
                          <a:pt x="0" y="0"/>
                        </a:moveTo>
                        <a:lnTo>
                          <a:pt x="82867" y="141922"/>
                        </a:lnTo>
                        <a:lnTo>
                          <a:pt x="236220" y="141922"/>
                        </a:lnTo>
                        <a:lnTo>
                          <a:pt x="13716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88;p5"/>
                  <p:cNvSpPr/>
                  <p:nvPr/>
                </p:nvSpPr>
                <p:spPr>
                  <a:xfrm>
                    <a:off x="7249477" y="2267902"/>
                    <a:ext cx="9525" cy="71437"/>
                  </a:xfrm>
                  <a:custGeom>
                    <a:avLst/>
                    <a:gdLst/>
                    <a:ahLst/>
                    <a:cxnLst/>
                    <a:rect l="l" t="t" r="r" b="b"/>
                    <a:pathLst>
                      <a:path w="9525" h="71437" extrusionOk="0">
                        <a:moveTo>
                          <a:pt x="0" y="0"/>
                        </a:moveTo>
                        <a:lnTo>
                          <a:pt x="9525" y="0"/>
                        </a:lnTo>
                        <a:lnTo>
                          <a:pt x="9525" y="71438"/>
                        </a:lnTo>
                        <a:lnTo>
                          <a:pt x="0" y="7143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89;p5"/>
                  <p:cNvSpPr/>
                  <p:nvPr/>
                </p:nvSpPr>
                <p:spPr>
                  <a:xfrm>
                    <a:off x="7383780" y="2351722"/>
                    <a:ext cx="9525" cy="71437"/>
                  </a:xfrm>
                  <a:custGeom>
                    <a:avLst/>
                    <a:gdLst/>
                    <a:ahLst/>
                    <a:cxnLst/>
                    <a:rect l="l" t="t" r="r" b="b"/>
                    <a:pathLst>
                      <a:path w="9525" h="71437" extrusionOk="0">
                        <a:moveTo>
                          <a:pt x="0" y="0"/>
                        </a:moveTo>
                        <a:lnTo>
                          <a:pt x="9525" y="0"/>
                        </a:lnTo>
                        <a:lnTo>
                          <a:pt x="9525" y="71437"/>
                        </a:lnTo>
                        <a:lnTo>
                          <a:pt x="0" y="7143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90;p5"/>
                  <p:cNvSpPr/>
                  <p:nvPr/>
                </p:nvSpPr>
                <p:spPr>
                  <a:xfrm>
                    <a:off x="7314247" y="2202180"/>
                    <a:ext cx="50482" cy="22860"/>
                  </a:xfrm>
                  <a:custGeom>
                    <a:avLst/>
                    <a:gdLst/>
                    <a:ahLst/>
                    <a:cxnLst/>
                    <a:rect l="l" t="t" r="r" b="b"/>
                    <a:pathLst>
                      <a:path w="50482" h="22860" extrusionOk="0">
                        <a:moveTo>
                          <a:pt x="0" y="0"/>
                        </a:moveTo>
                        <a:lnTo>
                          <a:pt x="50482" y="0"/>
                        </a:lnTo>
                        <a:lnTo>
                          <a:pt x="50482" y="22860"/>
                        </a:lnTo>
                        <a:lnTo>
                          <a:pt x="0" y="2286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5"/>
                  <p:cNvSpPr/>
                  <p:nvPr/>
                </p:nvSpPr>
                <p:spPr>
                  <a:xfrm>
                    <a:off x="7367587" y="2239327"/>
                    <a:ext cx="50482" cy="22860"/>
                  </a:xfrm>
                  <a:custGeom>
                    <a:avLst/>
                    <a:gdLst/>
                    <a:ahLst/>
                    <a:cxnLst/>
                    <a:rect l="l" t="t" r="r" b="b"/>
                    <a:pathLst>
                      <a:path w="50482" h="22860" extrusionOk="0">
                        <a:moveTo>
                          <a:pt x="0" y="0"/>
                        </a:moveTo>
                        <a:lnTo>
                          <a:pt x="50482" y="0"/>
                        </a:lnTo>
                        <a:lnTo>
                          <a:pt x="50482" y="22860"/>
                        </a:lnTo>
                        <a:lnTo>
                          <a:pt x="0" y="2286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5"/>
                  <p:cNvSpPr/>
                  <p:nvPr/>
                </p:nvSpPr>
                <p:spPr>
                  <a:xfrm>
                    <a:off x="7290435" y="2085975"/>
                    <a:ext cx="10477" cy="93344"/>
                  </a:xfrm>
                  <a:custGeom>
                    <a:avLst/>
                    <a:gdLst/>
                    <a:ahLst/>
                    <a:cxnLst/>
                    <a:rect l="l" t="t" r="r" b="b"/>
                    <a:pathLst>
                      <a:path w="10477" h="93344" extrusionOk="0">
                        <a:moveTo>
                          <a:pt x="0" y="0"/>
                        </a:moveTo>
                        <a:lnTo>
                          <a:pt x="10478" y="0"/>
                        </a:lnTo>
                        <a:lnTo>
                          <a:pt x="10478" y="93345"/>
                        </a:lnTo>
                        <a:lnTo>
                          <a:pt x="0" y="9334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3" name="Google Shape;93;p5"/>
                <p:cNvSpPr/>
                <p:nvPr/>
              </p:nvSpPr>
              <p:spPr>
                <a:xfrm>
                  <a:off x="7201852" y="2387917"/>
                  <a:ext cx="59054" cy="15239"/>
                </a:xfrm>
                <a:custGeom>
                  <a:avLst/>
                  <a:gdLst/>
                  <a:ahLst/>
                  <a:cxnLst/>
                  <a:rect l="l" t="t" r="r" b="b"/>
                  <a:pathLst>
                    <a:path w="59054" h="15239" extrusionOk="0">
                      <a:moveTo>
                        <a:pt x="0" y="0"/>
                      </a:moveTo>
                      <a:lnTo>
                        <a:pt x="59055" y="0"/>
                      </a:lnTo>
                      <a:lnTo>
                        <a:pt x="59055" y="15240"/>
                      </a:lnTo>
                      <a:lnTo>
                        <a:pt x="0" y="1524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5"/>
                <p:cNvSpPr/>
                <p:nvPr/>
              </p:nvSpPr>
              <p:spPr>
                <a:xfrm>
                  <a:off x="7249477" y="2415540"/>
                  <a:ext cx="59054" cy="15239"/>
                </a:xfrm>
                <a:custGeom>
                  <a:avLst/>
                  <a:gdLst/>
                  <a:ahLst/>
                  <a:cxnLst/>
                  <a:rect l="l" t="t" r="r" b="b"/>
                  <a:pathLst>
                    <a:path w="59054" h="15239" extrusionOk="0">
                      <a:moveTo>
                        <a:pt x="0" y="0"/>
                      </a:moveTo>
                      <a:lnTo>
                        <a:pt x="59055" y="0"/>
                      </a:lnTo>
                      <a:lnTo>
                        <a:pt x="59055" y="15240"/>
                      </a:lnTo>
                      <a:lnTo>
                        <a:pt x="0" y="1524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5" name="Google Shape;95;p5"/>
              <p:cNvGrpSpPr/>
              <p:nvPr/>
            </p:nvGrpSpPr>
            <p:grpSpPr>
              <a:xfrm flipH="1">
                <a:off x="8714607" y="4666961"/>
                <a:ext cx="272663" cy="370191"/>
                <a:chOff x="6869430" y="2367915"/>
                <a:chExt cx="247650" cy="336232"/>
              </a:xfrm>
            </p:grpSpPr>
            <p:grpSp>
              <p:nvGrpSpPr>
                <p:cNvPr id="96" name="Google Shape;96;p5"/>
                <p:cNvGrpSpPr/>
                <p:nvPr/>
              </p:nvGrpSpPr>
              <p:grpSpPr>
                <a:xfrm>
                  <a:off x="6869430" y="2367915"/>
                  <a:ext cx="247650" cy="336232"/>
                  <a:chOff x="6869430" y="2367915"/>
                  <a:chExt cx="247650" cy="336232"/>
                </a:xfrm>
              </p:grpSpPr>
              <p:sp>
                <p:nvSpPr>
                  <p:cNvPr id="97" name="Google Shape;97;p5"/>
                  <p:cNvSpPr/>
                  <p:nvPr/>
                </p:nvSpPr>
                <p:spPr>
                  <a:xfrm>
                    <a:off x="6869430" y="2441257"/>
                    <a:ext cx="127634" cy="262889"/>
                  </a:xfrm>
                  <a:custGeom>
                    <a:avLst/>
                    <a:gdLst/>
                    <a:ahLst/>
                    <a:cxnLst/>
                    <a:rect l="l" t="t" r="r" b="b"/>
                    <a:pathLst>
                      <a:path w="127634" h="262889" extrusionOk="0">
                        <a:moveTo>
                          <a:pt x="127635" y="262890"/>
                        </a:moveTo>
                        <a:lnTo>
                          <a:pt x="127635" y="111442"/>
                        </a:lnTo>
                        <a:lnTo>
                          <a:pt x="62865" y="0"/>
                        </a:lnTo>
                        <a:lnTo>
                          <a:pt x="0" y="100965"/>
                        </a:lnTo>
                        <a:lnTo>
                          <a:pt x="0" y="26289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98;p5"/>
                  <p:cNvSpPr/>
                  <p:nvPr/>
                </p:nvSpPr>
                <p:spPr>
                  <a:xfrm>
                    <a:off x="6997065" y="2552700"/>
                    <a:ext cx="120015" cy="151447"/>
                  </a:xfrm>
                  <a:custGeom>
                    <a:avLst/>
                    <a:gdLst/>
                    <a:ahLst/>
                    <a:cxnLst/>
                    <a:rect l="l" t="t" r="r" b="b"/>
                    <a:pathLst>
                      <a:path w="120015" h="151447" extrusionOk="0">
                        <a:moveTo>
                          <a:pt x="0" y="0"/>
                        </a:moveTo>
                        <a:lnTo>
                          <a:pt x="120015" y="0"/>
                        </a:lnTo>
                        <a:lnTo>
                          <a:pt x="120015" y="151447"/>
                        </a:lnTo>
                        <a:lnTo>
                          <a:pt x="0" y="15144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99;p5"/>
                  <p:cNvSpPr/>
                  <p:nvPr/>
                </p:nvSpPr>
                <p:spPr>
                  <a:xfrm>
                    <a:off x="6932294" y="2441257"/>
                    <a:ext cx="183832" cy="111442"/>
                  </a:xfrm>
                  <a:custGeom>
                    <a:avLst/>
                    <a:gdLst/>
                    <a:ahLst/>
                    <a:cxnLst/>
                    <a:rect l="l" t="t" r="r" b="b"/>
                    <a:pathLst>
                      <a:path w="183832" h="111442" extrusionOk="0">
                        <a:moveTo>
                          <a:pt x="0" y="0"/>
                        </a:moveTo>
                        <a:lnTo>
                          <a:pt x="64770" y="111442"/>
                        </a:lnTo>
                        <a:lnTo>
                          <a:pt x="183833" y="111442"/>
                        </a:lnTo>
                        <a:lnTo>
                          <a:pt x="10668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0;p5"/>
                  <p:cNvSpPr/>
                  <p:nvPr/>
                </p:nvSpPr>
                <p:spPr>
                  <a:xfrm>
                    <a:off x="6924675" y="2510790"/>
                    <a:ext cx="7620" cy="55245"/>
                  </a:xfrm>
                  <a:custGeom>
                    <a:avLst/>
                    <a:gdLst/>
                    <a:ahLst/>
                    <a:cxnLst/>
                    <a:rect l="l" t="t" r="r" b="b"/>
                    <a:pathLst>
                      <a:path w="7620" h="55245" extrusionOk="0">
                        <a:moveTo>
                          <a:pt x="0" y="0"/>
                        </a:moveTo>
                        <a:lnTo>
                          <a:pt x="7620" y="0"/>
                        </a:lnTo>
                        <a:lnTo>
                          <a:pt x="7620" y="55245"/>
                        </a:lnTo>
                        <a:lnTo>
                          <a:pt x="0" y="5524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5"/>
                  <p:cNvSpPr/>
                  <p:nvPr/>
                </p:nvSpPr>
                <p:spPr>
                  <a:xfrm>
                    <a:off x="7029450" y="2576512"/>
                    <a:ext cx="7620" cy="55245"/>
                  </a:xfrm>
                  <a:custGeom>
                    <a:avLst/>
                    <a:gdLst/>
                    <a:ahLst/>
                    <a:cxnLst/>
                    <a:rect l="l" t="t" r="r" b="b"/>
                    <a:pathLst>
                      <a:path w="7620" h="55245" extrusionOk="0">
                        <a:moveTo>
                          <a:pt x="0" y="0"/>
                        </a:moveTo>
                        <a:lnTo>
                          <a:pt x="7620" y="0"/>
                        </a:lnTo>
                        <a:lnTo>
                          <a:pt x="7620" y="55245"/>
                        </a:lnTo>
                        <a:lnTo>
                          <a:pt x="0" y="5524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102;p5"/>
                  <p:cNvSpPr/>
                  <p:nvPr/>
                </p:nvSpPr>
                <p:spPr>
                  <a:xfrm>
                    <a:off x="6975157" y="2459355"/>
                    <a:ext cx="40004" cy="18097"/>
                  </a:xfrm>
                  <a:custGeom>
                    <a:avLst/>
                    <a:gdLst/>
                    <a:ahLst/>
                    <a:cxnLst/>
                    <a:rect l="l" t="t" r="r" b="b"/>
                    <a:pathLst>
                      <a:path w="40004" h="18097" extrusionOk="0">
                        <a:moveTo>
                          <a:pt x="0" y="0"/>
                        </a:moveTo>
                        <a:lnTo>
                          <a:pt x="40005" y="0"/>
                        </a:lnTo>
                        <a:lnTo>
                          <a:pt x="40005" y="18097"/>
                        </a:lnTo>
                        <a:lnTo>
                          <a:pt x="0" y="1809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103;p5"/>
                  <p:cNvSpPr/>
                  <p:nvPr/>
                </p:nvSpPr>
                <p:spPr>
                  <a:xfrm>
                    <a:off x="7017067" y="2487930"/>
                    <a:ext cx="40004" cy="18097"/>
                  </a:xfrm>
                  <a:custGeom>
                    <a:avLst/>
                    <a:gdLst/>
                    <a:ahLst/>
                    <a:cxnLst/>
                    <a:rect l="l" t="t" r="r" b="b"/>
                    <a:pathLst>
                      <a:path w="40004" h="18097" extrusionOk="0">
                        <a:moveTo>
                          <a:pt x="0" y="0"/>
                        </a:moveTo>
                        <a:lnTo>
                          <a:pt x="40005" y="0"/>
                        </a:lnTo>
                        <a:lnTo>
                          <a:pt x="40005" y="18097"/>
                        </a:lnTo>
                        <a:lnTo>
                          <a:pt x="0" y="1809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5"/>
                  <p:cNvSpPr/>
                  <p:nvPr/>
                </p:nvSpPr>
                <p:spPr>
                  <a:xfrm>
                    <a:off x="6956107" y="2367915"/>
                    <a:ext cx="7620" cy="73342"/>
                  </a:xfrm>
                  <a:custGeom>
                    <a:avLst/>
                    <a:gdLst/>
                    <a:ahLst/>
                    <a:cxnLst/>
                    <a:rect l="l" t="t" r="r" b="b"/>
                    <a:pathLst>
                      <a:path w="7620" h="73342" extrusionOk="0">
                        <a:moveTo>
                          <a:pt x="0" y="0"/>
                        </a:moveTo>
                        <a:lnTo>
                          <a:pt x="7620" y="0"/>
                        </a:lnTo>
                        <a:lnTo>
                          <a:pt x="7620" y="73343"/>
                        </a:lnTo>
                        <a:lnTo>
                          <a:pt x="0" y="7334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05" name="Google Shape;105;p5"/>
                <p:cNvSpPr/>
                <p:nvPr/>
              </p:nvSpPr>
              <p:spPr>
                <a:xfrm>
                  <a:off x="6887527" y="2604135"/>
                  <a:ext cx="45720" cy="11429"/>
                </a:xfrm>
                <a:custGeom>
                  <a:avLst/>
                  <a:gdLst/>
                  <a:ahLst/>
                  <a:cxnLst/>
                  <a:rect l="l" t="t" r="r" b="b"/>
                  <a:pathLst>
                    <a:path w="45720" h="11429" extrusionOk="0">
                      <a:moveTo>
                        <a:pt x="0" y="0"/>
                      </a:moveTo>
                      <a:lnTo>
                        <a:pt x="45720" y="0"/>
                      </a:lnTo>
                      <a:lnTo>
                        <a:pt x="45720" y="11430"/>
                      </a:lnTo>
                      <a:lnTo>
                        <a:pt x="0"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106;p5"/>
                <p:cNvSpPr/>
                <p:nvPr/>
              </p:nvSpPr>
              <p:spPr>
                <a:xfrm>
                  <a:off x="6924675" y="2626042"/>
                  <a:ext cx="45720" cy="11429"/>
                </a:xfrm>
                <a:custGeom>
                  <a:avLst/>
                  <a:gdLst/>
                  <a:ahLst/>
                  <a:cxnLst/>
                  <a:rect l="l" t="t" r="r" b="b"/>
                  <a:pathLst>
                    <a:path w="45720" h="11429" extrusionOk="0">
                      <a:moveTo>
                        <a:pt x="0" y="0"/>
                      </a:moveTo>
                      <a:lnTo>
                        <a:pt x="45720" y="0"/>
                      </a:lnTo>
                      <a:lnTo>
                        <a:pt x="45720" y="11430"/>
                      </a:lnTo>
                      <a:lnTo>
                        <a:pt x="0"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7" name="Google Shape;107;p5"/>
              <p:cNvGrpSpPr/>
              <p:nvPr/>
            </p:nvGrpSpPr>
            <p:grpSpPr>
              <a:xfrm>
                <a:off x="8987263" y="3619861"/>
                <a:ext cx="149335" cy="331154"/>
                <a:chOff x="8138895" y="2678251"/>
                <a:chExt cx="131088" cy="290690"/>
              </a:xfrm>
            </p:grpSpPr>
            <p:sp>
              <p:nvSpPr>
                <p:cNvPr id="108" name="Google Shape;108;p5"/>
                <p:cNvSpPr/>
                <p:nvPr/>
              </p:nvSpPr>
              <p:spPr>
                <a:xfrm>
                  <a:off x="8138895" y="2678251"/>
                  <a:ext cx="131088" cy="245573"/>
                </a:xfrm>
                <a:custGeom>
                  <a:avLst/>
                  <a:gdLst/>
                  <a:ahLst/>
                  <a:cxnLst/>
                  <a:rect l="l" t="t" r="r" b="b"/>
                  <a:pathLst>
                    <a:path w="131088" h="245573" extrusionOk="0">
                      <a:moveTo>
                        <a:pt x="4027" y="111620"/>
                      </a:moveTo>
                      <a:cubicBezTo>
                        <a:pt x="-3593" y="152578"/>
                        <a:pt x="-2641" y="200203"/>
                        <a:pt x="26887" y="229731"/>
                      </a:cubicBezTo>
                      <a:cubicBezTo>
                        <a:pt x="34507" y="237351"/>
                        <a:pt x="44032" y="243066"/>
                        <a:pt x="54509" y="244970"/>
                      </a:cubicBezTo>
                      <a:cubicBezTo>
                        <a:pt x="70702" y="247828"/>
                        <a:pt x="86894" y="240208"/>
                        <a:pt x="97372" y="228778"/>
                      </a:cubicBezTo>
                      <a:cubicBezTo>
                        <a:pt x="108802" y="217348"/>
                        <a:pt x="115469" y="202108"/>
                        <a:pt x="120232" y="186868"/>
                      </a:cubicBezTo>
                      <a:cubicBezTo>
                        <a:pt x="135472" y="138291"/>
                        <a:pt x="141187" y="42088"/>
                        <a:pt x="92609" y="7798"/>
                      </a:cubicBezTo>
                      <a:cubicBezTo>
                        <a:pt x="36412" y="-29349"/>
                        <a:pt x="9742" y="76378"/>
                        <a:pt x="4027" y="11162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109;p5"/>
                <p:cNvSpPr/>
                <p:nvPr/>
              </p:nvSpPr>
              <p:spPr>
                <a:xfrm>
                  <a:off x="8187690" y="2793682"/>
                  <a:ext cx="9525" cy="175259"/>
                </a:xfrm>
                <a:custGeom>
                  <a:avLst/>
                  <a:gdLst/>
                  <a:ahLst/>
                  <a:cxnLst/>
                  <a:rect l="l" t="t" r="r" b="b"/>
                  <a:pathLst>
                    <a:path w="9525" h="175259" extrusionOk="0">
                      <a:moveTo>
                        <a:pt x="0" y="0"/>
                      </a:moveTo>
                      <a:lnTo>
                        <a:pt x="0" y="17526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110;p5"/>
                <p:cNvSpPr/>
                <p:nvPr/>
              </p:nvSpPr>
              <p:spPr>
                <a:xfrm>
                  <a:off x="8187690" y="2764155"/>
                  <a:ext cx="80009" cy="117157"/>
                </a:xfrm>
                <a:custGeom>
                  <a:avLst/>
                  <a:gdLst/>
                  <a:ahLst/>
                  <a:cxnLst/>
                  <a:rect l="l" t="t" r="r" b="b"/>
                  <a:pathLst>
                    <a:path w="80009" h="117157" extrusionOk="0">
                      <a:moveTo>
                        <a:pt x="80010" y="0"/>
                      </a:moveTo>
                      <a:lnTo>
                        <a:pt x="0" y="11715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111;p5"/>
                <p:cNvSpPr/>
                <p:nvPr/>
              </p:nvSpPr>
              <p:spPr>
                <a:xfrm>
                  <a:off x="8227695" y="2687002"/>
                  <a:ext cx="2857" cy="135255"/>
                </a:xfrm>
                <a:custGeom>
                  <a:avLst/>
                  <a:gdLst/>
                  <a:ahLst/>
                  <a:cxnLst/>
                  <a:rect l="l" t="t" r="r" b="b"/>
                  <a:pathLst>
                    <a:path w="2857" h="135255" extrusionOk="0">
                      <a:moveTo>
                        <a:pt x="2858" y="0"/>
                      </a:moveTo>
                      <a:lnTo>
                        <a:pt x="0" y="1352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2" name="Google Shape;112;p5"/>
              <p:cNvGrpSpPr/>
              <p:nvPr/>
            </p:nvGrpSpPr>
            <p:grpSpPr>
              <a:xfrm>
                <a:off x="7680193" y="4585367"/>
                <a:ext cx="245811" cy="533354"/>
                <a:chOff x="7738110" y="1433006"/>
                <a:chExt cx="215775" cy="468183"/>
              </a:xfrm>
            </p:grpSpPr>
            <p:sp>
              <p:nvSpPr>
                <p:cNvPr id="113" name="Google Shape;113;p5"/>
                <p:cNvSpPr/>
                <p:nvPr/>
              </p:nvSpPr>
              <p:spPr>
                <a:xfrm>
                  <a:off x="7738763" y="1433006"/>
                  <a:ext cx="215122" cy="403482"/>
                </a:xfrm>
                <a:custGeom>
                  <a:avLst/>
                  <a:gdLst/>
                  <a:ahLst/>
                  <a:cxnLst/>
                  <a:rect l="l" t="t" r="r" b="b"/>
                  <a:pathLst>
                    <a:path w="215122" h="403482" extrusionOk="0">
                      <a:moveTo>
                        <a:pt x="6014" y="182433"/>
                      </a:moveTo>
                      <a:cubicBezTo>
                        <a:pt x="-5416" y="250061"/>
                        <a:pt x="-4463" y="329118"/>
                        <a:pt x="44114" y="377696"/>
                      </a:cubicBezTo>
                      <a:cubicBezTo>
                        <a:pt x="56497" y="390078"/>
                        <a:pt x="71737" y="399603"/>
                        <a:pt x="88882" y="402461"/>
                      </a:cubicBezTo>
                      <a:cubicBezTo>
                        <a:pt x="114599" y="407223"/>
                        <a:pt x="141269" y="394841"/>
                        <a:pt x="160319" y="375791"/>
                      </a:cubicBezTo>
                      <a:cubicBezTo>
                        <a:pt x="178417" y="356741"/>
                        <a:pt x="189847" y="331976"/>
                        <a:pt x="197467" y="307211"/>
                      </a:cubicBezTo>
                      <a:cubicBezTo>
                        <a:pt x="222232" y="227201"/>
                        <a:pt x="231757" y="69086"/>
                        <a:pt x="151747" y="13841"/>
                      </a:cubicBezTo>
                      <a:cubicBezTo>
                        <a:pt x="60307" y="-49977"/>
                        <a:pt x="15539" y="124331"/>
                        <a:pt x="6014" y="1824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114;p5"/>
                <p:cNvSpPr/>
                <p:nvPr/>
              </p:nvSpPr>
              <p:spPr>
                <a:xfrm>
                  <a:off x="7845742" y="1564005"/>
                  <a:ext cx="9525" cy="337184"/>
                </a:xfrm>
                <a:custGeom>
                  <a:avLst/>
                  <a:gdLst/>
                  <a:ahLst/>
                  <a:cxnLst/>
                  <a:rect l="l" t="t" r="r" b="b"/>
                  <a:pathLst>
                    <a:path w="9525" h="337184" extrusionOk="0">
                      <a:moveTo>
                        <a:pt x="0" y="0"/>
                      </a:moveTo>
                      <a:lnTo>
                        <a:pt x="0" y="337185"/>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115;p5"/>
                <p:cNvSpPr/>
                <p:nvPr/>
              </p:nvSpPr>
              <p:spPr>
                <a:xfrm>
                  <a:off x="7738110" y="1589722"/>
                  <a:ext cx="107632" cy="187642"/>
                </a:xfrm>
                <a:custGeom>
                  <a:avLst/>
                  <a:gdLst/>
                  <a:ahLst/>
                  <a:cxnLst/>
                  <a:rect l="l" t="t" r="r" b="b"/>
                  <a:pathLst>
                    <a:path w="107632" h="187642" extrusionOk="0">
                      <a:moveTo>
                        <a:pt x="0" y="0"/>
                      </a:moveTo>
                      <a:lnTo>
                        <a:pt x="107633" y="187642"/>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116;p5"/>
                <p:cNvSpPr/>
                <p:nvPr/>
              </p:nvSpPr>
              <p:spPr>
                <a:xfrm>
                  <a:off x="7845742" y="1561147"/>
                  <a:ext cx="103822" cy="162877"/>
                </a:xfrm>
                <a:custGeom>
                  <a:avLst/>
                  <a:gdLst/>
                  <a:ahLst/>
                  <a:cxnLst/>
                  <a:rect l="l" t="t" r="r" b="b"/>
                  <a:pathLst>
                    <a:path w="103822" h="162877" extrusionOk="0">
                      <a:moveTo>
                        <a:pt x="103822" y="0"/>
                      </a:moveTo>
                      <a:cubicBezTo>
                        <a:pt x="103822" y="952"/>
                        <a:pt x="0" y="162877"/>
                        <a:pt x="0" y="162877"/>
                      </a:cubicBez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58"/>
        <p:cNvGrpSpPr/>
        <p:nvPr/>
      </p:nvGrpSpPr>
      <p:grpSpPr>
        <a:xfrm>
          <a:off x="0" y="0"/>
          <a:ext cx="0" cy="0"/>
          <a:chOff x="0" y="0"/>
          <a:chExt cx="0" cy="0"/>
        </a:xfrm>
      </p:grpSpPr>
      <p:pic>
        <p:nvPicPr>
          <p:cNvPr id="359" name="Google Shape;359;p18"/>
          <p:cNvPicPr preferRelativeResize="0"/>
          <p:nvPr/>
        </p:nvPicPr>
        <p:blipFill>
          <a:blip r:embed="rId2">
            <a:alphaModFix amt="14000"/>
          </a:blip>
          <a:stretch>
            <a:fillRect/>
          </a:stretch>
        </p:blipFill>
        <p:spPr>
          <a:xfrm>
            <a:off x="0" y="0"/>
            <a:ext cx="9144000" cy="5143500"/>
          </a:xfrm>
          <a:prstGeom prst="rect">
            <a:avLst/>
          </a:prstGeom>
          <a:noFill/>
          <a:ln>
            <a:noFill/>
          </a:ln>
        </p:spPr>
      </p:pic>
      <p:sp>
        <p:nvSpPr>
          <p:cNvPr id="360" name="Google Shape;360;p18"/>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61" name="Google Shape;361;p18"/>
          <p:cNvSpPr txBox="1">
            <a:spLocks noGrp="1"/>
          </p:cNvSpPr>
          <p:nvPr>
            <p:ph type="subTitle" idx="1"/>
          </p:nvPr>
        </p:nvSpPr>
        <p:spPr>
          <a:xfrm>
            <a:off x="967975" y="1780825"/>
            <a:ext cx="2997600" cy="85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lnSpc>
                <a:spcPct val="100000"/>
              </a:lnSpc>
              <a:spcBef>
                <a:spcPts val="0"/>
              </a:spcBef>
              <a:spcAft>
                <a:spcPts val="0"/>
              </a:spcAft>
              <a:buClr>
                <a:schemeClr val="dk1"/>
              </a:buClr>
              <a:buSzPts val="1200"/>
              <a:buNone/>
              <a:defRPr>
                <a:solidFill>
                  <a:schemeClr val="dk1"/>
                </a:solidFill>
              </a:defRPr>
            </a:lvl2pPr>
            <a:lvl3pPr lvl="2" rtl="0">
              <a:lnSpc>
                <a:spcPct val="100000"/>
              </a:lnSpc>
              <a:spcBef>
                <a:spcPts val="1600"/>
              </a:spcBef>
              <a:spcAft>
                <a:spcPts val="0"/>
              </a:spcAft>
              <a:buClr>
                <a:schemeClr val="dk1"/>
              </a:buClr>
              <a:buSzPts val="1200"/>
              <a:buNone/>
              <a:defRPr>
                <a:solidFill>
                  <a:schemeClr val="dk1"/>
                </a:solidFill>
              </a:defRPr>
            </a:lvl3pPr>
            <a:lvl4pPr lvl="3" rtl="0">
              <a:lnSpc>
                <a:spcPct val="100000"/>
              </a:lnSpc>
              <a:spcBef>
                <a:spcPts val="1600"/>
              </a:spcBef>
              <a:spcAft>
                <a:spcPts val="0"/>
              </a:spcAft>
              <a:buClr>
                <a:schemeClr val="dk1"/>
              </a:buClr>
              <a:buSzPts val="1200"/>
              <a:buNone/>
              <a:defRPr>
                <a:solidFill>
                  <a:schemeClr val="dk1"/>
                </a:solidFill>
              </a:defRPr>
            </a:lvl4pPr>
            <a:lvl5pPr lvl="4" rtl="0">
              <a:lnSpc>
                <a:spcPct val="100000"/>
              </a:lnSpc>
              <a:spcBef>
                <a:spcPts val="1600"/>
              </a:spcBef>
              <a:spcAft>
                <a:spcPts val="0"/>
              </a:spcAft>
              <a:buClr>
                <a:schemeClr val="dk1"/>
              </a:buClr>
              <a:buSzPts val="1200"/>
              <a:buNone/>
              <a:defRPr>
                <a:solidFill>
                  <a:schemeClr val="dk1"/>
                </a:solidFill>
              </a:defRPr>
            </a:lvl5pPr>
            <a:lvl6pPr lvl="5" rtl="0">
              <a:lnSpc>
                <a:spcPct val="100000"/>
              </a:lnSpc>
              <a:spcBef>
                <a:spcPts val="1600"/>
              </a:spcBef>
              <a:spcAft>
                <a:spcPts val="0"/>
              </a:spcAft>
              <a:buClr>
                <a:schemeClr val="dk1"/>
              </a:buClr>
              <a:buSzPts val="1200"/>
              <a:buNone/>
              <a:defRPr>
                <a:solidFill>
                  <a:schemeClr val="dk1"/>
                </a:solidFill>
              </a:defRPr>
            </a:lvl6pPr>
            <a:lvl7pPr lvl="6" rtl="0">
              <a:lnSpc>
                <a:spcPct val="100000"/>
              </a:lnSpc>
              <a:spcBef>
                <a:spcPts val="1600"/>
              </a:spcBef>
              <a:spcAft>
                <a:spcPts val="0"/>
              </a:spcAft>
              <a:buClr>
                <a:schemeClr val="dk1"/>
              </a:buClr>
              <a:buSzPts val="1200"/>
              <a:buNone/>
              <a:defRPr>
                <a:solidFill>
                  <a:schemeClr val="dk1"/>
                </a:solidFill>
              </a:defRPr>
            </a:lvl7pPr>
            <a:lvl8pPr lvl="7" rtl="0">
              <a:lnSpc>
                <a:spcPct val="100000"/>
              </a:lnSpc>
              <a:spcBef>
                <a:spcPts val="1600"/>
              </a:spcBef>
              <a:spcAft>
                <a:spcPts val="0"/>
              </a:spcAft>
              <a:buClr>
                <a:schemeClr val="dk1"/>
              </a:buClr>
              <a:buSzPts val="1200"/>
              <a:buNone/>
              <a:defRPr>
                <a:solidFill>
                  <a:schemeClr val="dk1"/>
                </a:solidFill>
              </a:defRPr>
            </a:lvl8pPr>
            <a:lvl9pPr lvl="8" rtl="0">
              <a:lnSpc>
                <a:spcPct val="100000"/>
              </a:lnSpc>
              <a:spcBef>
                <a:spcPts val="1600"/>
              </a:spcBef>
              <a:spcAft>
                <a:spcPts val="1600"/>
              </a:spcAft>
              <a:buClr>
                <a:schemeClr val="dk1"/>
              </a:buClr>
              <a:buSzPts val="1200"/>
              <a:buNone/>
              <a:defRPr>
                <a:solidFill>
                  <a:schemeClr val="dk1"/>
                </a:solidFill>
              </a:defRPr>
            </a:lvl9pPr>
          </a:lstStyle>
          <a:p>
            <a:endParaRPr/>
          </a:p>
        </p:txBody>
      </p:sp>
      <p:sp>
        <p:nvSpPr>
          <p:cNvPr id="362" name="Google Shape;362;p18"/>
          <p:cNvSpPr txBox="1">
            <a:spLocks noGrp="1"/>
          </p:cNvSpPr>
          <p:nvPr>
            <p:ph type="subTitle" idx="2"/>
          </p:nvPr>
        </p:nvSpPr>
        <p:spPr>
          <a:xfrm>
            <a:off x="5178367" y="1780825"/>
            <a:ext cx="2997600" cy="85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algn="r" rtl="0">
              <a:lnSpc>
                <a:spcPct val="100000"/>
              </a:lnSpc>
              <a:spcBef>
                <a:spcPts val="0"/>
              </a:spcBef>
              <a:spcAft>
                <a:spcPts val="0"/>
              </a:spcAft>
              <a:buClr>
                <a:schemeClr val="dk1"/>
              </a:buClr>
              <a:buSzPts val="1200"/>
              <a:buNone/>
              <a:defRPr>
                <a:solidFill>
                  <a:schemeClr val="dk1"/>
                </a:solidFill>
              </a:defRPr>
            </a:lvl2pPr>
            <a:lvl3pPr lvl="2" algn="r" rtl="0">
              <a:lnSpc>
                <a:spcPct val="100000"/>
              </a:lnSpc>
              <a:spcBef>
                <a:spcPts val="1600"/>
              </a:spcBef>
              <a:spcAft>
                <a:spcPts val="0"/>
              </a:spcAft>
              <a:buClr>
                <a:schemeClr val="dk1"/>
              </a:buClr>
              <a:buSzPts val="1200"/>
              <a:buNone/>
              <a:defRPr>
                <a:solidFill>
                  <a:schemeClr val="dk1"/>
                </a:solidFill>
              </a:defRPr>
            </a:lvl3pPr>
            <a:lvl4pPr lvl="3" algn="r" rtl="0">
              <a:lnSpc>
                <a:spcPct val="100000"/>
              </a:lnSpc>
              <a:spcBef>
                <a:spcPts val="1600"/>
              </a:spcBef>
              <a:spcAft>
                <a:spcPts val="0"/>
              </a:spcAft>
              <a:buClr>
                <a:schemeClr val="dk1"/>
              </a:buClr>
              <a:buSzPts val="1200"/>
              <a:buNone/>
              <a:defRPr>
                <a:solidFill>
                  <a:schemeClr val="dk1"/>
                </a:solidFill>
              </a:defRPr>
            </a:lvl4pPr>
            <a:lvl5pPr lvl="4" algn="r" rtl="0">
              <a:lnSpc>
                <a:spcPct val="100000"/>
              </a:lnSpc>
              <a:spcBef>
                <a:spcPts val="1600"/>
              </a:spcBef>
              <a:spcAft>
                <a:spcPts val="0"/>
              </a:spcAft>
              <a:buClr>
                <a:schemeClr val="dk1"/>
              </a:buClr>
              <a:buSzPts val="1200"/>
              <a:buNone/>
              <a:defRPr>
                <a:solidFill>
                  <a:schemeClr val="dk1"/>
                </a:solidFill>
              </a:defRPr>
            </a:lvl5pPr>
            <a:lvl6pPr lvl="5" algn="r" rtl="0">
              <a:lnSpc>
                <a:spcPct val="100000"/>
              </a:lnSpc>
              <a:spcBef>
                <a:spcPts val="1600"/>
              </a:spcBef>
              <a:spcAft>
                <a:spcPts val="0"/>
              </a:spcAft>
              <a:buClr>
                <a:schemeClr val="dk1"/>
              </a:buClr>
              <a:buSzPts val="1200"/>
              <a:buNone/>
              <a:defRPr>
                <a:solidFill>
                  <a:schemeClr val="dk1"/>
                </a:solidFill>
              </a:defRPr>
            </a:lvl6pPr>
            <a:lvl7pPr lvl="6" algn="r" rtl="0">
              <a:lnSpc>
                <a:spcPct val="100000"/>
              </a:lnSpc>
              <a:spcBef>
                <a:spcPts val="1600"/>
              </a:spcBef>
              <a:spcAft>
                <a:spcPts val="0"/>
              </a:spcAft>
              <a:buClr>
                <a:schemeClr val="dk1"/>
              </a:buClr>
              <a:buSzPts val="1200"/>
              <a:buNone/>
              <a:defRPr>
                <a:solidFill>
                  <a:schemeClr val="dk1"/>
                </a:solidFill>
              </a:defRPr>
            </a:lvl7pPr>
            <a:lvl8pPr lvl="7" algn="r" rtl="0">
              <a:lnSpc>
                <a:spcPct val="100000"/>
              </a:lnSpc>
              <a:spcBef>
                <a:spcPts val="1600"/>
              </a:spcBef>
              <a:spcAft>
                <a:spcPts val="0"/>
              </a:spcAft>
              <a:buClr>
                <a:schemeClr val="dk1"/>
              </a:buClr>
              <a:buSzPts val="1200"/>
              <a:buNone/>
              <a:defRPr>
                <a:solidFill>
                  <a:schemeClr val="dk1"/>
                </a:solidFill>
              </a:defRPr>
            </a:lvl8pPr>
            <a:lvl9pPr lvl="8" algn="r" rtl="0">
              <a:lnSpc>
                <a:spcPct val="100000"/>
              </a:lnSpc>
              <a:spcBef>
                <a:spcPts val="1600"/>
              </a:spcBef>
              <a:spcAft>
                <a:spcPts val="1600"/>
              </a:spcAft>
              <a:buClr>
                <a:schemeClr val="dk1"/>
              </a:buClr>
              <a:buSzPts val="1200"/>
              <a:buNone/>
              <a:defRPr>
                <a:solidFill>
                  <a:schemeClr val="dk1"/>
                </a:solidFill>
              </a:defRPr>
            </a:lvl9pPr>
          </a:lstStyle>
          <a:p>
            <a:endParaRPr/>
          </a:p>
        </p:txBody>
      </p:sp>
      <p:sp>
        <p:nvSpPr>
          <p:cNvPr id="363" name="Google Shape;363;p18"/>
          <p:cNvSpPr txBox="1">
            <a:spLocks noGrp="1"/>
          </p:cNvSpPr>
          <p:nvPr>
            <p:ph type="subTitle" idx="3"/>
          </p:nvPr>
        </p:nvSpPr>
        <p:spPr>
          <a:xfrm>
            <a:off x="967975" y="3519025"/>
            <a:ext cx="2997600" cy="85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lnSpc>
                <a:spcPct val="100000"/>
              </a:lnSpc>
              <a:spcBef>
                <a:spcPts val="0"/>
              </a:spcBef>
              <a:spcAft>
                <a:spcPts val="0"/>
              </a:spcAft>
              <a:buClr>
                <a:schemeClr val="dk1"/>
              </a:buClr>
              <a:buSzPts val="1200"/>
              <a:buNone/>
              <a:defRPr>
                <a:solidFill>
                  <a:schemeClr val="dk1"/>
                </a:solidFill>
              </a:defRPr>
            </a:lvl2pPr>
            <a:lvl3pPr lvl="2" rtl="0">
              <a:lnSpc>
                <a:spcPct val="100000"/>
              </a:lnSpc>
              <a:spcBef>
                <a:spcPts val="1600"/>
              </a:spcBef>
              <a:spcAft>
                <a:spcPts val="0"/>
              </a:spcAft>
              <a:buClr>
                <a:schemeClr val="dk1"/>
              </a:buClr>
              <a:buSzPts val="1200"/>
              <a:buNone/>
              <a:defRPr>
                <a:solidFill>
                  <a:schemeClr val="dk1"/>
                </a:solidFill>
              </a:defRPr>
            </a:lvl3pPr>
            <a:lvl4pPr lvl="3" rtl="0">
              <a:lnSpc>
                <a:spcPct val="100000"/>
              </a:lnSpc>
              <a:spcBef>
                <a:spcPts val="1600"/>
              </a:spcBef>
              <a:spcAft>
                <a:spcPts val="0"/>
              </a:spcAft>
              <a:buClr>
                <a:schemeClr val="dk1"/>
              </a:buClr>
              <a:buSzPts val="1200"/>
              <a:buNone/>
              <a:defRPr>
                <a:solidFill>
                  <a:schemeClr val="dk1"/>
                </a:solidFill>
              </a:defRPr>
            </a:lvl4pPr>
            <a:lvl5pPr lvl="4" rtl="0">
              <a:lnSpc>
                <a:spcPct val="100000"/>
              </a:lnSpc>
              <a:spcBef>
                <a:spcPts val="1600"/>
              </a:spcBef>
              <a:spcAft>
                <a:spcPts val="0"/>
              </a:spcAft>
              <a:buClr>
                <a:schemeClr val="dk1"/>
              </a:buClr>
              <a:buSzPts val="1200"/>
              <a:buNone/>
              <a:defRPr>
                <a:solidFill>
                  <a:schemeClr val="dk1"/>
                </a:solidFill>
              </a:defRPr>
            </a:lvl5pPr>
            <a:lvl6pPr lvl="5" rtl="0">
              <a:lnSpc>
                <a:spcPct val="100000"/>
              </a:lnSpc>
              <a:spcBef>
                <a:spcPts val="1600"/>
              </a:spcBef>
              <a:spcAft>
                <a:spcPts val="0"/>
              </a:spcAft>
              <a:buClr>
                <a:schemeClr val="dk1"/>
              </a:buClr>
              <a:buSzPts val="1200"/>
              <a:buNone/>
              <a:defRPr>
                <a:solidFill>
                  <a:schemeClr val="dk1"/>
                </a:solidFill>
              </a:defRPr>
            </a:lvl6pPr>
            <a:lvl7pPr lvl="6" rtl="0">
              <a:lnSpc>
                <a:spcPct val="100000"/>
              </a:lnSpc>
              <a:spcBef>
                <a:spcPts val="1600"/>
              </a:spcBef>
              <a:spcAft>
                <a:spcPts val="0"/>
              </a:spcAft>
              <a:buClr>
                <a:schemeClr val="dk1"/>
              </a:buClr>
              <a:buSzPts val="1200"/>
              <a:buNone/>
              <a:defRPr>
                <a:solidFill>
                  <a:schemeClr val="dk1"/>
                </a:solidFill>
              </a:defRPr>
            </a:lvl7pPr>
            <a:lvl8pPr lvl="7" rtl="0">
              <a:lnSpc>
                <a:spcPct val="100000"/>
              </a:lnSpc>
              <a:spcBef>
                <a:spcPts val="1600"/>
              </a:spcBef>
              <a:spcAft>
                <a:spcPts val="0"/>
              </a:spcAft>
              <a:buClr>
                <a:schemeClr val="dk1"/>
              </a:buClr>
              <a:buSzPts val="1200"/>
              <a:buNone/>
              <a:defRPr>
                <a:solidFill>
                  <a:schemeClr val="dk1"/>
                </a:solidFill>
              </a:defRPr>
            </a:lvl8pPr>
            <a:lvl9pPr lvl="8" rtl="0">
              <a:lnSpc>
                <a:spcPct val="100000"/>
              </a:lnSpc>
              <a:spcBef>
                <a:spcPts val="1600"/>
              </a:spcBef>
              <a:spcAft>
                <a:spcPts val="1600"/>
              </a:spcAft>
              <a:buClr>
                <a:schemeClr val="dk1"/>
              </a:buClr>
              <a:buSzPts val="1200"/>
              <a:buNone/>
              <a:defRPr>
                <a:solidFill>
                  <a:schemeClr val="dk1"/>
                </a:solidFill>
              </a:defRPr>
            </a:lvl9pPr>
          </a:lstStyle>
          <a:p>
            <a:endParaRPr/>
          </a:p>
        </p:txBody>
      </p:sp>
      <p:sp>
        <p:nvSpPr>
          <p:cNvPr id="364" name="Google Shape;364;p18"/>
          <p:cNvSpPr txBox="1">
            <a:spLocks noGrp="1"/>
          </p:cNvSpPr>
          <p:nvPr>
            <p:ph type="subTitle" idx="4"/>
          </p:nvPr>
        </p:nvSpPr>
        <p:spPr>
          <a:xfrm>
            <a:off x="5178367" y="3519025"/>
            <a:ext cx="2997600" cy="85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algn="r" rtl="0">
              <a:lnSpc>
                <a:spcPct val="100000"/>
              </a:lnSpc>
              <a:spcBef>
                <a:spcPts val="0"/>
              </a:spcBef>
              <a:spcAft>
                <a:spcPts val="0"/>
              </a:spcAft>
              <a:buClr>
                <a:schemeClr val="dk1"/>
              </a:buClr>
              <a:buSzPts val="1200"/>
              <a:buNone/>
              <a:defRPr>
                <a:solidFill>
                  <a:schemeClr val="dk1"/>
                </a:solidFill>
              </a:defRPr>
            </a:lvl2pPr>
            <a:lvl3pPr lvl="2" algn="r" rtl="0">
              <a:lnSpc>
                <a:spcPct val="100000"/>
              </a:lnSpc>
              <a:spcBef>
                <a:spcPts val="1600"/>
              </a:spcBef>
              <a:spcAft>
                <a:spcPts val="0"/>
              </a:spcAft>
              <a:buClr>
                <a:schemeClr val="dk1"/>
              </a:buClr>
              <a:buSzPts val="1200"/>
              <a:buNone/>
              <a:defRPr>
                <a:solidFill>
                  <a:schemeClr val="dk1"/>
                </a:solidFill>
              </a:defRPr>
            </a:lvl3pPr>
            <a:lvl4pPr lvl="3" algn="r" rtl="0">
              <a:lnSpc>
                <a:spcPct val="100000"/>
              </a:lnSpc>
              <a:spcBef>
                <a:spcPts val="1600"/>
              </a:spcBef>
              <a:spcAft>
                <a:spcPts val="0"/>
              </a:spcAft>
              <a:buClr>
                <a:schemeClr val="dk1"/>
              </a:buClr>
              <a:buSzPts val="1200"/>
              <a:buNone/>
              <a:defRPr>
                <a:solidFill>
                  <a:schemeClr val="dk1"/>
                </a:solidFill>
              </a:defRPr>
            </a:lvl4pPr>
            <a:lvl5pPr lvl="4" algn="r" rtl="0">
              <a:lnSpc>
                <a:spcPct val="100000"/>
              </a:lnSpc>
              <a:spcBef>
                <a:spcPts val="1600"/>
              </a:spcBef>
              <a:spcAft>
                <a:spcPts val="0"/>
              </a:spcAft>
              <a:buClr>
                <a:schemeClr val="dk1"/>
              </a:buClr>
              <a:buSzPts val="1200"/>
              <a:buNone/>
              <a:defRPr>
                <a:solidFill>
                  <a:schemeClr val="dk1"/>
                </a:solidFill>
              </a:defRPr>
            </a:lvl5pPr>
            <a:lvl6pPr lvl="5" algn="r" rtl="0">
              <a:lnSpc>
                <a:spcPct val="100000"/>
              </a:lnSpc>
              <a:spcBef>
                <a:spcPts val="1600"/>
              </a:spcBef>
              <a:spcAft>
                <a:spcPts val="0"/>
              </a:spcAft>
              <a:buClr>
                <a:schemeClr val="dk1"/>
              </a:buClr>
              <a:buSzPts val="1200"/>
              <a:buNone/>
              <a:defRPr>
                <a:solidFill>
                  <a:schemeClr val="dk1"/>
                </a:solidFill>
              </a:defRPr>
            </a:lvl6pPr>
            <a:lvl7pPr lvl="6" algn="r" rtl="0">
              <a:lnSpc>
                <a:spcPct val="100000"/>
              </a:lnSpc>
              <a:spcBef>
                <a:spcPts val="1600"/>
              </a:spcBef>
              <a:spcAft>
                <a:spcPts val="0"/>
              </a:spcAft>
              <a:buClr>
                <a:schemeClr val="dk1"/>
              </a:buClr>
              <a:buSzPts val="1200"/>
              <a:buNone/>
              <a:defRPr>
                <a:solidFill>
                  <a:schemeClr val="dk1"/>
                </a:solidFill>
              </a:defRPr>
            </a:lvl7pPr>
            <a:lvl8pPr lvl="7" algn="r" rtl="0">
              <a:lnSpc>
                <a:spcPct val="100000"/>
              </a:lnSpc>
              <a:spcBef>
                <a:spcPts val="1600"/>
              </a:spcBef>
              <a:spcAft>
                <a:spcPts val="0"/>
              </a:spcAft>
              <a:buClr>
                <a:schemeClr val="dk1"/>
              </a:buClr>
              <a:buSzPts val="1200"/>
              <a:buNone/>
              <a:defRPr>
                <a:solidFill>
                  <a:schemeClr val="dk1"/>
                </a:solidFill>
              </a:defRPr>
            </a:lvl8pPr>
            <a:lvl9pPr lvl="8" algn="r" rtl="0">
              <a:lnSpc>
                <a:spcPct val="100000"/>
              </a:lnSpc>
              <a:spcBef>
                <a:spcPts val="1600"/>
              </a:spcBef>
              <a:spcAft>
                <a:spcPts val="1600"/>
              </a:spcAft>
              <a:buClr>
                <a:schemeClr val="dk1"/>
              </a:buClr>
              <a:buSzPts val="1200"/>
              <a:buNone/>
              <a:defRPr>
                <a:solidFill>
                  <a:schemeClr val="dk1"/>
                </a:solidFill>
              </a:defRPr>
            </a:lvl9pPr>
          </a:lstStyle>
          <a:p>
            <a:endParaRPr/>
          </a:p>
        </p:txBody>
      </p:sp>
      <p:sp>
        <p:nvSpPr>
          <p:cNvPr id="365" name="Google Shape;365;p18"/>
          <p:cNvSpPr txBox="1">
            <a:spLocks noGrp="1"/>
          </p:cNvSpPr>
          <p:nvPr>
            <p:ph type="subTitle" idx="5"/>
          </p:nvPr>
        </p:nvSpPr>
        <p:spPr>
          <a:xfrm>
            <a:off x="967976" y="1462225"/>
            <a:ext cx="2997600" cy="406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None/>
              <a:defRPr sz="1800">
                <a:solidFill>
                  <a:schemeClr val="dk1"/>
                </a:solidFill>
              </a:defRPr>
            </a:lvl1pPr>
            <a:lvl2pPr lvl="1" rtl="0">
              <a:lnSpc>
                <a:spcPct val="100000"/>
              </a:lnSpc>
              <a:spcBef>
                <a:spcPts val="0"/>
              </a:spcBef>
              <a:spcAft>
                <a:spcPts val="0"/>
              </a:spcAft>
              <a:buSzPts val="2000"/>
              <a:buNone/>
              <a:defRPr sz="2000"/>
            </a:lvl2pPr>
            <a:lvl3pPr lvl="2" rtl="0">
              <a:lnSpc>
                <a:spcPct val="100000"/>
              </a:lnSpc>
              <a:spcBef>
                <a:spcPts val="0"/>
              </a:spcBef>
              <a:spcAft>
                <a:spcPts val="0"/>
              </a:spcAft>
              <a:buSzPts val="2000"/>
              <a:buNone/>
              <a:defRPr sz="2000"/>
            </a:lvl3pPr>
            <a:lvl4pPr lvl="3" rtl="0">
              <a:lnSpc>
                <a:spcPct val="100000"/>
              </a:lnSpc>
              <a:spcBef>
                <a:spcPts val="0"/>
              </a:spcBef>
              <a:spcAft>
                <a:spcPts val="0"/>
              </a:spcAft>
              <a:buSzPts val="2000"/>
              <a:buNone/>
              <a:defRPr sz="2000"/>
            </a:lvl4pPr>
            <a:lvl5pPr lvl="4" rtl="0">
              <a:lnSpc>
                <a:spcPct val="100000"/>
              </a:lnSpc>
              <a:spcBef>
                <a:spcPts val="0"/>
              </a:spcBef>
              <a:spcAft>
                <a:spcPts val="0"/>
              </a:spcAft>
              <a:buSzPts val="2000"/>
              <a:buNone/>
              <a:defRPr sz="2000"/>
            </a:lvl5pPr>
            <a:lvl6pPr lvl="5" rtl="0">
              <a:lnSpc>
                <a:spcPct val="100000"/>
              </a:lnSpc>
              <a:spcBef>
                <a:spcPts val="0"/>
              </a:spcBef>
              <a:spcAft>
                <a:spcPts val="0"/>
              </a:spcAft>
              <a:buSzPts val="2000"/>
              <a:buNone/>
              <a:defRPr sz="2000"/>
            </a:lvl6pPr>
            <a:lvl7pPr lvl="6" rtl="0">
              <a:lnSpc>
                <a:spcPct val="100000"/>
              </a:lnSpc>
              <a:spcBef>
                <a:spcPts val="0"/>
              </a:spcBef>
              <a:spcAft>
                <a:spcPts val="0"/>
              </a:spcAft>
              <a:buSzPts val="2000"/>
              <a:buNone/>
              <a:defRPr sz="2000"/>
            </a:lvl7pPr>
            <a:lvl8pPr lvl="7" rtl="0">
              <a:lnSpc>
                <a:spcPct val="100000"/>
              </a:lnSpc>
              <a:spcBef>
                <a:spcPts val="0"/>
              </a:spcBef>
              <a:spcAft>
                <a:spcPts val="0"/>
              </a:spcAft>
              <a:buSzPts val="2000"/>
              <a:buNone/>
              <a:defRPr sz="2000"/>
            </a:lvl8pPr>
            <a:lvl9pPr lvl="8" rtl="0">
              <a:lnSpc>
                <a:spcPct val="100000"/>
              </a:lnSpc>
              <a:spcBef>
                <a:spcPts val="0"/>
              </a:spcBef>
              <a:spcAft>
                <a:spcPts val="0"/>
              </a:spcAft>
              <a:buSzPts val="2000"/>
              <a:buNone/>
              <a:defRPr sz="2000"/>
            </a:lvl9pPr>
          </a:lstStyle>
          <a:p>
            <a:endParaRPr/>
          </a:p>
        </p:txBody>
      </p:sp>
      <p:sp>
        <p:nvSpPr>
          <p:cNvPr id="366" name="Google Shape;366;p18"/>
          <p:cNvSpPr txBox="1">
            <a:spLocks noGrp="1"/>
          </p:cNvSpPr>
          <p:nvPr>
            <p:ph type="subTitle" idx="6"/>
          </p:nvPr>
        </p:nvSpPr>
        <p:spPr>
          <a:xfrm>
            <a:off x="5178367" y="1462225"/>
            <a:ext cx="2997600" cy="406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None/>
              <a:defRPr sz="1800">
                <a:solidFill>
                  <a:schemeClr val="dk1"/>
                </a:solidFill>
              </a:defRPr>
            </a:lvl1pPr>
            <a:lvl2pPr lvl="1" algn="r" rtl="0">
              <a:lnSpc>
                <a:spcPct val="100000"/>
              </a:lnSpc>
              <a:spcBef>
                <a:spcPts val="0"/>
              </a:spcBef>
              <a:spcAft>
                <a:spcPts val="0"/>
              </a:spcAft>
              <a:buSzPts val="2000"/>
              <a:buNone/>
              <a:defRPr sz="2000"/>
            </a:lvl2pPr>
            <a:lvl3pPr lvl="2" algn="r" rtl="0">
              <a:lnSpc>
                <a:spcPct val="100000"/>
              </a:lnSpc>
              <a:spcBef>
                <a:spcPts val="0"/>
              </a:spcBef>
              <a:spcAft>
                <a:spcPts val="0"/>
              </a:spcAft>
              <a:buSzPts val="2000"/>
              <a:buNone/>
              <a:defRPr sz="2000"/>
            </a:lvl3pPr>
            <a:lvl4pPr lvl="3" algn="r" rtl="0">
              <a:lnSpc>
                <a:spcPct val="100000"/>
              </a:lnSpc>
              <a:spcBef>
                <a:spcPts val="0"/>
              </a:spcBef>
              <a:spcAft>
                <a:spcPts val="0"/>
              </a:spcAft>
              <a:buSzPts val="2000"/>
              <a:buNone/>
              <a:defRPr sz="2000"/>
            </a:lvl4pPr>
            <a:lvl5pPr lvl="4" algn="r" rtl="0">
              <a:lnSpc>
                <a:spcPct val="100000"/>
              </a:lnSpc>
              <a:spcBef>
                <a:spcPts val="0"/>
              </a:spcBef>
              <a:spcAft>
                <a:spcPts val="0"/>
              </a:spcAft>
              <a:buSzPts val="2000"/>
              <a:buNone/>
              <a:defRPr sz="2000"/>
            </a:lvl5pPr>
            <a:lvl6pPr lvl="5" algn="r" rtl="0">
              <a:lnSpc>
                <a:spcPct val="100000"/>
              </a:lnSpc>
              <a:spcBef>
                <a:spcPts val="0"/>
              </a:spcBef>
              <a:spcAft>
                <a:spcPts val="0"/>
              </a:spcAft>
              <a:buSzPts val="2000"/>
              <a:buNone/>
              <a:defRPr sz="2000"/>
            </a:lvl6pPr>
            <a:lvl7pPr lvl="6" algn="r" rtl="0">
              <a:lnSpc>
                <a:spcPct val="100000"/>
              </a:lnSpc>
              <a:spcBef>
                <a:spcPts val="0"/>
              </a:spcBef>
              <a:spcAft>
                <a:spcPts val="0"/>
              </a:spcAft>
              <a:buSzPts val="2000"/>
              <a:buNone/>
              <a:defRPr sz="2000"/>
            </a:lvl7pPr>
            <a:lvl8pPr lvl="7" algn="r" rtl="0">
              <a:lnSpc>
                <a:spcPct val="100000"/>
              </a:lnSpc>
              <a:spcBef>
                <a:spcPts val="0"/>
              </a:spcBef>
              <a:spcAft>
                <a:spcPts val="0"/>
              </a:spcAft>
              <a:buSzPts val="2000"/>
              <a:buNone/>
              <a:defRPr sz="2000"/>
            </a:lvl8pPr>
            <a:lvl9pPr lvl="8" algn="r" rtl="0">
              <a:lnSpc>
                <a:spcPct val="100000"/>
              </a:lnSpc>
              <a:spcBef>
                <a:spcPts val="0"/>
              </a:spcBef>
              <a:spcAft>
                <a:spcPts val="0"/>
              </a:spcAft>
              <a:buSzPts val="2000"/>
              <a:buNone/>
              <a:defRPr sz="2000"/>
            </a:lvl9pPr>
          </a:lstStyle>
          <a:p>
            <a:endParaRPr/>
          </a:p>
        </p:txBody>
      </p:sp>
      <p:sp>
        <p:nvSpPr>
          <p:cNvPr id="367" name="Google Shape;367;p18"/>
          <p:cNvSpPr txBox="1">
            <a:spLocks noGrp="1"/>
          </p:cNvSpPr>
          <p:nvPr>
            <p:ph type="subTitle" idx="7"/>
          </p:nvPr>
        </p:nvSpPr>
        <p:spPr>
          <a:xfrm>
            <a:off x="967976" y="3200423"/>
            <a:ext cx="2997600" cy="406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None/>
              <a:defRPr sz="1800">
                <a:solidFill>
                  <a:schemeClr val="dk1"/>
                </a:solidFill>
              </a:defRPr>
            </a:lvl1pPr>
            <a:lvl2pPr lvl="1" rtl="0">
              <a:lnSpc>
                <a:spcPct val="100000"/>
              </a:lnSpc>
              <a:spcBef>
                <a:spcPts val="0"/>
              </a:spcBef>
              <a:spcAft>
                <a:spcPts val="0"/>
              </a:spcAft>
              <a:buSzPts val="2000"/>
              <a:buNone/>
              <a:defRPr sz="2000"/>
            </a:lvl2pPr>
            <a:lvl3pPr lvl="2" rtl="0">
              <a:lnSpc>
                <a:spcPct val="100000"/>
              </a:lnSpc>
              <a:spcBef>
                <a:spcPts val="0"/>
              </a:spcBef>
              <a:spcAft>
                <a:spcPts val="0"/>
              </a:spcAft>
              <a:buSzPts val="2000"/>
              <a:buNone/>
              <a:defRPr sz="2000"/>
            </a:lvl3pPr>
            <a:lvl4pPr lvl="3" rtl="0">
              <a:lnSpc>
                <a:spcPct val="100000"/>
              </a:lnSpc>
              <a:spcBef>
                <a:spcPts val="0"/>
              </a:spcBef>
              <a:spcAft>
                <a:spcPts val="0"/>
              </a:spcAft>
              <a:buSzPts val="2000"/>
              <a:buNone/>
              <a:defRPr sz="2000"/>
            </a:lvl4pPr>
            <a:lvl5pPr lvl="4" rtl="0">
              <a:lnSpc>
                <a:spcPct val="100000"/>
              </a:lnSpc>
              <a:spcBef>
                <a:spcPts val="0"/>
              </a:spcBef>
              <a:spcAft>
                <a:spcPts val="0"/>
              </a:spcAft>
              <a:buSzPts val="2000"/>
              <a:buNone/>
              <a:defRPr sz="2000"/>
            </a:lvl5pPr>
            <a:lvl6pPr lvl="5" rtl="0">
              <a:lnSpc>
                <a:spcPct val="100000"/>
              </a:lnSpc>
              <a:spcBef>
                <a:spcPts val="0"/>
              </a:spcBef>
              <a:spcAft>
                <a:spcPts val="0"/>
              </a:spcAft>
              <a:buSzPts val="2000"/>
              <a:buNone/>
              <a:defRPr sz="2000"/>
            </a:lvl6pPr>
            <a:lvl7pPr lvl="6" rtl="0">
              <a:lnSpc>
                <a:spcPct val="100000"/>
              </a:lnSpc>
              <a:spcBef>
                <a:spcPts val="0"/>
              </a:spcBef>
              <a:spcAft>
                <a:spcPts val="0"/>
              </a:spcAft>
              <a:buSzPts val="2000"/>
              <a:buNone/>
              <a:defRPr sz="2000"/>
            </a:lvl7pPr>
            <a:lvl8pPr lvl="7" rtl="0">
              <a:lnSpc>
                <a:spcPct val="100000"/>
              </a:lnSpc>
              <a:spcBef>
                <a:spcPts val="0"/>
              </a:spcBef>
              <a:spcAft>
                <a:spcPts val="0"/>
              </a:spcAft>
              <a:buSzPts val="2000"/>
              <a:buNone/>
              <a:defRPr sz="2000"/>
            </a:lvl8pPr>
            <a:lvl9pPr lvl="8" rtl="0">
              <a:lnSpc>
                <a:spcPct val="100000"/>
              </a:lnSpc>
              <a:spcBef>
                <a:spcPts val="0"/>
              </a:spcBef>
              <a:spcAft>
                <a:spcPts val="0"/>
              </a:spcAft>
              <a:buSzPts val="2000"/>
              <a:buNone/>
              <a:defRPr sz="2000"/>
            </a:lvl9pPr>
          </a:lstStyle>
          <a:p>
            <a:endParaRPr/>
          </a:p>
        </p:txBody>
      </p:sp>
      <p:sp>
        <p:nvSpPr>
          <p:cNvPr id="368" name="Google Shape;368;p18"/>
          <p:cNvSpPr txBox="1">
            <a:spLocks noGrp="1"/>
          </p:cNvSpPr>
          <p:nvPr>
            <p:ph type="subTitle" idx="8"/>
          </p:nvPr>
        </p:nvSpPr>
        <p:spPr>
          <a:xfrm>
            <a:off x="5178367" y="3200423"/>
            <a:ext cx="2997600" cy="406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None/>
              <a:defRPr sz="1800">
                <a:solidFill>
                  <a:schemeClr val="dk1"/>
                </a:solidFill>
              </a:defRPr>
            </a:lvl1pPr>
            <a:lvl2pPr lvl="1" algn="r" rtl="0">
              <a:lnSpc>
                <a:spcPct val="100000"/>
              </a:lnSpc>
              <a:spcBef>
                <a:spcPts val="0"/>
              </a:spcBef>
              <a:spcAft>
                <a:spcPts val="0"/>
              </a:spcAft>
              <a:buSzPts val="2000"/>
              <a:buNone/>
              <a:defRPr sz="2000"/>
            </a:lvl2pPr>
            <a:lvl3pPr lvl="2" algn="r" rtl="0">
              <a:lnSpc>
                <a:spcPct val="100000"/>
              </a:lnSpc>
              <a:spcBef>
                <a:spcPts val="0"/>
              </a:spcBef>
              <a:spcAft>
                <a:spcPts val="0"/>
              </a:spcAft>
              <a:buSzPts val="2000"/>
              <a:buNone/>
              <a:defRPr sz="2000"/>
            </a:lvl3pPr>
            <a:lvl4pPr lvl="3" algn="r" rtl="0">
              <a:lnSpc>
                <a:spcPct val="100000"/>
              </a:lnSpc>
              <a:spcBef>
                <a:spcPts val="0"/>
              </a:spcBef>
              <a:spcAft>
                <a:spcPts val="0"/>
              </a:spcAft>
              <a:buSzPts val="2000"/>
              <a:buNone/>
              <a:defRPr sz="2000"/>
            </a:lvl4pPr>
            <a:lvl5pPr lvl="4" algn="r" rtl="0">
              <a:lnSpc>
                <a:spcPct val="100000"/>
              </a:lnSpc>
              <a:spcBef>
                <a:spcPts val="0"/>
              </a:spcBef>
              <a:spcAft>
                <a:spcPts val="0"/>
              </a:spcAft>
              <a:buSzPts val="2000"/>
              <a:buNone/>
              <a:defRPr sz="2000"/>
            </a:lvl5pPr>
            <a:lvl6pPr lvl="5" algn="r" rtl="0">
              <a:lnSpc>
                <a:spcPct val="100000"/>
              </a:lnSpc>
              <a:spcBef>
                <a:spcPts val="0"/>
              </a:spcBef>
              <a:spcAft>
                <a:spcPts val="0"/>
              </a:spcAft>
              <a:buSzPts val="2000"/>
              <a:buNone/>
              <a:defRPr sz="2000"/>
            </a:lvl6pPr>
            <a:lvl7pPr lvl="6" algn="r" rtl="0">
              <a:lnSpc>
                <a:spcPct val="100000"/>
              </a:lnSpc>
              <a:spcBef>
                <a:spcPts val="0"/>
              </a:spcBef>
              <a:spcAft>
                <a:spcPts val="0"/>
              </a:spcAft>
              <a:buSzPts val="2000"/>
              <a:buNone/>
              <a:defRPr sz="2000"/>
            </a:lvl7pPr>
            <a:lvl8pPr lvl="7" algn="r" rtl="0">
              <a:lnSpc>
                <a:spcPct val="100000"/>
              </a:lnSpc>
              <a:spcBef>
                <a:spcPts val="0"/>
              </a:spcBef>
              <a:spcAft>
                <a:spcPts val="0"/>
              </a:spcAft>
              <a:buSzPts val="2000"/>
              <a:buNone/>
              <a:defRPr sz="2000"/>
            </a:lvl8pPr>
            <a:lvl9pPr lvl="8" algn="r" rtl="0">
              <a:lnSpc>
                <a:spcPct val="100000"/>
              </a:lnSpc>
              <a:spcBef>
                <a:spcPts val="0"/>
              </a:spcBef>
              <a:spcAft>
                <a:spcPts val="0"/>
              </a:spcAft>
              <a:buSzPts val="2000"/>
              <a:buNone/>
              <a:defRPr sz="2000"/>
            </a:lvl9pPr>
          </a:lstStyle>
          <a:p>
            <a:endParaRPr/>
          </a:p>
        </p:txBody>
      </p:sp>
      <p:grpSp>
        <p:nvGrpSpPr>
          <p:cNvPr id="369" name="Google Shape;369;p18"/>
          <p:cNvGrpSpPr/>
          <p:nvPr/>
        </p:nvGrpSpPr>
        <p:grpSpPr>
          <a:xfrm>
            <a:off x="-285894" y="3433705"/>
            <a:ext cx="9702347" cy="2188645"/>
            <a:chOff x="-285894" y="3128905"/>
            <a:chExt cx="9702347" cy="2188645"/>
          </a:xfrm>
        </p:grpSpPr>
        <p:pic>
          <p:nvPicPr>
            <p:cNvPr id="370" name="Google Shape;370;p18"/>
            <p:cNvPicPr preferRelativeResize="0"/>
            <p:nvPr/>
          </p:nvPicPr>
          <p:blipFill>
            <a:blip r:embed="rId3">
              <a:alphaModFix amt="70000"/>
            </a:blip>
            <a:stretch>
              <a:fillRect/>
            </a:stretch>
          </p:blipFill>
          <p:spPr>
            <a:xfrm>
              <a:off x="8101503" y="3128905"/>
              <a:ext cx="1314951" cy="2188645"/>
            </a:xfrm>
            <a:prstGeom prst="rect">
              <a:avLst/>
            </a:prstGeom>
            <a:noFill/>
            <a:ln>
              <a:noFill/>
            </a:ln>
          </p:spPr>
        </p:pic>
        <p:pic>
          <p:nvPicPr>
            <p:cNvPr id="371" name="Google Shape;371;p18"/>
            <p:cNvPicPr preferRelativeResize="0"/>
            <p:nvPr/>
          </p:nvPicPr>
          <p:blipFill>
            <a:blip r:embed="rId4">
              <a:alphaModFix amt="70000"/>
            </a:blip>
            <a:stretch>
              <a:fillRect/>
            </a:stretch>
          </p:blipFill>
          <p:spPr>
            <a:xfrm rot="10800000" flipH="1">
              <a:off x="-285894" y="3128906"/>
              <a:ext cx="958888" cy="1520037"/>
            </a:xfrm>
            <a:prstGeom prst="rect">
              <a:avLst/>
            </a:prstGeom>
            <a:noFill/>
            <a:ln>
              <a:noFill/>
            </a:ln>
          </p:spPr>
        </p:pic>
      </p:grpSp>
      <p:grpSp>
        <p:nvGrpSpPr>
          <p:cNvPr id="372" name="Google Shape;372;p18"/>
          <p:cNvGrpSpPr/>
          <p:nvPr/>
        </p:nvGrpSpPr>
        <p:grpSpPr>
          <a:xfrm>
            <a:off x="-847947" y="3110567"/>
            <a:ext cx="10395689" cy="2072934"/>
            <a:chOff x="-847947" y="3110567"/>
            <a:chExt cx="10395689" cy="2072934"/>
          </a:xfrm>
        </p:grpSpPr>
        <p:grpSp>
          <p:nvGrpSpPr>
            <p:cNvPr id="373" name="Google Shape;373;p18"/>
            <p:cNvGrpSpPr/>
            <p:nvPr/>
          </p:nvGrpSpPr>
          <p:grpSpPr>
            <a:xfrm>
              <a:off x="7429213" y="3110567"/>
              <a:ext cx="2118529" cy="2072934"/>
              <a:chOff x="4417091" y="3585667"/>
              <a:chExt cx="671526" cy="657073"/>
            </a:xfrm>
          </p:grpSpPr>
          <p:sp>
            <p:nvSpPr>
              <p:cNvPr id="374" name="Google Shape;374;p18"/>
              <p:cNvSpPr/>
              <p:nvPr/>
            </p:nvSpPr>
            <p:spPr>
              <a:xfrm>
                <a:off x="4417091" y="3631122"/>
                <a:ext cx="671526" cy="611618"/>
              </a:xfrm>
              <a:custGeom>
                <a:avLst/>
                <a:gdLst/>
                <a:ahLst/>
                <a:cxnLst/>
                <a:rect l="l" t="t" r="r" b="b"/>
                <a:pathLst>
                  <a:path w="604978" h="551007" extrusionOk="0">
                    <a:moveTo>
                      <a:pt x="208799" y="551008"/>
                    </a:moveTo>
                    <a:cubicBezTo>
                      <a:pt x="208799" y="551008"/>
                      <a:pt x="-84920" y="502100"/>
                      <a:pt x="24371" y="437163"/>
                    </a:cubicBezTo>
                    <a:cubicBezTo>
                      <a:pt x="133662" y="372227"/>
                      <a:pt x="625470" y="474687"/>
                      <a:pt x="502518" y="348365"/>
                    </a:cubicBezTo>
                    <a:cubicBezTo>
                      <a:pt x="379566" y="222043"/>
                      <a:pt x="246413" y="40984"/>
                      <a:pt x="604978" y="0"/>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 name="Google Shape;375;p18"/>
              <p:cNvSpPr/>
              <p:nvPr/>
            </p:nvSpPr>
            <p:spPr>
              <a:xfrm>
                <a:off x="4855847" y="3585667"/>
                <a:ext cx="232414" cy="129602"/>
              </a:xfrm>
              <a:custGeom>
                <a:avLst/>
                <a:gdLst/>
                <a:ahLst/>
                <a:cxnLst/>
                <a:rect l="l" t="t" r="r" b="b"/>
                <a:pathLst>
                  <a:path w="209382" h="116759" extrusionOk="0">
                    <a:moveTo>
                      <a:pt x="0" y="116759"/>
                    </a:moveTo>
                    <a:cubicBezTo>
                      <a:pt x="0" y="116759"/>
                      <a:pt x="30055" y="47815"/>
                      <a:pt x="209383" y="0"/>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 name="Google Shape;376;p18"/>
              <p:cNvSpPr/>
              <p:nvPr/>
            </p:nvSpPr>
            <p:spPr>
              <a:xfrm>
                <a:off x="4495315" y="4093152"/>
                <a:ext cx="409349" cy="149214"/>
              </a:xfrm>
              <a:custGeom>
                <a:avLst/>
                <a:gdLst/>
                <a:ahLst/>
                <a:cxnLst/>
                <a:rect l="l" t="t" r="r" b="b"/>
                <a:pathLst>
                  <a:path w="368783" h="134427" extrusionOk="0">
                    <a:moveTo>
                      <a:pt x="38725" y="0"/>
                    </a:moveTo>
                    <a:cubicBezTo>
                      <a:pt x="38725" y="0"/>
                      <a:pt x="-80311" y="47906"/>
                      <a:pt x="99017" y="90620"/>
                    </a:cubicBezTo>
                    <a:cubicBezTo>
                      <a:pt x="278345" y="133426"/>
                      <a:pt x="368783" y="134428"/>
                      <a:pt x="368783" y="134428"/>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 name="Google Shape;377;p18"/>
              <p:cNvSpPr/>
              <p:nvPr/>
            </p:nvSpPr>
            <p:spPr>
              <a:xfrm>
                <a:off x="4760491" y="3916078"/>
                <a:ext cx="169961" cy="177217"/>
              </a:xfrm>
              <a:custGeom>
                <a:avLst/>
                <a:gdLst/>
                <a:ahLst/>
                <a:cxnLst/>
                <a:rect l="l" t="t" r="r" b="b"/>
                <a:pathLst>
                  <a:path w="153118" h="159655" extrusionOk="0">
                    <a:moveTo>
                      <a:pt x="114027" y="0"/>
                    </a:moveTo>
                    <a:cubicBezTo>
                      <a:pt x="114027" y="0"/>
                      <a:pt x="169036" y="72405"/>
                      <a:pt x="148544" y="110110"/>
                    </a:cubicBezTo>
                    <a:cubicBezTo>
                      <a:pt x="128052" y="147816"/>
                      <a:pt x="0" y="159656"/>
                      <a:pt x="0" y="159656"/>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78" name="Google Shape;378;p18"/>
            <p:cNvGrpSpPr/>
            <p:nvPr/>
          </p:nvGrpSpPr>
          <p:grpSpPr>
            <a:xfrm rot="2265413">
              <a:off x="-553122" y="3424192"/>
              <a:ext cx="1074382" cy="1330381"/>
              <a:chOff x="3081569" y="2913017"/>
              <a:chExt cx="1074404" cy="1330408"/>
            </a:xfrm>
          </p:grpSpPr>
          <p:sp>
            <p:nvSpPr>
              <p:cNvPr id="379" name="Google Shape;379;p18"/>
              <p:cNvSpPr/>
              <p:nvPr/>
            </p:nvSpPr>
            <p:spPr>
              <a:xfrm>
                <a:off x="3081569" y="2913017"/>
                <a:ext cx="745208" cy="1330408"/>
              </a:xfrm>
              <a:custGeom>
                <a:avLst/>
                <a:gdLst/>
                <a:ahLst/>
                <a:cxnLst/>
                <a:rect l="l" t="t" r="r" b="b"/>
                <a:pathLst>
                  <a:path w="671359" h="1198566" extrusionOk="0">
                    <a:moveTo>
                      <a:pt x="0" y="4564"/>
                    </a:moveTo>
                    <a:cubicBezTo>
                      <a:pt x="0" y="4564"/>
                      <a:pt x="764672" y="-47622"/>
                      <a:pt x="661847" y="200924"/>
                    </a:cubicBezTo>
                    <a:cubicBezTo>
                      <a:pt x="559023" y="449469"/>
                      <a:pt x="78963" y="518414"/>
                      <a:pt x="271223" y="705938"/>
                    </a:cubicBezTo>
                    <a:cubicBezTo>
                      <a:pt x="463484" y="893463"/>
                      <a:pt x="731247" y="998200"/>
                      <a:pt x="597365" y="1198567"/>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 name="Google Shape;380;p18"/>
              <p:cNvSpPr/>
              <p:nvPr/>
            </p:nvSpPr>
            <p:spPr>
              <a:xfrm>
                <a:off x="3081569" y="3021900"/>
                <a:ext cx="708895" cy="169148"/>
              </a:xfrm>
              <a:custGeom>
                <a:avLst/>
                <a:gdLst/>
                <a:ahLst/>
                <a:cxnLst/>
                <a:rect l="l" t="t" r="r" b="b"/>
                <a:pathLst>
                  <a:path w="638644" h="152386" extrusionOk="0">
                    <a:moveTo>
                      <a:pt x="0" y="36265"/>
                    </a:moveTo>
                    <a:cubicBezTo>
                      <a:pt x="0" y="36265"/>
                      <a:pt x="694908" y="-98800"/>
                      <a:pt x="634980" y="152386"/>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 name="Google Shape;381;p18"/>
              <p:cNvSpPr/>
              <p:nvPr/>
            </p:nvSpPr>
            <p:spPr>
              <a:xfrm>
                <a:off x="3382384" y="2915122"/>
                <a:ext cx="567481" cy="597391"/>
              </a:xfrm>
              <a:custGeom>
                <a:avLst/>
                <a:gdLst/>
                <a:ahLst/>
                <a:cxnLst/>
                <a:rect l="l" t="t" r="r" b="b"/>
                <a:pathLst>
                  <a:path w="511244" h="538190" extrusionOk="0">
                    <a:moveTo>
                      <a:pt x="48088" y="3394"/>
                    </a:moveTo>
                    <a:cubicBezTo>
                      <a:pt x="48088" y="3394"/>
                      <a:pt x="424504" y="-32945"/>
                      <a:pt x="501918" y="132175"/>
                    </a:cubicBezTo>
                    <a:cubicBezTo>
                      <a:pt x="579333" y="297296"/>
                      <a:pt x="153827" y="389829"/>
                      <a:pt x="0" y="538191"/>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2" name="Google Shape;382;p18"/>
              <p:cNvSpPr/>
              <p:nvPr/>
            </p:nvSpPr>
            <p:spPr>
              <a:xfrm>
                <a:off x="3164326" y="3451423"/>
                <a:ext cx="594406" cy="587355"/>
              </a:xfrm>
              <a:custGeom>
                <a:avLst/>
                <a:gdLst/>
                <a:ahLst/>
                <a:cxnLst/>
                <a:rect l="l" t="t" r="r" b="b"/>
                <a:pathLst>
                  <a:path w="535501" h="529149" extrusionOk="0">
                    <a:moveTo>
                      <a:pt x="267647" y="0"/>
                    </a:moveTo>
                    <a:cubicBezTo>
                      <a:pt x="267647" y="0"/>
                      <a:pt x="-48294" y="30055"/>
                      <a:pt x="6351" y="159838"/>
                    </a:cubicBezTo>
                    <a:cubicBezTo>
                      <a:pt x="60997" y="289621"/>
                      <a:pt x="422567" y="346179"/>
                      <a:pt x="535501" y="529150"/>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3" name="Google Shape;383;p18"/>
              <p:cNvSpPr/>
              <p:nvPr/>
            </p:nvSpPr>
            <p:spPr>
              <a:xfrm>
                <a:off x="3342080" y="3563546"/>
                <a:ext cx="813893" cy="679351"/>
              </a:xfrm>
              <a:custGeom>
                <a:avLst/>
                <a:gdLst/>
                <a:ahLst/>
                <a:cxnLst/>
                <a:rect l="l" t="t" r="r" b="b"/>
                <a:pathLst>
                  <a:path w="733237" h="612028" extrusionOk="0">
                    <a:moveTo>
                      <a:pt x="0" y="0"/>
                    </a:moveTo>
                    <a:cubicBezTo>
                      <a:pt x="0" y="0"/>
                      <a:pt x="48726" y="131604"/>
                      <a:pt x="205831" y="179419"/>
                    </a:cubicBezTo>
                    <a:cubicBezTo>
                      <a:pt x="362937" y="227234"/>
                      <a:pt x="919500" y="281879"/>
                      <a:pt x="669680" y="612029"/>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 name="Google Shape;384;p18"/>
              <p:cNvSpPr/>
              <p:nvPr/>
            </p:nvSpPr>
            <p:spPr>
              <a:xfrm>
                <a:off x="3081569" y="3139392"/>
                <a:ext cx="656397" cy="121114"/>
              </a:xfrm>
              <a:custGeom>
                <a:avLst/>
                <a:gdLst/>
                <a:ahLst/>
                <a:cxnLst/>
                <a:rect l="l" t="t" r="r" b="b"/>
                <a:pathLst>
                  <a:path w="591349" h="109112" extrusionOk="0">
                    <a:moveTo>
                      <a:pt x="0" y="28511"/>
                    </a:moveTo>
                    <a:cubicBezTo>
                      <a:pt x="0" y="28511"/>
                      <a:pt x="677057" y="-73767"/>
                      <a:pt x="582247" y="109113"/>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5651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85"/>
        <p:cNvGrpSpPr/>
        <p:nvPr/>
      </p:nvGrpSpPr>
      <p:grpSpPr>
        <a:xfrm>
          <a:off x="0" y="0"/>
          <a:ext cx="0" cy="0"/>
          <a:chOff x="0" y="0"/>
          <a:chExt cx="0" cy="0"/>
        </a:xfrm>
      </p:grpSpPr>
      <p:pic>
        <p:nvPicPr>
          <p:cNvPr id="386" name="Google Shape;386;p19"/>
          <p:cNvPicPr preferRelativeResize="0"/>
          <p:nvPr/>
        </p:nvPicPr>
        <p:blipFill>
          <a:blip r:embed="rId2">
            <a:alphaModFix amt="14000"/>
          </a:blip>
          <a:stretch>
            <a:fillRect/>
          </a:stretch>
        </p:blipFill>
        <p:spPr>
          <a:xfrm>
            <a:off x="0" y="0"/>
            <a:ext cx="9144000" cy="5143500"/>
          </a:xfrm>
          <a:prstGeom prst="rect">
            <a:avLst/>
          </a:prstGeom>
          <a:noFill/>
          <a:ln>
            <a:noFill/>
          </a:ln>
        </p:spPr>
      </p:pic>
      <p:sp>
        <p:nvSpPr>
          <p:cNvPr id="387" name="Google Shape;387;p19"/>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8" name="Google Shape;388;p19"/>
          <p:cNvSpPr txBox="1">
            <a:spLocks noGrp="1"/>
          </p:cNvSpPr>
          <p:nvPr>
            <p:ph type="subTitle" idx="1"/>
          </p:nvPr>
        </p:nvSpPr>
        <p:spPr>
          <a:xfrm>
            <a:off x="865200" y="1780825"/>
            <a:ext cx="2408400" cy="108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1600"/>
              </a:spcBef>
              <a:spcAft>
                <a:spcPts val="0"/>
              </a:spcAft>
              <a:buClr>
                <a:schemeClr val="dk1"/>
              </a:buClr>
              <a:buSzPts val="1200"/>
              <a:buNone/>
              <a:defRPr>
                <a:solidFill>
                  <a:schemeClr val="dk1"/>
                </a:solidFill>
              </a:defRPr>
            </a:lvl3pPr>
            <a:lvl4pPr lvl="3" algn="ctr" rtl="0">
              <a:lnSpc>
                <a:spcPct val="100000"/>
              </a:lnSpc>
              <a:spcBef>
                <a:spcPts val="1600"/>
              </a:spcBef>
              <a:spcAft>
                <a:spcPts val="0"/>
              </a:spcAft>
              <a:buClr>
                <a:schemeClr val="dk1"/>
              </a:buClr>
              <a:buSzPts val="1200"/>
              <a:buNone/>
              <a:defRPr>
                <a:solidFill>
                  <a:schemeClr val="dk1"/>
                </a:solidFill>
              </a:defRPr>
            </a:lvl4pPr>
            <a:lvl5pPr lvl="4" algn="ctr" rtl="0">
              <a:lnSpc>
                <a:spcPct val="100000"/>
              </a:lnSpc>
              <a:spcBef>
                <a:spcPts val="1600"/>
              </a:spcBef>
              <a:spcAft>
                <a:spcPts val="0"/>
              </a:spcAft>
              <a:buClr>
                <a:schemeClr val="dk1"/>
              </a:buClr>
              <a:buSzPts val="1200"/>
              <a:buNone/>
              <a:defRPr>
                <a:solidFill>
                  <a:schemeClr val="dk1"/>
                </a:solidFill>
              </a:defRPr>
            </a:lvl5pPr>
            <a:lvl6pPr lvl="5" algn="ctr" rtl="0">
              <a:lnSpc>
                <a:spcPct val="100000"/>
              </a:lnSpc>
              <a:spcBef>
                <a:spcPts val="1600"/>
              </a:spcBef>
              <a:spcAft>
                <a:spcPts val="0"/>
              </a:spcAft>
              <a:buClr>
                <a:schemeClr val="dk1"/>
              </a:buClr>
              <a:buSzPts val="1200"/>
              <a:buNone/>
              <a:defRPr>
                <a:solidFill>
                  <a:schemeClr val="dk1"/>
                </a:solidFill>
              </a:defRPr>
            </a:lvl6pPr>
            <a:lvl7pPr lvl="6" algn="ctr" rtl="0">
              <a:lnSpc>
                <a:spcPct val="100000"/>
              </a:lnSpc>
              <a:spcBef>
                <a:spcPts val="1600"/>
              </a:spcBef>
              <a:spcAft>
                <a:spcPts val="0"/>
              </a:spcAft>
              <a:buClr>
                <a:schemeClr val="dk1"/>
              </a:buClr>
              <a:buSzPts val="1200"/>
              <a:buNone/>
              <a:defRPr>
                <a:solidFill>
                  <a:schemeClr val="dk1"/>
                </a:solidFill>
              </a:defRPr>
            </a:lvl7pPr>
            <a:lvl8pPr lvl="7" algn="ctr" rtl="0">
              <a:lnSpc>
                <a:spcPct val="100000"/>
              </a:lnSpc>
              <a:spcBef>
                <a:spcPts val="1600"/>
              </a:spcBef>
              <a:spcAft>
                <a:spcPts val="0"/>
              </a:spcAft>
              <a:buClr>
                <a:schemeClr val="dk1"/>
              </a:buClr>
              <a:buSzPts val="1200"/>
              <a:buNone/>
              <a:defRPr>
                <a:solidFill>
                  <a:schemeClr val="dk1"/>
                </a:solidFill>
              </a:defRPr>
            </a:lvl8pPr>
            <a:lvl9pPr lvl="8" algn="ctr" rtl="0">
              <a:lnSpc>
                <a:spcPct val="100000"/>
              </a:lnSpc>
              <a:spcBef>
                <a:spcPts val="1600"/>
              </a:spcBef>
              <a:spcAft>
                <a:spcPts val="1600"/>
              </a:spcAft>
              <a:buClr>
                <a:schemeClr val="dk1"/>
              </a:buClr>
              <a:buSzPts val="1200"/>
              <a:buNone/>
              <a:defRPr>
                <a:solidFill>
                  <a:schemeClr val="dk1"/>
                </a:solidFill>
              </a:defRPr>
            </a:lvl9pPr>
          </a:lstStyle>
          <a:p>
            <a:endParaRPr/>
          </a:p>
        </p:txBody>
      </p:sp>
      <p:sp>
        <p:nvSpPr>
          <p:cNvPr id="389" name="Google Shape;389;p19"/>
          <p:cNvSpPr txBox="1">
            <a:spLocks noGrp="1"/>
          </p:cNvSpPr>
          <p:nvPr>
            <p:ph type="subTitle" idx="2"/>
          </p:nvPr>
        </p:nvSpPr>
        <p:spPr>
          <a:xfrm>
            <a:off x="3367574" y="1780825"/>
            <a:ext cx="2408400" cy="108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1600"/>
              </a:spcBef>
              <a:spcAft>
                <a:spcPts val="0"/>
              </a:spcAft>
              <a:buClr>
                <a:schemeClr val="dk1"/>
              </a:buClr>
              <a:buSzPts val="1200"/>
              <a:buNone/>
              <a:defRPr>
                <a:solidFill>
                  <a:schemeClr val="dk1"/>
                </a:solidFill>
              </a:defRPr>
            </a:lvl3pPr>
            <a:lvl4pPr lvl="3" algn="ctr" rtl="0">
              <a:lnSpc>
                <a:spcPct val="100000"/>
              </a:lnSpc>
              <a:spcBef>
                <a:spcPts val="1600"/>
              </a:spcBef>
              <a:spcAft>
                <a:spcPts val="0"/>
              </a:spcAft>
              <a:buClr>
                <a:schemeClr val="dk1"/>
              </a:buClr>
              <a:buSzPts val="1200"/>
              <a:buNone/>
              <a:defRPr>
                <a:solidFill>
                  <a:schemeClr val="dk1"/>
                </a:solidFill>
              </a:defRPr>
            </a:lvl4pPr>
            <a:lvl5pPr lvl="4" algn="ctr" rtl="0">
              <a:lnSpc>
                <a:spcPct val="100000"/>
              </a:lnSpc>
              <a:spcBef>
                <a:spcPts val="1600"/>
              </a:spcBef>
              <a:spcAft>
                <a:spcPts val="0"/>
              </a:spcAft>
              <a:buClr>
                <a:schemeClr val="dk1"/>
              </a:buClr>
              <a:buSzPts val="1200"/>
              <a:buNone/>
              <a:defRPr>
                <a:solidFill>
                  <a:schemeClr val="dk1"/>
                </a:solidFill>
              </a:defRPr>
            </a:lvl5pPr>
            <a:lvl6pPr lvl="5" algn="ctr" rtl="0">
              <a:lnSpc>
                <a:spcPct val="100000"/>
              </a:lnSpc>
              <a:spcBef>
                <a:spcPts val="1600"/>
              </a:spcBef>
              <a:spcAft>
                <a:spcPts val="0"/>
              </a:spcAft>
              <a:buClr>
                <a:schemeClr val="dk1"/>
              </a:buClr>
              <a:buSzPts val="1200"/>
              <a:buNone/>
              <a:defRPr>
                <a:solidFill>
                  <a:schemeClr val="dk1"/>
                </a:solidFill>
              </a:defRPr>
            </a:lvl6pPr>
            <a:lvl7pPr lvl="6" algn="ctr" rtl="0">
              <a:lnSpc>
                <a:spcPct val="100000"/>
              </a:lnSpc>
              <a:spcBef>
                <a:spcPts val="1600"/>
              </a:spcBef>
              <a:spcAft>
                <a:spcPts val="0"/>
              </a:spcAft>
              <a:buClr>
                <a:schemeClr val="dk1"/>
              </a:buClr>
              <a:buSzPts val="1200"/>
              <a:buNone/>
              <a:defRPr>
                <a:solidFill>
                  <a:schemeClr val="dk1"/>
                </a:solidFill>
              </a:defRPr>
            </a:lvl7pPr>
            <a:lvl8pPr lvl="7" algn="ctr" rtl="0">
              <a:lnSpc>
                <a:spcPct val="100000"/>
              </a:lnSpc>
              <a:spcBef>
                <a:spcPts val="1600"/>
              </a:spcBef>
              <a:spcAft>
                <a:spcPts val="0"/>
              </a:spcAft>
              <a:buClr>
                <a:schemeClr val="dk1"/>
              </a:buClr>
              <a:buSzPts val="1200"/>
              <a:buNone/>
              <a:defRPr>
                <a:solidFill>
                  <a:schemeClr val="dk1"/>
                </a:solidFill>
              </a:defRPr>
            </a:lvl8pPr>
            <a:lvl9pPr lvl="8" algn="ctr" rtl="0">
              <a:lnSpc>
                <a:spcPct val="100000"/>
              </a:lnSpc>
              <a:spcBef>
                <a:spcPts val="1600"/>
              </a:spcBef>
              <a:spcAft>
                <a:spcPts val="1600"/>
              </a:spcAft>
              <a:buClr>
                <a:schemeClr val="dk1"/>
              </a:buClr>
              <a:buSzPts val="1200"/>
              <a:buNone/>
              <a:defRPr>
                <a:solidFill>
                  <a:schemeClr val="dk1"/>
                </a:solidFill>
              </a:defRPr>
            </a:lvl9pPr>
          </a:lstStyle>
          <a:p>
            <a:endParaRPr/>
          </a:p>
        </p:txBody>
      </p:sp>
      <p:sp>
        <p:nvSpPr>
          <p:cNvPr id="390" name="Google Shape;390;p19"/>
          <p:cNvSpPr txBox="1">
            <a:spLocks noGrp="1"/>
          </p:cNvSpPr>
          <p:nvPr>
            <p:ph type="subTitle" idx="3"/>
          </p:nvPr>
        </p:nvSpPr>
        <p:spPr>
          <a:xfrm>
            <a:off x="865200" y="3519025"/>
            <a:ext cx="2408400" cy="108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1600"/>
              </a:spcBef>
              <a:spcAft>
                <a:spcPts val="0"/>
              </a:spcAft>
              <a:buClr>
                <a:schemeClr val="dk1"/>
              </a:buClr>
              <a:buSzPts val="1200"/>
              <a:buNone/>
              <a:defRPr>
                <a:solidFill>
                  <a:schemeClr val="dk1"/>
                </a:solidFill>
              </a:defRPr>
            </a:lvl3pPr>
            <a:lvl4pPr lvl="3" algn="ctr" rtl="0">
              <a:lnSpc>
                <a:spcPct val="100000"/>
              </a:lnSpc>
              <a:spcBef>
                <a:spcPts val="1600"/>
              </a:spcBef>
              <a:spcAft>
                <a:spcPts val="0"/>
              </a:spcAft>
              <a:buClr>
                <a:schemeClr val="dk1"/>
              </a:buClr>
              <a:buSzPts val="1200"/>
              <a:buNone/>
              <a:defRPr>
                <a:solidFill>
                  <a:schemeClr val="dk1"/>
                </a:solidFill>
              </a:defRPr>
            </a:lvl4pPr>
            <a:lvl5pPr lvl="4" algn="ctr" rtl="0">
              <a:lnSpc>
                <a:spcPct val="100000"/>
              </a:lnSpc>
              <a:spcBef>
                <a:spcPts val="1600"/>
              </a:spcBef>
              <a:spcAft>
                <a:spcPts val="0"/>
              </a:spcAft>
              <a:buClr>
                <a:schemeClr val="dk1"/>
              </a:buClr>
              <a:buSzPts val="1200"/>
              <a:buNone/>
              <a:defRPr>
                <a:solidFill>
                  <a:schemeClr val="dk1"/>
                </a:solidFill>
              </a:defRPr>
            </a:lvl5pPr>
            <a:lvl6pPr lvl="5" algn="ctr" rtl="0">
              <a:lnSpc>
                <a:spcPct val="100000"/>
              </a:lnSpc>
              <a:spcBef>
                <a:spcPts val="1600"/>
              </a:spcBef>
              <a:spcAft>
                <a:spcPts val="0"/>
              </a:spcAft>
              <a:buClr>
                <a:schemeClr val="dk1"/>
              </a:buClr>
              <a:buSzPts val="1200"/>
              <a:buNone/>
              <a:defRPr>
                <a:solidFill>
                  <a:schemeClr val="dk1"/>
                </a:solidFill>
              </a:defRPr>
            </a:lvl6pPr>
            <a:lvl7pPr lvl="6" algn="ctr" rtl="0">
              <a:lnSpc>
                <a:spcPct val="100000"/>
              </a:lnSpc>
              <a:spcBef>
                <a:spcPts val="1600"/>
              </a:spcBef>
              <a:spcAft>
                <a:spcPts val="0"/>
              </a:spcAft>
              <a:buClr>
                <a:schemeClr val="dk1"/>
              </a:buClr>
              <a:buSzPts val="1200"/>
              <a:buNone/>
              <a:defRPr>
                <a:solidFill>
                  <a:schemeClr val="dk1"/>
                </a:solidFill>
              </a:defRPr>
            </a:lvl7pPr>
            <a:lvl8pPr lvl="7" algn="ctr" rtl="0">
              <a:lnSpc>
                <a:spcPct val="100000"/>
              </a:lnSpc>
              <a:spcBef>
                <a:spcPts val="1600"/>
              </a:spcBef>
              <a:spcAft>
                <a:spcPts val="0"/>
              </a:spcAft>
              <a:buClr>
                <a:schemeClr val="dk1"/>
              </a:buClr>
              <a:buSzPts val="1200"/>
              <a:buNone/>
              <a:defRPr>
                <a:solidFill>
                  <a:schemeClr val="dk1"/>
                </a:solidFill>
              </a:defRPr>
            </a:lvl8pPr>
            <a:lvl9pPr lvl="8" algn="ctr" rtl="0">
              <a:lnSpc>
                <a:spcPct val="100000"/>
              </a:lnSpc>
              <a:spcBef>
                <a:spcPts val="1600"/>
              </a:spcBef>
              <a:spcAft>
                <a:spcPts val="1600"/>
              </a:spcAft>
              <a:buClr>
                <a:schemeClr val="dk1"/>
              </a:buClr>
              <a:buSzPts val="1200"/>
              <a:buNone/>
              <a:defRPr>
                <a:solidFill>
                  <a:schemeClr val="dk1"/>
                </a:solidFill>
              </a:defRPr>
            </a:lvl9pPr>
          </a:lstStyle>
          <a:p>
            <a:endParaRPr/>
          </a:p>
        </p:txBody>
      </p:sp>
      <p:sp>
        <p:nvSpPr>
          <p:cNvPr id="391" name="Google Shape;391;p19"/>
          <p:cNvSpPr txBox="1">
            <a:spLocks noGrp="1"/>
          </p:cNvSpPr>
          <p:nvPr>
            <p:ph type="subTitle" idx="4"/>
          </p:nvPr>
        </p:nvSpPr>
        <p:spPr>
          <a:xfrm>
            <a:off x="3367625" y="3519025"/>
            <a:ext cx="2408400" cy="108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1600"/>
              </a:spcBef>
              <a:spcAft>
                <a:spcPts val="0"/>
              </a:spcAft>
              <a:buClr>
                <a:schemeClr val="dk1"/>
              </a:buClr>
              <a:buSzPts val="1200"/>
              <a:buNone/>
              <a:defRPr>
                <a:solidFill>
                  <a:schemeClr val="dk1"/>
                </a:solidFill>
              </a:defRPr>
            </a:lvl3pPr>
            <a:lvl4pPr lvl="3" algn="ctr" rtl="0">
              <a:lnSpc>
                <a:spcPct val="100000"/>
              </a:lnSpc>
              <a:spcBef>
                <a:spcPts val="1600"/>
              </a:spcBef>
              <a:spcAft>
                <a:spcPts val="0"/>
              </a:spcAft>
              <a:buClr>
                <a:schemeClr val="dk1"/>
              </a:buClr>
              <a:buSzPts val="1200"/>
              <a:buNone/>
              <a:defRPr>
                <a:solidFill>
                  <a:schemeClr val="dk1"/>
                </a:solidFill>
              </a:defRPr>
            </a:lvl4pPr>
            <a:lvl5pPr lvl="4" algn="ctr" rtl="0">
              <a:lnSpc>
                <a:spcPct val="100000"/>
              </a:lnSpc>
              <a:spcBef>
                <a:spcPts val="1600"/>
              </a:spcBef>
              <a:spcAft>
                <a:spcPts val="0"/>
              </a:spcAft>
              <a:buClr>
                <a:schemeClr val="dk1"/>
              </a:buClr>
              <a:buSzPts val="1200"/>
              <a:buNone/>
              <a:defRPr>
                <a:solidFill>
                  <a:schemeClr val="dk1"/>
                </a:solidFill>
              </a:defRPr>
            </a:lvl5pPr>
            <a:lvl6pPr lvl="5" algn="ctr" rtl="0">
              <a:lnSpc>
                <a:spcPct val="100000"/>
              </a:lnSpc>
              <a:spcBef>
                <a:spcPts val="1600"/>
              </a:spcBef>
              <a:spcAft>
                <a:spcPts val="0"/>
              </a:spcAft>
              <a:buClr>
                <a:schemeClr val="dk1"/>
              </a:buClr>
              <a:buSzPts val="1200"/>
              <a:buNone/>
              <a:defRPr>
                <a:solidFill>
                  <a:schemeClr val="dk1"/>
                </a:solidFill>
              </a:defRPr>
            </a:lvl6pPr>
            <a:lvl7pPr lvl="6" algn="ctr" rtl="0">
              <a:lnSpc>
                <a:spcPct val="100000"/>
              </a:lnSpc>
              <a:spcBef>
                <a:spcPts val="1600"/>
              </a:spcBef>
              <a:spcAft>
                <a:spcPts val="0"/>
              </a:spcAft>
              <a:buClr>
                <a:schemeClr val="dk1"/>
              </a:buClr>
              <a:buSzPts val="1200"/>
              <a:buNone/>
              <a:defRPr>
                <a:solidFill>
                  <a:schemeClr val="dk1"/>
                </a:solidFill>
              </a:defRPr>
            </a:lvl7pPr>
            <a:lvl8pPr lvl="7" algn="ctr" rtl="0">
              <a:lnSpc>
                <a:spcPct val="100000"/>
              </a:lnSpc>
              <a:spcBef>
                <a:spcPts val="1600"/>
              </a:spcBef>
              <a:spcAft>
                <a:spcPts val="0"/>
              </a:spcAft>
              <a:buClr>
                <a:schemeClr val="dk1"/>
              </a:buClr>
              <a:buSzPts val="1200"/>
              <a:buNone/>
              <a:defRPr>
                <a:solidFill>
                  <a:schemeClr val="dk1"/>
                </a:solidFill>
              </a:defRPr>
            </a:lvl8pPr>
            <a:lvl9pPr lvl="8" algn="ctr" rtl="0">
              <a:lnSpc>
                <a:spcPct val="100000"/>
              </a:lnSpc>
              <a:spcBef>
                <a:spcPts val="1600"/>
              </a:spcBef>
              <a:spcAft>
                <a:spcPts val="1600"/>
              </a:spcAft>
              <a:buClr>
                <a:schemeClr val="dk1"/>
              </a:buClr>
              <a:buSzPts val="1200"/>
              <a:buNone/>
              <a:defRPr>
                <a:solidFill>
                  <a:schemeClr val="dk1"/>
                </a:solidFill>
              </a:defRPr>
            </a:lvl9pPr>
          </a:lstStyle>
          <a:p>
            <a:endParaRPr/>
          </a:p>
        </p:txBody>
      </p:sp>
      <p:sp>
        <p:nvSpPr>
          <p:cNvPr id="392" name="Google Shape;392;p19"/>
          <p:cNvSpPr txBox="1">
            <a:spLocks noGrp="1"/>
          </p:cNvSpPr>
          <p:nvPr>
            <p:ph type="subTitle" idx="5"/>
          </p:nvPr>
        </p:nvSpPr>
        <p:spPr>
          <a:xfrm>
            <a:off x="5869947" y="1780825"/>
            <a:ext cx="2408400" cy="108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1600"/>
              </a:spcBef>
              <a:spcAft>
                <a:spcPts val="0"/>
              </a:spcAft>
              <a:buClr>
                <a:schemeClr val="dk1"/>
              </a:buClr>
              <a:buSzPts val="1200"/>
              <a:buNone/>
              <a:defRPr>
                <a:solidFill>
                  <a:schemeClr val="dk1"/>
                </a:solidFill>
              </a:defRPr>
            </a:lvl3pPr>
            <a:lvl4pPr lvl="3" algn="ctr" rtl="0">
              <a:lnSpc>
                <a:spcPct val="100000"/>
              </a:lnSpc>
              <a:spcBef>
                <a:spcPts val="1600"/>
              </a:spcBef>
              <a:spcAft>
                <a:spcPts val="0"/>
              </a:spcAft>
              <a:buClr>
                <a:schemeClr val="dk1"/>
              </a:buClr>
              <a:buSzPts val="1200"/>
              <a:buNone/>
              <a:defRPr>
                <a:solidFill>
                  <a:schemeClr val="dk1"/>
                </a:solidFill>
              </a:defRPr>
            </a:lvl4pPr>
            <a:lvl5pPr lvl="4" algn="ctr" rtl="0">
              <a:lnSpc>
                <a:spcPct val="100000"/>
              </a:lnSpc>
              <a:spcBef>
                <a:spcPts val="1600"/>
              </a:spcBef>
              <a:spcAft>
                <a:spcPts val="0"/>
              </a:spcAft>
              <a:buClr>
                <a:schemeClr val="dk1"/>
              </a:buClr>
              <a:buSzPts val="1200"/>
              <a:buNone/>
              <a:defRPr>
                <a:solidFill>
                  <a:schemeClr val="dk1"/>
                </a:solidFill>
              </a:defRPr>
            </a:lvl5pPr>
            <a:lvl6pPr lvl="5" algn="ctr" rtl="0">
              <a:lnSpc>
                <a:spcPct val="100000"/>
              </a:lnSpc>
              <a:spcBef>
                <a:spcPts val="1600"/>
              </a:spcBef>
              <a:spcAft>
                <a:spcPts val="0"/>
              </a:spcAft>
              <a:buClr>
                <a:schemeClr val="dk1"/>
              </a:buClr>
              <a:buSzPts val="1200"/>
              <a:buNone/>
              <a:defRPr>
                <a:solidFill>
                  <a:schemeClr val="dk1"/>
                </a:solidFill>
              </a:defRPr>
            </a:lvl6pPr>
            <a:lvl7pPr lvl="6" algn="ctr" rtl="0">
              <a:lnSpc>
                <a:spcPct val="100000"/>
              </a:lnSpc>
              <a:spcBef>
                <a:spcPts val="1600"/>
              </a:spcBef>
              <a:spcAft>
                <a:spcPts val="0"/>
              </a:spcAft>
              <a:buClr>
                <a:schemeClr val="dk1"/>
              </a:buClr>
              <a:buSzPts val="1200"/>
              <a:buNone/>
              <a:defRPr>
                <a:solidFill>
                  <a:schemeClr val="dk1"/>
                </a:solidFill>
              </a:defRPr>
            </a:lvl7pPr>
            <a:lvl8pPr lvl="7" algn="ctr" rtl="0">
              <a:lnSpc>
                <a:spcPct val="100000"/>
              </a:lnSpc>
              <a:spcBef>
                <a:spcPts val="1600"/>
              </a:spcBef>
              <a:spcAft>
                <a:spcPts val="0"/>
              </a:spcAft>
              <a:buClr>
                <a:schemeClr val="dk1"/>
              </a:buClr>
              <a:buSzPts val="1200"/>
              <a:buNone/>
              <a:defRPr>
                <a:solidFill>
                  <a:schemeClr val="dk1"/>
                </a:solidFill>
              </a:defRPr>
            </a:lvl8pPr>
            <a:lvl9pPr lvl="8" algn="ctr" rtl="0">
              <a:lnSpc>
                <a:spcPct val="100000"/>
              </a:lnSpc>
              <a:spcBef>
                <a:spcPts val="1600"/>
              </a:spcBef>
              <a:spcAft>
                <a:spcPts val="1600"/>
              </a:spcAft>
              <a:buClr>
                <a:schemeClr val="dk1"/>
              </a:buClr>
              <a:buSzPts val="1200"/>
              <a:buNone/>
              <a:defRPr>
                <a:solidFill>
                  <a:schemeClr val="dk1"/>
                </a:solidFill>
              </a:defRPr>
            </a:lvl9pPr>
          </a:lstStyle>
          <a:p>
            <a:endParaRPr/>
          </a:p>
        </p:txBody>
      </p:sp>
      <p:sp>
        <p:nvSpPr>
          <p:cNvPr id="393" name="Google Shape;393;p19"/>
          <p:cNvSpPr txBox="1">
            <a:spLocks noGrp="1"/>
          </p:cNvSpPr>
          <p:nvPr>
            <p:ph type="subTitle" idx="6"/>
          </p:nvPr>
        </p:nvSpPr>
        <p:spPr>
          <a:xfrm>
            <a:off x="5870050" y="3519025"/>
            <a:ext cx="2408400" cy="108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1600"/>
              </a:spcBef>
              <a:spcAft>
                <a:spcPts val="0"/>
              </a:spcAft>
              <a:buClr>
                <a:schemeClr val="dk1"/>
              </a:buClr>
              <a:buSzPts val="1200"/>
              <a:buNone/>
              <a:defRPr>
                <a:solidFill>
                  <a:schemeClr val="dk1"/>
                </a:solidFill>
              </a:defRPr>
            </a:lvl3pPr>
            <a:lvl4pPr lvl="3" algn="ctr" rtl="0">
              <a:lnSpc>
                <a:spcPct val="100000"/>
              </a:lnSpc>
              <a:spcBef>
                <a:spcPts val="1600"/>
              </a:spcBef>
              <a:spcAft>
                <a:spcPts val="0"/>
              </a:spcAft>
              <a:buClr>
                <a:schemeClr val="dk1"/>
              </a:buClr>
              <a:buSzPts val="1200"/>
              <a:buNone/>
              <a:defRPr>
                <a:solidFill>
                  <a:schemeClr val="dk1"/>
                </a:solidFill>
              </a:defRPr>
            </a:lvl4pPr>
            <a:lvl5pPr lvl="4" algn="ctr" rtl="0">
              <a:lnSpc>
                <a:spcPct val="100000"/>
              </a:lnSpc>
              <a:spcBef>
                <a:spcPts val="1600"/>
              </a:spcBef>
              <a:spcAft>
                <a:spcPts val="0"/>
              </a:spcAft>
              <a:buClr>
                <a:schemeClr val="dk1"/>
              </a:buClr>
              <a:buSzPts val="1200"/>
              <a:buNone/>
              <a:defRPr>
                <a:solidFill>
                  <a:schemeClr val="dk1"/>
                </a:solidFill>
              </a:defRPr>
            </a:lvl5pPr>
            <a:lvl6pPr lvl="5" algn="ctr" rtl="0">
              <a:lnSpc>
                <a:spcPct val="100000"/>
              </a:lnSpc>
              <a:spcBef>
                <a:spcPts val="1600"/>
              </a:spcBef>
              <a:spcAft>
                <a:spcPts val="0"/>
              </a:spcAft>
              <a:buClr>
                <a:schemeClr val="dk1"/>
              </a:buClr>
              <a:buSzPts val="1200"/>
              <a:buNone/>
              <a:defRPr>
                <a:solidFill>
                  <a:schemeClr val="dk1"/>
                </a:solidFill>
              </a:defRPr>
            </a:lvl6pPr>
            <a:lvl7pPr lvl="6" algn="ctr" rtl="0">
              <a:lnSpc>
                <a:spcPct val="100000"/>
              </a:lnSpc>
              <a:spcBef>
                <a:spcPts val="1600"/>
              </a:spcBef>
              <a:spcAft>
                <a:spcPts val="0"/>
              </a:spcAft>
              <a:buClr>
                <a:schemeClr val="dk1"/>
              </a:buClr>
              <a:buSzPts val="1200"/>
              <a:buNone/>
              <a:defRPr>
                <a:solidFill>
                  <a:schemeClr val="dk1"/>
                </a:solidFill>
              </a:defRPr>
            </a:lvl7pPr>
            <a:lvl8pPr lvl="7" algn="ctr" rtl="0">
              <a:lnSpc>
                <a:spcPct val="100000"/>
              </a:lnSpc>
              <a:spcBef>
                <a:spcPts val="1600"/>
              </a:spcBef>
              <a:spcAft>
                <a:spcPts val="0"/>
              </a:spcAft>
              <a:buClr>
                <a:schemeClr val="dk1"/>
              </a:buClr>
              <a:buSzPts val="1200"/>
              <a:buNone/>
              <a:defRPr>
                <a:solidFill>
                  <a:schemeClr val="dk1"/>
                </a:solidFill>
              </a:defRPr>
            </a:lvl8pPr>
            <a:lvl9pPr lvl="8" algn="ctr" rtl="0">
              <a:lnSpc>
                <a:spcPct val="100000"/>
              </a:lnSpc>
              <a:spcBef>
                <a:spcPts val="1600"/>
              </a:spcBef>
              <a:spcAft>
                <a:spcPts val="1600"/>
              </a:spcAft>
              <a:buClr>
                <a:schemeClr val="dk1"/>
              </a:buClr>
              <a:buSzPts val="1200"/>
              <a:buNone/>
              <a:defRPr>
                <a:solidFill>
                  <a:schemeClr val="dk1"/>
                </a:solidFill>
              </a:defRPr>
            </a:lvl9pPr>
          </a:lstStyle>
          <a:p>
            <a:endParaRPr/>
          </a:p>
        </p:txBody>
      </p:sp>
      <p:sp>
        <p:nvSpPr>
          <p:cNvPr id="394" name="Google Shape;394;p19"/>
          <p:cNvSpPr txBox="1">
            <a:spLocks noGrp="1"/>
          </p:cNvSpPr>
          <p:nvPr>
            <p:ph type="subTitle" idx="7"/>
          </p:nvPr>
        </p:nvSpPr>
        <p:spPr>
          <a:xfrm>
            <a:off x="3367578" y="1465275"/>
            <a:ext cx="2408400" cy="403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None/>
              <a:defRPr sz="1800">
                <a:solidFill>
                  <a:schemeClr val="dk1"/>
                </a:solidFill>
              </a:defRPr>
            </a:lvl1pPr>
            <a:lvl2pPr lvl="1" algn="ctr" rtl="0">
              <a:lnSpc>
                <a:spcPct val="100000"/>
              </a:lnSpc>
              <a:spcBef>
                <a:spcPts val="0"/>
              </a:spcBef>
              <a:spcAft>
                <a:spcPts val="0"/>
              </a:spcAft>
              <a:buSzPts val="2000"/>
              <a:buNone/>
              <a:defRPr sz="2000"/>
            </a:lvl2pPr>
            <a:lvl3pPr lvl="2" algn="ctr" rtl="0">
              <a:lnSpc>
                <a:spcPct val="100000"/>
              </a:lnSpc>
              <a:spcBef>
                <a:spcPts val="0"/>
              </a:spcBef>
              <a:spcAft>
                <a:spcPts val="0"/>
              </a:spcAft>
              <a:buSzPts val="2000"/>
              <a:buNone/>
              <a:defRPr sz="2000"/>
            </a:lvl3pPr>
            <a:lvl4pPr lvl="3" algn="ctr" rtl="0">
              <a:lnSpc>
                <a:spcPct val="100000"/>
              </a:lnSpc>
              <a:spcBef>
                <a:spcPts val="0"/>
              </a:spcBef>
              <a:spcAft>
                <a:spcPts val="0"/>
              </a:spcAft>
              <a:buSzPts val="2000"/>
              <a:buNone/>
              <a:defRPr sz="2000"/>
            </a:lvl4pPr>
            <a:lvl5pPr lvl="4" algn="ctr" rtl="0">
              <a:lnSpc>
                <a:spcPct val="100000"/>
              </a:lnSpc>
              <a:spcBef>
                <a:spcPts val="0"/>
              </a:spcBef>
              <a:spcAft>
                <a:spcPts val="0"/>
              </a:spcAft>
              <a:buSzPts val="2000"/>
              <a:buNone/>
              <a:defRPr sz="2000"/>
            </a:lvl5pPr>
            <a:lvl6pPr lvl="5" algn="ctr" rtl="0">
              <a:lnSpc>
                <a:spcPct val="100000"/>
              </a:lnSpc>
              <a:spcBef>
                <a:spcPts val="0"/>
              </a:spcBef>
              <a:spcAft>
                <a:spcPts val="0"/>
              </a:spcAft>
              <a:buSzPts val="2000"/>
              <a:buNone/>
              <a:defRPr sz="2000"/>
            </a:lvl6pPr>
            <a:lvl7pPr lvl="6" algn="ctr" rtl="0">
              <a:lnSpc>
                <a:spcPct val="100000"/>
              </a:lnSpc>
              <a:spcBef>
                <a:spcPts val="0"/>
              </a:spcBef>
              <a:spcAft>
                <a:spcPts val="0"/>
              </a:spcAft>
              <a:buSzPts val="2000"/>
              <a:buNone/>
              <a:defRPr sz="2000"/>
            </a:lvl7pPr>
            <a:lvl8pPr lvl="7" algn="ctr" rtl="0">
              <a:lnSpc>
                <a:spcPct val="100000"/>
              </a:lnSpc>
              <a:spcBef>
                <a:spcPts val="0"/>
              </a:spcBef>
              <a:spcAft>
                <a:spcPts val="0"/>
              </a:spcAft>
              <a:buSzPts val="2000"/>
              <a:buNone/>
              <a:defRPr sz="2000"/>
            </a:lvl8pPr>
            <a:lvl9pPr lvl="8" algn="ctr" rtl="0">
              <a:lnSpc>
                <a:spcPct val="100000"/>
              </a:lnSpc>
              <a:spcBef>
                <a:spcPts val="0"/>
              </a:spcBef>
              <a:spcAft>
                <a:spcPts val="0"/>
              </a:spcAft>
              <a:buSzPts val="2000"/>
              <a:buNone/>
              <a:defRPr sz="2000"/>
            </a:lvl9pPr>
          </a:lstStyle>
          <a:p>
            <a:endParaRPr/>
          </a:p>
        </p:txBody>
      </p:sp>
      <p:sp>
        <p:nvSpPr>
          <p:cNvPr id="395" name="Google Shape;395;p19"/>
          <p:cNvSpPr txBox="1">
            <a:spLocks noGrp="1"/>
          </p:cNvSpPr>
          <p:nvPr>
            <p:ph type="subTitle" idx="8"/>
          </p:nvPr>
        </p:nvSpPr>
        <p:spPr>
          <a:xfrm>
            <a:off x="3367650" y="3203425"/>
            <a:ext cx="2408400" cy="403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None/>
              <a:defRPr sz="1800">
                <a:solidFill>
                  <a:schemeClr val="dk1"/>
                </a:solidFill>
              </a:defRPr>
            </a:lvl1pPr>
            <a:lvl2pPr lvl="1" algn="ctr" rtl="0">
              <a:lnSpc>
                <a:spcPct val="100000"/>
              </a:lnSpc>
              <a:spcBef>
                <a:spcPts val="0"/>
              </a:spcBef>
              <a:spcAft>
                <a:spcPts val="0"/>
              </a:spcAft>
              <a:buSzPts val="2000"/>
              <a:buNone/>
              <a:defRPr sz="2000"/>
            </a:lvl2pPr>
            <a:lvl3pPr lvl="2" algn="ctr" rtl="0">
              <a:lnSpc>
                <a:spcPct val="100000"/>
              </a:lnSpc>
              <a:spcBef>
                <a:spcPts val="0"/>
              </a:spcBef>
              <a:spcAft>
                <a:spcPts val="0"/>
              </a:spcAft>
              <a:buSzPts val="2000"/>
              <a:buNone/>
              <a:defRPr sz="2000"/>
            </a:lvl3pPr>
            <a:lvl4pPr lvl="3" algn="ctr" rtl="0">
              <a:lnSpc>
                <a:spcPct val="100000"/>
              </a:lnSpc>
              <a:spcBef>
                <a:spcPts val="0"/>
              </a:spcBef>
              <a:spcAft>
                <a:spcPts val="0"/>
              </a:spcAft>
              <a:buSzPts val="2000"/>
              <a:buNone/>
              <a:defRPr sz="2000"/>
            </a:lvl4pPr>
            <a:lvl5pPr lvl="4" algn="ctr" rtl="0">
              <a:lnSpc>
                <a:spcPct val="100000"/>
              </a:lnSpc>
              <a:spcBef>
                <a:spcPts val="0"/>
              </a:spcBef>
              <a:spcAft>
                <a:spcPts val="0"/>
              </a:spcAft>
              <a:buSzPts val="2000"/>
              <a:buNone/>
              <a:defRPr sz="2000"/>
            </a:lvl5pPr>
            <a:lvl6pPr lvl="5" algn="ctr" rtl="0">
              <a:lnSpc>
                <a:spcPct val="100000"/>
              </a:lnSpc>
              <a:spcBef>
                <a:spcPts val="0"/>
              </a:spcBef>
              <a:spcAft>
                <a:spcPts val="0"/>
              </a:spcAft>
              <a:buSzPts val="2000"/>
              <a:buNone/>
              <a:defRPr sz="2000"/>
            </a:lvl6pPr>
            <a:lvl7pPr lvl="6" algn="ctr" rtl="0">
              <a:lnSpc>
                <a:spcPct val="100000"/>
              </a:lnSpc>
              <a:spcBef>
                <a:spcPts val="0"/>
              </a:spcBef>
              <a:spcAft>
                <a:spcPts val="0"/>
              </a:spcAft>
              <a:buSzPts val="2000"/>
              <a:buNone/>
              <a:defRPr sz="2000"/>
            </a:lvl7pPr>
            <a:lvl8pPr lvl="7" algn="ctr" rtl="0">
              <a:lnSpc>
                <a:spcPct val="100000"/>
              </a:lnSpc>
              <a:spcBef>
                <a:spcPts val="0"/>
              </a:spcBef>
              <a:spcAft>
                <a:spcPts val="0"/>
              </a:spcAft>
              <a:buSzPts val="2000"/>
              <a:buNone/>
              <a:defRPr sz="2000"/>
            </a:lvl8pPr>
            <a:lvl9pPr lvl="8" algn="ctr" rtl="0">
              <a:lnSpc>
                <a:spcPct val="100000"/>
              </a:lnSpc>
              <a:spcBef>
                <a:spcPts val="0"/>
              </a:spcBef>
              <a:spcAft>
                <a:spcPts val="0"/>
              </a:spcAft>
              <a:buSzPts val="2000"/>
              <a:buNone/>
              <a:defRPr sz="2000"/>
            </a:lvl9pPr>
          </a:lstStyle>
          <a:p>
            <a:endParaRPr/>
          </a:p>
        </p:txBody>
      </p:sp>
      <p:sp>
        <p:nvSpPr>
          <p:cNvPr id="396" name="Google Shape;396;p19"/>
          <p:cNvSpPr txBox="1">
            <a:spLocks noGrp="1"/>
          </p:cNvSpPr>
          <p:nvPr>
            <p:ph type="subTitle" idx="9"/>
          </p:nvPr>
        </p:nvSpPr>
        <p:spPr>
          <a:xfrm>
            <a:off x="5870100" y="1465275"/>
            <a:ext cx="2408400" cy="403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None/>
              <a:defRPr sz="1800">
                <a:solidFill>
                  <a:schemeClr val="dk1"/>
                </a:solidFill>
              </a:defRPr>
            </a:lvl1pPr>
            <a:lvl2pPr lvl="1" algn="ctr" rtl="0">
              <a:lnSpc>
                <a:spcPct val="100000"/>
              </a:lnSpc>
              <a:spcBef>
                <a:spcPts val="0"/>
              </a:spcBef>
              <a:spcAft>
                <a:spcPts val="0"/>
              </a:spcAft>
              <a:buSzPts val="2000"/>
              <a:buNone/>
              <a:defRPr sz="2000"/>
            </a:lvl2pPr>
            <a:lvl3pPr lvl="2" algn="ctr" rtl="0">
              <a:lnSpc>
                <a:spcPct val="100000"/>
              </a:lnSpc>
              <a:spcBef>
                <a:spcPts val="0"/>
              </a:spcBef>
              <a:spcAft>
                <a:spcPts val="0"/>
              </a:spcAft>
              <a:buSzPts val="2000"/>
              <a:buNone/>
              <a:defRPr sz="2000"/>
            </a:lvl3pPr>
            <a:lvl4pPr lvl="3" algn="ctr" rtl="0">
              <a:lnSpc>
                <a:spcPct val="100000"/>
              </a:lnSpc>
              <a:spcBef>
                <a:spcPts val="0"/>
              </a:spcBef>
              <a:spcAft>
                <a:spcPts val="0"/>
              </a:spcAft>
              <a:buSzPts val="2000"/>
              <a:buNone/>
              <a:defRPr sz="2000"/>
            </a:lvl4pPr>
            <a:lvl5pPr lvl="4" algn="ctr" rtl="0">
              <a:lnSpc>
                <a:spcPct val="100000"/>
              </a:lnSpc>
              <a:spcBef>
                <a:spcPts val="0"/>
              </a:spcBef>
              <a:spcAft>
                <a:spcPts val="0"/>
              </a:spcAft>
              <a:buSzPts val="2000"/>
              <a:buNone/>
              <a:defRPr sz="2000"/>
            </a:lvl5pPr>
            <a:lvl6pPr lvl="5" algn="ctr" rtl="0">
              <a:lnSpc>
                <a:spcPct val="100000"/>
              </a:lnSpc>
              <a:spcBef>
                <a:spcPts val="0"/>
              </a:spcBef>
              <a:spcAft>
                <a:spcPts val="0"/>
              </a:spcAft>
              <a:buSzPts val="2000"/>
              <a:buNone/>
              <a:defRPr sz="2000"/>
            </a:lvl6pPr>
            <a:lvl7pPr lvl="6" algn="ctr" rtl="0">
              <a:lnSpc>
                <a:spcPct val="100000"/>
              </a:lnSpc>
              <a:spcBef>
                <a:spcPts val="0"/>
              </a:spcBef>
              <a:spcAft>
                <a:spcPts val="0"/>
              </a:spcAft>
              <a:buSzPts val="2000"/>
              <a:buNone/>
              <a:defRPr sz="2000"/>
            </a:lvl7pPr>
            <a:lvl8pPr lvl="7" algn="ctr" rtl="0">
              <a:lnSpc>
                <a:spcPct val="100000"/>
              </a:lnSpc>
              <a:spcBef>
                <a:spcPts val="0"/>
              </a:spcBef>
              <a:spcAft>
                <a:spcPts val="0"/>
              </a:spcAft>
              <a:buSzPts val="2000"/>
              <a:buNone/>
              <a:defRPr sz="2000"/>
            </a:lvl8pPr>
            <a:lvl9pPr lvl="8" algn="ctr" rtl="0">
              <a:lnSpc>
                <a:spcPct val="100000"/>
              </a:lnSpc>
              <a:spcBef>
                <a:spcPts val="0"/>
              </a:spcBef>
              <a:spcAft>
                <a:spcPts val="0"/>
              </a:spcAft>
              <a:buSzPts val="2000"/>
              <a:buNone/>
              <a:defRPr sz="2000"/>
            </a:lvl9pPr>
          </a:lstStyle>
          <a:p>
            <a:endParaRPr/>
          </a:p>
        </p:txBody>
      </p:sp>
      <p:sp>
        <p:nvSpPr>
          <p:cNvPr id="397" name="Google Shape;397;p19"/>
          <p:cNvSpPr txBox="1">
            <a:spLocks noGrp="1"/>
          </p:cNvSpPr>
          <p:nvPr>
            <p:ph type="subTitle" idx="13"/>
          </p:nvPr>
        </p:nvSpPr>
        <p:spPr>
          <a:xfrm>
            <a:off x="5870100" y="3203425"/>
            <a:ext cx="2408400" cy="403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None/>
              <a:defRPr sz="1800">
                <a:solidFill>
                  <a:schemeClr val="dk1"/>
                </a:solidFill>
              </a:defRPr>
            </a:lvl1pPr>
            <a:lvl2pPr lvl="1" algn="ctr" rtl="0">
              <a:lnSpc>
                <a:spcPct val="100000"/>
              </a:lnSpc>
              <a:spcBef>
                <a:spcPts val="0"/>
              </a:spcBef>
              <a:spcAft>
                <a:spcPts val="0"/>
              </a:spcAft>
              <a:buSzPts val="2000"/>
              <a:buNone/>
              <a:defRPr sz="2000"/>
            </a:lvl2pPr>
            <a:lvl3pPr lvl="2" algn="ctr" rtl="0">
              <a:lnSpc>
                <a:spcPct val="100000"/>
              </a:lnSpc>
              <a:spcBef>
                <a:spcPts val="0"/>
              </a:spcBef>
              <a:spcAft>
                <a:spcPts val="0"/>
              </a:spcAft>
              <a:buSzPts val="2000"/>
              <a:buNone/>
              <a:defRPr sz="2000"/>
            </a:lvl3pPr>
            <a:lvl4pPr lvl="3" algn="ctr" rtl="0">
              <a:lnSpc>
                <a:spcPct val="100000"/>
              </a:lnSpc>
              <a:spcBef>
                <a:spcPts val="0"/>
              </a:spcBef>
              <a:spcAft>
                <a:spcPts val="0"/>
              </a:spcAft>
              <a:buSzPts val="2000"/>
              <a:buNone/>
              <a:defRPr sz="2000"/>
            </a:lvl4pPr>
            <a:lvl5pPr lvl="4" algn="ctr" rtl="0">
              <a:lnSpc>
                <a:spcPct val="100000"/>
              </a:lnSpc>
              <a:spcBef>
                <a:spcPts val="0"/>
              </a:spcBef>
              <a:spcAft>
                <a:spcPts val="0"/>
              </a:spcAft>
              <a:buSzPts val="2000"/>
              <a:buNone/>
              <a:defRPr sz="2000"/>
            </a:lvl5pPr>
            <a:lvl6pPr lvl="5" algn="ctr" rtl="0">
              <a:lnSpc>
                <a:spcPct val="100000"/>
              </a:lnSpc>
              <a:spcBef>
                <a:spcPts val="0"/>
              </a:spcBef>
              <a:spcAft>
                <a:spcPts val="0"/>
              </a:spcAft>
              <a:buSzPts val="2000"/>
              <a:buNone/>
              <a:defRPr sz="2000"/>
            </a:lvl6pPr>
            <a:lvl7pPr lvl="6" algn="ctr" rtl="0">
              <a:lnSpc>
                <a:spcPct val="100000"/>
              </a:lnSpc>
              <a:spcBef>
                <a:spcPts val="0"/>
              </a:spcBef>
              <a:spcAft>
                <a:spcPts val="0"/>
              </a:spcAft>
              <a:buSzPts val="2000"/>
              <a:buNone/>
              <a:defRPr sz="2000"/>
            </a:lvl7pPr>
            <a:lvl8pPr lvl="7" algn="ctr" rtl="0">
              <a:lnSpc>
                <a:spcPct val="100000"/>
              </a:lnSpc>
              <a:spcBef>
                <a:spcPts val="0"/>
              </a:spcBef>
              <a:spcAft>
                <a:spcPts val="0"/>
              </a:spcAft>
              <a:buSzPts val="2000"/>
              <a:buNone/>
              <a:defRPr sz="2000"/>
            </a:lvl8pPr>
            <a:lvl9pPr lvl="8" algn="ctr" rtl="0">
              <a:lnSpc>
                <a:spcPct val="100000"/>
              </a:lnSpc>
              <a:spcBef>
                <a:spcPts val="0"/>
              </a:spcBef>
              <a:spcAft>
                <a:spcPts val="0"/>
              </a:spcAft>
              <a:buSzPts val="2000"/>
              <a:buNone/>
              <a:defRPr sz="2000"/>
            </a:lvl9pPr>
          </a:lstStyle>
          <a:p>
            <a:endParaRPr/>
          </a:p>
        </p:txBody>
      </p:sp>
      <p:sp>
        <p:nvSpPr>
          <p:cNvPr id="398" name="Google Shape;398;p19"/>
          <p:cNvSpPr txBox="1">
            <a:spLocks noGrp="1"/>
          </p:cNvSpPr>
          <p:nvPr>
            <p:ph type="subTitle" idx="14"/>
          </p:nvPr>
        </p:nvSpPr>
        <p:spPr>
          <a:xfrm>
            <a:off x="865200" y="1465275"/>
            <a:ext cx="2408400" cy="403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None/>
              <a:defRPr sz="1800">
                <a:solidFill>
                  <a:schemeClr val="dk1"/>
                </a:solidFill>
              </a:defRPr>
            </a:lvl1pPr>
            <a:lvl2pPr lvl="1" algn="ctr" rtl="0">
              <a:lnSpc>
                <a:spcPct val="100000"/>
              </a:lnSpc>
              <a:spcBef>
                <a:spcPts val="0"/>
              </a:spcBef>
              <a:spcAft>
                <a:spcPts val="0"/>
              </a:spcAft>
              <a:buSzPts val="2000"/>
              <a:buNone/>
              <a:defRPr sz="2000"/>
            </a:lvl2pPr>
            <a:lvl3pPr lvl="2" algn="ctr" rtl="0">
              <a:lnSpc>
                <a:spcPct val="100000"/>
              </a:lnSpc>
              <a:spcBef>
                <a:spcPts val="0"/>
              </a:spcBef>
              <a:spcAft>
                <a:spcPts val="0"/>
              </a:spcAft>
              <a:buSzPts val="2000"/>
              <a:buNone/>
              <a:defRPr sz="2000"/>
            </a:lvl3pPr>
            <a:lvl4pPr lvl="3" algn="ctr" rtl="0">
              <a:lnSpc>
                <a:spcPct val="100000"/>
              </a:lnSpc>
              <a:spcBef>
                <a:spcPts val="0"/>
              </a:spcBef>
              <a:spcAft>
                <a:spcPts val="0"/>
              </a:spcAft>
              <a:buSzPts val="2000"/>
              <a:buNone/>
              <a:defRPr sz="2000"/>
            </a:lvl4pPr>
            <a:lvl5pPr lvl="4" algn="ctr" rtl="0">
              <a:lnSpc>
                <a:spcPct val="100000"/>
              </a:lnSpc>
              <a:spcBef>
                <a:spcPts val="0"/>
              </a:spcBef>
              <a:spcAft>
                <a:spcPts val="0"/>
              </a:spcAft>
              <a:buSzPts val="2000"/>
              <a:buNone/>
              <a:defRPr sz="2000"/>
            </a:lvl5pPr>
            <a:lvl6pPr lvl="5" algn="ctr" rtl="0">
              <a:lnSpc>
                <a:spcPct val="100000"/>
              </a:lnSpc>
              <a:spcBef>
                <a:spcPts val="0"/>
              </a:spcBef>
              <a:spcAft>
                <a:spcPts val="0"/>
              </a:spcAft>
              <a:buSzPts val="2000"/>
              <a:buNone/>
              <a:defRPr sz="2000"/>
            </a:lvl6pPr>
            <a:lvl7pPr lvl="6" algn="ctr" rtl="0">
              <a:lnSpc>
                <a:spcPct val="100000"/>
              </a:lnSpc>
              <a:spcBef>
                <a:spcPts val="0"/>
              </a:spcBef>
              <a:spcAft>
                <a:spcPts val="0"/>
              </a:spcAft>
              <a:buSzPts val="2000"/>
              <a:buNone/>
              <a:defRPr sz="2000"/>
            </a:lvl7pPr>
            <a:lvl8pPr lvl="7" algn="ctr" rtl="0">
              <a:lnSpc>
                <a:spcPct val="100000"/>
              </a:lnSpc>
              <a:spcBef>
                <a:spcPts val="0"/>
              </a:spcBef>
              <a:spcAft>
                <a:spcPts val="0"/>
              </a:spcAft>
              <a:buSzPts val="2000"/>
              <a:buNone/>
              <a:defRPr sz="2000"/>
            </a:lvl8pPr>
            <a:lvl9pPr lvl="8" algn="ctr" rtl="0">
              <a:lnSpc>
                <a:spcPct val="100000"/>
              </a:lnSpc>
              <a:spcBef>
                <a:spcPts val="0"/>
              </a:spcBef>
              <a:spcAft>
                <a:spcPts val="0"/>
              </a:spcAft>
              <a:buSzPts val="2000"/>
              <a:buNone/>
              <a:defRPr sz="2000"/>
            </a:lvl9pPr>
          </a:lstStyle>
          <a:p>
            <a:endParaRPr/>
          </a:p>
        </p:txBody>
      </p:sp>
      <p:sp>
        <p:nvSpPr>
          <p:cNvPr id="399" name="Google Shape;399;p19"/>
          <p:cNvSpPr txBox="1">
            <a:spLocks noGrp="1"/>
          </p:cNvSpPr>
          <p:nvPr>
            <p:ph type="subTitle" idx="15"/>
          </p:nvPr>
        </p:nvSpPr>
        <p:spPr>
          <a:xfrm>
            <a:off x="865200" y="3203425"/>
            <a:ext cx="2408400" cy="403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None/>
              <a:defRPr sz="1800">
                <a:solidFill>
                  <a:schemeClr val="dk1"/>
                </a:solidFill>
              </a:defRPr>
            </a:lvl1pPr>
            <a:lvl2pPr lvl="1" algn="ctr" rtl="0">
              <a:lnSpc>
                <a:spcPct val="100000"/>
              </a:lnSpc>
              <a:spcBef>
                <a:spcPts val="0"/>
              </a:spcBef>
              <a:spcAft>
                <a:spcPts val="0"/>
              </a:spcAft>
              <a:buSzPts val="2000"/>
              <a:buNone/>
              <a:defRPr sz="2000"/>
            </a:lvl2pPr>
            <a:lvl3pPr lvl="2" algn="ctr" rtl="0">
              <a:lnSpc>
                <a:spcPct val="100000"/>
              </a:lnSpc>
              <a:spcBef>
                <a:spcPts val="0"/>
              </a:spcBef>
              <a:spcAft>
                <a:spcPts val="0"/>
              </a:spcAft>
              <a:buSzPts val="2000"/>
              <a:buNone/>
              <a:defRPr sz="2000"/>
            </a:lvl3pPr>
            <a:lvl4pPr lvl="3" algn="ctr" rtl="0">
              <a:lnSpc>
                <a:spcPct val="100000"/>
              </a:lnSpc>
              <a:spcBef>
                <a:spcPts val="0"/>
              </a:spcBef>
              <a:spcAft>
                <a:spcPts val="0"/>
              </a:spcAft>
              <a:buSzPts val="2000"/>
              <a:buNone/>
              <a:defRPr sz="2000"/>
            </a:lvl4pPr>
            <a:lvl5pPr lvl="4" algn="ctr" rtl="0">
              <a:lnSpc>
                <a:spcPct val="100000"/>
              </a:lnSpc>
              <a:spcBef>
                <a:spcPts val="0"/>
              </a:spcBef>
              <a:spcAft>
                <a:spcPts val="0"/>
              </a:spcAft>
              <a:buSzPts val="2000"/>
              <a:buNone/>
              <a:defRPr sz="2000"/>
            </a:lvl5pPr>
            <a:lvl6pPr lvl="5" algn="ctr" rtl="0">
              <a:lnSpc>
                <a:spcPct val="100000"/>
              </a:lnSpc>
              <a:spcBef>
                <a:spcPts val="0"/>
              </a:spcBef>
              <a:spcAft>
                <a:spcPts val="0"/>
              </a:spcAft>
              <a:buSzPts val="2000"/>
              <a:buNone/>
              <a:defRPr sz="2000"/>
            </a:lvl6pPr>
            <a:lvl7pPr lvl="6" algn="ctr" rtl="0">
              <a:lnSpc>
                <a:spcPct val="100000"/>
              </a:lnSpc>
              <a:spcBef>
                <a:spcPts val="0"/>
              </a:spcBef>
              <a:spcAft>
                <a:spcPts val="0"/>
              </a:spcAft>
              <a:buSzPts val="2000"/>
              <a:buNone/>
              <a:defRPr sz="2000"/>
            </a:lvl7pPr>
            <a:lvl8pPr lvl="7" algn="ctr" rtl="0">
              <a:lnSpc>
                <a:spcPct val="100000"/>
              </a:lnSpc>
              <a:spcBef>
                <a:spcPts val="0"/>
              </a:spcBef>
              <a:spcAft>
                <a:spcPts val="0"/>
              </a:spcAft>
              <a:buSzPts val="2000"/>
              <a:buNone/>
              <a:defRPr sz="2000"/>
            </a:lvl8pPr>
            <a:lvl9pPr lvl="8" algn="ctr" rtl="0">
              <a:lnSpc>
                <a:spcPct val="100000"/>
              </a:lnSpc>
              <a:spcBef>
                <a:spcPts val="0"/>
              </a:spcBef>
              <a:spcAft>
                <a:spcPts val="0"/>
              </a:spcAft>
              <a:buSzPts val="2000"/>
              <a:buNone/>
              <a:defRPr sz="2000"/>
            </a:lvl9pPr>
          </a:lstStyle>
          <a:p>
            <a:endParaRPr/>
          </a:p>
        </p:txBody>
      </p:sp>
      <p:pic>
        <p:nvPicPr>
          <p:cNvPr id="400" name="Google Shape;400;p19"/>
          <p:cNvPicPr preferRelativeResize="0"/>
          <p:nvPr/>
        </p:nvPicPr>
        <p:blipFill>
          <a:blip r:embed="rId3">
            <a:alphaModFix amt="70000"/>
          </a:blip>
          <a:stretch>
            <a:fillRect/>
          </a:stretch>
        </p:blipFill>
        <p:spPr>
          <a:xfrm>
            <a:off x="7915558" y="-234375"/>
            <a:ext cx="1340034" cy="1664950"/>
          </a:xfrm>
          <a:prstGeom prst="rect">
            <a:avLst/>
          </a:prstGeom>
          <a:noFill/>
          <a:ln>
            <a:noFill/>
          </a:ln>
        </p:spPr>
      </p:pic>
      <p:grpSp>
        <p:nvGrpSpPr>
          <p:cNvPr id="401" name="Google Shape;401;p19"/>
          <p:cNvGrpSpPr/>
          <p:nvPr/>
        </p:nvGrpSpPr>
        <p:grpSpPr>
          <a:xfrm>
            <a:off x="-495802" y="-154257"/>
            <a:ext cx="9946514" cy="4371383"/>
            <a:chOff x="-495802" y="-154257"/>
            <a:chExt cx="9946514" cy="4371383"/>
          </a:xfrm>
        </p:grpSpPr>
        <p:grpSp>
          <p:nvGrpSpPr>
            <p:cNvPr id="402" name="Google Shape;402;p19"/>
            <p:cNvGrpSpPr/>
            <p:nvPr/>
          </p:nvGrpSpPr>
          <p:grpSpPr>
            <a:xfrm rot="10800000">
              <a:off x="7350022" y="-154257"/>
              <a:ext cx="2100690" cy="1250207"/>
              <a:chOff x="6221413" y="3555025"/>
              <a:chExt cx="1765138" cy="1048919"/>
            </a:xfrm>
          </p:grpSpPr>
          <p:sp>
            <p:nvSpPr>
              <p:cNvPr id="403" name="Google Shape;403;p19"/>
              <p:cNvSpPr/>
              <p:nvPr/>
            </p:nvSpPr>
            <p:spPr>
              <a:xfrm>
                <a:off x="6221413" y="3765152"/>
                <a:ext cx="1754233" cy="838792"/>
              </a:xfrm>
              <a:custGeom>
                <a:avLst/>
                <a:gdLst/>
                <a:ahLst/>
                <a:cxnLst/>
                <a:rect l="l" t="t" r="r" b="b"/>
                <a:pathLst>
                  <a:path w="1576839" h="753970" extrusionOk="0">
                    <a:moveTo>
                      <a:pt x="0" y="45948"/>
                    </a:moveTo>
                    <a:cubicBezTo>
                      <a:pt x="0" y="45948"/>
                      <a:pt x="909573" y="-167351"/>
                      <a:pt x="681246" y="325186"/>
                    </a:cubicBezTo>
                    <a:cubicBezTo>
                      <a:pt x="452828" y="817724"/>
                      <a:pt x="1431892" y="223910"/>
                      <a:pt x="1554844" y="447956"/>
                    </a:cubicBezTo>
                    <a:cubicBezTo>
                      <a:pt x="1677796" y="672003"/>
                      <a:pt x="1245187" y="753971"/>
                      <a:pt x="1245187" y="753971"/>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 name="Google Shape;404;p19"/>
              <p:cNvSpPr/>
              <p:nvPr/>
            </p:nvSpPr>
            <p:spPr>
              <a:xfrm>
                <a:off x="6221413" y="3839455"/>
                <a:ext cx="798110" cy="115190"/>
              </a:xfrm>
              <a:custGeom>
                <a:avLst/>
                <a:gdLst/>
                <a:ahLst/>
                <a:cxnLst/>
                <a:rect l="l" t="t" r="r" b="b"/>
                <a:pathLst>
                  <a:path w="717402" h="103542" extrusionOk="0">
                    <a:moveTo>
                      <a:pt x="0" y="103543"/>
                    </a:moveTo>
                    <a:cubicBezTo>
                      <a:pt x="0" y="103543"/>
                      <a:pt x="646273" y="-129429"/>
                      <a:pt x="717403" y="103543"/>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 name="Google Shape;405;p19"/>
              <p:cNvSpPr/>
              <p:nvPr/>
            </p:nvSpPr>
            <p:spPr>
              <a:xfrm>
                <a:off x="6221413" y="3933018"/>
                <a:ext cx="776427" cy="167544"/>
              </a:xfrm>
              <a:custGeom>
                <a:avLst/>
                <a:gdLst/>
                <a:ahLst/>
                <a:cxnLst/>
                <a:rect l="l" t="t" r="r" b="b"/>
                <a:pathLst>
                  <a:path w="697912" h="150601" extrusionOk="0">
                    <a:moveTo>
                      <a:pt x="0" y="150602"/>
                    </a:moveTo>
                    <a:cubicBezTo>
                      <a:pt x="0" y="150602"/>
                      <a:pt x="707111" y="-176724"/>
                      <a:pt x="697822" y="133753"/>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6" name="Google Shape;406;p19"/>
              <p:cNvSpPr/>
              <p:nvPr/>
            </p:nvSpPr>
            <p:spPr>
              <a:xfrm>
                <a:off x="6221413" y="3555025"/>
                <a:ext cx="275189" cy="224503"/>
              </a:xfrm>
              <a:custGeom>
                <a:avLst/>
                <a:gdLst/>
                <a:ahLst/>
                <a:cxnLst/>
                <a:rect l="l" t="t" r="r" b="b"/>
                <a:pathLst>
                  <a:path w="247361" h="201800" extrusionOk="0">
                    <a:moveTo>
                      <a:pt x="247361" y="196342"/>
                    </a:moveTo>
                    <a:cubicBezTo>
                      <a:pt x="247361" y="196342"/>
                      <a:pt x="49818" y="221570"/>
                      <a:pt x="90802" y="163555"/>
                    </a:cubicBezTo>
                    <a:cubicBezTo>
                      <a:pt x="131786" y="105540"/>
                      <a:pt x="339530" y="-31165"/>
                      <a:pt x="0" y="6449"/>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7" name="Google Shape;407;p19"/>
              <p:cNvSpPr/>
              <p:nvPr/>
            </p:nvSpPr>
            <p:spPr>
              <a:xfrm>
                <a:off x="7189464" y="4285539"/>
                <a:ext cx="588610" cy="315572"/>
              </a:xfrm>
              <a:custGeom>
                <a:avLst/>
                <a:gdLst/>
                <a:ahLst/>
                <a:cxnLst/>
                <a:rect l="l" t="t" r="r" b="b"/>
                <a:pathLst>
                  <a:path w="529088" h="283660" extrusionOk="0">
                    <a:moveTo>
                      <a:pt x="104099" y="20360"/>
                    </a:moveTo>
                    <a:cubicBezTo>
                      <a:pt x="104099" y="20360"/>
                      <a:pt x="628422" y="-47673"/>
                      <a:pt x="512301" y="64987"/>
                    </a:cubicBezTo>
                    <a:cubicBezTo>
                      <a:pt x="396179" y="177648"/>
                      <a:pt x="0" y="283660"/>
                      <a:pt x="0" y="283660"/>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8" name="Google Shape;408;p19"/>
              <p:cNvSpPr/>
              <p:nvPr/>
            </p:nvSpPr>
            <p:spPr>
              <a:xfrm>
                <a:off x="7825910" y="4342361"/>
                <a:ext cx="160641" cy="259788"/>
              </a:xfrm>
              <a:custGeom>
                <a:avLst/>
                <a:gdLst/>
                <a:ahLst/>
                <a:cxnLst/>
                <a:rect l="l" t="t" r="r" b="b"/>
                <a:pathLst>
                  <a:path w="144396" h="233517" extrusionOk="0">
                    <a:moveTo>
                      <a:pt x="129965" y="0"/>
                    </a:moveTo>
                    <a:cubicBezTo>
                      <a:pt x="129965" y="0"/>
                      <a:pt x="208290" y="135612"/>
                      <a:pt x="0" y="233518"/>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9" name="Google Shape;409;p19"/>
              <p:cNvSpPr/>
              <p:nvPr/>
            </p:nvSpPr>
            <p:spPr>
              <a:xfrm>
                <a:off x="7943280" y="4471853"/>
                <a:ext cx="42561" cy="128678"/>
              </a:xfrm>
              <a:custGeom>
                <a:avLst/>
                <a:gdLst/>
                <a:ahLst/>
                <a:cxnLst/>
                <a:rect l="l" t="t" r="r" b="b"/>
                <a:pathLst>
                  <a:path w="38257" h="115666" extrusionOk="0">
                    <a:moveTo>
                      <a:pt x="24317" y="0"/>
                    </a:moveTo>
                    <a:cubicBezTo>
                      <a:pt x="24317" y="0"/>
                      <a:pt x="68307" y="43990"/>
                      <a:pt x="0" y="115666"/>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0" name="Google Shape;410;p19"/>
              <p:cNvSpPr/>
              <p:nvPr/>
            </p:nvSpPr>
            <p:spPr>
              <a:xfrm>
                <a:off x="6221413" y="4093014"/>
                <a:ext cx="722322" cy="444356"/>
              </a:xfrm>
              <a:custGeom>
                <a:avLst/>
                <a:gdLst/>
                <a:ahLst/>
                <a:cxnLst/>
                <a:rect l="l" t="t" r="r" b="b"/>
                <a:pathLst>
                  <a:path w="649278" h="399421" extrusionOk="0">
                    <a:moveTo>
                      <a:pt x="0" y="399421"/>
                    </a:moveTo>
                    <a:cubicBezTo>
                      <a:pt x="0" y="399421"/>
                      <a:pt x="565671" y="-268710"/>
                      <a:pt x="649278" y="123280"/>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11" name="Google Shape;411;p19"/>
            <p:cNvSpPr/>
            <p:nvPr/>
          </p:nvSpPr>
          <p:spPr>
            <a:xfrm>
              <a:off x="-495802" y="3917145"/>
              <a:ext cx="367708" cy="299980"/>
            </a:xfrm>
            <a:custGeom>
              <a:avLst/>
              <a:gdLst/>
              <a:ahLst/>
              <a:cxnLst/>
              <a:rect l="l" t="t" r="r" b="b"/>
              <a:pathLst>
                <a:path w="247361" h="201800" extrusionOk="0">
                  <a:moveTo>
                    <a:pt x="247361" y="196342"/>
                  </a:moveTo>
                  <a:cubicBezTo>
                    <a:pt x="247361" y="196342"/>
                    <a:pt x="49818" y="221570"/>
                    <a:pt x="90802" y="163555"/>
                  </a:cubicBezTo>
                  <a:cubicBezTo>
                    <a:pt x="131786" y="105540"/>
                    <a:pt x="339530" y="-31165"/>
                    <a:pt x="0" y="6449"/>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4119958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12"/>
        <p:cNvGrpSpPr/>
        <p:nvPr/>
      </p:nvGrpSpPr>
      <p:grpSpPr>
        <a:xfrm>
          <a:off x="0" y="0"/>
          <a:ext cx="0" cy="0"/>
          <a:chOff x="0" y="0"/>
          <a:chExt cx="0" cy="0"/>
        </a:xfrm>
      </p:grpSpPr>
      <p:pic>
        <p:nvPicPr>
          <p:cNvPr id="413" name="Google Shape;413;p20"/>
          <p:cNvPicPr preferRelativeResize="0"/>
          <p:nvPr/>
        </p:nvPicPr>
        <p:blipFill>
          <a:blip r:embed="rId2">
            <a:alphaModFix amt="14000"/>
          </a:blip>
          <a:stretch>
            <a:fillRect/>
          </a:stretch>
        </p:blipFill>
        <p:spPr>
          <a:xfrm>
            <a:off x="0" y="0"/>
            <a:ext cx="9144000" cy="5143500"/>
          </a:xfrm>
          <a:prstGeom prst="rect">
            <a:avLst/>
          </a:prstGeom>
          <a:noFill/>
          <a:ln>
            <a:noFill/>
          </a:ln>
        </p:spPr>
      </p:pic>
      <p:sp>
        <p:nvSpPr>
          <p:cNvPr id="414" name="Google Shape;414;p20"/>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415" name="Google Shape;415;p20"/>
          <p:cNvGrpSpPr/>
          <p:nvPr/>
        </p:nvGrpSpPr>
        <p:grpSpPr>
          <a:xfrm>
            <a:off x="-985330" y="693026"/>
            <a:ext cx="11071843" cy="5666955"/>
            <a:chOff x="-985330" y="693026"/>
            <a:chExt cx="11071843" cy="5666955"/>
          </a:xfrm>
        </p:grpSpPr>
        <p:pic>
          <p:nvPicPr>
            <p:cNvPr id="416" name="Google Shape;416;p20"/>
            <p:cNvPicPr preferRelativeResize="0"/>
            <p:nvPr/>
          </p:nvPicPr>
          <p:blipFill>
            <a:blip r:embed="rId3">
              <a:alphaModFix amt="70000"/>
            </a:blip>
            <a:stretch>
              <a:fillRect/>
            </a:stretch>
          </p:blipFill>
          <p:spPr>
            <a:xfrm>
              <a:off x="8476988" y="693026"/>
              <a:ext cx="1609526" cy="1868548"/>
            </a:xfrm>
            <a:prstGeom prst="rect">
              <a:avLst/>
            </a:prstGeom>
            <a:noFill/>
            <a:ln>
              <a:noFill/>
            </a:ln>
          </p:spPr>
        </p:pic>
        <p:pic>
          <p:nvPicPr>
            <p:cNvPr id="417" name="Google Shape;417;p20"/>
            <p:cNvPicPr preferRelativeResize="0"/>
            <p:nvPr/>
          </p:nvPicPr>
          <p:blipFill>
            <a:blip r:embed="rId3">
              <a:alphaModFix amt="70000"/>
            </a:blip>
            <a:stretch>
              <a:fillRect/>
            </a:stretch>
          </p:blipFill>
          <p:spPr>
            <a:xfrm rot="10061951">
              <a:off x="-804763" y="1304451"/>
              <a:ext cx="1609526" cy="1868548"/>
            </a:xfrm>
            <a:prstGeom prst="rect">
              <a:avLst/>
            </a:prstGeom>
            <a:noFill/>
            <a:ln>
              <a:noFill/>
            </a:ln>
          </p:spPr>
        </p:pic>
        <p:pic>
          <p:nvPicPr>
            <p:cNvPr id="418" name="Google Shape;418;p20"/>
            <p:cNvPicPr preferRelativeResize="0"/>
            <p:nvPr/>
          </p:nvPicPr>
          <p:blipFill>
            <a:blip r:embed="rId3">
              <a:alphaModFix amt="70000"/>
            </a:blip>
            <a:stretch>
              <a:fillRect/>
            </a:stretch>
          </p:blipFill>
          <p:spPr>
            <a:xfrm rot="5659265">
              <a:off x="2774987" y="4552838"/>
              <a:ext cx="1609526" cy="1868548"/>
            </a:xfrm>
            <a:prstGeom prst="rect">
              <a:avLst/>
            </a:prstGeom>
            <a:noFill/>
            <a:ln>
              <a:noFill/>
            </a:ln>
          </p:spPr>
        </p:pic>
      </p:grpSp>
      <p:grpSp>
        <p:nvGrpSpPr>
          <p:cNvPr id="419" name="Google Shape;419;p20"/>
          <p:cNvGrpSpPr/>
          <p:nvPr/>
        </p:nvGrpSpPr>
        <p:grpSpPr>
          <a:xfrm>
            <a:off x="-1658443" y="170108"/>
            <a:ext cx="12058649" cy="5486589"/>
            <a:chOff x="-1658443" y="170108"/>
            <a:chExt cx="12058649" cy="5486589"/>
          </a:xfrm>
        </p:grpSpPr>
        <p:grpSp>
          <p:nvGrpSpPr>
            <p:cNvPr id="420" name="Google Shape;420;p20"/>
            <p:cNvGrpSpPr/>
            <p:nvPr/>
          </p:nvGrpSpPr>
          <p:grpSpPr>
            <a:xfrm rot="3423903">
              <a:off x="-1509774" y="1239174"/>
              <a:ext cx="2308852" cy="1609524"/>
              <a:chOff x="2997600" y="26685"/>
              <a:chExt cx="1451204" cy="1440344"/>
            </a:xfrm>
          </p:grpSpPr>
          <p:sp>
            <p:nvSpPr>
              <p:cNvPr id="421" name="Google Shape;421;p20"/>
              <p:cNvSpPr/>
              <p:nvPr/>
            </p:nvSpPr>
            <p:spPr>
              <a:xfrm>
                <a:off x="3263272" y="26685"/>
                <a:ext cx="1185532" cy="1140632"/>
              </a:xfrm>
              <a:custGeom>
                <a:avLst/>
                <a:gdLst/>
                <a:ahLst/>
                <a:cxnLst/>
                <a:rect l="l" t="t" r="r" b="b"/>
                <a:pathLst>
                  <a:path w="1185532" h="1140632" extrusionOk="0">
                    <a:moveTo>
                      <a:pt x="0" y="0"/>
                    </a:moveTo>
                    <a:cubicBezTo>
                      <a:pt x="0" y="0"/>
                      <a:pt x="302371" y="6740"/>
                      <a:pt x="280969" y="163845"/>
                    </a:cubicBezTo>
                    <a:cubicBezTo>
                      <a:pt x="259566" y="320951"/>
                      <a:pt x="-127779" y="498548"/>
                      <a:pt x="141076" y="710299"/>
                    </a:cubicBezTo>
                    <a:cubicBezTo>
                      <a:pt x="409932" y="922050"/>
                      <a:pt x="1185532" y="259475"/>
                      <a:pt x="1185532" y="1140632"/>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2" name="Google Shape;422;p20"/>
              <p:cNvSpPr/>
              <p:nvPr/>
            </p:nvSpPr>
            <p:spPr>
              <a:xfrm>
                <a:off x="3415824" y="38762"/>
                <a:ext cx="1032980" cy="951649"/>
              </a:xfrm>
              <a:custGeom>
                <a:avLst/>
                <a:gdLst/>
                <a:ahLst/>
                <a:cxnLst/>
                <a:rect l="l" t="t" r="r" b="b"/>
                <a:pathLst>
                  <a:path w="1032980" h="951649" extrusionOk="0">
                    <a:moveTo>
                      <a:pt x="0" y="0"/>
                    </a:moveTo>
                    <a:cubicBezTo>
                      <a:pt x="0" y="0"/>
                      <a:pt x="459932" y="4463"/>
                      <a:pt x="364303" y="305013"/>
                    </a:cubicBezTo>
                    <a:cubicBezTo>
                      <a:pt x="268673" y="605562"/>
                      <a:pt x="1032981" y="113754"/>
                      <a:pt x="1032981" y="951650"/>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3" name="Google Shape;423;p20"/>
              <p:cNvSpPr/>
              <p:nvPr/>
            </p:nvSpPr>
            <p:spPr>
              <a:xfrm>
                <a:off x="3321105" y="26685"/>
                <a:ext cx="1123873" cy="997187"/>
              </a:xfrm>
              <a:custGeom>
                <a:avLst/>
                <a:gdLst/>
                <a:ahLst/>
                <a:cxnLst/>
                <a:rect l="l" t="t" r="r" b="b"/>
                <a:pathLst>
                  <a:path w="1123873" h="997187" extrusionOk="0">
                    <a:moveTo>
                      <a:pt x="0" y="0"/>
                    </a:moveTo>
                    <a:cubicBezTo>
                      <a:pt x="0" y="0"/>
                      <a:pt x="425232" y="16120"/>
                      <a:pt x="314666" y="324503"/>
                    </a:cubicBezTo>
                    <a:cubicBezTo>
                      <a:pt x="204010" y="632885"/>
                      <a:pt x="1123874" y="195722"/>
                      <a:pt x="1123874" y="997188"/>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4" name="Google Shape;424;p20"/>
              <p:cNvSpPr/>
              <p:nvPr/>
            </p:nvSpPr>
            <p:spPr>
              <a:xfrm>
                <a:off x="2997600" y="109928"/>
                <a:ext cx="1366138" cy="838989"/>
              </a:xfrm>
              <a:custGeom>
                <a:avLst/>
                <a:gdLst/>
                <a:ahLst/>
                <a:cxnLst/>
                <a:rect l="l" t="t" r="r" b="b"/>
                <a:pathLst>
                  <a:path w="1366138" h="838989" extrusionOk="0">
                    <a:moveTo>
                      <a:pt x="522778" y="0"/>
                    </a:moveTo>
                    <a:cubicBezTo>
                      <a:pt x="522778" y="0"/>
                      <a:pt x="568498" y="151550"/>
                      <a:pt x="265672" y="241351"/>
                    </a:cubicBezTo>
                    <a:cubicBezTo>
                      <a:pt x="-37155" y="331151"/>
                      <a:pt x="-173769" y="800191"/>
                      <a:pt x="368132" y="836621"/>
                    </a:cubicBezTo>
                    <a:cubicBezTo>
                      <a:pt x="910032" y="873052"/>
                      <a:pt x="1143732" y="473867"/>
                      <a:pt x="1366139" y="691720"/>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5" name="Google Shape;425;p20"/>
              <p:cNvSpPr/>
              <p:nvPr/>
            </p:nvSpPr>
            <p:spPr>
              <a:xfrm>
                <a:off x="3722840" y="868800"/>
                <a:ext cx="722139" cy="598229"/>
              </a:xfrm>
              <a:custGeom>
                <a:avLst/>
                <a:gdLst/>
                <a:ahLst/>
                <a:cxnLst/>
                <a:rect l="l" t="t" r="r" b="b"/>
                <a:pathLst>
                  <a:path w="722139" h="598229" extrusionOk="0">
                    <a:moveTo>
                      <a:pt x="0" y="38678"/>
                    </a:moveTo>
                    <a:cubicBezTo>
                      <a:pt x="0" y="38678"/>
                      <a:pt x="570954" y="-118063"/>
                      <a:pt x="479240" y="199518"/>
                    </a:cubicBezTo>
                    <a:cubicBezTo>
                      <a:pt x="387436" y="517099"/>
                      <a:pt x="401097" y="626389"/>
                      <a:pt x="722139" y="592236"/>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26" name="Google Shape;426;p20"/>
            <p:cNvGrpSpPr/>
            <p:nvPr/>
          </p:nvGrpSpPr>
          <p:grpSpPr>
            <a:xfrm rot="-8608203">
              <a:off x="8481745" y="435892"/>
              <a:ext cx="1510230" cy="1870081"/>
              <a:chOff x="3081569" y="2913017"/>
              <a:chExt cx="1074404" cy="1330408"/>
            </a:xfrm>
          </p:grpSpPr>
          <p:sp>
            <p:nvSpPr>
              <p:cNvPr id="427" name="Google Shape;427;p20"/>
              <p:cNvSpPr/>
              <p:nvPr/>
            </p:nvSpPr>
            <p:spPr>
              <a:xfrm>
                <a:off x="3081569" y="2913017"/>
                <a:ext cx="745208" cy="1330408"/>
              </a:xfrm>
              <a:custGeom>
                <a:avLst/>
                <a:gdLst/>
                <a:ahLst/>
                <a:cxnLst/>
                <a:rect l="l" t="t" r="r" b="b"/>
                <a:pathLst>
                  <a:path w="671359" h="1198566" extrusionOk="0">
                    <a:moveTo>
                      <a:pt x="0" y="4564"/>
                    </a:moveTo>
                    <a:cubicBezTo>
                      <a:pt x="0" y="4564"/>
                      <a:pt x="764672" y="-47622"/>
                      <a:pt x="661847" y="200924"/>
                    </a:cubicBezTo>
                    <a:cubicBezTo>
                      <a:pt x="559023" y="449469"/>
                      <a:pt x="78963" y="518414"/>
                      <a:pt x="271223" y="705938"/>
                    </a:cubicBezTo>
                    <a:cubicBezTo>
                      <a:pt x="463484" y="893463"/>
                      <a:pt x="731247" y="998200"/>
                      <a:pt x="597365" y="1198567"/>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8" name="Google Shape;428;p20"/>
              <p:cNvSpPr/>
              <p:nvPr/>
            </p:nvSpPr>
            <p:spPr>
              <a:xfrm>
                <a:off x="3081569" y="3021900"/>
                <a:ext cx="708895" cy="169148"/>
              </a:xfrm>
              <a:custGeom>
                <a:avLst/>
                <a:gdLst/>
                <a:ahLst/>
                <a:cxnLst/>
                <a:rect l="l" t="t" r="r" b="b"/>
                <a:pathLst>
                  <a:path w="638644" h="152386" extrusionOk="0">
                    <a:moveTo>
                      <a:pt x="0" y="36265"/>
                    </a:moveTo>
                    <a:cubicBezTo>
                      <a:pt x="0" y="36265"/>
                      <a:pt x="694908" y="-98800"/>
                      <a:pt x="634980" y="152386"/>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9" name="Google Shape;429;p20"/>
              <p:cNvSpPr/>
              <p:nvPr/>
            </p:nvSpPr>
            <p:spPr>
              <a:xfrm>
                <a:off x="3382384" y="2915122"/>
                <a:ext cx="567481" cy="597391"/>
              </a:xfrm>
              <a:custGeom>
                <a:avLst/>
                <a:gdLst/>
                <a:ahLst/>
                <a:cxnLst/>
                <a:rect l="l" t="t" r="r" b="b"/>
                <a:pathLst>
                  <a:path w="511244" h="538190" extrusionOk="0">
                    <a:moveTo>
                      <a:pt x="48088" y="3394"/>
                    </a:moveTo>
                    <a:cubicBezTo>
                      <a:pt x="48088" y="3394"/>
                      <a:pt x="424504" y="-32945"/>
                      <a:pt x="501918" y="132175"/>
                    </a:cubicBezTo>
                    <a:cubicBezTo>
                      <a:pt x="579333" y="297296"/>
                      <a:pt x="153827" y="389829"/>
                      <a:pt x="0" y="538191"/>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0" name="Google Shape;430;p20"/>
              <p:cNvSpPr/>
              <p:nvPr/>
            </p:nvSpPr>
            <p:spPr>
              <a:xfrm>
                <a:off x="3164326" y="3451423"/>
                <a:ext cx="594406" cy="587355"/>
              </a:xfrm>
              <a:custGeom>
                <a:avLst/>
                <a:gdLst/>
                <a:ahLst/>
                <a:cxnLst/>
                <a:rect l="l" t="t" r="r" b="b"/>
                <a:pathLst>
                  <a:path w="535501" h="529149" extrusionOk="0">
                    <a:moveTo>
                      <a:pt x="267647" y="0"/>
                    </a:moveTo>
                    <a:cubicBezTo>
                      <a:pt x="267647" y="0"/>
                      <a:pt x="-48294" y="30055"/>
                      <a:pt x="6351" y="159838"/>
                    </a:cubicBezTo>
                    <a:cubicBezTo>
                      <a:pt x="60997" y="289621"/>
                      <a:pt x="422567" y="346179"/>
                      <a:pt x="535501" y="529150"/>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1" name="Google Shape;431;p20"/>
              <p:cNvSpPr/>
              <p:nvPr/>
            </p:nvSpPr>
            <p:spPr>
              <a:xfrm>
                <a:off x="3342080" y="3563546"/>
                <a:ext cx="813893" cy="679351"/>
              </a:xfrm>
              <a:custGeom>
                <a:avLst/>
                <a:gdLst/>
                <a:ahLst/>
                <a:cxnLst/>
                <a:rect l="l" t="t" r="r" b="b"/>
                <a:pathLst>
                  <a:path w="733237" h="612028" extrusionOk="0">
                    <a:moveTo>
                      <a:pt x="0" y="0"/>
                    </a:moveTo>
                    <a:cubicBezTo>
                      <a:pt x="0" y="0"/>
                      <a:pt x="48726" y="131604"/>
                      <a:pt x="205831" y="179419"/>
                    </a:cubicBezTo>
                    <a:cubicBezTo>
                      <a:pt x="362937" y="227234"/>
                      <a:pt x="919500" y="281879"/>
                      <a:pt x="669680" y="612029"/>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2" name="Google Shape;432;p20"/>
              <p:cNvSpPr/>
              <p:nvPr/>
            </p:nvSpPr>
            <p:spPr>
              <a:xfrm>
                <a:off x="3081569" y="3139392"/>
                <a:ext cx="656397" cy="121114"/>
              </a:xfrm>
              <a:custGeom>
                <a:avLst/>
                <a:gdLst/>
                <a:ahLst/>
                <a:cxnLst/>
                <a:rect l="l" t="t" r="r" b="b"/>
                <a:pathLst>
                  <a:path w="591349" h="109112" extrusionOk="0">
                    <a:moveTo>
                      <a:pt x="0" y="28511"/>
                    </a:moveTo>
                    <a:cubicBezTo>
                      <a:pt x="0" y="28511"/>
                      <a:pt x="677057" y="-73767"/>
                      <a:pt x="582247" y="109113"/>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33" name="Google Shape;433;p20"/>
            <p:cNvGrpSpPr/>
            <p:nvPr/>
          </p:nvGrpSpPr>
          <p:grpSpPr>
            <a:xfrm rot="5400000">
              <a:off x="2628144" y="4311207"/>
              <a:ext cx="1019607" cy="1671373"/>
              <a:chOff x="7407908" y="2233222"/>
              <a:chExt cx="822462" cy="656058"/>
            </a:xfrm>
          </p:grpSpPr>
          <p:sp>
            <p:nvSpPr>
              <p:cNvPr id="434" name="Google Shape;434;p20"/>
              <p:cNvSpPr/>
              <p:nvPr/>
            </p:nvSpPr>
            <p:spPr>
              <a:xfrm>
                <a:off x="7407908" y="2233222"/>
                <a:ext cx="822462" cy="656058"/>
              </a:xfrm>
              <a:custGeom>
                <a:avLst/>
                <a:gdLst/>
                <a:ahLst/>
                <a:cxnLst/>
                <a:rect l="l" t="t" r="r" b="b"/>
                <a:pathLst>
                  <a:path w="739292" h="589715" extrusionOk="0">
                    <a:moveTo>
                      <a:pt x="739292" y="0"/>
                    </a:moveTo>
                    <a:cubicBezTo>
                      <a:pt x="739292" y="0"/>
                      <a:pt x="93384" y="45082"/>
                      <a:pt x="275535" y="186250"/>
                    </a:cubicBezTo>
                    <a:cubicBezTo>
                      <a:pt x="457686" y="327417"/>
                      <a:pt x="-84214" y="312390"/>
                      <a:pt x="11415" y="442901"/>
                    </a:cubicBezTo>
                    <a:cubicBezTo>
                      <a:pt x="107045" y="573322"/>
                      <a:pt x="739292" y="589715"/>
                      <a:pt x="739292" y="589715"/>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 name="Google Shape;435;p20"/>
              <p:cNvSpPr/>
              <p:nvPr/>
            </p:nvSpPr>
            <p:spPr>
              <a:xfrm>
                <a:off x="7514041" y="2589072"/>
                <a:ext cx="715998" cy="192708"/>
              </a:xfrm>
              <a:custGeom>
                <a:avLst/>
                <a:gdLst/>
                <a:ahLst/>
                <a:cxnLst/>
                <a:rect l="l" t="t" r="r" b="b"/>
                <a:pathLst>
                  <a:path w="643594" h="173221" extrusionOk="0">
                    <a:moveTo>
                      <a:pt x="72277" y="0"/>
                    </a:moveTo>
                    <a:cubicBezTo>
                      <a:pt x="72277" y="0"/>
                      <a:pt x="-101222" y="77232"/>
                      <a:pt x="89400" y="137524"/>
                    </a:cubicBezTo>
                    <a:cubicBezTo>
                      <a:pt x="280021" y="197725"/>
                      <a:pt x="643595" y="163572"/>
                      <a:pt x="643595" y="163572"/>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6" name="Google Shape;436;p20"/>
              <p:cNvSpPr/>
              <p:nvPr/>
            </p:nvSpPr>
            <p:spPr>
              <a:xfrm>
                <a:off x="7647632" y="2423015"/>
                <a:ext cx="54464" cy="150057"/>
              </a:xfrm>
              <a:custGeom>
                <a:avLst/>
                <a:gdLst/>
                <a:ahLst/>
                <a:cxnLst/>
                <a:rect l="l" t="t" r="r" b="b"/>
                <a:pathLst>
                  <a:path w="48956" h="134883" extrusionOk="0">
                    <a:moveTo>
                      <a:pt x="42715" y="0"/>
                    </a:moveTo>
                    <a:cubicBezTo>
                      <a:pt x="42715" y="0"/>
                      <a:pt x="73043" y="112478"/>
                      <a:pt x="0" y="134883"/>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3652009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37"/>
        <p:cNvGrpSpPr/>
        <p:nvPr/>
      </p:nvGrpSpPr>
      <p:grpSpPr>
        <a:xfrm>
          <a:off x="0" y="0"/>
          <a:ext cx="0" cy="0"/>
          <a:chOff x="0" y="0"/>
          <a:chExt cx="0" cy="0"/>
        </a:xfrm>
      </p:grpSpPr>
      <p:pic>
        <p:nvPicPr>
          <p:cNvPr id="438" name="Google Shape;438;p21"/>
          <p:cNvPicPr preferRelativeResize="0"/>
          <p:nvPr/>
        </p:nvPicPr>
        <p:blipFill>
          <a:blip r:embed="rId2">
            <a:alphaModFix amt="14000"/>
          </a:blip>
          <a:stretch>
            <a:fillRect/>
          </a:stretch>
        </p:blipFill>
        <p:spPr>
          <a:xfrm>
            <a:off x="0" y="0"/>
            <a:ext cx="9144000" cy="5143500"/>
          </a:xfrm>
          <a:prstGeom prst="rect">
            <a:avLst/>
          </a:prstGeom>
          <a:noFill/>
          <a:ln>
            <a:noFill/>
          </a:ln>
        </p:spPr>
      </p:pic>
      <p:sp>
        <p:nvSpPr>
          <p:cNvPr id="439" name="Google Shape;439;p21"/>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440" name="Google Shape;440;p21"/>
          <p:cNvGrpSpPr/>
          <p:nvPr/>
        </p:nvGrpSpPr>
        <p:grpSpPr>
          <a:xfrm>
            <a:off x="-285894" y="3128905"/>
            <a:ext cx="9702347" cy="2188645"/>
            <a:chOff x="-285894" y="3128905"/>
            <a:chExt cx="9702347" cy="2188645"/>
          </a:xfrm>
        </p:grpSpPr>
        <p:pic>
          <p:nvPicPr>
            <p:cNvPr id="441" name="Google Shape;441;p21"/>
            <p:cNvPicPr preferRelativeResize="0"/>
            <p:nvPr/>
          </p:nvPicPr>
          <p:blipFill>
            <a:blip r:embed="rId3">
              <a:alphaModFix amt="70000"/>
            </a:blip>
            <a:stretch>
              <a:fillRect/>
            </a:stretch>
          </p:blipFill>
          <p:spPr>
            <a:xfrm>
              <a:off x="8101503" y="3128905"/>
              <a:ext cx="1314951" cy="2188645"/>
            </a:xfrm>
            <a:prstGeom prst="rect">
              <a:avLst/>
            </a:prstGeom>
            <a:noFill/>
            <a:ln>
              <a:noFill/>
            </a:ln>
          </p:spPr>
        </p:pic>
        <p:pic>
          <p:nvPicPr>
            <p:cNvPr id="442" name="Google Shape;442;p21"/>
            <p:cNvPicPr preferRelativeResize="0"/>
            <p:nvPr/>
          </p:nvPicPr>
          <p:blipFill>
            <a:blip r:embed="rId4">
              <a:alphaModFix amt="70000"/>
            </a:blip>
            <a:stretch>
              <a:fillRect/>
            </a:stretch>
          </p:blipFill>
          <p:spPr>
            <a:xfrm rot="10800000" flipH="1">
              <a:off x="-285894" y="3128906"/>
              <a:ext cx="958888" cy="1520037"/>
            </a:xfrm>
            <a:prstGeom prst="rect">
              <a:avLst/>
            </a:prstGeom>
            <a:noFill/>
            <a:ln>
              <a:noFill/>
            </a:ln>
          </p:spPr>
        </p:pic>
      </p:grpSp>
      <p:grpSp>
        <p:nvGrpSpPr>
          <p:cNvPr id="443" name="Google Shape;443;p21"/>
          <p:cNvGrpSpPr/>
          <p:nvPr/>
        </p:nvGrpSpPr>
        <p:grpSpPr>
          <a:xfrm>
            <a:off x="-847947" y="3110567"/>
            <a:ext cx="10395689" cy="2072934"/>
            <a:chOff x="-847947" y="3110567"/>
            <a:chExt cx="10395689" cy="2072934"/>
          </a:xfrm>
        </p:grpSpPr>
        <p:grpSp>
          <p:nvGrpSpPr>
            <p:cNvPr id="444" name="Google Shape;444;p21"/>
            <p:cNvGrpSpPr/>
            <p:nvPr/>
          </p:nvGrpSpPr>
          <p:grpSpPr>
            <a:xfrm>
              <a:off x="7429213" y="3110567"/>
              <a:ext cx="2118529" cy="2072934"/>
              <a:chOff x="4417091" y="3585667"/>
              <a:chExt cx="671526" cy="657073"/>
            </a:xfrm>
          </p:grpSpPr>
          <p:sp>
            <p:nvSpPr>
              <p:cNvPr id="445" name="Google Shape;445;p21"/>
              <p:cNvSpPr/>
              <p:nvPr/>
            </p:nvSpPr>
            <p:spPr>
              <a:xfrm>
                <a:off x="4417091" y="3631122"/>
                <a:ext cx="671526" cy="611618"/>
              </a:xfrm>
              <a:custGeom>
                <a:avLst/>
                <a:gdLst/>
                <a:ahLst/>
                <a:cxnLst/>
                <a:rect l="l" t="t" r="r" b="b"/>
                <a:pathLst>
                  <a:path w="604978" h="551007" extrusionOk="0">
                    <a:moveTo>
                      <a:pt x="208799" y="551008"/>
                    </a:moveTo>
                    <a:cubicBezTo>
                      <a:pt x="208799" y="551008"/>
                      <a:pt x="-84920" y="502100"/>
                      <a:pt x="24371" y="437163"/>
                    </a:cubicBezTo>
                    <a:cubicBezTo>
                      <a:pt x="133662" y="372227"/>
                      <a:pt x="625470" y="474687"/>
                      <a:pt x="502518" y="348365"/>
                    </a:cubicBezTo>
                    <a:cubicBezTo>
                      <a:pt x="379566" y="222043"/>
                      <a:pt x="246413" y="40984"/>
                      <a:pt x="604978" y="0"/>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6" name="Google Shape;446;p21"/>
              <p:cNvSpPr/>
              <p:nvPr/>
            </p:nvSpPr>
            <p:spPr>
              <a:xfrm>
                <a:off x="4855847" y="3585667"/>
                <a:ext cx="232414" cy="129602"/>
              </a:xfrm>
              <a:custGeom>
                <a:avLst/>
                <a:gdLst/>
                <a:ahLst/>
                <a:cxnLst/>
                <a:rect l="l" t="t" r="r" b="b"/>
                <a:pathLst>
                  <a:path w="209382" h="116759" extrusionOk="0">
                    <a:moveTo>
                      <a:pt x="0" y="116759"/>
                    </a:moveTo>
                    <a:cubicBezTo>
                      <a:pt x="0" y="116759"/>
                      <a:pt x="30055" y="47815"/>
                      <a:pt x="209383" y="0"/>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7" name="Google Shape;447;p21"/>
              <p:cNvSpPr/>
              <p:nvPr/>
            </p:nvSpPr>
            <p:spPr>
              <a:xfrm>
                <a:off x="4495315" y="4093152"/>
                <a:ext cx="409349" cy="149214"/>
              </a:xfrm>
              <a:custGeom>
                <a:avLst/>
                <a:gdLst/>
                <a:ahLst/>
                <a:cxnLst/>
                <a:rect l="l" t="t" r="r" b="b"/>
                <a:pathLst>
                  <a:path w="368783" h="134427" extrusionOk="0">
                    <a:moveTo>
                      <a:pt x="38725" y="0"/>
                    </a:moveTo>
                    <a:cubicBezTo>
                      <a:pt x="38725" y="0"/>
                      <a:pt x="-80311" y="47906"/>
                      <a:pt x="99017" y="90620"/>
                    </a:cubicBezTo>
                    <a:cubicBezTo>
                      <a:pt x="278345" y="133426"/>
                      <a:pt x="368783" y="134428"/>
                      <a:pt x="368783" y="134428"/>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8" name="Google Shape;448;p21"/>
              <p:cNvSpPr/>
              <p:nvPr/>
            </p:nvSpPr>
            <p:spPr>
              <a:xfrm>
                <a:off x="4760491" y="3916078"/>
                <a:ext cx="169961" cy="177217"/>
              </a:xfrm>
              <a:custGeom>
                <a:avLst/>
                <a:gdLst/>
                <a:ahLst/>
                <a:cxnLst/>
                <a:rect l="l" t="t" r="r" b="b"/>
                <a:pathLst>
                  <a:path w="153118" h="159655" extrusionOk="0">
                    <a:moveTo>
                      <a:pt x="114027" y="0"/>
                    </a:moveTo>
                    <a:cubicBezTo>
                      <a:pt x="114027" y="0"/>
                      <a:pt x="169036" y="72405"/>
                      <a:pt x="148544" y="110110"/>
                    </a:cubicBezTo>
                    <a:cubicBezTo>
                      <a:pt x="128052" y="147816"/>
                      <a:pt x="0" y="159656"/>
                      <a:pt x="0" y="159656"/>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49" name="Google Shape;449;p21"/>
            <p:cNvGrpSpPr/>
            <p:nvPr/>
          </p:nvGrpSpPr>
          <p:grpSpPr>
            <a:xfrm rot="2265413">
              <a:off x="-553122" y="3424192"/>
              <a:ext cx="1074382" cy="1330381"/>
              <a:chOff x="3081569" y="2913017"/>
              <a:chExt cx="1074404" cy="1330408"/>
            </a:xfrm>
          </p:grpSpPr>
          <p:sp>
            <p:nvSpPr>
              <p:cNvPr id="450" name="Google Shape;450;p21"/>
              <p:cNvSpPr/>
              <p:nvPr/>
            </p:nvSpPr>
            <p:spPr>
              <a:xfrm>
                <a:off x="3081569" y="2913017"/>
                <a:ext cx="745208" cy="1330408"/>
              </a:xfrm>
              <a:custGeom>
                <a:avLst/>
                <a:gdLst/>
                <a:ahLst/>
                <a:cxnLst/>
                <a:rect l="l" t="t" r="r" b="b"/>
                <a:pathLst>
                  <a:path w="671359" h="1198566" extrusionOk="0">
                    <a:moveTo>
                      <a:pt x="0" y="4564"/>
                    </a:moveTo>
                    <a:cubicBezTo>
                      <a:pt x="0" y="4564"/>
                      <a:pt x="764672" y="-47622"/>
                      <a:pt x="661847" y="200924"/>
                    </a:cubicBezTo>
                    <a:cubicBezTo>
                      <a:pt x="559023" y="449469"/>
                      <a:pt x="78963" y="518414"/>
                      <a:pt x="271223" y="705938"/>
                    </a:cubicBezTo>
                    <a:cubicBezTo>
                      <a:pt x="463484" y="893463"/>
                      <a:pt x="731247" y="998200"/>
                      <a:pt x="597365" y="1198567"/>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 name="Google Shape;451;p21"/>
              <p:cNvSpPr/>
              <p:nvPr/>
            </p:nvSpPr>
            <p:spPr>
              <a:xfrm>
                <a:off x="3081569" y="3021900"/>
                <a:ext cx="708895" cy="169148"/>
              </a:xfrm>
              <a:custGeom>
                <a:avLst/>
                <a:gdLst/>
                <a:ahLst/>
                <a:cxnLst/>
                <a:rect l="l" t="t" r="r" b="b"/>
                <a:pathLst>
                  <a:path w="638644" h="152386" extrusionOk="0">
                    <a:moveTo>
                      <a:pt x="0" y="36265"/>
                    </a:moveTo>
                    <a:cubicBezTo>
                      <a:pt x="0" y="36265"/>
                      <a:pt x="694908" y="-98800"/>
                      <a:pt x="634980" y="152386"/>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2" name="Google Shape;452;p21"/>
              <p:cNvSpPr/>
              <p:nvPr/>
            </p:nvSpPr>
            <p:spPr>
              <a:xfrm>
                <a:off x="3382384" y="2915122"/>
                <a:ext cx="567481" cy="597391"/>
              </a:xfrm>
              <a:custGeom>
                <a:avLst/>
                <a:gdLst/>
                <a:ahLst/>
                <a:cxnLst/>
                <a:rect l="l" t="t" r="r" b="b"/>
                <a:pathLst>
                  <a:path w="511244" h="538190" extrusionOk="0">
                    <a:moveTo>
                      <a:pt x="48088" y="3394"/>
                    </a:moveTo>
                    <a:cubicBezTo>
                      <a:pt x="48088" y="3394"/>
                      <a:pt x="424504" y="-32945"/>
                      <a:pt x="501918" y="132175"/>
                    </a:cubicBezTo>
                    <a:cubicBezTo>
                      <a:pt x="579333" y="297296"/>
                      <a:pt x="153827" y="389829"/>
                      <a:pt x="0" y="538191"/>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 name="Google Shape;453;p21"/>
              <p:cNvSpPr/>
              <p:nvPr/>
            </p:nvSpPr>
            <p:spPr>
              <a:xfrm>
                <a:off x="3164326" y="3451423"/>
                <a:ext cx="594406" cy="587355"/>
              </a:xfrm>
              <a:custGeom>
                <a:avLst/>
                <a:gdLst/>
                <a:ahLst/>
                <a:cxnLst/>
                <a:rect l="l" t="t" r="r" b="b"/>
                <a:pathLst>
                  <a:path w="535501" h="529149" extrusionOk="0">
                    <a:moveTo>
                      <a:pt x="267647" y="0"/>
                    </a:moveTo>
                    <a:cubicBezTo>
                      <a:pt x="267647" y="0"/>
                      <a:pt x="-48294" y="30055"/>
                      <a:pt x="6351" y="159838"/>
                    </a:cubicBezTo>
                    <a:cubicBezTo>
                      <a:pt x="60997" y="289621"/>
                      <a:pt x="422567" y="346179"/>
                      <a:pt x="535501" y="529150"/>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 name="Google Shape;454;p21"/>
              <p:cNvSpPr/>
              <p:nvPr/>
            </p:nvSpPr>
            <p:spPr>
              <a:xfrm>
                <a:off x="3342080" y="3563546"/>
                <a:ext cx="813893" cy="679351"/>
              </a:xfrm>
              <a:custGeom>
                <a:avLst/>
                <a:gdLst/>
                <a:ahLst/>
                <a:cxnLst/>
                <a:rect l="l" t="t" r="r" b="b"/>
                <a:pathLst>
                  <a:path w="733237" h="612028" extrusionOk="0">
                    <a:moveTo>
                      <a:pt x="0" y="0"/>
                    </a:moveTo>
                    <a:cubicBezTo>
                      <a:pt x="0" y="0"/>
                      <a:pt x="48726" y="131604"/>
                      <a:pt x="205831" y="179419"/>
                    </a:cubicBezTo>
                    <a:cubicBezTo>
                      <a:pt x="362937" y="227234"/>
                      <a:pt x="919500" y="281879"/>
                      <a:pt x="669680" y="612029"/>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 name="Google Shape;455;p21"/>
              <p:cNvSpPr/>
              <p:nvPr/>
            </p:nvSpPr>
            <p:spPr>
              <a:xfrm>
                <a:off x="3081569" y="3139392"/>
                <a:ext cx="656397" cy="121114"/>
              </a:xfrm>
              <a:custGeom>
                <a:avLst/>
                <a:gdLst/>
                <a:ahLst/>
                <a:cxnLst/>
                <a:rect l="l" t="t" r="r" b="b"/>
                <a:pathLst>
                  <a:path w="591349" h="109112" extrusionOk="0">
                    <a:moveTo>
                      <a:pt x="0" y="28511"/>
                    </a:moveTo>
                    <a:cubicBezTo>
                      <a:pt x="0" y="28511"/>
                      <a:pt x="677057" y="-73767"/>
                      <a:pt x="582247" y="109113"/>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4115947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56"/>
        <p:cNvGrpSpPr/>
        <p:nvPr/>
      </p:nvGrpSpPr>
      <p:grpSpPr>
        <a:xfrm>
          <a:off x="0" y="0"/>
          <a:ext cx="0" cy="0"/>
          <a:chOff x="0" y="0"/>
          <a:chExt cx="0" cy="0"/>
        </a:xfrm>
      </p:grpSpPr>
      <p:pic>
        <p:nvPicPr>
          <p:cNvPr id="457" name="Google Shape;457;p22"/>
          <p:cNvPicPr preferRelativeResize="0"/>
          <p:nvPr/>
        </p:nvPicPr>
        <p:blipFill>
          <a:blip r:embed="rId2">
            <a:alphaModFix amt="14000"/>
          </a:blip>
          <a:stretch>
            <a:fillRect/>
          </a:stretch>
        </p:blipFill>
        <p:spPr>
          <a:xfrm>
            <a:off x="0" y="0"/>
            <a:ext cx="9144000" cy="5143500"/>
          </a:xfrm>
          <a:prstGeom prst="rect">
            <a:avLst/>
          </a:prstGeom>
          <a:noFill/>
          <a:ln>
            <a:noFill/>
          </a:ln>
        </p:spPr>
      </p:pic>
      <p:sp>
        <p:nvSpPr>
          <p:cNvPr id="458" name="Google Shape;458;p22"/>
          <p:cNvSpPr txBox="1">
            <a:spLocks noGrp="1"/>
          </p:cNvSpPr>
          <p:nvPr>
            <p:ph type="title"/>
          </p:nvPr>
        </p:nvSpPr>
        <p:spPr>
          <a:xfrm>
            <a:off x="5430725" y="694360"/>
            <a:ext cx="3000000" cy="873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5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59" name="Google Shape;459;p22"/>
          <p:cNvSpPr txBox="1">
            <a:spLocks noGrp="1"/>
          </p:cNvSpPr>
          <p:nvPr>
            <p:ph type="subTitle" idx="1"/>
          </p:nvPr>
        </p:nvSpPr>
        <p:spPr>
          <a:xfrm>
            <a:off x="5430725" y="1491170"/>
            <a:ext cx="3000000" cy="99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sz="1400"/>
            </a:lvl2pPr>
            <a:lvl3pPr lvl="2" algn="ctr" rtl="0">
              <a:lnSpc>
                <a:spcPct val="100000"/>
              </a:lnSpc>
              <a:spcBef>
                <a:spcPts val="1600"/>
              </a:spcBef>
              <a:spcAft>
                <a:spcPts val="0"/>
              </a:spcAft>
              <a:buSzPts val="1400"/>
              <a:buNone/>
              <a:defRPr sz="1400"/>
            </a:lvl3pPr>
            <a:lvl4pPr lvl="3" algn="ctr" rtl="0">
              <a:lnSpc>
                <a:spcPct val="100000"/>
              </a:lnSpc>
              <a:spcBef>
                <a:spcPts val="1600"/>
              </a:spcBef>
              <a:spcAft>
                <a:spcPts val="0"/>
              </a:spcAft>
              <a:buSzPts val="1400"/>
              <a:buNone/>
              <a:defRPr sz="1400"/>
            </a:lvl4pPr>
            <a:lvl5pPr lvl="4" algn="ctr" rtl="0">
              <a:lnSpc>
                <a:spcPct val="100000"/>
              </a:lnSpc>
              <a:spcBef>
                <a:spcPts val="1600"/>
              </a:spcBef>
              <a:spcAft>
                <a:spcPts val="0"/>
              </a:spcAft>
              <a:buSzPts val="1400"/>
              <a:buNone/>
              <a:defRPr sz="1400"/>
            </a:lvl5pPr>
            <a:lvl6pPr lvl="5" algn="ctr" rtl="0">
              <a:lnSpc>
                <a:spcPct val="100000"/>
              </a:lnSpc>
              <a:spcBef>
                <a:spcPts val="1600"/>
              </a:spcBef>
              <a:spcAft>
                <a:spcPts val="0"/>
              </a:spcAft>
              <a:buSzPts val="1400"/>
              <a:buNone/>
              <a:defRPr sz="1400"/>
            </a:lvl6pPr>
            <a:lvl7pPr lvl="6" algn="ctr" rtl="0">
              <a:lnSpc>
                <a:spcPct val="100000"/>
              </a:lnSpc>
              <a:spcBef>
                <a:spcPts val="1600"/>
              </a:spcBef>
              <a:spcAft>
                <a:spcPts val="0"/>
              </a:spcAft>
              <a:buSzPts val="1400"/>
              <a:buNone/>
              <a:defRPr sz="1400"/>
            </a:lvl7pPr>
            <a:lvl8pPr lvl="7" algn="ctr" rtl="0">
              <a:lnSpc>
                <a:spcPct val="100000"/>
              </a:lnSpc>
              <a:spcBef>
                <a:spcPts val="1600"/>
              </a:spcBef>
              <a:spcAft>
                <a:spcPts val="0"/>
              </a:spcAft>
              <a:buSzPts val="1400"/>
              <a:buNone/>
              <a:defRPr sz="1400"/>
            </a:lvl8pPr>
            <a:lvl9pPr lvl="8" algn="ctr" rtl="0">
              <a:lnSpc>
                <a:spcPct val="100000"/>
              </a:lnSpc>
              <a:spcBef>
                <a:spcPts val="1600"/>
              </a:spcBef>
              <a:spcAft>
                <a:spcPts val="1600"/>
              </a:spcAft>
              <a:buSzPts val="1400"/>
              <a:buNone/>
              <a:defRPr sz="1400"/>
            </a:lvl9pPr>
          </a:lstStyle>
          <a:p>
            <a:endParaRPr/>
          </a:p>
        </p:txBody>
      </p:sp>
      <p:sp>
        <p:nvSpPr>
          <p:cNvPr id="460" name="Google Shape;460;p22"/>
          <p:cNvSpPr>
            <a:spLocks noGrp="1"/>
          </p:cNvSpPr>
          <p:nvPr>
            <p:ph type="pic" idx="2"/>
          </p:nvPr>
        </p:nvSpPr>
        <p:spPr>
          <a:xfrm>
            <a:off x="0" y="0"/>
            <a:ext cx="4572000" cy="5143500"/>
          </a:xfrm>
          <a:prstGeom prst="rect">
            <a:avLst/>
          </a:prstGeom>
          <a:noFill/>
          <a:ln>
            <a:noFill/>
          </a:ln>
        </p:spPr>
      </p:sp>
      <p:sp>
        <p:nvSpPr>
          <p:cNvPr id="461" name="Google Shape;461;p22"/>
          <p:cNvSpPr txBox="1"/>
          <p:nvPr/>
        </p:nvSpPr>
        <p:spPr>
          <a:xfrm>
            <a:off x="5430725" y="3354385"/>
            <a:ext cx="3000000" cy="6156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300"/>
              </a:spcBef>
              <a:spcAft>
                <a:spcPts val="0"/>
              </a:spcAft>
              <a:buNone/>
            </a:pPr>
            <a:r>
              <a:rPr lang="en" sz="1000">
                <a:solidFill>
                  <a:schemeClr val="dk1"/>
                </a:solidFill>
                <a:latin typeface="Niramit"/>
                <a:ea typeface="Niramit"/>
                <a:cs typeface="Niramit"/>
                <a:sym typeface="Niramit"/>
              </a:rPr>
              <a:t>CREDITS: This presentation template was created by </a:t>
            </a:r>
            <a:r>
              <a:rPr lang="en" sz="1000" b="1" u="sng">
                <a:solidFill>
                  <a:schemeClr val="dk1"/>
                </a:solidFill>
                <a:latin typeface="Niramit"/>
                <a:ea typeface="Niramit"/>
                <a:cs typeface="Niramit"/>
                <a:sym typeface="Niramit"/>
                <a:hlinkClick r:id="rId3">
                  <a:extLst>
                    <a:ext uri="{A12FA001-AC4F-418D-AE19-62706E023703}">
                      <ahyp:hlinkClr xmlns:ahyp="http://schemas.microsoft.com/office/drawing/2018/hyperlinkcolor" xmlns="" val="tx"/>
                    </a:ext>
                  </a:extLst>
                </a:hlinkClick>
              </a:rPr>
              <a:t>Slidesgo</a:t>
            </a:r>
            <a:r>
              <a:rPr lang="en" sz="1000">
                <a:solidFill>
                  <a:schemeClr val="dk1"/>
                </a:solidFill>
                <a:latin typeface="Niramit"/>
                <a:ea typeface="Niramit"/>
                <a:cs typeface="Niramit"/>
                <a:sym typeface="Niramit"/>
              </a:rPr>
              <a:t>, and includes icons by </a:t>
            </a:r>
            <a:r>
              <a:rPr lang="en" sz="1000" b="1" u="sng">
                <a:solidFill>
                  <a:schemeClr val="dk1"/>
                </a:solidFill>
                <a:latin typeface="Niramit"/>
                <a:ea typeface="Niramit"/>
                <a:cs typeface="Niramit"/>
                <a:sym typeface="Niramit"/>
                <a:hlinkClick r:id="rId4">
                  <a:extLst>
                    <a:ext uri="{A12FA001-AC4F-418D-AE19-62706E023703}">
                      <ahyp:hlinkClr xmlns:ahyp="http://schemas.microsoft.com/office/drawing/2018/hyperlinkcolor" xmlns="" val="tx"/>
                    </a:ext>
                  </a:extLst>
                </a:hlinkClick>
              </a:rPr>
              <a:t>Flaticon</a:t>
            </a:r>
            <a:r>
              <a:rPr lang="en" sz="1000" b="1">
                <a:solidFill>
                  <a:schemeClr val="dk1"/>
                </a:solidFill>
                <a:latin typeface="Niramit"/>
                <a:ea typeface="Niramit"/>
                <a:cs typeface="Niramit"/>
                <a:sym typeface="Niramit"/>
              </a:rPr>
              <a:t> </a:t>
            </a:r>
            <a:r>
              <a:rPr lang="en" sz="1000">
                <a:solidFill>
                  <a:schemeClr val="dk1"/>
                </a:solidFill>
                <a:latin typeface="Niramit"/>
                <a:ea typeface="Niramit"/>
                <a:cs typeface="Niramit"/>
                <a:sym typeface="Niramit"/>
              </a:rPr>
              <a:t>and infographics &amp; images by </a:t>
            </a:r>
            <a:r>
              <a:rPr lang="en" sz="1000" b="1" u="sng">
                <a:solidFill>
                  <a:schemeClr val="dk1"/>
                </a:solidFill>
                <a:latin typeface="Niramit"/>
                <a:ea typeface="Niramit"/>
                <a:cs typeface="Niramit"/>
                <a:sym typeface="Niramit"/>
                <a:hlinkClick r:id="rId5">
                  <a:extLst>
                    <a:ext uri="{A12FA001-AC4F-418D-AE19-62706E023703}">
                      <ahyp:hlinkClr xmlns:ahyp="http://schemas.microsoft.com/office/drawing/2018/hyperlinkcolor" xmlns="" val="tx"/>
                    </a:ext>
                  </a:extLst>
                </a:hlinkClick>
              </a:rPr>
              <a:t>Freepik</a:t>
            </a:r>
            <a:endParaRPr sz="1000" b="1" u="sng">
              <a:solidFill>
                <a:schemeClr val="dk1"/>
              </a:solidFill>
              <a:latin typeface="Niramit"/>
              <a:ea typeface="Niramit"/>
              <a:cs typeface="Niramit"/>
              <a:sym typeface="Niramit"/>
            </a:endParaRPr>
          </a:p>
        </p:txBody>
      </p:sp>
      <p:grpSp>
        <p:nvGrpSpPr>
          <p:cNvPr id="462" name="Google Shape;462;p22"/>
          <p:cNvGrpSpPr/>
          <p:nvPr/>
        </p:nvGrpSpPr>
        <p:grpSpPr>
          <a:xfrm flipH="1">
            <a:off x="4734324" y="-790025"/>
            <a:ext cx="4794372" cy="6111060"/>
            <a:chOff x="-300050" y="-790036"/>
            <a:chExt cx="4767199" cy="6111060"/>
          </a:xfrm>
        </p:grpSpPr>
        <p:pic>
          <p:nvPicPr>
            <p:cNvPr id="463" name="Google Shape;463;p22"/>
            <p:cNvPicPr preferRelativeResize="0"/>
            <p:nvPr/>
          </p:nvPicPr>
          <p:blipFill>
            <a:blip r:embed="rId6">
              <a:alphaModFix amt="70000"/>
            </a:blip>
            <a:stretch>
              <a:fillRect/>
            </a:stretch>
          </p:blipFill>
          <p:spPr>
            <a:xfrm rot="-5400000">
              <a:off x="2917601" y="-905437"/>
              <a:ext cx="1434148" cy="1664949"/>
            </a:xfrm>
            <a:prstGeom prst="rect">
              <a:avLst/>
            </a:prstGeom>
            <a:noFill/>
            <a:ln>
              <a:noFill/>
            </a:ln>
          </p:spPr>
        </p:pic>
        <p:pic>
          <p:nvPicPr>
            <p:cNvPr id="464" name="Google Shape;464;p22"/>
            <p:cNvPicPr preferRelativeResize="0"/>
            <p:nvPr/>
          </p:nvPicPr>
          <p:blipFill>
            <a:blip r:embed="rId6">
              <a:alphaModFix amt="70000"/>
            </a:blip>
            <a:stretch>
              <a:fillRect/>
            </a:stretch>
          </p:blipFill>
          <p:spPr>
            <a:xfrm rot="5400000">
              <a:off x="-184649" y="3771475"/>
              <a:ext cx="1434148" cy="1664949"/>
            </a:xfrm>
            <a:prstGeom prst="rect">
              <a:avLst/>
            </a:prstGeom>
            <a:noFill/>
            <a:ln>
              <a:noFill/>
            </a:ln>
          </p:spPr>
        </p:pic>
      </p:grpSp>
      <p:grpSp>
        <p:nvGrpSpPr>
          <p:cNvPr id="465" name="Google Shape;465;p22"/>
          <p:cNvGrpSpPr/>
          <p:nvPr/>
        </p:nvGrpSpPr>
        <p:grpSpPr>
          <a:xfrm flipH="1">
            <a:off x="4635709" y="-406430"/>
            <a:ext cx="4995396" cy="5790782"/>
            <a:chOff x="-401879" y="-406441"/>
            <a:chExt cx="4967084" cy="5790782"/>
          </a:xfrm>
        </p:grpSpPr>
        <p:grpSp>
          <p:nvGrpSpPr>
            <p:cNvPr id="466" name="Google Shape;466;p22"/>
            <p:cNvGrpSpPr/>
            <p:nvPr/>
          </p:nvGrpSpPr>
          <p:grpSpPr>
            <a:xfrm rot="-5400000">
              <a:off x="3219715" y="-732324"/>
              <a:ext cx="1019607" cy="1671373"/>
              <a:chOff x="7407908" y="2114258"/>
              <a:chExt cx="822462" cy="656058"/>
            </a:xfrm>
          </p:grpSpPr>
          <p:sp>
            <p:nvSpPr>
              <p:cNvPr id="467" name="Google Shape;467;p22"/>
              <p:cNvSpPr/>
              <p:nvPr/>
            </p:nvSpPr>
            <p:spPr>
              <a:xfrm>
                <a:off x="7407908" y="2114258"/>
                <a:ext cx="822462" cy="656058"/>
              </a:xfrm>
              <a:custGeom>
                <a:avLst/>
                <a:gdLst/>
                <a:ahLst/>
                <a:cxnLst/>
                <a:rect l="l" t="t" r="r" b="b"/>
                <a:pathLst>
                  <a:path w="739292" h="589715" extrusionOk="0">
                    <a:moveTo>
                      <a:pt x="739292" y="0"/>
                    </a:moveTo>
                    <a:cubicBezTo>
                      <a:pt x="739292" y="0"/>
                      <a:pt x="93384" y="45082"/>
                      <a:pt x="275535" y="186250"/>
                    </a:cubicBezTo>
                    <a:cubicBezTo>
                      <a:pt x="457686" y="327417"/>
                      <a:pt x="-84214" y="312390"/>
                      <a:pt x="11415" y="442901"/>
                    </a:cubicBezTo>
                    <a:cubicBezTo>
                      <a:pt x="107045" y="573322"/>
                      <a:pt x="739292" y="589715"/>
                      <a:pt x="739292" y="589715"/>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 name="Google Shape;468;p22"/>
              <p:cNvSpPr/>
              <p:nvPr/>
            </p:nvSpPr>
            <p:spPr>
              <a:xfrm>
                <a:off x="7514041" y="2470108"/>
                <a:ext cx="715998" cy="192708"/>
              </a:xfrm>
              <a:custGeom>
                <a:avLst/>
                <a:gdLst/>
                <a:ahLst/>
                <a:cxnLst/>
                <a:rect l="l" t="t" r="r" b="b"/>
                <a:pathLst>
                  <a:path w="643594" h="173221" extrusionOk="0">
                    <a:moveTo>
                      <a:pt x="72277" y="0"/>
                    </a:moveTo>
                    <a:cubicBezTo>
                      <a:pt x="72277" y="0"/>
                      <a:pt x="-101222" y="77232"/>
                      <a:pt x="89400" y="137524"/>
                    </a:cubicBezTo>
                    <a:cubicBezTo>
                      <a:pt x="280021" y="197725"/>
                      <a:pt x="643595" y="163572"/>
                      <a:pt x="643595" y="163572"/>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 name="Google Shape;469;p22"/>
              <p:cNvSpPr/>
              <p:nvPr/>
            </p:nvSpPr>
            <p:spPr>
              <a:xfrm>
                <a:off x="7647632" y="2304051"/>
                <a:ext cx="54464" cy="150057"/>
              </a:xfrm>
              <a:custGeom>
                <a:avLst/>
                <a:gdLst/>
                <a:ahLst/>
                <a:cxnLst/>
                <a:rect l="l" t="t" r="r" b="b"/>
                <a:pathLst>
                  <a:path w="48956" h="134883" extrusionOk="0">
                    <a:moveTo>
                      <a:pt x="42715" y="0"/>
                    </a:moveTo>
                    <a:cubicBezTo>
                      <a:pt x="42715" y="0"/>
                      <a:pt x="73043" y="112478"/>
                      <a:pt x="0" y="134883"/>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70" name="Google Shape;470;p22"/>
            <p:cNvGrpSpPr/>
            <p:nvPr/>
          </p:nvGrpSpPr>
          <p:grpSpPr>
            <a:xfrm>
              <a:off x="-401879" y="3280434"/>
              <a:ext cx="1255549" cy="2103908"/>
              <a:chOff x="3081569" y="2913017"/>
              <a:chExt cx="1074404" cy="1330408"/>
            </a:xfrm>
          </p:grpSpPr>
          <p:sp>
            <p:nvSpPr>
              <p:cNvPr id="471" name="Google Shape;471;p22"/>
              <p:cNvSpPr/>
              <p:nvPr/>
            </p:nvSpPr>
            <p:spPr>
              <a:xfrm>
                <a:off x="3081569" y="2913017"/>
                <a:ext cx="745208" cy="1330408"/>
              </a:xfrm>
              <a:custGeom>
                <a:avLst/>
                <a:gdLst/>
                <a:ahLst/>
                <a:cxnLst/>
                <a:rect l="l" t="t" r="r" b="b"/>
                <a:pathLst>
                  <a:path w="671359" h="1198566" extrusionOk="0">
                    <a:moveTo>
                      <a:pt x="0" y="4564"/>
                    </a:moveTo>
                    <a:cubicBezTo>
                      <a:pt x="0" y="4564"/>
                      <a:pt x="764672" y="-47622"/>
                      <a:pt x="661847" y="200924"/>
                    </a:cubicBezTo>
                    <a:cubicBezTo>
                      <a:pt x="559023" y="449469"/>
                      <a:pt x="78963" y="518414"/>
                      <a:pt x="271223" y="705938"/>
                    </a:cubicBezTo>
                    <a:cubicBezTo>
                      <a:pt x="463484" y="893463"/>
                      <a:pt x="731247" y="998200"/>
                      <a:pt x="597365" y="1198567"/>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2" name="Google Shape;472;p22"/>
              <p:cNvSpPr/>
              <p:nvPr/>
            </p:nvSpPr>
            <p:spPr>
              <a:xfrm>
                <a:off x="3081569" y="3021900"/>
                <a:ext cx="708895" cy="169148"/>
              </a:xfrm>
              <a:custGeom>
                <a:avLst/>
                <a:gdLst/>
                <a:ahLst/>
                <a:cxnLst/>
                <a:rect l="l" t="t" r="r" b="b"/>
                <a:pathLst>
                  <a:path w="638644" h="152386" extrusionOk="0">
                    <a:moveTo>
                      <a:pt x="0" y="36265"/>
                    </a:moveTo>
                    <a:cubicBezTo>
                      <a:pt x="0" y="36265"/>
                      <a:pt x="694908" y="-98800"/>
                      <a:pt x="634980" y="152386"/>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3" name="Google Shape;473;p22"/>
              <p:cNvSpPr/>
              <p:nvPr/>
            </p:nvSpPr>
            <p:spPr>
              <a:xfrm>
                <a:off x="3382384" y="2915122"/>
                <a:ext cx="567481" cy="597391"/>
              </a:xfrm>
              <a:custGeom>
                <a:avLst/>
                <a:gdLst/>
                <a:ahLst/>
                <a:cxnLst/>
                <a:rect l="l" t="t" r="r" b="b"/>
                <a:pathLst>
                  <a:path w="511244" h="538190" extrusionOk="0">
                    <a:moveTo>
                      <a:pt x="48088" y="3394"/>
                    </a:moveTo>
                    <a:cubicBezTo>
                      <a:pt x="48088" y="3394"/>
                      <a:pt x="424504" y="-32945"/>
                      <a:pt x="501918" y="132175"/>
                    </a:cubicBezTo>
                    <a:cubicBezTo>
                      <a:pt x="579333" y="297296"/>
                      <a:pt x="153827" y="389829"/>
                      <a:pt x="0" y="538191"/>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 name="Google Shape;474;p22"/>
              <p:cNvSpPr/>
              <p:nvPr/>
            </p:nvSpPr>
            <p:spPr>
              <a:xfrm>
                <a:off x="3164326" y="3451423"/>
                <a:ext cx="594406" cy="587355"/>
              </a:xfrm>
              <a:custGeom>
                <a:avLst/>
                <a:gdLst/>
                <a:ahLst/>
                <a:cxnLst/>
                <a:rect l="l" t="t" r="r" b="b"/>
                <a:pathLst>
                  <a:path w="535501" h="529149" extrusionOk="0">
                    <a:moveTo>
                      <a:pt x="267647" y="0"/>
                    </a:moveTo>
                    <a:cubicBezTo>
                      <a:pt x="267647" y="0"/>
                      <a:pt x="-48294" y="30055"/>
                      <a:pt x="6351" y="159838"/>
                    </a:cubicBezTo>
                    <a:cubicBezTo>
                      <a:pt x="60997" y="289621"/>
                      <a:pt x="422567" y="346179"/>
                      <a:pt x="535501" y="529150"/>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 name="Google Shape;475;p22"/>
              <p:cNvSpPr/>
              <p:nvPr/>
            </p:nvSpPr>
            <p:spPr>
              <a:xfrm>
                <a:off x="3342080" y="3563546"/>
                <a:ext cx="813893" cy="679351"/>
              </a:xfrm>
              <a:custGeom>
                <a:avLst/>
                <a:gdLst/>
                <a:ahLst/>
                <a:cxnLst/>
                <a:rect l="l" t="t" r="r" b="b"/>
                <a:pathLst>
                  <a:path w="733237" h="612028" extrusionOk="0">
                    <a:moveTo>
                      <a:pt x="0" y="0"/>
                    </a:moveTo>
                    <a:cubicBezTo>
                      <a:pt x="0" y="0"/>
                      <a:pt x="48726" y="131604"/>
                      <a:pt x="205831" y="179419"/>
                    </a:cubicBezTo>
                    <a:cubicBezTo>
                      <a:pt x="362937" y="227234"/>
                      <a:pt x="919500" y="281879"/>
                      <a:pt x="669680" y="612029"/>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 name="Google Shape;476;p22"/>
              <p:cNvSpPr/>
              <p:nvPr/>
            </p:nvSpPr>
            <p:spPr>
              <a:xfrm>
                <a:off x="3081569" y="3139392"/>
                <a:ext cx="656397" cy="121114"/>
              </a:xfrm>
              <a:custGeom>
                <a:avLst/>
                <a:gdLst/>
                <a:ahLst/>
                <a:cxnLst/>
                <a:rect l="l" t="t" r="r" b="b"/>
                <a:pathLst>
                  <a:path w="591349" h="109112" extrusionOk="0">
                    <a:moveTo>
                      <a:pt x="0" y="28511"/>
                    </a:moveTo>
                    <a:cubicBezTo>
                      <a:pt x="0" y="28511"/>
                      <a:pt x="677057" y="-73767"/>
                      <a:pt x="582247" y="109113"/>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4117085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77"/>
        <p:cNvGrpSpPr/>
        <p:nvPr/>
      </p:nvGrpSpPr>
      <p:grpSpPr>
        <a:xfrm>
          <a:off x="0" y="0"/>
          <a:ext cx="0" cy="0"/>
          <a:chOff x="0" y="0"/>
          <a:chExt cx="0" cy="0"/>
        </a:xfrm>
      </p:grpSpPr>
      <p:pic>
        <p:nvPicPr>
          <p:cNvPr id="478" name="Google Shape;478;p23"/>
          <p:cNvPicPr preferRelativeResize="0"/>
          <p:nvPr/>
        </p:nvPicPr>
        <p:blipFill>
          <a:blip r:embed="rId2">
            <a:alphaModFix amt="14000"/>
          </a:blip>
          <a:stretch>
            <a:fillRect/>
          </a:stretch>
        </p:blipFill>
        <p:spPr>
          <a:xfrm>
            <a:off x="0" y="0"/>
            <a:ext cx="9144000" cy="5143500"/>
          </a:xfrm>
          <a:prstGeom prst="rect">
            <a:avLst/>
          </a:prstGeom>
          <a:noFill/>
          <a:ln>
            <a:noFill/>
          </a:ln>
        </p:spPr>
      </p:pic>
      <p:grpSp>
        <p:nvGrpSpPr>
          <p:cNvPr id="479" name="Google Shape;479;p23"/>
          <p:cNvGrpSpPr/>
          <p:nvPr/>
        </p:nvGrpSpPr>
        <p:grpSpPr>
          <a:xfrm>
            <a:off x="6501125" y="2277400"/>
            <a:ext cx="3148986" cy="3043088"/>
            <a:chOff x="6424925" y="2277400"/>
            <a:chExt cx="3148986" cy="3043088"/>
          </a:xfrm>
        </p:grpSpPr>
        <p:pic>
          <p:nvPicPr>
            <p:cNvPr id="480" name="Google Shape;480;p23"/>
            <p:cNvPicPr preferRelativeResize="0"/>
            <p:nvPr/>
          </p:nvPicPr>
          <p:blipFill>
            <a:blip r:embed="rId3">
              <a:alphaModFix amt="70000"/>
            </a:blip>
            <a:stretch>
              <a:fillRect/>
            </a:stretch>
          </p:blipFill>
          <p:spPr>
            <a:xfrm>
              <a:off x="6424925" y="3887404"/>
              <a:ext cx="2661900" cy="1433084"/>
            </a:xfrm>
            <a:prstGeom prst="rect">
              <a:avLst/>
            </a:prstGeom>
            <a:noFill/>
            <a:ln>
              <a:noFill/>
            </a:ln>
          </p:spPr>
        </p:pic>
        <p:pic>
          <p:nvPicPr>
            <p:cNvPr id="481" name="Google Shape;481;p23"/>
            <p:cNvPicPr preferRelativeResize="0"/>
            <p:nvPr/>
          </p:nvPicPr>
          <p:blipFill>
            <a:blip r:embed="rId4">
              <a:alphaModFix amt="70000"/>
            </a:blip>
            <a:stretch>
              <a:fillRect/>
            </a:stretch>
          </p:blipFill>
          <p:spPr>
            <a:xfrm>
              <a:off x="8139763" y="2277400"/>
              <a:ext cx="1434148" cy="1664949"/>
            </a:xfrm>
            <a:prstGeom prst="rect">
              <a:avLst/>
            </a:prstGeom>
            <a:noFill/>
            <a:ln>
              <a:noFill/>
            </a:ln>
          </p:spPr>
        </p:pic>
      </p:grpSp>
      <p:grpSp>
        <p:nvGrpSpPr>
          <p:cNvPr id="482" name="Google Shape;482;p23"/>
          <p:cNvGrpSpPr/>
          <p:nvPr/>
        </p:nvGrpSpPr>
        <p:grpSpPr>
          <a:xfrm>
            <a:off x="4922849" y="2039764"/>
            <a:ext cx="5704163" cy="5619605"/>
            <a:chOff x="4846649" y="2039764"/>
            <a:chExt cx="5704163" cy="5619605"/>
          </a:xfrm>
        </p:grpSpPr>
        <p:grpSp>
          <p:nvGrpSpPr>
            <p:cNvPr id="483" name="Google Shape;483;p23"/>
            <p:cNvGrpSpPr/>
            <p:nvPr/>
          </p:nvGrpSpPr>
          <p:grpSpPr>
            <a:xfrm>
              <a:off x="8571984" y="2039764"/>
              <a:ext cx="1207457" cy="963093"/>
              <a:chOff x="7407908" y="2233222"/>
              <a:chExt cx="822462" cy="656058"/>
            </a:xfrm>
          </p:grpSpPr>
          <p:sp>
            <p:nvSpPr>
              <p:cNvPr id="484" name="Google Shape;484;p23"/>
              <p:cNvSpPr/>
              <p:nvPr/>
            </p:nvSpPr>
            <p:spPr>
              <a:xfrm>
                <a:off x="7407908" y="2233222"/>
                <a:ext cx="822462" cy="656058"/>
              </a:xfrm>
              <a:custGeom>
                <a:avLst/>
                <a:gdLst/>
                <a:ahLst/>
                <a:cxnLst/>
                <a:rect l="l" t="t" r="r" b="b"/>
                <a:pathLst>
                  <a:path w="739292" h="589715" extrusionOk="0">
                    <a:moveTo>
                      <a:pt x="739292" y="0"/>
                    </a:moveTo>
                    <a:cubicBezTo>
                      <a:pt x="739292" y="0"/>
                      <a:pt x="93384" y="45082"/>
                      <a:pt x="275535" y="186250"/>
                    </a:cubicBezTo>
                    <a:cubicBezTo>
                      <a:pt x="457686" y="327417"/>
                      <a:pt x="-84214" y="312390"/>
                      <a:pt x="11415" y="442901"/>
                    </a:cubicBezTo>
                    <a:cubicBezTo>
                      <a:pt x="107045" y="573322"/>
                      <a:pt x="739292" y="589715"/>
                      <a:pt x="739292" y="589715"/>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Calibri"/>
                  <a:ea typeface="Calibri"/>
                  <a:cs typeface="Calibri"/>
                  <a:sym typeface="Calibri"/>
                </a:endParaRPr>
              </a:p>
            </p:txBody>
          </p:sp>
          <p:sp>
            <p:nvSpPr>
              <p:cNvPr id="485" name="Google Shape;485;p23"/>
              <p:cNvSpPr/>
              <p:nvPr/>
            </p:nvSpPr>
            <p:spPr>
              <a:xfrm>
                <a:off x="7514041" y="2589072"/>
                <a:ext cx="715998" cy="192708"/>
              </a:xfrm>
              <a:custGeom>
                <a:avLst/>
                <a:gdLst/>
                <a:ahLst/>
                <a:cxnLst/>
                <a:rect l="l" t="t" r="r" b="b"/>
                <a:pathLst>
                  <a:path w="643594" h="173221" extrusionOk="0">
                    <a:moveTo>
                      <a:pt x="72277" y="0"/>
                    </a:moveTo>
                    <a:cubicBezTo>
                      <a:pt x="72277" y="0"/>
                      <a:pt x="-101222" y="77232"/>
                      <a:pt x="89400" y="137524"/>
                    </a:cubicBezTo>
                    <a:cubicBezTo>
                      <a:pt x="280021" y="197725"/>
                      <a:pt x="643595" y="163572"/>
                      <a:pt x="643595" y="163572"/>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Calibri"/>
                  <a:ea typeface="Calibri"/>
                  <a:cs typeface="Calibri"/>
                  <a:sym typeface="Calibri"/>
                </a:endParaRPr>
              </a:p>
            </p:txBody>
          </p:sp>
          <p:sp>
            <p:nvSpPr>
              <p:cNvPr id="486" name="Google Shape;486;p23"/>
              <p:cNvSpPr/>
              <p:nvPr/>
            </p:nvSpPr>
            <p:spPr>
              <a:xfrm>
                <a:off x="7647632" y="2423015"/>
                <a:ext cx="54464" cy="150057"/>
              </a:xfrm>
              <a:custGeom>
                <a:avLst/>
                <a:gdLst/>
                <a:ahLst/>
                <a:cxnLst/>
                <a:rect l="l" t="t" r="r" b="b"/>
                <a:pathLst>
                  <a:path w="48956" h="134883" extrusionOk="0">
                    <a:moveTo>
                      <a:pt x="42715" y="0"/>
                    </a:moveTo>
                    <a:cubicBezTo>
                      <a:pt x="42715" y="0"/>
                      <a:pt x="73043" y="112478"/>
                      <a:pt x="0" y="134883"/>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Calibri"/>
                  <a:ea typeface="Calibri"/>
                  <a:cs typeface="Calibri"/>
                  <a:sym typeface="Calibri"/>
                </a:endParaRPr>
              </a:p>
            </p:txBody>
          </p:sp>
        </p:grpSp>
        <p:grpSp>
          <p:nvGrpSpPr>
            <p:cNvPr id="487" name="Google Shape;487;p23"/>
            <p:cNvGrpSpPr/>
            <p:nvPr/>
          </p:nvGrpSpPr>
          <p:grpSpPr>
            <a:xfrm rot="5527828">
              <a:off x="5629936" y="2711653"/>
              <a:ext cx="4137589" cy="5554189"/>
              <a:chOff x="3081569" y="70549"/>
              <a:chExt cx="2008027" cy="2113774"/>
            </a:xfrm>
          </p:grpSpPr>
          <p:sp>
            <p:nvSpPr>
              <p:cNvPr id="488" name="Google Shape;488;p23"/>
              <p:cNvSpPr/>
              <p:nvPr/>
            </p:nvSpPr>
            <p:spPr>
              <a:xfrm>
                <a:off x="3209249" y="70549"/>
                <a:ext cx="1880348" cy="2113774"/>
              </a:xfrm>
              <a:custGeom>
                <a:avLst/>
                <a:gdLst/>
                <a:ahLst/>
                <a:cxnLst/>
                <a:rect l="l" t="t" r="r" b="b"/>
                <a:pathLst>
                  <a:path w="1694007" h="1904301" extrusionOk="0">
                    <a:moveTo>
                      <a:pt x="0" y="0"/>
                    </a:moveTo>
                    <a:cubicBezTo>
                      <a:pt x="0" y="0"/>
                      <a:pt x="417400" y="59108"/>
                      <a:pt x="427327" y="163845"/>
                    </a:cubicBezTo>
                    <a:cubicBezTo>
                      <a:pt x="437163" y="268582"/>
                      <a:pt x="77414" y="373410"/>
                      <a:pt x="245904" y="475779"/>
                    </a:cubicBezTo>
                    <a:cubicBezTo>
                      <a:pt x="414394" y="578240"/>
                      <a:pt x="1082890" y="551372"/>
                      <a:pt x="928972" y="824964"/>
                    </a:cubicBezTo>
                    <a:cubicBezTo>
                      <a:pt x="775054" y="1098555"/>
                      <a:pt x="-560116" y="1527340"/>
                      <a:pt x="1694008" y="1904302"/>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Calibri"/>
                  <a:ea typeface="Calibri"/>
                  <a:cs typeface="Calibri"/>
                  <a:sym typeface="Calibri"/>
                </a:endParaRPr>
              </a:p>
            </p:txBody>
          </p:sp>
          <p:sp>
            <p:nvSpPr>
              <p:cNvPr id="489" name="Google Shape;489;p23"/>
              <p:cNvSpPr/>
              <p:nvPr/>
            </p:nvSpPr>
            <p:spPr>
              <a:xfrm>
                <a:off x="3081569" y="171471"/>
                <a:ext cx="583600" cy="132017"/>
              </a:xfrm>
              <a:custGeom>
                <a:avLst/>
                <a:gdLst/>
                <a:ahLst/>
                <a:cxnLst/>
                <a:rect l="l" t="t" r="r" b="b"/>
                <a:pathLst>
                  <a:path w="525766" h="118934" extrusionOk="0">
                    <a:moveTo>
                      <a:pt x="0" y="2267"/>
                    </a:moveTo>
                    <a:cubicBezTo>
                      <a:pt x="0" y="2267"/>
                      <a:pt x="533157" y="-26240"/>
                      <a:pt x="525689" y="118935"/>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Calibri"/>
                  <a:ea typeface="Calibri"/>
                  <a:cs typeface="Calibri"/>
                  <a:sym typeface="Calibri"/>
                </a:endParaRPr>
              </a:p>
            </p:txBody>
          </p:sp>
          <p:sp>
            <p:nvSpPr>
              <p:cNvPr id="490" name="Google Shape;490;p23"/>
              <p:cNvSpPr/>
              <p:nvPr/>
            </p:nvSpPr>
            <p:spPr>
              <a:xfrm>
                <a:off x="3081569" y="272623"/>
                <a:ext cx="533675" cy="79611"/>
              </a:xfrm>
              <a:custGeom>
                <a:avLst/>
                <a:gdLst/>
                <a:ahLst/>
                <a:cxnLst/>
                <a:rect l="l" t="t" r="r" b="b"/>
                <a:pathLst>
                  <a:path w="480788" h="71722" extrusionOk="0">
                    <a:moveTo>
                      <a:pt x="0" y="52232"/>
                    </a:moveTo>
                    <a:cubicBezTo>
                      <a:pt x="0" y="52232"/>
                      <a:pt x="454923" y="-77368"/>
                      <a:pt x="480789" y="71723"/>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Calibri"/>
                  <a:ea typeface="Calibri"/>
                  <a:cs typeface="Calibri"/>
                  <a:sym typeface="Calibri"/>
                </a:endParaRPr>
              </a:p>
            </p:txBody>
          </p:sp>
          <p:sp>
            <p:nvSpPr>
              <p:cNvPr id="491" name="Google Shape;491;p23"/>
              <p:cNvSpPr/>
              <p:nvPr/>
            </p:nvSpPr>
            <p:spPr>
              <a:xfrm>
                <a:off x="3511521" y="401262"/>
                <a:ext cx="772400" cy="529126"/>
              </a:xfrm>
              <a:custGeom>
                <a:avLst/>
                <a:gdLst/>
                <a:ahLst/>
                <a:cxnLst/>
                <a:rect l="l" t="t" r="r" b="b"/>
                <a:pathLst>
                  <a:path w="695856" h="476690" extrusionOk="0">
                    <a:moveTo>
                      <a:pt x="34751" y="0"/>
                    </a:moveTo>
                    <a:cubicBezTo>
                      <a:pt x="34751" y="0"/>
                      <a:pt x="-88110" y="136705"/>
                      <a:pt x="128195" y="145812"/>
                    </a:cubicBezTo>
                    <a:cubicBezTo>
                      <a:pt x="344500" y="154920"/>
                      <a:pt x="794413" y="238345"/>
                      <a:pt x="676470" y="476690"/>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Calibri"/>
                  <a:ea typeface="Calibri"/>
                  <a:cs typeface="Calibri"/>
                  <a:sym typeface="Calibri"/>
                </a:endParaRPr>
              </a:p>
            </p:txBody>
          </p:sp>
          <p:sp>
            <p:nvSpPr>
              <p:cNvPr id="492" name="Google Shape;492;p23"/>
              <p:cNvSpPr/>
              <p:nvPr/>
            </p:nvSpPr>
            <p:spPr>
              <a:xfrm>
                <a:off x="3209926" y="498133"/>
                <a:ext cx="971146" cy="572293"/>
              </a:xfrm>
              <a:custGeom>
                <a:avLst/>
                <a:gdLst/>
                <a:ahLst/>
                <a:cxnLst/>
                <a:rect l="l" t="t" r="r" b="b"/>
                <a:pathLst>
                  <a:path w="874906" h="515579" extrusionOk="0">
                    <a:moveTo>
                      <a:pt x="210504" y="0"/>
                    </a:moveTo>
                    <a:cubicBezTo>
                      <a:pt x="206770" y="6831"/>
                      <a:pt x="-99700" y="135976"/>
                      <a:pt x="33544" y="261114"/>
                    </a:cubicBezTo>
                    <a:cubicBezTo>
                      <a:pt x="166697" y="386252"/>
                      <a:pt x="982188" y="248819"/>
                      <a:pt x="863061" y="515580"/>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Calibri"/>
                  <a:ea typeface="Calibri"/>
                  <a:cs typeface="Calibri"/>
                  <a:sym typeface="Calibri"/>
                </a:endParaRPr>
              </a:p>
            </p:txBody>
          </p:sp>
          <p:sp>
            <p:nvSpPr>
              <p:cNvPr id="493" name="Google Shape;493;p23"/>
              <p:cNvSpPr/>
              <p:nvPr/>
            </p:nvSpPr>
            <p:spPr>
              <a:xfrm>
                <a:off x="3254301" y="291765"/>
                <a:ext cx="192359" cy="260013"/>
              </a:xfrm>
              <a:custGeom>
                <a:avLst/>
                <a:gdLst/>
                <a:ahLst/>
                <a:cxnLst/>
                <a:rect l="l" t="t" r="r" b="b"/>
                <a:pathLst>
                  <a:path w="173296" h="234246" extrusionOk="0">
                    <a:moveTo>
                      <a:pt x="0" y="0"/>
                    </a:moveTo>
                    <a:cubicBezTo>
                      <a:pt x="0" y="0"/>
                      <a:pt x="325140" y="5465"/>
                      <a:pt x="84701" y="234247"/>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Calibri"/>
                  <a:ea typeface="Calibri"/>
                  <a:cs typeface="Calibri"/>
                  <a:sym typeface="Calibri"/>
                </a:endParaRPr>
              </a:p>
            </p:txBody>
          </p:sp>
          <p:sp>
            <p:nvSpPr>
              <p:cNvPr id="494" name="Google Shape;494;p23"/>
              <p:cNvSpPr/>
              <p:nvPr/>
            </p:nvSpPr>
            <p:spPr>
              <a:xfrm>
                <a:off x="3815603" y="1126024"/>
                <a:ext cx="1273402" cy="816334"/>
              </a:xfrm>
              <a:custGeom>
                <a:avLst/>
                <a:gdLst/>
                <a:ahLst/>
                <a:cxnLst/>
                <a:rect l="l" t="t" r="r" b="b"/>
                <a:pathLst>
                  <a:path w="1147209" h="735436" extrusionOk="0">
                    <a:moveTo>
                      <a:pt x="257217" y="0"/>
                    </a:moveTo>
                    <a:cubicBezTo>
                      <a:pt x="257217" y="0"/>
                      <a:pt x="-166467" y="284612"/>
                      <a:pt x="73700" y="475871"/>
                    </a:cubicBezTo>
                    <a:cubicBezTo>
                      <a:pt x="313866" y="667130"/>
                      <a:pt x="1147209" y="735436"/>
                      <a:pt x="1147209" y="735436"/>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Calibri"/>
                  <a:ea typeface="Calibri"/>
                  <a:cs typeface="Calibri"/>
                  <a:sym typeface="Calibri"/>
                </a:endParaRPr>
              </a:p>
            </p:txBody>
          </p:sp>
          <p:sp>
            <p:nvSpPr>
              <p:cNvPr id="495" name="Google Shape;495;p23"/>
              <p:cNvSpPr/>
              <p:nvPr/>
            </p:nvSpPr>
            <p:spPr>
              <a:xfrm>
                <a:off x="3201685" y="707834"/>
                <a:ext cx="961753" cy="385875"/>
              </a:xfrm>
              <a:custGeom>
                <a:avLst/>
                <a:gdLst/>
                <a:ahLst/>
                <a:cxnLst/>
                <a:rect l="l" t="t" r="r" b="b"/>
                <a:pathLst>
                  <a:path w="866444" h="347635" extrusionOk="0">
                    <a:moveTo>
                      <a:pt x="6820" y="0"/>
                    </a:moveTo>
                    <a:cubicBezTo>
                      <a:pt x="6820" y="0"/>
                      <a:pt x="-24601" y="105010"/>
                      <a:pt x="47440" y="132333"/>
                    </a:cubicBezTo>
                    <a:cubicBezTo>
                      <a:pt x="119481" y="159656"/>
                      <a:pt x="1008926" y="213026"/>
                      <a:pt x="846721" y="347636"/>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Calibri"/>
                  <a:ea typeface="Calibri"/>
                  <a:cs typeface="Calibri"/>
                  <a:sym typeface="Calibri"/>
                </a:endParaRPr>
              </a:p>
            </p:txBody>
          </p:sp>
          <p:sp>
            <p:nvSpPr>
              <p:cNvPr id="496" name="Google Shape;496;p23"/>
              <p:cNvSpPr/>
              <p:nvPr/>
            </p:nvSpPr>
            <p:spPr>
              <a:xfrm>
                <a:off x="3694705" y="1454313"/>
                <a:ext cx="587060" cy="542874"/>
              </a:xfrm>
              <a:custGeom>
                <a:avLst/>
                <a:gdLst/>
                <a:ahLst/>
                <a:cxnLst/>
                <a:rect l="l" t="t" r="r" b="b"/>
                <a:pathLst>
                  <a:path w="528883" h="489076" extrusionOk="0">
                    <a:moveTo>
                      <a:pt x="16765" y="0"/>
                    </a:moveTo>
                    <a:cubicBezTo>
                      <a:pt x="16765" y="0"/>
                      <a:pt x="-143801" y="276870"/>
                      <a:pt x="528884" y="489076"/>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Calibri"/>
                  <a:ea typeface="Calibri"/>
                  <a:cs typeface="Calibri"/>
                  <a:sym typeface="Calibri"/>
                </a:endParaRPr>
              </a:p>
            </p:txBody>
          </p:sp>
          <p:sp>
            <p:nvSpPr>
              <p:cNvPr id="497" name="Google Shape;497;p23"/>
              <p:cNvSpPr/>
              <p:nvPr/>
            </p:nvSpPr>
            <p:spPr>
              <a:xfrm>
                <a:off x="4240683" y="1737854"/>
                <a:ext cx="847976" cy="101565"/>
              </a:xfrm>
              <a:custGeom>
                <a:avLst/>
                <a:gdLst/>
                <a:ahLst/>
                <a:cxnLst/>
                <a:rect l="l" t="t" r="r" b="b"/>
                <a:pathLst>
                  <a:path w="763942" h="91500" extrusionOk="0">
                    <a:moveTo>
                      <a:pt x="0" y="57105"/>
                    </a:moveTo>
                    <a:cubicBezTo>
                      <a:pt x="0" y="57105"/>
                      <a:pt x="634160" y="164392"/>
                      <a:pt x="763943" y="0"/>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Calibri"/>
                  <a:ea typeface="Calibri"/>
                  <a:cs typeface="Calibri"/>
                  <a:sym typeface="Calibri"/>
                </a:endParaRPr>
              </a:p>
            </p:txBody>
          </p:sp>
        </p:grpSp>
      </p:grpSp>
    </p:spTree>
    <p:extLst>
      <p:ext uri="{BB962C8B-B14F-4D97-AF65-F5344CB8AC3E}">
        <p14:creationId xmlns:p14="http://schemas.microsoft.com/office/powerpoint/2010/main" val="1921953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7"/>
        <p:cNvGrpSpPr/>
        <p:nvPr/>
      </p:nvGrpSpPr>
      <p:grpSpPr>
        <a:xfrm>
          <a:off x="0" y="0"/>
          <a:ext cx="0" cy="0"/>
          <a:chOff x="0" y="0"/>
          <a:chExt cx="0" cy="0"/>
        </a:xfrm>
      </p:grpSpPr>
      <p:sp>
        <p:nvSpPr>
          <p:cNvPr id="118" name="Google Shape;118;p6"/>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6"/>
          <p:cNvSpPr/>
          <p:nvPr/>
        </p:nvSpPr>
        <p:spPr>
          <a:xfrm rot="-1765984" flipH="1">
            <a:off x="6754056" y="4206074"/>
            <a:ext cx="3025164" cy="796048"/>
          </a:xfrm>
          <a:custGeom>
            <a:avLst/>
            <a:gdLst/>
            <a:ahLst/>
            <a:cxnLst/>
            <a:rect l="l" t="t" r="r" b="b"/>
            <a:pathLst>
              <a:path w="2654617" h="698541" extrusionOk="0">
                <a:moveTo>
                  <a:pt x="0" y="0"/>
                </a:moveTo>
                <a:lnTo>
                  <a:pt x="992505" y="379095"/>
                </a:lnTo>
                <a:cubicBezTo>
                  <a:pt x="1011555" y="385763"/>
                  <a:pt x="1028700" y="396240"/>
                  <a:pt x="1042988" y="409575"/>
                </a:cubicBezTo>
                <a:lnTo>
                  <a:pt x="1210628" y="558165"/>
                </a:lnTo>
                <a:cubicBezTo>
                  <a:pt x="1257300" y="599122"/>
                  <a:pt x="1313498" y="627697"/>
                  <a:pt x="1374457" y="639128"/>
                </a:cubicBezTo>
                <a:lnTo>
                  <a:pt x="1641157" y="691515"/>
                </a:lnTo>
                <a:cubicBezTo>
                  <a:pt x="1777365" y="718185"/>
                  <a:pt x="1916430" y="667703"/>
                  <a:pt x="2004060" y="561022"/>
                </a:cubicBezTo>
                <a:lnTo>
                  <a:pt x="2004060" y="561022"/>
                </a:lnTo>
                <a:cubicBezTo>
                  <a:pt x="2053590" y="501015"/>
                  <a:pt x="2123123" y="460057"/>
                  <a:pt x="2199323" y="447675"/>
                </a:cubicBezTo>
                <a:lnTo>
                  <a:pt x="2654618" y="37338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20" name="Google Shape;120;p6"/>
          <p:cNvGrpSpPr/>
          <p:nvPr/>
        </p:nvGrpSpPr>
        <p:grpSpPr>
          <a:xfrm>
            <a:off x="7660857" y="-215308"/>
            <a:ext cx="1829302" cy="1509621"/>
            <a:chOff x="4316381" y="4324522"/>
            <a:chExt cx="2228953" cy="1839431"/>
          </a:xfrm>
        </p:grpSpPr>
        <p:sp>
          <p:nvSpPr>
            <p:cNvPr id="121" name="Google Shape;121;p6"/>
            <p:cNvSpPr/>
            <p:nvPr/>
          </p:nvSpPr>
          <p:spPr>
            <a:xfrm>
              <a:off x="4847385" y="4324522"/>
              <a:ext cx="1697949" cy="1839431"/>
            </a:xfrm>
            <a:custGeom>
              <a:avLst/>
              <a:gdLst/>
              <a:ahLst/>
              <a:cxnLst/>
              <a:rect l="l" t="t" r="r" b="b"/>
              <a:pathLst>
                <a:path w="1223747" h="1325716" extrusionOk="0">
                  <a:moveTo>
                    <a:pt x="410586" y="896380"/>
                  </a:moveTo>
                  <a:cubicBezTo>
                    <a:pt x="525838" y="982105"/>
                    <a:pt x="609658" y="1104025"/>
                    <a:pt x="718243" y="1198322"/>
                  </a:cubicBezTo>
                  <a:cubicBezTo>
                    <a:pt x="826828" y="1292620"/>
                    <a:pt x="980181" y="1360247"/>
                    <a:pt x="1113531" y="1306907"/>
                  </a:cubicBezTo>
                  <a:cubicBezTo>
                    <a:pt x="1149726" y="1292620"/>
                    <a:pt x="1182111" y="1269760"/>
                    <a:pt x="1202113" y="1236422"/>
                  </a:cubicBezTo>
                  <a:cubicBezTo>
                    <a:pt x="1236403" y="1179272"/>
                    <a:pt x="1223068" y="1105930"/>
                    <a:pt x="1208781" y="1040207"/>
                  </a:cubicBezTo>
                  <a:cubicBezTo>
                    <a:pt x="1118293" y="623012"/>
                    <a:pt x="1050666" y="-70408"/>
                    <a:pt x="454401" y="5792"/>
                  </a:cubicBezTo>
                  <a:cubicBezTo>
                    <a:pt x="263901" y="30557"/>
                    <a:pt x="79116" y="166765"/>
                    <a:pt x="19108" y="354407"/>
                  </a:cubicBezTo>
                  <a:cubicBezTo>
                    <a:pt x="-78047" y="658255"/>
                    <a:pt x="217228" y="752552"/>
                    <a:pt x="410586" y="89638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 name="Google Shape;122;p6"/>
            <p:cNvSpPr/>
            <p:nvPr/>
          </p:nvSpPr>
          <p:spPr>
            <a:xfrm>
              <a:off x="5245305" y="5252576"/>
              <a:ext cx="866964" cy="304744"/>
            </a:xfrm>
            <a:custGeom>
              <a:avLst/>
              <a:gdLst/>
              <a:ahLst/>
              <a:cxnLst/>
              <a:rect l="l" t="t" r="r" b="b"/>
              <a:pathLst>
                <a:path w="624839" h="219635" extrusionOk="0">
                  <a:moveTo>
                    <a:pt x="624840" y="219636"/>
                  </a:moveTo>
                  <a:lnTo>
                    <a:pt x="0" y="219636"/>
                  </a:lnTo>
                  <a:cubicBezTo>
                    <a:pt x="3810" y="184393"/>
                    <a:pt x="27622" y="156771"/>
                    <a:pt x="60007" y="143436"/>
                  </a:cubicBezTo>
                  <a:cubicBezTo>
                    <a:pt x="93345" y="130100"/>
                    <a:pt x="133350" y="136768"/>
                    <a:pt x="160972" y="159628"/>
                  </a:cubicBezTo>
                  <a:cubicBezTo>
                    <a:pt x="165735" y="110098"/>
                    <a:pt x="185738" y="60568"/>
                    <a:pt x="222885" y="28183"/>
                  </a:cubicBezTo>
                  <a:cubicBezTo>
                    <a:pt x="264795" y="-8012"/>
                    <a:pt x="324802" y="-8012"/>
                    <a:pt x="370522" y="20563"/>
                  </a:cubicBezTo>
                  <a:cubicBezTo>
                    <a:pt x="424815" y="53900"/>
                    <a:pt x="435292" y="105336"/>
                    <a:pt x="430530" y="165343"/>
                  </a:cubicBezTo>
                  <a:cubicBezTo>
                    <a:pt x="431483" y="155818"/>
                    <a:pt x="469583" y="139625"/>
                    <a:pt x="478155" y="136768"/>
                  </a:cubicBezTo>
                  <a:cubicBezTo>
                    <a:pt x="498158" y="130100"/>
                    <a:pt x="518160" y="130100"/>
                    <a:pt x="538163" y="137721"/>
                  </a:cubicBezTo>
                  <a:cubicBezTo>
                    <a:pt x="575310" y="150103"/>
                    <a:pt x="605790" y="185346"/>
                    <a:pt x="624840" y="2196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 name="Google Shape;123;p6"/>
            <p:cNvSpPr/>
            <p:nvPr/>
          </p:nvSpPr>
          <p:spPr>
            <a:xfrm>
              <a:off x="4316381" y="4850401"/>
              <a:ext cx="866964" cy="304744"/>
            </a:xfrm>
            <a:custGeom>
              <a:avLst/>
              <a:gdLst/>
              <a:ahLst/>
              <a:cxnLst/>
              <a:rect l="l" t="t" r="r" b="b"/>
              <a:pathLst>
                <a:path w="624839" h="219635" extrusionOk="0">
                  <a:moveTo>
                    <a:pt x="624840" y="219635"/>
                  </a:moveTo>
                  <a:lnTo>
                    <a:pt x="0" y="219635"/>
                  </a:lnTo>
                  <a:cubicBezTo>
                    <a:pt x="3810" y="184393"/>
                    <a:pt x="27622" y="156771"/>
                    <a:pt x="60007" y="143435"/>
                  </a:cubicBezTo>
                  <a:cubicBezTo>
                    <a:pt x="93345" y="130100"/>
                    <a:pt x="133350" y="136768"/>
                    <a:pt x="160972" y="159628"/>
                  </a:cubicBezTo>
                  <a:cubicBezTo>
                    <a:pt x="165735" y="110098"/>
                    <a:pt x="185738" y="60568"/>
                    <a:pt x="222885" y="28183"/>
                  </a:cubicBezTo>
                  <a:cubicBezTo>
                    <a:pt x="264795" y="-8012"/>
                    <a:pt x="324802" y="-8012"/>
                    <a:pt x="370522" y="20563"/>
                  </a:cubicBezTo>
                  <a:cubicBezTo>
                    <a:pt x="424815" y="53900"/>
                    <a:pt x="435292" y="105335"/>
                    <a:pt x="430530" y="165343"/>
                  </a:cubicBezTo>
                  <a:cubicBezTo>
                    <a:pt x="431483" y="155818"/>
                    <a:pt x="469583" y="139625"/>
                    <a:pt x="478155" y="136768"/>
                  </a:cubicBezTo>
                  <a:cubicBezTo>
                    <a:pt x="498158" y="130100"/>
                    <a:pt x="518160" y="130100"/>
                    <a:pt x="538163" y="137721"/>
                  </a:cubicBezTo>
                  <a:cubicBezTo>
                    <a:pt x="575310" y="150103"/>
                    <a:pt x="604838" y="185346"/>
                    <a:pt x="624840" y="2196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124;p6"/>
            <p:cNvSpPr/>
            <p:nvPr/>
          </p:nvSpPr>
          <p:spPr>
            <a:xfrm>
              <a:off x="5529752" y="4907746"/>
              <a:ext cx="700445" cy="74009"/>
            </a:xfrm>
            <a:custGeom>
              <a:avLst/>
              <a:gdLst/>
              <a:ahLst/>
              <a:cxnLst/>
              <a:rect l="l" t="t" r="r" b="b"/>
              <a:pathLst>
                <a:path w="504825" h="53340" extrusionOk="0">
                  <a:moveTo>
                    <a:pt x="0" y="0"/>
                  </a:moveTo>
                  <a:cubicBezTo>
                    <a:pt x="50482" y="0"/>
                    <a:pt x="50482" y="53340"/>
                    <a:pt x="100965" y="53340"/>
                  </a:cubicBezTo>
                  <a:cubicBezTo>
                    <a:pt x="151447" y="53340"/>
                    <a:pt x="151447" y="0"/>
                    <a:pt x="201930" y="0"/>
                  </a:cubicBezTo>
                  <a:cubicBezTo>
                    <a:pt x="252413" y="0"/>
                    <a:pt x="252413" y="53340"/>
                    <a:pt x="302895" y="53340"/>
                  </a:cubicBezTo>
                  <a:cubicBezTo>
                    <a:pt x="353377" y="53340"/>
                    <a:pt x="353377" y="0"/>
                    <a:pt x="403860" y="0"/>
                  </a:cubicBezTo>
                  <a:cubicBezTo>
                    <a:pt x="454342" y="0"/>
                    <a:pt x="454342"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125;p6"/>
            <p:cNvSpPr/>
            <p:nvPr/>
          </p:nvSpPr>
          <p:spPr>
            <a:xfrm>
              <a:off x="5183319" y="4664451"/>
              <a:ext cx="700445" cy="74009"/>
            </a:xfrm>
            <a:custGeom>
              <a:avLst/>
              <a:gdLst/>
              <a:ahLst/>
              <a:cxnLst/>
              <a:rect l="l" t="t" r="r" b="b"/>
              <a:pathLst>
                <a:path w="504825" h="53340" extrusionOk="0">
                  <a:moveTo>
                    <a:pt x="0" y="0"/>
                  </a:moveTo>
                  <a:cubicBezTo>
                    <a:pt x="50483" y="0"/>
                    <a:pt x="50483" y="53340"/>
                    <a:pt x="100965" y="53340"/>
                  </a:cubicBezTo>
                  <a:cubicBezTo>
                    <a:pt x="151448" y="53340"/>
                    <a:pt x="151448"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126;p6"/>
            <p:cNvSpPr/>
            <p:nvPr/>
          </p:nvSpPr>
          <p:spPr>
            <a:xfrm>
              <a:off x="5732057" y="5613832"/>
              <a:ext cx="700445" cy="74009"/>
            </a:xfrm>
            <a:custGeom>
              <a:avLst/>
              <a:gdLst/>
              <a:ahLst/>
              <a:cxnLst/>
              <a:rect l="l" t="t" r="r" b="b"/>
              <a:pathLst>
                <a:path w="504825" h="53340" extrusionOk="0">
                  <a:moveTo>
                    <a:pt x="0" y="0"/>
                  </a:moveTo>
                  <a:cubicBezTo>
                    <a:pt x="50483" y="0"/>
                    <a:pt x="50483" y="53340"/>
                    <a:pt x="100965" y="53340"/>
                  </a:cubicBezTo>
                  <a:cubicBezTo>
                    <a:pt x="151448" y="53340"/>
                    <a:pt x="151448"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27" name="Google Shape;127;p6"/>
          <p:cNvSpPr/>
          <p:nvPr/>
        </p:nvSpPr>
        <p:spPr>
          <a:xfrm rot="5060478" flipH="1">
            <a:off x="-410704" y="4111835"/>
            <a:ext cx="2016773" cy="2184821"/>
          </a:xfrm>
          <a:custGeom>
            <a:avLst/>
            <a:gdLst/>
            <a:ahLst/>
            <a:cxnLst/>
            <a:rect l="l" t="t" r="r" b="b"/>
            <a:pathLst>
              <a:path w="1223747" h="1325716" extrusionOk="0">
                <a:moveTo>
                  <a:pt x="410586" y="896380"/>
                </a:moveTo>
                <a:cubicBezTo>
                  <a:pt x="525838" y="982105"/>
                  <a:pt x="609658" y="1104025"/>
                  <a:pt x="718243" y="1198322"/>
                </a:cubicBezTo>
                <a:cubicBezTo>
                  <a:pt x="826828" y="1292620"/>
                  <a:pt x="980181" y="1360247"/>
                  <a:pt x="1113531" y="1306907"/>
                </a:cubicBezTo>
                <a:cubicBezTo>
                  <a:pt x="1149726" y="1292620"/>
                  <a:pt x="1182111" y="1269760"/>
                  <a:pt x="1202113" y="1236422"/>
                </a:cubicBezTo>
                <a:cubicBezTo>
                  <a:pt x="1236403" y="1179272"/>
                  <a:pt x="1223068" y="1105930"/>
                  <a:pt x="1208781" y="1040207"/>
                </a:cubicBezTo>
                <a:cubicBezTo>
                  <a:pt x="1118293" y="623012"/>
                  <a:pt x="1050666" y="-70408"/>
                  <a:pt x="454401" y="5792"/>
                </a:cubicBezTo>
                <a:cubicBezTo>
                  <a:pt x="263901" y="30557"/>
                  <a:pt x="79116" y="166765"/>
                  <a:pt x="19108" y="354407"/>
                </a:cubicBezTo>
                <a:cubicBezTo>
                  <a:pt x="-78047" y="658255"/>
                  <a:pt x="217228" y="752552"/>
                  <a:pt x="410586" y="89638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28" name="Google Shape;128;p6"/>
          <p:cNvGrpSpPr/>
          <p:nvPr/>
        </p:nvGrpSpPr>
        <p:grpSpPr>
          <a:xfrm rot="10800000">
            <a:off x="-729990" y="3064681"/>
            <a:ext cx="5918317" cy="4355333"/>
            <a:chOff x="3537210" y="-2191719"/>
            <a:chExt cx="5918317" cy="4355333"/>
          </a:xfrm>
        </p:grpSpPr>
        <p:sp>
          <p:nvSpPr>
            <p:cNvPr id="129" name="Google Shape;129;p6"/>
            <p:cNvSpPr/>
            <p:nvPr/>
          </p:nvSpPr>
          <p:spPr>
            <a:xfrm rot="-2269838" flipH="1">
              <a:off x="4125782" y="-1524040"/>
              <a:ext cx="3212098" cy="3019976"/>
            </a:xfrm>
            <a:custGeom>
              <a:avLst/>
              <a:gdLst/>
              <a:ahLst/>
              <a:cxnLst/>
              <a:rect l="l" t="t" r="r" b="b"/>
              <a:pathLst>
                <a:path w="2834639" h="2665094" extrusionOk="0">
                  <a:moveTo>
                    <a:pt x="2834640" y="0"/>
                  </a:moveTo>
                  <a:cubicBezTo>
                    <a:pt x="2721293" y="91440"/>
                    <a:pt x="2607945" y="181927"/>
                    <a:pt x="2493645" y="273368"/>
                  </a:cubicBezTo>
                  <a:cubicBezTo>
                    <a:pt x="2463165" y="298133"/>
                    <a:pt x="2431733" y="322898"/>
                    <a:pt x="2410778" y="356235"/>
                  </a:cubicBezTo>
                  <a:cubicBezTo>
                    <a:pt x="2379345" y="406717"/>
                    <a:pt x="2376488" y="468630"/>
                    <a:pt x="2366010" y="526733"/>
                  </a:cubicBezTo>
                  <a:cubicBezTo>
                    <a:pt x="2308860" y="855345"/>
                    <a:pt x="2022158" y="1091565"/>
                    <a:pt x="1737360" y="1265873"/>
                  </a:cubicBezTo>
                  <a:cubicBezTo>
                    <a:pt x="1616392" y="1340168"/>
                    <a:pt x="1478280" y="1426845"/>
                    <a:pt x="1459230" y="1567815"/>
                  </a:cubicBezTo>
                  <a:cubicBezTo>
                    <a:pt x="1437323" y="1720215"/>
                    <a:pt x="1568767" y="1883093"/>
                    <a:pt x="1496378" y="2020253"/>
                  </a:cubicBezTo>
                  <a:cubicBezTo>
                    <a:pt x="1449705" y="2108835"/>
                    <a:pt x="1337310" y="2138363"/>
                    <a:pt x="1237298" y="2148840"/>
                  </a:cubicBezTo>
                  <a:cubicBezTo>
                    <a:pt x="1137285" y="2159318"/>
                    <a:pt x="1028700" y="2163128"/>
                    <a:pt x="951548" y="2227898"/>
                  </a:cubicBezTo>
                  <a:cubicBezTo>
                    <a:pt x="879158" y="2288858"/>
                    <a:pt x="849630" y="2393633"/>
                    <a:pt x="769620" y="2445068"/>
                  </a:cubicBezTo>
                  <a:cubicBezTo>
                    <a:pt x="670560" y="2507933"/>
                    <a:pt x="542925" y="2464118"/>
                    <a:pt x="425768" y="2454593"/>
                  </a:cubicBezTo>
                  <a:cubicBezTo>
                    <a:pt x="401003" y="2452688"/>
                    <a:pt x="375285" y="2452688"/>
                    <a:pt x="352425" y="2461260"/>
                  </a:cubicBezTo>
                  <a:cubicBezTo>
                    <a:pt x="320993" y="2473643"/>
                    <a:pt x="299085" y="2500313"/>
                    <a:pt x="276225" y="2524125"/>
                  </a:cubicBezTo>
                  <a:cubicBezTo>
                    <a:pt x="202883" y="2599373"/>
                    <a:pt x="103822" y="2649855"/>
                    <a:pt x="0" y="2665095"/>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130;p6"/>
            <p:cNvSpPr/>
            <p:nvPr/>
          </p:nvSpPr>
          <p:spPr>
            <a:xfrm flipH="1">
              <a:off x="7534658" y="-220763"/>
              <a:ext cx="1920868" cy="1863317"/>
            </a:xfrm>
            <a:custGeom>
              <a:avLst/>
              <a:gdLst/>
              <a:ahLst/>
              <a:cxnLst/>
              <a:rect l="l" t="t" r="r" b="b"/>
              <a:pathLst>
                <a:path w="1684972" h="1634489" extrusionOk="0">
                  <a:moveTo>
                    <a:pt x="0" y="1634490"/>
                  </a:moveTo>
                  <a:lnTo>
                    <a:pt x="654368" y="754380"/>
                  </a:lnTo>
                  <a:cubicBezTo>
                    <a:pt x="689610" y="706755"/>
                    <a:pt x="740093" y="673417"/>
                    <a:pt x="797243" y="660082"/>
                  </a:cubicBezTo>
                  <a:lnTo>
                    <a:pt x="1064895" y="595313"/>
                  </a:lnTo>
                  <a:cubicBezTo>
                    <a:pt x="1111568" y="583882"/>
                    <a:pt x="1154430" y="559117"/>
                    <a:pt x="1187768" y="524827"/>
                  </a:cubicBezTo>
                  <a:lnTo>
                    <a:pt x="1684973" y="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1" name="Google Shape;131;p6"/>
          <p:cNvGrpSpPr/>
          <p:nvPr/>
        </p:nvGrpSpPr>
        <p:grpSpPr>
          <a:xfrm rot="1705224" flipH="1">
            <a:off x="817720" y="4452857"/>
            <a:ext cx="576006" cy="607373"/>
            <a:chOff x="4185790" y="1802756"/>
            <a:chExt cx="414928" cy="437523"/>
          </a:xfrm>
        </p:grpSpPr>
        <p:sp>
          <p:nvSpPr>
            <p:cNvPr id="132" name="Google Shape;132;p6"/>
            <p:cNvSpPr/>
            <p:nvPr/>
          </p:nvSpPr>
          <p:spPr>
            <a:xfrm>
              <a:off x="4410075" y="2007870"/>
              <a:ext cx="139064" cy="41910"/>
            </a:xfrm>
            <a:custGeom>
              <a:avLst/>
              <a:gdLst/>
              <a:ahLst/>
              <a:cxnLst/>
              <a:rect l="l" t="t" r="r" b="b"/>
              <a:pathLst>
                <a:path w="139064" h="41910" extrusionOk="0">
                  <a:moveTo>
                    <a:pt x="139065" y="0"/>
                  </a:moveTo>
                  <a:lnTo>
                    <a:pt x="0" y="41910"/>
                  </a:lnTo>
                </a:path>
              </a:pathLst>
            </a:custGeom>
            <a:no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133;p6"/>
            <p:cNvSpPr/>
            <p:nvPr/>
          </p:nvSpPr>
          <p:spPr>
            <a:xfrm>
              <a:off x="4354829" y="1890712"/>
              <a:ext cx="160972" cy="260985"/>
            </a:xfrm>
            <a:custGeom>
              <a:avLst/>
              <a:gdLst/>
              <a:ahLst/>
              <a:cxnLst/>
              <a:rect l="l" t="t" r="r" b="b"/>
              <a:pathLst>
                <a:path w="160972" h="260985" extrusionOk="0">
                  <a:moveTo>
                    <a:pt x="64770" y="167640"/>
                  </a:moveTo>
                  <a:lnTo>
                    <a:pt x="0" y="8573"/>
                  </a:lnTo>
                  <a:lnTo>
                    <a:pt x="19050" y="0"/>
                  </a:lnTo>
                  <a:cubicBezTo>
                    <a:pt x="19050" y="0"/>
                    <a:pt x="156210" y="129540"/>
                    <a:pt x="160973" y="132398"/>
                  </a:cubicBezTo>
                  <a:lnTo>
                    <a:pt x="140970" y="260985"/>
                  </a:lnTo>
                  <a:lnTo>
                    <a:pt x="64770" y="167640"/>
                  </a:lnTo>
                  <a:close/>
                </a:path>
              </a:pathLst>
            </a:custGeom>
            <a:no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34" name="Google Shape;134;p6"/>
            <p:cNvGrpSpPr/>
            <p:nvPr/>
          </p:nvGrpSpPr>
          <p:grpSpPr>
            <a:xfrm>
              <a:off x="4277677" y="1802756"/>
              <a:ext cx="183832" cy="136533"/>
              <a:chOff x="4277677" y="1802756"/>
              <a:chExt cx="183832" cy="136533"/>
            </a:xfrm>
          </p:grpSpPr>
          <p:sp>
            <p:nvSpPr>
              <p:cNvPr id="135" name="Google Shape;135;p6"/>
              <p:cNvSpPr/>
              <p:nvPr/>
            </p:nvSpPr>
            <p:spPr>
              <a:xfrm>
                <a:off x="4331510" y="1802756"/>
                <a:ext cx="129999" cy="80650"/>
              </a:xfrm>
              <a:custGeom>
                <a:avLst/>
                <a:gdLst/>
                <a:ahLst/>
                <a:cxnLst/>
                <a:rect l="l" t="t" r="r" b="b"/>
                <a:pathLst>
                  <a:path w="129999" h="80650" extrusionOk="0">
                    <a:moveTo>
                      <a:pt x="130000" y="64143"/>
                    </a:moveTo>
                    <a:cubicBezTo>
                      <a:pt x="116665" y="84146"/>
                      <a:pt x="104282" y="87003"/>
                      <a:pt x="84280" y="67001"/>
                    </a:cubicBezTo>
                    <a:cubicBezTo>
                      <a:pt x="75707" y="58428"/>
                      <a:pt x="69992" y="47951"/>
                      <a:pt x="64277" y="37473"/>
                    </a:cubicBezTo>
                    <a:cubicBezTo>
                      <a:pt x="55705" y="21281"/>
                      <a:pt x="44275" y="3183"/>
                      <a:pt x="28082" y="326"/>
                    </a:cubicBezTo>
                    <a:cubicBezTo>
                      <a:pt x="17605" y="-1579"/>
                      <a:pt x="7127" y="5088"/>
                      <a:pt x="2365" y="14613"/>
                    </a:cubicBezTo>
                    <a:cubicBezTo>
                      <a:pt x="-2398" y="25091"/>
                      <a:pt x="460" y="38426"/>
                      <a:pt x="7127" y="46998"/>
                    </a:cubicBezTo>
                  </a:path>
                </a:pathLst>
              </a:custGeom>
              <a:no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136;p6"/>
              <p:cNvSpPr/>
              <p:nvPr/>
            </p:nvSpPr>
            <p:spPr>
              <a:xfrm>
                <a:off x="4277677" y="1865947"/>
                <a:ext cx="141922" cy="73342"/>
              </a:xfrm>
              <a:custGeom>
                <a:avLst/>
                <a:gdLst/>
                <a:ahLst/>
                <a:cxnLst/>
                <a:rect l="l" t="t" r="r" b="b"/>
                <a:pathLst>
                  <a:path w="141922" h="73342" extrusionOk="0">
                    <a:moveTo>
                      <a:pt x="141923" y="0"/>
                    </a:moveTo>
                    <a:lnTo>
                      <a:pt x="0" y="73342"/>
                    </a:lnTo>
                  </a:path>
                </a:pathLst>
              </a:custGeom>
              <a:no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7" name="Google Shape;137;p6"/>
            <p:cNvSpPr/>
            <p:nvPr/>
          </p:nvSpPr>
          <p:spPr>
            <a:xfrm>
              <a:off x="4413438" y="2045017"/>
              <a:ext cx="179011" cy="195262"/>
            </a:xfrm>
            <a:custGeom>
              <a:avLst/>
              <a:gdLst/>
              <a:ahLst/>
              <a:cxnLst/>
              <a:rect l="l" t="t" r="r" b="b"/>
              <a:pathLst>
                <a:path w="179011" h="195262" extrusionOk="0">
                  <a:moveTo>
                    <a:pt x="75694" y="9525"/>
                  </a:moveTo>
                  <a:cubicBezTo>
                    <a:pt x="95697" y="9525"/>
                    <a:pt x="115699" y="17145"/>
                    <a:pt x="133797" y="33338"/>
                  </a:cubicBezTo>
                  <a:cubicBezTo>
                    <a:pt x="170944" y="66675"/>
                    <a:pt x="181422" y="122873"/>
                    <a:pt x="156657" y="158115"/>
                  </a:cubicBezTo>
                  <a:cubicBezTo>
                    <a:pt x="144274" y="176213"/>
                    <a:pt x="124272" y="185738"/>
                    <a:pt x="103317" y="185738"/>
                  </a:cubicBezTo>
                  <a:cubicBezTo>
                    <a:pt x="83314" y="185738"/>
                    <a:pt x="63312" y="178118"/>
                    <a:pt x="45214" y="161925"/>
                  </a:cubicBezTo>
                  <a:cubicBezTo>
                    <a:pt x="8067" y="128588"/>
                    <a:pt x="-2411" y="72390"/>
                    <a:pt x="22354" y="37148"/>
                  </a:cubicBezTo>
                  <a:cubicBezTo>
                    <a:pt x="34737" y="19050"/>
                    <a:pt x="54739" y="9525"/>
                    <a:pt x="75694" y="9525"/>
                  </a:cubicBezTo>
                  <a:moveTo>
                    <a:pt x="75694" y="0"/>
                  </a:moveTo>
                  <a:cubicBezTo>
                    <a:pt x="50929" y="0"/>
                    <a:pt x="29022" y="11430"/>
                    <a:pt x="14734" y="31433"/>
                  </a:cubicBezTo>
                  <a:cubicBezTo>
                    <a:pt x="-11936" y="70485"/>
                    <a:pt x="-1458" y="132398"/>
                    <a:pt x="38547" y="168593"/>
                  </a:cubicBezTo>
                  <a:cubicBezTo>
                    <a:pt x="57597" y="185738"/>
                    <a:pt x="80457" y="195263"/>
                    <a:pt x="103317" y="195263"/>
                  </a:cubicBezTo>
                  <a:cubicBezTo>
                    <a:pt x="128082" y="195263"/>
                    <a:pt x="149989" y="183833"/>
                    <a:pt x="164277" y="163830"/>
                  </a:cubicBezTo>
                  <a:cubicBezTo>
                    <a:pt x="190947" y="124778"/>
                    <a:pt x="180469" y="62865"/>
                    <a:pt x="140464" y="26670"/>
                  </a:cubicBezTo>
                  <a:cubicBezTo>
                    <a:pt x="121414" y="9525"/>
                    <a:pt x="98554" y="0"/>
                    <a:pt x="75694" y="0"/>
                  </a:cubicBezTo>
                  <a:lnTo>
                    <a:pt x="75694"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138;p6"/>
            <p:cNvSpPr/>
            <p:nvPr/>
          </p:nvSpPr>
          <p:spPr>
            <a:xfrm>
              <a:off x="4185790" y="1840229"/>
              <a:ext cx="179011" cy="195262"/>
            </a:xfrm>
            <a:custGeom>
              <a:avLst/>
              <a:gdLst/>
              <a:ahLst/>
              <a:cxnLst/>
              <a:rect l="l" t="t" r="r" b="b"/>
              <a:pathLst>
                <a:path w="179011" h="195262" extrusionOk="0">
                  <a:moveTo>
                    <a:pt x="75694" y="8573"/>
                  </a:moveTo>
                  <a:cubicBezTo>
                    <a:pt x="95697" y="8573"/>
                    <a:pt x="115699" y="16193"/>
                    <a:pt x="133797" y="32385"/>
                  </a:cubicBezTo>
                  <a:cubicBezTo>
                    <a:pt x="170944" y="65723"/>
                    <a:pt x="181422" y="121920"/>
                    <a:pt x="156657" y="157163"/>
                  </a:cubicBezTo>
                  <a:cubicBezTo>
                    <a:pt x="144274" y="175260"/>
                    <a:pt x="124272" y="184785"/>
                    <a:pt x="103317" y="184785"/>
                  </a:cubicBezTo>
                  <a:cubicBezTo>
                    <a:pt x="83314" y="184785"/>
                    <a:pt x="63312" y="177165"/>
                    <a:pt x="45214" y="160973"/>
                  </a:cubicBezTo>
                  <a:cubicBezTo>
                    <a:pt x="8067" y="127635"/>
                    <a:pt x="-2411" y="71438"/>
                    <a:pt x="22354" y="36195"/>
                  </a:cubicBezTo>
                  <a:cubicBezTo>
                    <a:pt x="35689" y="18098"/>
                    <a:pt x="54739" y="8573"/>
                    <a:pt x="75694" y="8573"/>
                  </a:cubicBezTo>
                  <a:moveTo>
                    <a:pt x="75694" y="0"/>
                  </a:moveTo>
                  <a:cubicBezTo>
                    <a:pt x="50929" y="0"/>
                    <a:pt x="29022" y="11430"/>
                    <a:pt x="14734" y="31433"/>
                  </a:cubicBezTo>
                  <a:cubicBezTo>
                    <a:pt x="-11936" y="70485"/>
                    <a:pt x="-1458" y="132398"/>
                    <a:pt x="38547" y="168593"/>
                  </a:cubicBezTo>
                  <a:cubicBezTo>
                    <a:pt x="57597" y="185738"/>
                    <a:pt x="80457" y="195263"/>
                    <a:pt x="103317" y="195263"/>
                  </a:cubicBezTo>
                  <a:cubicBezTo>
                    <a:pt x="128082" y="195263"/>
                    <a:pt x="149989" y="183833"/>
                    <a:pt x="164277" y="163830"/>
                  </a:cubicBezTo>
                  <a:cubicBezTo>
                    <a:pt x="190947" y="124778"/>
                    <a:pt x="180469" y="62865"/>
                    <a:pt x="140464" y="26670"/>
                  </a:cubicBezTo>
                  <a:cubicBezTo>
                    <a:pt x="121414" y="8573"/>
                    <a:pt x="98554" y="0"/>
                    <a:pt x="75694" y="0"/>
                  </a:cubicBezTo>
                  <a:lnTo>
                    <a:pt x="75694"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139;p6"/>
            <p:cNvSpPr/>
            <p:nvPr/>
          </p:nvSpPr>
          <p:spPr>
            <a:xfrm>
              <a:off x="4508744" y="1961009"/>
              <a:ext cx="91974" cy="74061"/>
            </a:xfrm>
            <a:custGeom>
              <a:avLst/>
              <a:gdLst/>
              <a:ahLst/>
              <a:cxnLst/>
              <a:rect l="l" t="t" r="r" b="b"/>
              <a:pathLst>
                <a:path w="91974" h="74061" extrusionOk="0">
                  <a:moveTo>
                    <a:pt x="81353" y="73530"/>
                  </a:moveTo>
                  <a:cubicBezTo>
                    <a:pt x="81353" y="73530"/>
                    <a:pt x="80400" y="73530"/>
                    <a:pt x="79448" y="73530"/>
                  </a:cubicBezTo>
                  <a:cubicBezTo>
                    <a:pt x="60398" y="78293"/>
                    <a:pt x="46110" y="49718"/>
                    <a:pt x="29918" y="40193"/>
                  </a:cubicBezTo>
                  <a:cubicBezTo>
                    <a:pt x="21345" y="35430"/>
                    <a:pt x="11820" y="32573"/>
                    <a:pt x="5153" y="24000"/>
                  </a:cubicBezTo>
                  <a:cubicBezTo>
                    <a:pt x="390" y="18285"/>
                    <a:pt x="-1515" y="10665"/>
                    <a:pt x="1343" y="5903"/>
                  </a:cubicBezTo>
                  <a:cubicBezTo>
                    <a:pt x="4200" y="1140"/>
                    <a:pt x="10868" y="-1717"/>
                    <a:pt x="18488" y="1140"/>
                  </a:cubicBezTo>
                  <a:cubicBezTo>
                    <a:pt x="28013" y="5903"/>
                    <a:pt x="33728" y="17333"/>
                    <a:pt x="41348" y="24953"/>
                  </a:cubicBezTo>
                  <a:cubicBezTo>
                    <a:pt x="51825" y="33525"/>
                    <a:pt x="62303" y="34478"/>
                    <a:pt x="72780" y="35430"/>
                  </a:cubicBezTo>
                  <a:cubicBezTo>
                    <a:pt x="75638" y="35430"/>
                    <a:pt x="79448" y="36383"/>
                    <a:pt x="82305" y="38288"/>
                  </a:cubicBezTo>
                  <a:cubicBezTo>
                    <a:pt x="88973" y="42098"/>
                    <a:pt x="92783" y="49718"/>
                    <a:pt x="91830" y="56385"/>
                  </a:cubicBezTo>
                  <a:cubicBezTo>
                    <a:pt x="91830" y="64005"/>
                    <a:pt x="88020" y="70673"/>
                    <a:pt x="81353" y="7353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0" name="Google Shape;140;p6"/>
          <p:cNvGrpSpPr/>
          <p:nvPr/>
        </p:nvGrpSpPr>
        <p:grpSpPr>
          <a:xfrm>
            <a:off x="140912" y="4352370"/>
            <a:ext cx="237953" cy="491619"/>
            <a:chOff x="7973047" y="1742056"/>
            <a:chExt cx="208877" cy="431548"/>
          </a:xfrm>
        </p:grpSpPr>
        <p:sp>
          <p:nvSpPr>
            <p:cNvPr id="141" name="Google Shape;141;p6"/>
            <p:cNvSpPr/>
            <p:nvPr/>
          </p:nvSpPr>
          <p:spPr>
            <a:xfrm>
              <a:off x="7973047" y="1742056"/>
              <a:ext cx="208877" cy="391616"/>
            </a:xfrm>
            <a:custGeom>
              <a:avLst/>
              <a:gdLst/>
              <a:ahLst/>
              <a:cxnLst/>
              <a:rect l="l" t="t" r="r" b="b"/>
              <a:pathLst>
                <a:path w="208877" h="391616" extrusionOk="0">
                  <a:moveTo>
                    <a:pt x="6045" y="177231"/>
                  </a:moveTo>
                  <a:cubicBezTo>
                    <a:pt x="-5385" y="242954"/>
                    <a:pt x="-4432" y="319154"/>
                    <a:pt x="43193" y="365826"/>
                  </a:cubicBezTo>
                  <a:cubicBezTo>
                    <a:pt x="55575" y="378209"/>
                    <a:pt x="69863" y="387734"/>
                    <a:pt x="87008" y="390591"/>
                  </a:cubicBezTo>
                  <a:cubicBezTo>
                    <a:pt x="111773" y="395354"/>
                    <a:pt x="138443" y="382971"/>
                    <a:pt x="155588" y="364874"/>
                  </a:cubicBezTo>
                  <a:cubicBezTo>
                    <a:pt x="173685" y="346776"/>
                    <a:pt x="184163" y="322011"/>
                    <a:pt x="191783" y="298199"/>
                  </a:cubicBezTo>
                  <a:cubicBezTo>
                    <a:pt x="215595" y="221046"/>
                    <a:pt x="225120" y="67694"/>
                    <a:pt x="147968" y="13401"/>
                  </a:cubicBezTo>
                  <a:cubicBezTo>
                    <a:pt x="58433" y="-48511"/>
                    <a:pt x="15570" y="121034"/>
                    <a:pt x="6045" y="17723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142;p6"/>
            <p:cNvSpPr/>
            <p:nvPr/>
          </p:nvSpPr>
          <p:spPr>
            <a:xfrm>
              <a:off x="8075294" y="1928812"/>
              <a:ext cx="1905" cy="244792"/>
            </a:xfrm>
            <a:custGeom>
              <a:avLst/>
              <a:gdLst/>
              <a:ahLst/>
              <a:cxnLst/>
              <a:rect l="l" t="t" r="r" b="b"/>
              <a:pathLst>
                <a:path w="1905" h="244792" extrusionOk="0">
                  <a:moveTo>
                    <a:pt x="1905" y="0"/>
                  </a:moveTo>
                  <a:lnTo>
                    <a:pt x="1905" y="244792"/>
                  </a:lnTo>
                  <a:lnTo>
                    <a:pt x="0" y="244792"/>
                  </a:ln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143;p6"/>
            <p:cNvSpPr/>
            <p:nvPr/>
          </p:nvSpPr>
          <p:spPr>
            <a:xfrm>
              <a:off x="7984807" y="1865947"/>
              <a:ext cx="196215" cy="167801"/>
            </a:xfrm>
            <a:custGeom>
              <a:avLst/>
              <a:gdLst/>
              <a:ahLst/>
              <a:cxnLst/>
              <a:rect l="l" t="t" r="r" b="b"/>
              <a:pathLst>
                <a:path w="196215" h="167801" extrusionOk="0">
                  <a:moveTo>
                    <a:pt x="0" y="25717"/>
                  </a:moveTo>
                  <a:cubicBezTo>
                    <a:pt x="0" y="25717"/>
                    <a:pt x="92393" y="173355"/>
                    <a:pt x="92393" y="167640"/>
                  </a:cubicBezTo>
                  <a:cubicBezTo>
                    <a:pt x="92393" y="161925"/>
                    <a:pt x="196215" y="0"/>
                    <a:pt x="196215" y="0"/>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144;p6"/>
            <p:cNvSpPr/>
            <p:nvPr/>
          </p:nvSpPr>
          <p:spPr>
            <a:xfrm>
              <a:off x="8127682" y="1787842"/>
              <a:ext cx="22964" cy="161925"/>
            </a:xfrm>
            <a:custGeom>
              <a:avLst/>
              <a:gdLst/>
              <a:ahLst/>
              <a:cxnLst/>
              <a:rect l="l" t="t" r="r" b="b"/>
              <a:pathLst>
                <a:path w="22964" h="161925" extrusionOk="0">
                  <a:moveTo>
                    <a:pt x="22860" y="0"/>
                  </a:moveTo>
                  <a:cubicBezTo>
                    <a:pt x="24765" y="2858"/>
                    <a:pt x="0" y="161925"/>
                    <a:pt x="0" y="161925"/>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5" name="Google Shape;145;p6"/>
          <p:cNvGrpSpPr/>
          <p:nvPr/>
        </p:nvGrpSpPr>
        <p:grpSpPr>
          <a:xfrm>
            <a:off x="492525" y="4807532"/>
            <a:ext cx="149335" cy="331154"/>
            <a:chOff x="8138895" y="2678251"/>
            <a:chExt cx="131088" cy="290690"/>
          </a:xfrm>
        </p:grpSpPr>
        <p:sp>
          <p:nvSpPr>
            <p:cNvPr id="146" name="Google Shape;146;p6"/>
            <p:cNvSpPr/>
            <p:nvPr/>
          </p:nvSpPr>
          <p:spPr>
            <a:xfrm>
              <a:off x="8138895" y="2678251"/>
              <a:ext cx="131088" cy="245573"/>
            </a:xfrm>
            <a:custGeom>
              <a:avLst/>
              <a:gdLst/>
              <a:ahLst/>
              <a:cxnLst/>
              <a:rect l="l" t="t" r="r" b="b"/>
              <a:pathLst>
                <a:path w="131088" h="245573" extrusionOk="0">
                  <a:moveTo>
                    <a:pt x="4027" y="111620"/>
                  </a:moveTo>
                  <a:cubicBezTo>
                    <a:pt x="-3593" y="152578"/>
                    <a:pt x="-2641" y="200203"/>
                    <a:pt x="26887" y="229731"/>
                  </a:cubicBezTo>
                  <a:cubicBezTo>
                    <a:pt x="34507" y="237351"/>
                    <a:pt x="44032" y="243066"/>
                    <a:pt x="54509" y="244970"/>
                  </a:cubicBezTo>
                  <a:cubicBezTo>
                    <a:pt x="70702" y="247828"/>
                    <a:pt x="86894" y="240208"/>
                    <a:pt x="97372" y="228778"/>
                  </a:cubicBezTo>
                  <a:cubicBezTo>
                    <a:pt x="108802" y="217348"/>
                    <a:pt x="115469" y="202108"/>
                    <a:pt x="120232" y="186868"/>
                  </a:cubicBezTo>
                  <a:cubicBezTo>
                    <a:pt x="135472" y="138291"/>
                    <a:pt x="141187" y="42088"/>
                    <a:pt x="92609" y="7798"/>
                  </a:cubicBezTo>
                  <a:cubicBezTo>
                    <a:pt x="36412" y="-29349"/>
                    <a:pt x="9742" y="76378"/>
                    <a:pt x="4027" y="11162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 name="Google Shape;147;p6"/>
            <p:cNvSpPr/>
            <p:nvPr/>
          </p:nvSpPr>
          <p:spPr>
            <a:xfrm>
              <a:off x="8187690" y="2793682"/>
              <a:ext cx="9525" cy="175259"/>
            </a:xfrm>
            <a:custGeom>
              <a:avLst/>
              <a:gdLst/>
              <a:ahLst/>
              <a:cxnLst/>
              <a:rect l="l" t="t" r="r" b="b"/>
              <a:pathLst>
                <a:path w="9525" h="175259" extrusionOk="0">
                  <a:moveTo>
                    <a:pt x="0" y="0"/>
                  </a:moveTo>
                  <a:lnTo>
                    <a:pt x="0" y="17526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148;p6"/>
            <p:cNvSpPr/>
            <p:nvPr/>
          </p:nvSpPr>
          <p:spPr>
            <a:xfrm>
              <a:off x="8187690" y="2764155"/>
              <a:ext cx="80009" cy="117157"/>
            </a:xfrm>
            <a:custGeom>
              <a:avLst/>
              <a:gdLst/>
              <a:ahLst/>
              <a:cxnLst/>
              <a:rect l="l" t="t" r="r" b="b"/>
              <a:pathLst>
                <a:path w="80009" h="117157" extrusionOk="0">
                  <a:moveTo>
                    <a:pt x="80010" y="0"/>
                  </a:moveTo>
                  <a:lnTo>
                    <a:pt x="0" y="11715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149;p6"/>
            <p:cNvSpPr/>
            <p:nvPr/>
          </p:nvSpPr>
          <p:spPr>
            <a:xfrm>
              <a:off x="8227695" y="2687002"/>
              <a:ext cx="2857" cy="135255"/>
            </a:xfrm>
            <a:custGeom>
              <a:avLst/>
              <a:gdLst/>
              <a:ahLst/>
              <a:cxnLst/>
              <a:rect l="l" t="t" r="r" b="b"/>
              <a:pathLst>
                <a:path w="2857" h="135255" extrusionOk="0">
                  <a:moveTo>
                    <a:pt x="2858" y="0"/>
                  </a:moveTo>
                  <a:lnTo>
                    <a:pt x="0" y="1352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50" name="Google Shape;150;p6"/>
          <p:cNvGrpSpPr/>
          <p:nvPr/>
        </p:nvGrpSpPr>
        <p:grpSpPr>
          <a:xfrm>
            <a:off x="1414628" y="4756506"/>
            <a:ext cx="198792" cy="433208"/>
            <a:chOff x="7222549" y="1239928"/>
            <a:chExt cx="174501" cy="380274"/>
          </a:xfrm>
        </p:grpSpPr>
        <p:sp>
          <p:nvSpPr>
            <p:cNvPr id="151" name="Google Shape;151;p6"/>
            <p:cNvSpPr/>
            <p:nvPr/>
          </p:nvSpPr>
          <p:spPr>
            <a:xfrm>
              <a:off x="7222549" y="1239928"/>
              <a:ext cx="174501" cy="327719"/>
            </a:xfrm>
            <a:custGeom>
              <a:avLst/>
              <a:gdLst/>
              <a:ahLst/>
              <a:cxnLst/>
              <a:rect l="l" t="t" r="r" b="b"/>
              <a:pathLst>
                <a:path w="174501" h="327719" extrusionOk="0">
                  <a:moveTo>
                    <a:pt x="5020" y="148816"/>
                  </a:moveTo>
                  <a:cubicBezTo>
                    <a:pt x="-4505" y="204061"/>
                    <a:pt x="-3552" y="267879"/>
                    <a:pt x="35500" y="306931"/>
                  </a:cubicBezTo>
                  <a:cubicBezTo>
                    <a:pt x="45978" y="316456"/>
                    <a:pt x="58360" y="325029"/>
                    <a:pt x="71695" y="326934"/>
                  </a:cubicBezTo>
                  <a:cubicBezTo>
                    <a:pt x="92650" y="330744"/>
                    <a:pt x="114558" y="320266"/>
                    <a:pt x="129798" y="305026"/>
                  </a:cubicBezTo>
                  <a:cubicBezTo>
                    <a:pt x="145038" y="289786"/>
                    <a:pt x="153610" y="269784"/>
                    <a:pt x="160278" y="248829"/>
                  </a:cubicBezTo>
                  <a:cubicBezTo>
                    <a:pt x="180280" y="184059"/>
                    <a:pt x="187900" y="55471"/>
                    <a:pt x="123130" y="10704"/>
                  </a:cubicBezTo>
                  <a:cubicBezTo>
                    <a:pt x="49788" y="-39779"/>
                    <a:pt x="13593" y="102144"/>
                    <a:pt x="5020" y="14881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152;p6"/>
            <p:cNvSpPr/>
            <p:nvPr/>
          </p:nvSpPr>
          <p:spPr>
            <a:xfrm>
              <a:off x="7310437" y="1346835"/>
              <a:ext cx="9525" cy="273367"/>
            </a:xfrm>
            <a:custGeom>
              <a:avLst/>
              <a:gdLst/>
              <a:ahLst/>
              <a:cxnLst/>
              <a:rect l="l" t="t" r="r" b="b"/>
              <a:pathLst>
                <a:path w="9525" h="273367" extrusionOk="0">
                  <a:moveTo>
                    <a:pt x="0" y="0"/>
                  </a:moveTo>
                  <a:lnTo>
                    <a:pt x="0" y="273368"/>
                  </a:ln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153;p6"/>
            <p:cNvSpPr/>
            <p:nvPr/>
          </p:nvSpPr>
          <p:spPr>
            <a:xfrm>
              <a:off x="7222807" y="1368742"/>
              <a:ext cx="87629" cy="151447"/>
            </a:xfrm>
            <a:custGeom>
              <a:avLst/>
              <a:gdLst/>
              <a:ahLst/>
              <a:cxnLst/>
              <a:rect l="l" t="t" r="r" b="b"/>
              <a:pathLst>
                <a:path w="87629" h="151447" extrusionOk="0">
                  <a:moveTo>
                    <a:pt x="0" y="0"/>
                  </a:moveTo>
                  <a:lnTo>
                    <a:pt x="87630" y="151447"/>
                  </a:ln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154;p6"/>
            <p:cNvSpPr/>
            <p:nvPr/>
          </p:nvSpPr>
          <p:spPr>
            <a:xfrm>
              <a:off x="7310437" y="1343977"/>
              <a:ext cx="83819" cy="132397"/>
            </a:xfrm>
            <a:custGeom>
              <a:avLst/>
              <a:gdLst/>
              <a:ahLst/>
              <a:cxnLst/>
              <a:rect l="l" t="t" r="r" b="b"/>
              <a:pathLst>
                <a:path w="83819" h="132397" extrusionOk="0">
                  <a:moveTo>
                    <a:pt x="83820" y="0"/>
                  </a:moveTo>
                  <a:cubicBezTo>
                    <a:pt x="83820" y="953"/>
                    <a:pt x="0" y="132398"/>
                    <a:pt x="0" y="132398"/>
                  </a:cubicBez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5"/>
        <p:cNvGrpSpPr/>
        <p:nvPr/>
      </p:nvGrpSpPr>
      <p:grpSpPr>
        <a:xfrm>
          <a:off x="0" y="0"/>
          <a:ext cx="0" cy="0"/>
          <a:chOff x="0" y="0"/>
          <a:chExt cx="0" cy="0"/>
        </a:xfrm>
      </p:grpSpPr>
      <p:sp>
        <p:nvSpPr>
          <p:cNvPr id="156" name="Google Shape;156;p7"/>
          <p:cNvSpPr txBox="1">
            <a:spLocks noGrp="1"/>
          </p:cNvSpPr>
          <p:nvPr>
            <p:ph type="body" idx="1"/>
          </p:nvPr>
        </p:nvSpPr>
        <p:spPr>
          <a:xfrm>
            <a:off x="726450" y="1774025"/>
            <a:ext cx="4015200" cy="2723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lnSpc>
                <a:spcPct val="115000"/>
              </a:lnSpc>
              <a:spcBef>
                <a:spcPts val="160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157" name="Google Shape;157;p7"/>
          <p:cNvSpPr>
            <a:spLocks noGrp="1"/>
          </p:cNvSpPr>
          <p:nvPr>
            <p:ph type="pic" idx="2"/>
          </p:nvPr>
        </p:nvSpPr>
        <p:spPr>
          <a:xfrm>
            <a:off x="5257800" y="539500"/>
            <a:ext cx="3165300" cy="4064700"/>
          </a:xfrm>
          <a:prstGeom prst="roundRect">
            <a:avLst>
              <a:gd name="adj" fmla="val 16667"/>
            </a:avLst>
          </a:prstGeom>
          <a:noFill/>
          <a:ln>
            <a:noFill/>
          </a:ln>
        </p:spPr>
      </p:sp>
      <p:sp>
        <p:nvSpPr>
          <p:cNvPr id="158" name="Google Shape;158;p7"/>
          <p:cNvSpPr txBox="1">
            <a:spLocks noGrp="1"/>
          </p:cNvSpPr>
          <p:nvPr>
            <p:ph type="title"/>
          </p:nvPr>
        </p:nvSpPr>
        <p:spPr>
          <a:xfrm>
            <a:off x="720000" y="445025"/>
            <a:ext cx="4015200" cy="12219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9" name="Google Shape;159;p7"/>
          <p:cNvGrpSpPr/>
          <p:nvPr/>
        </p:nvGrpSpPr>
        <p:grpSpPr>
          <a:xfrm>
            <a:off x="-1619491" y="-1538642"/>
            <a:ext cx="11902892" cy="7342589"/>
            <a:chOff x="-1619491" y="-1538642"/>
            <a:chExt cx="11902892" cy="7342589"/>
          </a:xfrm>
        </p:grpSpPr>
        <p:sp>
          <p:nvSpPr>
            <p:cNvPr id="160" name="Google Shape;160;p7"/>
            <p:cNvSpPr/>
            <p:nvPr/>
          </p:nvSpPr>
          <p:spPr>
            <a:xfrm rot="1247557">
              <a:off x="-1187804" y="-1066574"/>
              <a:ext cx="3214043" cy="3021806"/>
            </a:xfrm>
            <a:custGeom>
              <a:avLst/>
              <a:gdLst/>
              <a:ahLst/>
              <a:cxnLst/>
              <a:rect l="l" t="t" r="r" b="b"/>
              <a:pathLst>
                <a:path w="2834639" h="2665094" extrusionOk="0">
                  <a:moveTo>
                    <a:pt x="2834640" y="0"/>
                  </a:moveTo>
                  <a:cubicBezTo>
                    <a:pt x="2721293" y="91440"/>
                    <a:pt x="2607945" y="181927"/>
                    <a:pt x="2493645" y="273368"/>
                  </a:cubicBezTo>
                  <a:cubicBezTo>
                    <a:pt x="2463165" y="298133"/>
                    <a:pt x="2431733" y="322898"/>
                    <a:pt x="2410778" y="356235"/>
                  </a:cubicBezTo>
                  <a:cubicBezTo>
                    <a:pt x="2379345" y="406717"/>
                    <a:pt x="2376488" y="468630"/>
                    <a:pt x="2366010" y="526733"/>
                  </a:cubicBezTo>
                  <a:cubicBezTo>
                    <a:pt x="2308860" y="855345"/>
                    <a:pt x="2022158" y="1091565"/>
                    <a:pt x="1737360" y="1265873"/>
                  </a:cubicBezTo>
                  <a:cubicBezTo>
                    <a:pt x="1616392" y="1340168"/>
                    <a:pt x="1478280" y="1426845"/>
                    <a:pt x="1459230" y="1567815"/>
                  </a:cubicBezTo>
                  <a:cubicBezTo>
                    <a:pt x="1437323" y="1720215"/>
                    <a:pt x="1568767" y="1883093"/>
                    <a:pt x="1496378" y="2020253"/>
                  </a:cubicBezTo>
                  <a:cubicBezTo>
                    <a:pt x="1449705" y="2108835"/>
                    <a:pt x="1337310" y="2138363"/>
                    <a:pt x="1237298" y="2148840"/>
                  </a:cubicBezTo>
                  <a:cubicBezTo>
                    <a:pt x="1137285" y="2159318"/>
                    <a:pt x="1028700" y="2163128"/>
                    <a:pt x="951548" y="2227898"/>
                  </a:cubicBezTo>
                  <a:cubicBezTo>
                    <a:pt x="879158" y="2288858"/>
                    <a:pt x="849630" y="2393633"/>
                    <a:pt x="769620" y="2445068"/>
                  </a:cubicBezTo>
                  <a:cubicBezTo>
                    <a:pt x="670560" y="2507933"/>
                    <a:pt x="542925" y="2464118"/>
                    <a:pt x="425768" y="2454593"/>
                  </a:cubicBezTo>
                  <a:cubicBezTo>
                    <a:pt x="401003" y="2452688"/>
                    <a:pt x="375285" y="2452688"/>
                    <a:pt x="352425" y="2461260"/>
                  </a:cubicBezTo>
                  <a:cubicBezTo>
                    <a:pt x="320993" y="2473643"/>
                    <a:pt x="299085" y="2500313"/>
                    <a:pt x="276225" y="2524125"/>
                  </a:cubicBezTo>
                  <a:cubicBezTo>
                    <a:pt x="202883" y="2599373"/>
                    <a:pt x="103822" y="2649855"/>
                    <a:pt x="0" y="2665095"/>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61" name="Google Shape;161;p7"/>
            <p:cNvGrpSpPr/>
            <p:nvPr/>
          </p:nvGrpSpPr>
          <p:grpSpPr>
            <a:xfrm>
              <a:off x="7478449" y="946304"/>
              <a:ext cx="2804952" cy="4857642"/>
              <a:chOff x="7478449" y="946304"/>
              <a:chExt cx="2804952" cy="4857642"/>
            </a:xfrm>
          </p:grpSpPr>
          <p:grpSp>
            <p:nvGrpSpPr>
              <p:cNvPr id="162" name="Google Shape;162;p7"/>
              <p:cNvGrpSpPr/>
              <p:nvPr/>
            </p:nvGrpSpPr>
            <p:grpSpPr>
              <a:xfrm>
                <a:off x="7478449" y="946304"/>
                <a:ext cx="2804952" cy="4857642"/>
                <a:chOff x="7478449" y="946304"/>
                <a:chExt cx="2804952" cy="4857642"/>
              </a:xfrm>
            </p:grpSpPr>
            <p:sp>
              <p:nvSpPr>
                <p:cNvPr id="163" name="Google Shape;163;p7"/>
                <p:cNvSpPr/>
                <p:nvPr/>
              </p:nvSpPr>
              <p:spPr>
                <a:xfrm rot="-4320109">
                  <a:off x="7297663" y="3394705"/>
                  <a:ext cx="2794827" cy="1650451"/>
                </a:xfrm>
                <a:custGeom>
                  <a:avLst/>
                  <a:gdLst/>
                  <a:ahLst/>
                  <a:cxnLst/>
                  <a:rect l="l" t="t" r="r" b="b"/>
                  <a:pathLst>
                    <a:path w="2449830" h="1446717" extrusionOk="0">
                      <a:moveTo>
                        <a:pt x="0" y="0"/>
                      </a:moveTo>
                      <a:lnTo>
                        <a:pt x="236220" y="125730"/>
                      </a:lnTo>
                      <a:cubicBezTo>
                        <a:pt x="309563" y="164783"/>
                        <a:pt x="356235" y="241935"/>
                        <a:pt x="356235" y="324803"/>
                      </a:cubicBezTo>
                      <a:lnTo>
                        <a:pt x="356235" y="393383"/>
                      </a:lnTo>
                      <a:cubicBezTo>
                        <a:pt x="356235" y="415290"/>
                        <a:pt x="347663" y="436245"/>
                        <a:pt x="332422" y="451485"/>
                      </a:cubicBezTo>
                      <a:lnTo>
                        <a:pt x="332422" y="451485"/>
                      </a:lnTo>
                      <a:cubicBezTo>
                        <a:pt x="258128" y="525780"/>
                        <a:pt x="248603" y="641985"/>
                        <a:pt x="308610" y="727710"/>
                      </a:cubicBezTo>
                      <a:lnTo>
                        <a:pt x="319088" y="741998"/>
                      </a:lnTo>
                      <a:cubicBezTo>
                        <a:pt x="342900" y="776288"/>
                        <a:pt x="378142" y="800100"/>
                        <a:pt x="418147" y="811530"/>
                      </a:cubicBezTo>
                      <a:lnTo>
                        <a:pt x="822960" y="924877"/>
                      </a:lnTo>
                      <a:cubicBezTo>
                        <a:pt x="922020" y="952500"/>
                        <a:pt x="1027747" y="925830"/>
                        <a:pt x="1101090" y="854393"/>
                      </a:cubicBezTo>
                      <a:lnTo>
                        <a:pt x="1146810" y="809625"/>
                      </a:lnTo>
                      <a:cubicBezTo>
                        <a:pt x="1201103" y="757238"/>
                        <a:pt x="1274445" y="729615"/>
                        <a:pt x="1349693" y="732473"/>
                      </a:cubicBezTo>
                      <a:lnTo>
                        <a:pt x="1579245" y="741998"/>
                      </a:lnTo>
                      <a:cubicBezTo>
                        <a:pt x="1653540" y="744855"/>
                        <a:pt x="1723073" y="782003"/>
                        <a:pt x="1767840" y="842010"/>
                      </a:cubicBezTo>
                      <a:lnTo>
                        <a:pt x="1803082" y="889635"/>
                      </a:lnTo>
                      <a:cubicBezTo>
                        <a:pt x="1841182" y="940118"/>
                        <a:pt x="1853565" y="1004888"/>
                        <a:pt x="1837373" y="1065848"/>
                      </a:cubicBezTo>
                      <a:lnTo>
                        <a:pt x="1828800" y="1099185"/>
                      </a:lnTo>
                      <a:cubicBezTo>
                        <a:pt x="1804988" y="1188720"/>
                        <a:pt x="1850707" y="1281113"/>
                        <a:pt x="1935480" y="1317308"/>
                      </a:cubicBezTo>
                      <a:lnTo>
                        <a:pt x="2175510" y="1419225"/>
                      </a:lnTo>
                      <a:cubicBezTo>
                        <a:pt x="2225993" y="1440180"/>
                        <a:pt x="2280285" y="1449705"/>
                        <a:pt x="2334578" y="1445895"/>
                      </a:cubicBezTo>
                      <a:lnTo>
                        <a:pt x="2449830" y="1437323"/>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164;p7"/>
                <p:cNvSpPr/>
                <p:nvPr/>
              </p:nvSpPr>
              <p:spPr>
                <a:xfrm rot="3722614" flipH="1">
                  <a:off x="7967652" y="1618788"/>
                  <a:ext cx="2337566" cy="1356969"/>
                </a:xfrm>
                <a:custGeom>
                  <a:avLst/>
                  <a:gdLst/>
                  <a:ahLst/>
                  <a:cxnLst/>
                  <a:rect l="l" t="t" r="r" b="b"/>
                  <a:pathLst>
                    <a:path w="1238250" h="575309" extrusionOk="0">
                      <a:moveTo>
                        <a:pt x="1238250" y="0"/>
                      </a:moveTo>
                      <a:cubicBezTo>
                        <a:pt x="1222058" y="108585"/>
                        <a:pt x="1146810" y="207645"/>
                        <a:pt x="1046798" y="252413"/>
                      </a:cubicBezTo>
                      <a:cubicBezTo>
                        <a:pt x="987743" y="279083"/>
                        <a:pt x="922020" y="288608"/>
                        <a:pt x="864870" y="319088"/>
                      </a:cubicBezTo>
                      <a:cubicBezTo>
                        <a:pt x="763905" y="372428"/>
                        <a:pt x="702945" y="485775"/>
                        <a:pt x="597218" y="528638"/>
                      </a:cubicBezTo>
                      <a:cubicBezTo>
                        <a:pt x="501968" y="567690"/>
                        <a:pt x="394335" y="541020"/>
                        <a:pt x="292418" y="523875"/>
                      </a:cubicBezTo>
                      <a:cubicBezTo>
                        <a:pt x="190500" y="506730"/>
                        <a:pt x="73343" y="503872"/>
                        <a:pt x="0" y="575310"/>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65" name="Google Shape;165;p7"/>
              <p:cNvGrpSpPr/>
              <p:nvPr/>
            </p:nvGrpSpPr>
            <p:grpSpPr>
              <a:xfrm>
                <a:off x="8491781" y="3997023"/>
                <a:ext cx="596792" cy="1011481"/>
                <a:chOff x="8491781" y="3997023"/>
                <a:chExt cx="596792" cy="1011481"/>
              </a:xfrm>
            </p:grpSpPr>
            <p:grpSp>
              <p:nvGrpSpPr>
                <p:cNvPr id="166" name="Google Shape;166;p7"/>
                <p:cNvGrpSpPr/>
                <p:nvPr/>
              </p:nvGrpSpPr>
              <p:grpSpPr>
                <a:xfrm>
                  <a:off x="8939238" y="4438519"/>
                  <a:ext cx="149335" cy="331154"/>
                  <a:chOff x="8138895" y="2678251"/>
                  <a:chExt cx="131088" cy="290690"/>
                </a:xfrm>
              </p:grpSpPr>
              <p:sp>
                <p:nvSpPr>
                  <p:cNvPr id="167" name="Google Shape;167;p7"/>
                  <p:cNvSpPr/>
                  <p:nvPr/>
                </p:nvSpPr>
                <p:spPr>
                  <a:xfrm>
                    <a:off x="8138895" y="2678251"/>
                    <a:ext cx="131088" cy="245573"/>
                  </a:xfrm>
                  <a:custGeom>
                    <a:avLst/>
                    <a:gdLst/>
                    <a:ahLst/>
                    <a:cxnLst/>
                    <a:rect l="l" t="t" r="r" b="b"/>
                    <a:pathLst>
                      <a:path w="131088" h="245573" extrusionOk="0">
                        <a:moveTo>
                          <a:pt x="4027" y="111620"/>
                        </a:moveTo>
                        <a:cubicBezTo>
                          <a:pt x="-3593" y="152578"/>
                          <a:pt x="-2641" y="200203"/>
                          <a:pt x="26887" y="229731"/>
                        </a:cubicBezTo>
                        <a:cubicBezTo>
                          <a:pt x="34507" y="237351"/>
                          <a:pt x="44032" y="243066"/>
                          <a:pt x="54509" y="244970"/>
                        </a:cubicBezTo>
                        <a:cubicBezTo>
                          <a:pt x="70702" y="247828"/>
                          <a:pt x="86894" y="240208"/>
                          <a:pt x="97372" y="228778"/>
                        </a:cubicBezTo>
                        <a:cubicBezTo>
                          <a:pt x="108802" y="217348"/>
                          <a:pt x="115469" y="202108"/>
                          <a:pt x="120232" y="186868"/>
                        </a:cubicBezTo>
                        <a:cubicBezTo>
                          <a:pt x="135472" y="138291"/>
                          <a:pt x="141187" y="42088"/>
                          <a:pt x="92609" y="7798"/>
                        </a:cubicBezTo>
                        <a:cubicBezTo>
                          <a:pt x="36412" y="-29349"/>
                          <a:pt x="9742" y="76378"/>
                          <a:pt x="4027" y="11162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168;p7"/>
                  <p:cNvSpPr/>
                  <p:nvPr/>
                </p:nvSpPr>
                <p:spPr>
                  <a:xfrm>
                    <a:off x="8187690" y="2793682"/>
                    <a:ext cx="9525" cy="175259"/>
                  </a:xfrm>
                  <a:custGeom>
                    <a:avLst/>
                    <a:gdLst/>
                    <a:ahLst/>
                    <a:cxnLst/>
                    <a:rect l="l" t="t" r="r" b="b"/>
                    <a:pathLst>
                      <a:path w="9525" h="175259" extrusionOk="0">
                        <a:moveTo>
                          <a:pt x="0" y="0"/>
                        </a:moveTo>
                        <a:lnTo>
                          <a:pt x="0" y="17526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 name="Google Shape;169;p7"/>
                  <p:cNvSpPr/>
                  <p:nvPr/>
                </p:nvSpPr>
                <p:spPr>
                  <a:xfrm>
                    <a:off x="8187690" y="2764155"/>
                    <a:ext cx="80009" cy="117157"/>
                  </a:xfrm>
                  <a:custGeom>
                    <a:avLst/>
                    <a:gdLst/>
                    <a:ahLst/>
                    <a:cxnLst/>
                    <a:rect l="l" t="t" r="r" b="b"/>
                    <a:pathLst>
                      <a:path w="80009" h="117157" extrusionOk="0">
                        <a:moveTo>
                          <a:pt x="80010" y="0"/>
                        </a:moveTo>
                        <a:lnTo>
                          <a:pt x="0" y="11715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 name="Google Shape;170;p7"/>
                  <p:cNvSpPr/>
                  <p:nvPr/>
                </p:nvSpPr>
                <p:spPr>
                  <a:xfrm>
                    <a:off x="8227695" y="2687002"/>
                    <a:ext cx="2857" cy="135255"/>
                  </a:xfrm>
                  <a:custGeom>
                    <a:avLst/>
                    <a:gdLst/>
                    <a:ahLst/>
                    <a:cxnLst/>
                    <a:rect l="l" t="t" r="r" b="b"/>
                    <a:pathLst>
                      <a:path w="2857" h="135255" extrusionOk="0">
                        <a:moveTo>
                          <a:pt x="2858" y="0"/>
                        </a:moveTo>
                        <a:lnTo>
                          <a:pt x="0" y="1352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71" name="Google Shape;171;p7"/>
                <p:cNvGrpSpPr/>
                <p:nvPr/>
              </p:nvGrpSpPr>
              <p:grpSpPr>
                <a:xfrm>
                  <a:off x="8491781" y="4475150"/>
                  <a:ext cx="245811" cy="533354"/>
                  <a:chOff x="7738110" y="1433006"/>
                  <a:chExt cx="215775" cy="468183"/>
                </a:xfrm>
              </p:grpSpPr>
              <p:sp>
                <p:nvSpPr>
                  <p:cNvPr id="172" name="Google Shape;172;p7"/>
                  <p:cNvSpPr/>
                  <p:nvPr/>
                </p:nvSpPr>
                <p:spPr>
                  <a:xfrm>
                    <a:off x="7738763" y="1433006"/>
                    <a:ext cx="215122" cy="403482"/>
                  </a:xfrm>
                  <a:custGeom>
                    <a:avLst/>
                    <a:gdLst/>
                    <a:ahLst/>
                    <a:cxnLst/>
                    <a:rect l="l" t="t" r="r" b="b"/>
                    <a:pathLst>
                      <a:path w="215122" h="403482" extrusionOk="0">
                        <a:moveTo>
                          <a:pt x="6014" y="182433"/>
                        </a:moveTo>
                        <a:cubicBezTo>
                          <a:pt x="-5416" y="250061"/>
                          <a:pt x="-4463" y="329118"/>
                          <a:pt x="44114" y="377696"/>
                        </a:cubicBezTo>
                        <a:cubicBezTo>
                          <a:pt x="56497" y="390078"/>
                          <a:pt x="71737" y="399603"/>
                          <a:pt x="88882" y="402461"/>
                        </a:cubicBezTo>
                        <a:cubicBezTo>
                          <a:pt x="114599" y="407223"/>
                          <a:pt x="141269" y="394841"/>
                          <a:pt x="160319" y="375791"/>
                        </a:cubicBezTo>
                        <a:cubicBezTo>
                          <a:pt x="178417" y="356741"/>
                          <a:pt x="189847" y="331976"/>
                          <a:pt x="197467" y="307211"/>
                        </a:cubicBezTo>
                        <a:cubicBezTo>
                          <a:pt x="222232" y="227201"/>
                          <a:pt x="231757" y="69086"/>
                          <a:pt x="151747" y="13841"/>
                        </a:cubicBezTo>
                        <a:cubicBezTo>
                          <a:pt x="60307" y="-49977"/>
                          <a:pt x="15539" y="124331"/>
                          <a:pt x="6014" y="1824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173;p7"/>
                  <p:cNvSpPr/>
                  <p:nvPr/>
                </p:nvSpPr>
                <p:spPr>
                  <a:xfrm>
                    <a:off x="7845742" y="1564005"/>
                    <a:ext cx="9525" cy="337184"/>
                  </a:xfrm>
                  <a:custGeom>
                    <a:avLst/>
                    <a:gdLst/>
                    <a:ahLst/>
                    <a:cxnLst/>
                    <a:rect l="l" t="t" r="r" b="b"/>
                    <a:pathLst>
                      <a:path w="9525" h="337184" extrusionOk="0">
                        <a:moveTo>
                          <a:pt x="0" y="0"/>
                        </a:moveTo>
                        <a:lnTo>
                          <a:pt x="0" y="337185"/>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7"/>
                  <p:cNvSpPr/>
                  <p:nvPr/>
                </p:nvSpPr>
                <p:spPr>
                  <a:xfrm>
                    <a:off x="7738110" y="1589722"/>
                    <a:ext cx="107632" cy="187642"/>
                  </a:xfrm>
                  <a:custGeom>
                    <a:avLst/>
                    <a:gdLst/>
                    <a:ahLst/>
                    <a:cxnLst/>
                    <a:rect l="l" t="t" r="r" b="b"/>
                    <a:pathLst>
                      <a:path w="107632" h="187642" extrusionOk="0">
                        <a:moveTo>
                          <a:pt x="0" y="0"/>
                        </a:moveTo>
                        <a:lnTo>
                          <a:pt x="107633" y="187642"/>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 name="Google Shape;175;p7"/>
                  <p:cNvSpPr/>
                  <p:nvPr/>
                </p:nvSpPr>
                <p:spPr>
                  <a:xfrm>
                    <a:off x="7845742" y="1561147"/>
                    <a:ext cx="103822" cy="162877"/>
                  </a:xfrm>
                  <a:custGeom>
                    <a:avLst/>
                    <a:gdLst/>
                    <a:ahLst/>
                    <a:cxnLst/>
                    <a:rect l="l" t="t" r="r" b="b"/>
                    <a:pathLst>
                      <a:path w="103822" h="162877" extrusionOk="0">
                        <a:moveTo>
                          <a:pt x="103822" y="0"/>
                        </a:moveTo>
                        <a:cubicBezTo>
                          <a:pt x="103822" y="952"/>
                          <a:pt x="0" y="162877"/>
                          <a:pt x="0" y="162877"/>
                        </a:cubicBez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76" name="Google Shape;176;p7"/>
                <p:cNvGrpSpPr/>
                <p:nvPr/>
              </p:nvGrpSpPr>
              <p:grpSpPr>
                <a:xfrm>
                  <a:off x="8666576" y="3997023"/>
                  <a:ext cx="272663" cy="370191"/>
                  <a:chOff x="6869430" y="2367915"/>
                  <a:chExt cx="247650" cy="336232"/>
                </a:xfrm>
              </p:grpSpPr>
              <p:grpSp>
                <p:nvGrpSpPr>
                  <p:cNvPr id="177" name="Google Shape;177;p7"/>
                  <p:cNvGrpSpPr/>
                  <p:nvPr/>
                </p:nvGrpSpPr>
                <p:grpSpPr>
                  <a:xfrm>
                    <a:off x="6869430" y="2367915"/>
                    <a:ext cx="247650" cy="336232"/>
                    <a:chOff x="6869430" y="2367915"/>
                    <a:chExt cx="247650" cy="336232"/>
                  </a:xfrm>
                </p:grpSpPr>
                <p:sp>
                  <p:nvSpPr>
                    <p:cNvPr id="178" name="Google Shape;178;p7"/>
                    <p:cNvSpPr/>
                    <p:nvPr/>
                  </p:nvSpPr>
                  <p:spPr>
                    <a:xfrm>
                      <a:off x="6869430" y="2441257"/>
                      <a:ext cx="127634" cy="262889"/>
                    </a:xfrm>
                    <a:custGeom>
                      <a:avLst/>
                      <a:gdLst/>
                      <a:ahLst/>
                      <a:cxnLst/>
                      <a:rect l="l" t="t" r="r" b="b"/>
                      <a:pathLst>
                        <a:path w="127634" h="262889" extrusionOk="0">
                          <a:moveTo>
                            <a:pt x="127635" y="262890"/>
                          </a:moveTo>
                          <a:lnTo>
                            <a:pt x="127635" y="111442"/>
                          </a:lnTo>
                          <a:lnTo>
                            <a:pt x="62865" y="0"/>
                          </a:lnTo>
                          <a:lnTo>
                            <a:pt x="0" y="100965"/>
                          </a:lnTo>
                          <a:lnTo>
                            <a:pt x="0" y="26289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 name="Google Shape;179;p7"/>
                    <p:cNvSpPr/>
                    <p:nvPr/>
                  </p:nvSpPr>
                  <p:spPr>
                    <a:xfrm>
                      <a:off x="6997065" y="2552700"/>
                      <a:ext cx="120015" cy="151447"/>
                    </a:xfrm>
                    <a:custGeom>
                      <a:avLst/>
                      <a:gdLst/>
                      <a:ahLst/>
                      <a:cxnLst/>
                      <a:rect l="l" t="t" r="r" b="b"/>
                      <a:pathLst>
                        <a:path w="120015" h="151447" extrusionOk="0">
                          <a:moveTo>
                            <a:pt x="0" y="0"/>
                          </a:moveTo>
                          <a:lnTo>
                            <a:pt x="120015" y="0"/>
                          </a:lnTo>
                          <a:lnTo>
                            <a:pt x="120015" y="151447"/>
                          </a:lnTo>
                          <a:lnTo>
                            <a:pt x="0" y="15144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 name="Google Shape;180;p7"/>
                    <p:cNvSpPr/>
                    <p:nvPr/>
                  </p:nvSpPr>
                  <p:spPr>
                    <a:xfrm>
                      <a:off x="6932294" y="2441257"/>
                      <a:ext cx="183832" cy="111442"/>
                    </a:xfrm>
                    <a:custGeom>
                      <a:avLst/>
                      <a:gdLst/>
                      <a:ahLst/>
                      <a:cxnLst/>
                      <a:rect l="l" t="t" r="r" b="b"/>
                      <a:pathLst>
                        <a:path w="183832" h="111442" extrusionOk="0">
                          <a:moveTo>
                            <a:pt x="0" y="0"/>
                          </a:moveTo>
                          <a:lnTo>
                            <a:pt x="64770" y="111442"/>
                          </a:lnTo>
                          <a:lnTo>
                            <a:pt x="183833" y="111442"/>
                          </a:lnTo>
                          <a:lnTo>
                            <a:pt x="10668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 name="Google Shape;181;p7"/>
                    <p:cNvSpPr/>
                    <p:nvPr/>
                  </p:nvSpPr>
                  <p:spPr>
                    <a:xfrm>
                      <a:off x="6924675" y="2510790"/>
                      <a:ext cx="7620" cy="55245"/>
                    </a:xfrm>
                    <a:custGeom>
                      <a:avLst/>
                      <a:gdLst/>
                      <a:ahLst/>
                      <a:cxnLst/>
                      <a:rect l="l" t="t" r="r" b="b"/>
                      <a:pathLst>
                        <a:path w="7620" h="55245" extrusionOk="0">
                          <a:moveTo>
                            <a:pt x="0" y="0"/>
                          </a:moveTo>
                          <a:lnTo>
                            <a:pt x="7620" y="0"/>
                          </a:lnTo>
                          <a:lnTo>
                            <a:pt x="7620" y="55245"/>
                          </a:lnTo>
                          <a:lnTo>
                            <a:pt x="0" y="5524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 name="Google Shape;182;p7"/>
                    <p:cNvSpPr/>
                    <p:nvPr/>
                  </p:nvSpPr>
                  <p:spPr>
                    <a:xfrm>
                      <a:off x="7029450" y="2576512"/>
                      <a:ext cx="7620" cy="55245"/>
                    </a:xfrm>
                    <a:custGeom>
                      <a:avLst/>
                      <a:gdLst/>
                      <a:ahLst/>
                      <a:cxnLst/>
                      <a:rect l="l" t="t" r="r" b="b"/>
                      <a:pathLst>
                        <a:path w="7620" h="55245" extrusionOk="0">
                          <a:moveTo>
                            <a:pt x="0" y="0"/>
                          </a:moveTo>
                          <a:lnTo>
                            <a:pt x="7620" y="0"/>
                          </a:lnTo>
                          <a:lnTo>
                            <a:pt x="7620" y="55245"/>
                          </a:lnTo>
                          <a:lnTo>
                            <a:pt x="0" y="5524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 name="Google Shape;183;p7"/>
                    <p:cNvSpPr/>
                    <p:nvPr/>
                  </p:nvSpPr>
                  <p:spPr>
                    <a:xfrm>
                      <a:off x="6975157" y="2459355"/>
                      <a:ext cx="40004" cy="18097"/>
                    </a:xfrm>
                    <a:custGeom>
                      <a:avLst/>
                      <a:gdLst/>
                      <a:ahLst/>
                      <a:cxnLst/>
                      <a:rect l="l" t="t" r="r" b="b"/>
                      <a:pathLst>
                        <a:path w="40004" h="18097" extrusionOk="0">
                          <a:moveTo>
                            <a:pt x="0" y="0"/>
                          </a:moveTo>
                          <a:lnTo>
                            <a:pt x="40005" y="0"/>
                          </a:lnTo>
                          <a:lnTo>
                            <a:pt x="40005" y="18097"/>
                          </a:lnTo>
                          <a:lnTo>
                            <a:pt x="0" y="1809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 name="Google Shape;184;p7"/>
                    <p:cNvSpPr/>
                    <p:nvPr/>
                  </p:nvSpPr>
                  <p:spPr>
                    <a:xfrm>
                      <a:off x="7017067" y="2487930"/>
                      <a:ext cx="40004" cy="18097"/>
                    </a:xfrm>
                    <a:custGeom>
                      <a:avLst/>
                      <a:gdLst/>
                      <a:ahLst/>
                      <a:cxnLst/>
                      <a:rect l="l" t="t" r="r" b="b"/>
                      <a:pathLst>
                        <a:path w="40004" h="18097" extrusionOk="0">
                          <a:moveTo>
                            <a:pt x="0" y="0"/>
                          </a:moveTo>
                          <a:lnTo>
                            <a:pt x="40005" y="0"/>
                          </a:lnTo>
                          <a:lnTo>
                            <a:pt x="40005" y="18097"/>
                          </a:lnTo>
                          <a:lnTo>
                            <a:pt x="0" y="1809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 name="Google Shape;185;p7"/>
                    <p:cNvSpPr/>
                    <p:nvPr/>
                  </p:nvSpPr>
                  <p:spPr>
                    <a:xfrm>
                      <a:off x="6956107" y="2367915"/>
                      <a:ext cx="7620" cy="73342"/>
                    </a:xfrm>
                    <a:custGeom>
                      <a:avLst/>
                      <a:gdLst/>
                      <a:ahLst/>
                      <a:cxnLst/>
                      <a:rect l="l" t="t" r="r" b="b"/>
                      <a:pathLst>
                        <a:path w="7620" h="73342" extrusionOk="0">
                          <a:moveTo>
                            <a:pt x="0" y="0"/>
                          </a:moveTo>
                          <a:lnTo>
                            <a:pt x="7620" y="0"/>
                          </a:lnTo>
                          <a:lnTo>
                            <a:pt x="7620" y="73343"/>
                          </a:lnTo>
                          <a:lnTo>
                            <a:pt x="0" y="7334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86" name="Google Shape;186;p7"/>
                  <p:cNvSpPr/>
                  <p:nvPr/>
                </p:nvSpPr>
                <p:spPr>
                  <a:xfrm>
                    <a:off x="6887527" y="2604135"/>
                    <a:ext cx="45720" cy="11429"/>
                  </a:xfrm>
                  <a:custGeom>
                    <a:avLst/>
                    <a:gdLst/>
                    <a:ahLst/>
                    <a:cxnLst/>
                    <a:rect l="l" t="t" r="r" b="b"/>
                    <a:pathLst>
                      <a:path w="45720" h="11429" extrusionOk="0">
                        <a:moveTo>
                          <a:pt x="0" y="0"/>
                        </a:moveTo>
                        <a:lnTo>
                          <a:pt x="45720" y="0"/>
                        </a:lnTo>
                        <a:lnTo>
                          <a:pt x="45720" y="11430"/>
                        </a:lnTo>
                        <a:lnTo>
                          <a:pt x="0"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 name="Google Shape;187;p7"/>
                  <p:cNvSpPr/>
                  <p:nvPr/>
                </p:nvSpPr>
                <p:spPr>
                  <a:xfrm>
                    <a:off x="6924675" y="2626042"/>
                    <a:ext cx="45720" cy="11429"/>
                  </a:xfrm>
                  <a:custGeom>
                    <a:avLst/>
                    <a:gdLst/>
                    <a:ahLst/>
                    <a:cxnLst/>
                    <a:rect l="l" t="t" r="r" b="b"/>
                    <a:pathLst>
                      <a:path w="45720" h="11429" extrusionOk="0">
                        <a:moveTo>
                          <a:pt x="0" y="0"/>
                        </a:moveTo>
                        <a:lnTo>
                          <a:pt x="45720" y="0"/>
                        </a:lnTo>
                        <a:lnTo>
                          <a:pt x="45720" y="11430"/>
                        </a:lnTo>
                        <a:lnTo>
                          <a:pt x="0"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88"/>
        <p:cNvGrpSpPr/>
        <p:nvPr/>
      </p:nvGrpSpPr>
      <p:grpSpPr>
        <a:xfrm>
          <a:off x="0" y="0"/>
          <a:ext cx="0" cy="0"/>
          <a:chOff x="0" y="0"/>
          <a:chExt cx="0" cy="0"/>
        </a:xfrm>
      </p:grpSpPr>
      <p:sp>
        <p:nvSpPr>
          <p:cNvPr id="189" name="Google Shape;189;p8"/>
          <p:cNvSpPr txBox="1">
            <a:spLocks noGrp="1"/>
          </p:cNvSpPr>
          <p:nvPr>
            <p:ph type="title"/>
          </p:nvPr>
        </p:nvSpPr>
        <p:spPr>
          <a:xfrm>
            <a:off x="3465849" y="1307100"/>
            <a:ext cx="4943100" cy="25293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73"/>
        <p:cNvGrpSpPr/>
        <p:nvPr/>
      </p:nvGrpSpPr>
      <p:grpSpPr>
        <a:xfrm>
          <a:off x="0" y="0"/>
          <a:ext cx="0" cy="0"/>
          <a:chOff x="0" y="0"/>
          <a:chExt cx="0" cy="0"/>
        </a:xfrm>
      </p:grpSpPr>
      <p:sp>
        <p:nvSpPr>
          <p:cNvPr id="274" name="Google Shape;274;p10"/>
          <p:cNvSpPr>
            <a:spLocks noGrp="1"/>
          </p:cNvSpPr>
          <p:nvPr>
            <p:ph type="pic" idx="2"/>
          </p:nvPr>
        </p:nvSpPr>
        <p:spPr>
          <a:xfrm>
            <a:off x="25" y="0"/>
            <a:ext cx="9144000" cy="5143500"/>
          </a:xfrm>
          <a:prstGeom prst="rect">
            <a:avLst/>
          </a:prstGeom>
          <a:noFill/>
          <a:ln>
            <a:noFill/>
          </a:ln>
        </p:spPr>
      </p:sp>
      <p:sp>
        <p:nvSpPr>
          <p:cNvPr id="275" name="Google Shape;275;p10"/>
          <p:cNvSpPr txBox="1">
            <a:spLocks noGrp="1"/>
          </p:cNvSpPr>
          <p:nvPr>
            <p:ph type="title"/>
          </p:nvPr>
        </p:nvSpPr>
        <p:spPr>
          <a:xfrm>
            <a:off x="740550" y="4038825"/>
            <a:ext cx="7662900" cy="565200"/>
          </a:xfrm>
          <a:prstGeom prst="rect">
            <a:avLst/>
          </a:prstGeom>
          <a:solidFill>
            <a:schemeClr val="lt1"/>
          </a:solidFill>
          <a:ln>
            <a:noFill/>
          </a:ln>
        </p:spPr>
        <p:txBody>
          <a:bodyPr spcFirstLastPara="1" wrap="square" lIns="91425" tIns="91425" rIns="91425" bIns="91425" anchor="ctr" anchorCtr="0">
            <a:noAutofit/>
          </a:bodyPr>
          <a:lstStyle>
            <a:lvl1pPr lvl="0" algn="ctr" rtl="0">
              <a:spcBef>
                <a:spcPts val="0"/>
              </a:spcBef>
              <a:spcAft>
                <a:spcPts val="0"/>
              </a:spcAft>
              <a:buSzPts val="3500"/>
              <a:buNone/>
              <a:defRPr sz="2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76"/>
        <p:cNvGrpSpPr/>
        <p:nvPr/>
      </p:nvGrpSpPr>
      <p:grpSpPr>
        <a:xfrm>
          <a:off x="0" y="0"/>
          <a:ext cx="0" cy="0"/>
          <a:chOff x="0" y="0"/>
          <a:chExt cx="0" cy="0"/>
        </a:xfrm>
      </p:grpSpPr>
      <p:sp>
        <p:nvSpPr>
          <p:cNvPr id="277" name="Google Shape;277;p11"/>
          <p:cNvSpPr txBox="1">
            <a:spLocks noGrp="1"/>
          </p:cNvSpPr>
          <p:nvPr>
            <p:ph type="title" hasCustomPrompt="1"/>
          </p:nvPr>
        </p:nvSpPr>
        <p:spPr>
          <a:xfrm>
            <a:off x="1284000" y="1085850"/>
            <a:ext cx="6576000" cy="106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7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278" name="Google Shape;278;p11"/>
          <p:cNvSpPr txBox="1">
            <a:spLocks noGrp="1"/>
          </p:cNvSpPr>
          <p:nvPr>
            <p:ph type="subTitle" idx="1"/>
          </p:nvPr>
        </p:nvSpPr>
        <p:spPr>
          <a:xfrm>
            <a:off x="2337450" y="2216175"/>
            <a:ext cx="4469100" cy="10665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9"/>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Acme"/>
              <a:buNone/>
              <a:defRPr sz="3500">
                <a:solidFill>
                  <a:schemeClr val="dk1"/>
                </a:solidFill>
                <a:latin typeface="Acme"/>
                <a:ea typeface="Acme"/>
                <a:cs typeface="Acme"/>
                <a:sym typeface="Acm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61" r:id="rId10"/>
    <p:sldLayoutId id="2147483662" r:id="rId11"/>
    <p:sldLayoutId id="2147483663" r:id="rId12"/>
    <p:sldLayoutId id="2147483664" r:id="rId13"/>
    <p:sldLayoutId id="2147483665" r:id="rId14"/>
    <p:sldLayoutId id="2147483691" r:id="rId15"/>
    <p:sldLayoutId id="2147483692"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539400"/>
            <a:ext cx="77178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Niramit"/>
              <a:buNone/>
              <a:defRPr sz="3000">
                <a:solidFill>
                  <a:schemeClr val="dk1"/>
                </a:solidFill>
                <a:latin typeface="Niramit"/>
                <a:ea typeface="Niramit"/>
                <a:cs typeface="Niramit"/>
                <a:sym typeface="Niramit"/>
              </a:defRPr>
            </a:lvl1pPr>
            <a:lvl2pPr lvl="1" rtl="0">
              <a:spcBef>
                <a:spcPts val="0"/>
              </a:spcBef>
              <a:spcAft>
                <a:spcPts val="0"/>
              </a:spcAft>
              <a:buClr>
                <a:schemeClr val="dk1"/>
              </a:buClr>
              <a:buSzPts val="3000"/>
              <a:buFont typeface="Niramit"/>
              <a:buNone/>
              <a:defRPr sz="3000">
                <a:solidFill>
                  <a:schemeClr val="dk1"/>
                </a:solidFill>
                <a:latin typeface="Niramit"/>
                <a:ea typeface="Niramit"/>
                <a:cs typeface="Niramit"/>
                <a:sym typeface="Niramit"/>
              </a:defRPr>
            </a:lvl2pPr>
            <a:lvl3pPr lvl="2" rtl="0">
              <a:spcBef>
                <a:spcPts val="0"/>
              </a:spcBef>
              <a:spcAft>
                <a:spcPts val="0"/>
              </a:spcAft>
              <a:buClr>
                <a:schemeClr val="dk1"/>
              </a:buClr>
              <a:buSzPts val="3000"/>
              <a:buFont typeface="Niramit"/>
              <a:buNone/>
              <a:defRPr sz="3000">
                <a:solidFill>
                  <a:schemeClr val="dk1"/>
                </a:solidFill>
                <a:latin typeface="Niramit"/>
                <a:ea typeface="Niramit"/>
                <a:cs typeface="Niramit"/>
                <a:sym typeface="Niramit"/>
              </a:defRPr>
            </a:lvl3pPr>
            <a:lvl4pPr lvl="3" rtl="0">
              <a:spcBef>
                <a:spcPts val="0"/>
              </a:spcBef>
              <a:spcAft>
                <a:spcPts val="0"/>
              </a:spcAft>
              <a:buClr>
                <a:schemeClr val="dk1"/>
              </a:buClr>
              <a:buSzPts val="3000"/>
              <a:buFont typeface="Niramit"/>
              <a:buNone/>
              <a:defRPr sz="3000">
                <a:solidFill>
                  <a:schemeClr val="dk1"/>
                </a:solidFill>
                <a:latin typeface="Niramit"/>
                <a:ea typeface="Niramit"/>
                <a:cs typeface="Niramit"/>
                <a:sym typeface="Niramit"/>
              </a:defRPr>
            </a:lvl4pPr>
            <a:lvl5pPr lvl="4" rtl="0">
              <a:spcBef>
                <a:spcPts val="0"/>
              </a:spcBef>
              <a:spcAft>
                <a:spcPts val="0"/>
              </a:spcAft>
              <a:buClr>
                <a:schemeClr val="dk1"/>
              </a:buClr>
              <a:buSzPts val="3000"/>
              <a:buFont typeface="Niramit"/>
              <a:buNone/>
              <a:defRPr sz="3000">
                <a:solidFill>
                  <a:schemeClr val="dk1"/>
                </a:solidFill>
                <a:latin typeface="Niramit"/>
                <a:ea typeface="Niramit"/>
                <a:cs typeface="Niramit"/>
                <a:sym typeface="Niramit"/>
              </a:defRPr>
            </a:lvl5pPr>
            <a:lvl6pPr lvl="5" rtl="0">
              <a:spcBef>
                <a:spcPts val="0"/>
              </a:spcBef>
              <a:spcAft>
                <a:spcPts val="0"/>
              </a:spcAft>
              <a:buClr>
                <a:schemeClr val="dk1"/>
              </a:buClr>
              <a:buSzPts val="3000"/>
              <a:buFont typeface="Niramit"/>
              <a:buNone/>
              <a:defRPr sz="3000">
                <a:solidFill>
                  <a:schemeClr val="dk1"/>
                </a:solidFill>
                <a:latin typeface="Niramit"/>
                <a:ea typeface="Niramit"/>
                <a:cs typeface="Niramit"/>
                <a:sym typeface="Niramit"/>
              </a:defRPr>
            </a:lvl6pPr>
            <a:lvl7pPr lvl="6" rtl="0">
              <a:spcBef>
                <a:spcPts val="0"/>
              </a:spcBef>
              <a:spcAft>
                <a:spcPts val="0"/>
              </a:spcAft>
              <a:buClr>
                <a:schemeClr val="dk1"/>
              </a:buClr>
              <a:buSzPts val="3000"/>
              <a:buFont typeface="Niramit"/>
              <a:buNone/>
              <a:defRPr sz="3000">
                <a:solidFill>
                  <a:schemeClr val="dk1"/>
                </a:solidFill>
                <a:latin typeface="Niramit"/>
                <a:ea typeface="Niramit"/>
                <a:cs typeface="Niramit"/>
                <a:sym typeface="Niramit"/>
              </a:defRPr>
            </a:lvl7pPr>
            <a:lvl8pPr lvl="7" rtl="0">
              <a:spcBef>
                <a:spcPts val="0"/>
              </a:spcBef>
              <a:spcAft>
                <a:spcPts val="0"/>
              </a:spcAft>
              <a:buClr>
                <a:schemeClr val="dk1"/>
              </a:buClr>
              <a:buSzPts val="3000"/>
              <a:buFont typeface="Niramit"/>
              <a:buNone/>
              <a:defRPr sz="3000">
                <a:solidFill>
                  <a:schemeClr val="dk1"/>
                </a:solidFill>
                <a:latin typeface="Niramit"/>
                <a:ea typeface="Niramit"/>
                <a:cs typeface="Niramit"/>
                <a:sym typeface="Niramit"/>
              </a:defRPr>
            </a:lvl8pPr>
            <a:lvl9pPr lvl="8" rtl="0">
              <a:spcBef>
                <a:spcPts val="0"/>
              </a:spcBef>
              <a:spcAft>
                <a:spcPts val="0"/>
              </a:spcAft>
              <a:buClr>
                <a:schemeClr val="dk1"/>
              </a:buClr>
              <a:buSzPts val="3000"/>
              <a:buFont typeface="Niramit"/>
              <a:buNone/>
              <a:defRPr sz="3000">
                <a:solidFill>
                  <a:schemeClr val="dk1"/>
                </a:solidFill>
                <a:latin typeface="Niramit"/>
                <a:ea typeface="Niramit"/>
                <a:cs typeface="Niramit"/>
                <a:sym typeface="Niramit"/>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Clr>
                <a:schemeClr val="dk1"/>
              </a:buClr>
              <a:buSzPts val="1200"/>
              <a:buFont typeface="Niramit"/>
              <a:buChar char="●"/>
              <a:defRPr sz="1200">
                <a:solidFill>
                  <a:schemeClr val="dk1"/>
                </a:solidFill>
                <a:latin typeface="Niramit"/>
                <a:ea typeface="Niramit"/>
                <a:cs typeface="Niramit"/>
                <a:sym typeface="Niramit"/>
              </a:defRPr>
            </a:lvl1pPr>
            <a:lvl2pPr marL="914400" lvl="1" indent="-304800">
              <a:lnSpc>
                <a:spcPct val="115000"/>
              </a:lnSpc>
              <a:spcBef>
                <a:spcPts val="1600"/>
              </a:spcBef>
              <a:spcAft>
                <a:spcPts val="0"/>
              </a:spcAft>
              <a:buClr>
                <a:schemeClr val="dk1"/>
              </a:buClr>
              <a:buSzPts val="1200"/>
              <a:buFont typeface="Niramit"/>
              <a:buChar char="○"/>
              <a:defRPr sz="1200">
                <a:solidFill>
                  <a:schemeClr val="dk1"/>
                </a:solidFill>
                <a:latin typeface="Niramit"/>
                <a:ea typeface="Niramit"/>
                <a:cs typeface="Niramit"/>
                <a:sym typeface="Niramit"/>
              </a:defRPr>
            </a:lvl2pPr>
            <a:lvl3pPr marL="1371600" lvl="2" indent="-304800">
              <a:lnSpc>
                <a:spcPct val="115000"/>
              </a:lnSpc>
              <a:spcBef>
                <a:spcPts val="1600"/>
              </a:spcBef>
              <a:spcAft>
                <a:spcPts val="0"/>
              </a:spcAft>
              <a:buClr>
                <a:schemeClr val="dk1"/>
              </a:buClr>
              <a:buSzPts val="1200"/>
              <a:buFont typeface="Niramit"/>
              <a:buChar char="■"/>
              <a:defRPr sz="1200">
                <a:solidFill>
                  <a:schemeClr val="dk1"/>
                </a:solidFill>
                <a:latin typeface="Niramit"/>
                <a:ea typeface="Niramit"/>
                <a:cs typeface="Niramit"/>
                <a:sym typeface="Niramit"/>
              </a:defRPr>
            </a:lvl3pPr>
            <a:lvl4pPr marL="1828800" lvl="3" indent="-304800">
              <a:lnSpc>
                <a:spcPct val="115000"/>
              </a:lnSpc>
              <a:spcBef>
                <a:spcPts val="1600"/>
              </a:spcBef>
              <a:spcAft>
                <a:spcPts val="0"/>
              </a:spcAft>
              <a:buClr>
                <a:schemeClr val="dk1"/>
              </a:buClr>
              <a:buSzPts val="1200"/>
              <a:buFont typeface="Niramit"/>
              <a:buChar char="●"/>
              <a:defRPr sz="1200">
                <a:solidFill>
                  <a:schemeClr val="dk1"/>
                </a:solidFill>
                <a:latin typeface="Niramit"/>
                <a:ea typeface="Niramit"/>
                <a:cs typeface="Niramit"/>
                <a:sym typeface="Niramit"/>
              </a:defRPr>
            </a:lvl4pPr>
            <a:lvl5pPr marL="2286000" lvl="4" indent="-304800">
              <a:lnSpc>
                <a:spcPct val="115000"/>
              </a:lnSpc>
              <a:spcBef>
                <a:spcPts val="1600"/>
              </a:spcBef>
              <a:spcAft>
                <a:spcPts val="0"/>
              </a:spcAft>
              <a:buClr>
                <a:schemeClr val="dk1"/>
              </a:buClr>
              <a:buSzPts val="1200"/>
              <a:buFont typeface="Niramit"/>
              <a:buChar char="○"/>
              <a:defRPr sz="1200">
                <a:solidFill>
                  <a:schemeClr val="dk1"/>
                </a:solidFill>
                <a:latin typeface="Niramit"/>
                <a:ea typeface="Niramit"/>
                <a:cs typeface="Niramit"/>
                <a:sym typeface="Niramit"/>
              </a:defRPr>
            </a:lvl5pPr>
            <a:lvl6pPr marL="2743200" lvl="5" indent="-304800">
              <a:lnSpc>
                <a:spcPct val="115000"/>
              </a:lnSpc>
              <a:spcBef>
                <a:spcPts val="1600"/>
              </a:spcBef>
              <a:spcAft>
                <a:spcPts val="0"/>
              </a:spcAft>
              <a:buClr>
                <a:schemeClr val="dk1"/>
              </a:buClr>
              <a:buSzPts val="1200"/>
              <a:buFont typeface="Niramit"/>
              <a:buChar char="■"/>
              <a:defRPr sz="1200">
                <a:solidFill>
                  <a:schemeClr val="dk1"/>
                </a:solidFill>
                <a:latin typeface="Niramit"/>
                <a:ea typeface="Niramit"/>
                <a:cs typeface="Niramit"/>
                <a:sym typeface="Niramit"/>
              </a:defRPr>
            </a:lvl6pPr>
            <a:lvl7pPr marL="3200400" lvl="6" indent="-304800">
              <a:lnSpc>
                <a:spcPct val="115000"/>
              </a:lnSpc>
              <a:spcBef>
                <a:spcPts val="1600"/>
              </a:spcBef>
              <a:spcAft>
                <a:spcPts val="0"/>
              </a:spcAft>
              <a:buClr>
                <a:schemeClr val="dk1"/>
              </a:buClr>
              <a:buSzPts val="1200"/>
              <a:buFont typeface="Niramit"/>
              <a:buChar char="●"/>
              <a:defRPr sz="1200">
                <a:solidFill>
                  <a:schemeClr val="dk1"/>
                </a:solidFill>
                <a:latin typeface="Niramit"/>
                <a:ea typeface="Niramit"/>
                <a:cs typeface="Niramit"/>
                <a:sym typeface="Niramit"/>
              </a:defRPr>
            </a:lvl7pPr>
            <a:lvl8pPr marL="3657600" lvl="7" indent="-304800">
              <a:lnSpc>
                <a:spcPct val="115000"/>
              </a:lnSpc>
              <a:spcBef>
                <a:spcPts val="1600"/>
              </a:spcBef>
              <a:spcAft>
                <a:spcPts val="0"/>
              </a:spcAft>
              <a:buClr>
                <a:schemeClr val="dk1"/>
              </a:buClr>
              <a:buSzPts val="1200"/>
              <a:buFont typeface="Niramit"/>
              <a:buChar char="○"/>
              <a:defRPr sz="1200">
                <a:solidFill>
                  <a:schemeClr val="dk1"/>
                </a:solidFill>
                <a:latin typeface="Niramit"/>
                <a:ea typeface="Niramit"/>
                <a:cs typeface="Niramit"/>
                <a:sym typeface="Niramit"/>
              </a:defRPr>
            </a:lvl8pPr>
            <a:lvl9pPr marL="4114800" lvl="8" indent="-304800">
              <a:lnSpc>
                <a:spcPct val="115000"/>
              </a:lnSpc>
              <a:spcBef>
                <a:spcPts val="1600"/>
              </a:spcBef>
              <a:spcAft>
                <a:spcPts val="1600"/>
              </a:spcAft>
              <a:buClr>
                <a:schemeClr val="dk1"/>
              </a:buClr>
              <a:buSzPts val="1200"/>
              <a:buFont typeface="Niramit"/>
              <a:buChar char="■"/>
              <a:defRPr sz="1200">
                <a:solidFill>
                  <a:schemeClr val="dk1"/>
                </a:solidFill>
                <a:latin typeface="Niramit"/>
                <a:ea typeface="Niramit"/>
                <a:cs typeface="Niramit"/>
                <a:sym typeface="Niramit"/>
              </a:defRPr>
            </a:lvl9pPr>
          </a:lstStyle>
          <a:p>
            <a:endParaRPr/>
          </a:p>
        </p:txBody>
      </p:sp>
    </p:spTree>
    <p:extLst>
      <p:ext uri="{BB962C8B-B14F-4D97-AF65-F5344CB8AC3E}">
        <p14:creationId xmlns:p14="http://schemas.microsoft.com/office/powerpoint/2010/main" val="1079021474"/>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6.xml"/><Relationship Id="rId4" Type="http://schemas.openxmlformats.org/officeDocument/2006/relationships/image" Target="../media/image53.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0.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image" Target="../media/image90.svg"/><Relationship Id="rId3" Type="http://schemas.microsoft.com/office/2007/relationships/media" Target="../media/media2.mp3"/><Relationship Id="rId7" Type="http://schemas.openxmlformats.org/officeDocument/2006/relationships/image" Target="../media/image4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4.png"/><Relationship Id="rId5" Type="http://schemas.openxmlformats.org/officeDocument/2006/relationships/slideLayout" Target="../slideLayouts/slideLayout16.xml"/><Relationship Id="rId10" Type="http://schemas.openxmlformats.org/officeDocument/2006/relationships/image" Target="../media/image92.svg"/><Relationship Id="rId4" Type="http://schemas.openxmlformats.org/officeDocument/2006/relationships/audio" Target="../media/media2.mp3"/><Relationship Id="rId9"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image" Target="../media/image90.svg"/><Relationship Id="rId3" Type="http://schemas.microsoft.com/office/2007/relationships/media" Target="../media/media2.mp3"/><Relationship Id="rId7" Type="http://schemas.openxmlformats.org/officeDocument/2006/relationships/image" Target="../media/image4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4.png"/><Relationship Id="rId5" Type="http://schemas.openxmlformats.org/officeDocument/2006/relationships/slideLayout" Target="../slideLayouts/slideLayout16.xml"/><Relationship Id="rId10" Type="http://schemas.openxmlformats.org/officeDocument/2006/relationships/image" Target="../media/image92.svg"/><Relationship Id="rId4" Type="http://schemas.openxmlformats.org/officeDocument/2006/relationships/audio" Target="../media/media2.mp3"/><Relationship Id="rId9" Type="http://schemas.openxmlformats.org/officeDocument/2006/relationships/image" Target="../media/image46.png"/></Relationships>
</file>

<file path=ppt/slides/_rels/slide28.xml.rels><?xml version="1.0" encoding="UTF-8" standalone="yes"?>
<Relationships xmlns="http://schemas.openxmlformats.org/package/2006/relationships"><Relationship Id="rId8" Type="http://schemas.openxmlformats.org/officeDocument/2006/relationships/image" Target="../media/image90.svg"/><Relationship Id="rId3" Type="http://schemas.microsoft.com/office/2007/relationships/media" Target="../media/media2.mp3"/><Relationship Id="rId7" Type="http://schemas.openxmlformats.org/officeDocument/2006/relationships/image" Target="../media/image4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4.png"/><Relationship Id="rId5" Type="http://schemas.openxmlformats.org/officeDocument/2006/relationships/slideLayout" Target="../slideLayouts/slideLayout16.xml"/><Relationship Id="rId10" Type="http://schemas.openxmlformats.org/officeDocument/2006/relationships/image" Target="../media/image92.svg"/><Relationship Id="rId4" Type="http://schemas.openxmlformats.org/officeDocument/2006/relationships/audio" Target="../media/media2.mp3"/><Relationship Id="rId9" Type="http://schemas.openxmlformats.org/officeDocument/2006/relationships/image" Target="../media/image46.png"/></Relationships>
</file>

<file path=ppt/slides/_rels/slide29.xml.rels><?xml version="1.0" encoding="UTF-8" standalone="yes"?>
<Relationships xmlns="http://schemas.openxmlformats.org/package/2006/relationships"><Relationship Id="rId8" Type="http://schemas.openxmlformats.org/officeDocument/2006/relationships/image" Target="../media/image90.svg"/><Relationship Id="rId3" Type="http://schemas.microsoft.com/office/2007/relationships/media" Target="../media/media2.mp3"/><Relationship Id="rId7" Type="http://schemas.openxmlformats.org/officeDocument/2006/relationships/image" Target="../media/image4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4.png"/><Relationship Id="rId5" Type="http://schemas.openxmlformats.org/officeDocument/2006/relationships/slideLayout" Target="../slideLayouts/slideLayout16.xml"/><Relationship Id="rId10" Type="http://schemas.openxmlformats.org/officeDocument/2006/relationships/image" Target="../media/image92.svg"/><Relationship Id="rId4" Type="http://schemas.openxmlformats.org/officeDocument/2006/relationships/audio" Target="../media/media2.mp3"/><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90.svg"/><Relationship Id="rId3" Type="http://schemas.microsoft.com/office/2007/relationships/media" Target="../media/media2.mp3"/><Relationship Id="rId7" Type="http://schemas.openxmlformats.org/officeDocument/2006/relationships/image" Target="../media/image4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4.png"/><Relationship Id="rId5" Type="http://schemas.openxmlformats.org/officeDocument/2006/relationships/slideLayout" Target="../slideLayouts/slideLayout16.xml"/><Relationship Id="rId10" Type="http://schemas.openxmlformats.org/officeDocument/2006/relationships/image" Target="../media/image92.svg"/><Relationship Id="rId4" Type="http://schemas.openxmlformats.org/officeDocument/2006/relationships/audio" Target="../media/media2.mp3"/><Relationship Id="rId9" Type="http://schemas.openxmlformats.org/officeDocument/2006/relationships/image" Target="../media/image46.png"/></Relationships>
</file>

<file path=ppt/slides/_rels/slide31.xml.rels><?xml version="1.0" encoding="UTF-8" standalone="yes"?>
<Relationships xmlns="http://schemas.openxmlformats.org/package/2006/relationships"><Relationship Id="rId8" Type="http://schemas.openxmlformats.org/officeDocument/2006/relationships/image" Target="../media/image90.svg"/><Relationship Id="rId3" Type="http://schemas.microsoft.com/office/2007/relationships/media" Target="../media/media2.mp3"/><Relationship Id="rId7" Type="http://schemas.openxmlformats.org/officeDocument/2006/relationships/image" Target="../media/image4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4.png"/><Relationship Id="rId5" Type="http://schemas.openxmlformats.org/officeDocument/2006/relationships/slideLayout" Target="../slideLayouts/slideLayout16.xml"/><Relationship Id="rId10" Type="http://schemas.openxmlformats.org/officeDocument/2006/relationships/image" Target="../media/image92.svg"/><Relationship Id="rId4" Type="http://schemas.openxmlformats.org/officeDocument/2006/relationships/audio" Target="../media/media2.mp3"/><Relationship Id="rId9" Type="http://schemas.openxmlformats.org/officeDocument/2006/relationships/image" Target="../media/image46.png"/></Relationships>
</file>

<file path=ppt/slides/_rels/slide32.xml.rels><?xml version="1.0" encoding="UTF-8" standalone="yes"?>
<Relationships xmlns="http://schemas.openxmlformats.org/package/2006/relationships"><Relationship Id="rId8" Type="http://schemas.openxmlformats.org/officeDocument/2006/relationships/image" Target="../media/image90.svg"/><Relationship Id="rId3" Type="http://schemas.microsoft.com/office/2007/relationships/media" Target="../media/media2.mp3"/><Relationship Id="rId7" Type="http://schemas.openxmlformats.org/officeDocument/2006/relationships/image" Target="../media/image4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4.png"/><Relationship Id="rId5" Type="http://schemas.openxmlformats.org/officeDocument/2006/relationships/slideLayout" Target="../slideLayouts/slideLayout16.xml"/><Relationship Id="rId10" Type="http://schemas.openxmlformats.org/officeDocument/2006/relationships/image" Target="../media/image92.svg"/><Relationship Id="rId4" Type="http://schemas.openxmlformats.org/officeDocument/2006/relationships/audio" Target="../media/media2.mp3"/><Relationship Id="rId9" Type="http://schemas.openxmlformats.org/officeDocument/2006/relationships/image" Target="../media/image46.png"/></Relationships>
</file>

<file path=ppt/slides/_rels/slide33.xml.rels><?xml version="1.0" encoding="UTF-8" standalone="yes"?>
<Relationships xmlns="http://schemas.openxmlformats.org/package/2006/relationships"><Relationship Id="rId8" Type="http://schemas.openxmlformats.org/officeDocument/2006/relationships/image" Target="../media/image90.svg"/><Relationship Id="rId3" Type="http://schemas.microsoft.com/office/2007/relationships/media" Target="../media/media2.mp3"/><Relationship Id="rId7" Type="http://schemas.openxmlformats.org/officeDocument/2006/relationships/image" Target="../media/image4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4.png"/><Relationship Id="rId5" Type="http://schemas.openxmlformats.org/officeDocument/2006/relationships/slideLayout" Target="../slideLayouts/slideLayout16.xml"/><Relationship Id="rId10" Type="http://schemas.openxmlformats.org/officeDocument/2006/relationships/image" Target="../media/image92.svg"/><Relationship Id="rId4" Type="http://schemas.openxmlformats.org/officeDocument/2006/relationships/audio" Target="../media/media2.mp3"/><Relationship Id="rId9" Type="http://schemas.openxmlformats.org/officeDocument/2006/relationships/image" Target="../media/image4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jp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94.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4"/>
        <p:cNvGrpSpPr/>
        <p:nvPr/>
      </p:nvGrpSpPr>
      <p:grpSpPr>
        <a:xfrm>
          <a:off x="0" y="0"/>
          <a:ext cx="0" cy="0"/>
          <a:chOff x="0" y="0"/>
          <a:chExt cx="0" cy="0"/>
        </a:xfrm>
      </p:grpSpPr>
      <p:grpSp>
        <p:nvGrpSpPr>
          <p:cNvPr id="645" name="Google Shape;645;p25"/>
          <p:cNvGrpSpPr/>
          <p:nvPr/>
        </p:nvGrpSpPr>
        <p:grpSpPr>
          <a:xfrm>
            <a:off x="1495287" y="-1463612"/>
            <a:ext cx="8072344" cy="6962905"/>
            <a:chOff x="1495287" y="-1463612"/>
            <a:chExt cx="8072344" cy="6962905"/>
          </a:xfrm>
        </p:grpSpPr>
        <p:sp>
          <p:nvSpPr>
            <p:cNvPr id="646" name="Google Shape;646;p25"/>
            <p:cNvSpPr/>
            <p:nvPr/>
          </p:nvSpPr>
          <p:spPr>
            <a:xfrm>
              <a:off x="6057173" y="361101"/>
              <a:ext cx="856735" cy="301289"/>
            </a:xfrm>
            <a:custGeom>
              <a:avLst/>
              <a:gdLst/>
              <a:ahLst/>
              <a:cxnLst/>
              <a:rect l="l" t="t" r="r" b="b"/>
              <a:pathLst>
                <a:path w="751522" h="264289" extrusionOk="0">
                  <a:moveTo>
                    <a:pt x="751523" y="264289"/>
                  </a:moveTo>
                  <a:lnTo>
                    <a:pt x="0" y="264289"/>
                  </a:lnTo>
                  <a:cubicBezTo>
                    <a:pt x="4763" y="221427"/>
                    <a:pt x="32385" y="188089"/>
                    <a:pt x="72390" y="172849"/>
                  </a:cubicBezTo>
                  <a:cubicBezTo>
                    <a:pt x="112395" y="156657"/>
                    <a:pt x="160020" y="164277"/>
                    <a:pt x="193357" y="191899"/>
                  </a:cubicBezTo>
                  <a:cubicBezTo>
                    <a:pt x="199073" y="132844"/>
                    <a:pt x="222885" y="73789"/>
                    <a:pt x="267653" y="33784"/>
                  </a:cubicBezTo>
                  <a:cubicBezTo>
                    <a:pt x="318135" y="-10031"/>
                    <a:pt x="389573" y="-9078"/>
                    <a:pt x="444817" y="24259"/>
                  </a:cubicBezTo>
                  <a:cubicBezTo>
                    <a:pt x="509587" y="64264"/>
                    <a:pt x="522923" y="126177"/>
                    <a:pt x="516255" y="198567"/>
                  </a:cubicBezTo>
                  <a:cubicBezTo>
                    <a:pt x="517207" y="187137"/>
                    <a:pt x="562928" y="167134"/>
                    <a:pt x="573405" y="164277"/>
                  </a:cubicBezTo>
                  <a:cubicBezTo>
                    <a:pt x="597218" y="156657"/>
                    <a:pt x="621982" y="156657"/>
                    <a:pt x="644843" y="165229"/>
                  </a:cubicBezTo>
                  <a:cubicBezTo>
                    <a:pt x="691515" y="180469"/>
                    <a:pt x="727710" y="222379"/>
                    <a:pt x="751523" y="26428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7" name="Google Shape;647;p25"/>
            <p:cNvSpPr/>
            <p:nvPr/>
          </p:nvSpPr>
          <p:spPr>
            <a:xfrm rot="-188697">
              <a:off x="4459145" y="471741"/>
              <a:ext cx="4343789" cy="4381491"/>
            </a:xfrm>
            <a:custGeom>
              <a:avLst/>
              <a:gdLst/>
              <a:ahLst/>
              <a:cxnLst/>
              <a:rect l="l" t="t" r="r" b="b"/>
              <a:pathLst>
                <a:path w="3812964" h="3755096" extrusionOk="0">
                  <a:moveTo>
                    <a:pt x="100604" y="389728"/>
                  </a:moveTo>
                  <a:cubicBezTo>
                    <a:pt x="-23221" y="585943"/>
                    <a:pt x="-37508" y="852643"/>
                    <a:pt x="84412" y="1050763"/>
                  </a:cubicBezTo>
                  <a:cubicBezTo>
                    <a:pt x="262529" y="1340323"/>
                    <a:pt x="653054" y="1414618"/>
                    <a:pt x="895942" y="1652743"/>
                  </a:cubicBezTo>
                  <a:cubicBezTo>
                    <a:pt x="1155022" y="1908013"/>
                    <a:pt x="1202647" y="2300443"/>
                    <a:pt x="1269322" y="2658583"/>
                  </a:cubicBezTo>
                  <a:cubicBezTo>
                    <a:pt x="1335997" y="3015771"/>
                    <a:pt x="1471252" y="3412011"/>
                    <a:pt x="1804627" y="3557743"/>
                  </a:cubicBezTo>
                  <a:cubicBezTo>
                    <a:pt x="2093234" y="3683473"/>
                    <a:pt x="2431372" y="3575841"/>
                    <a:pt x="2739029" y="3639658"/>
                  </a:cubicBezTo>
                  <a:cubicBezTo>
                    <a:pt x="2897144" y="3672043"/>
                    <a:pt x="3047640" y="3750148"/>
                    <a:pt x="3208612" y="3754911"/>
                  </a:cubicBezTo>
                  <a:cubicBezTo>
                    <a:pt x="3417209" y="3760626"/>
                    <a:pt x="3619140" y="3633943"/>
                    <a:pt x="3722962" y="3452968"/>
                  </a:cubicBezTo>
                  <a:cubicBezTo>
                    <a:pt x="3826784" y="3271993"/>
                    <a:pt x="3837262" y="3045298"/>
                    <a:pt x="3772492" y="2847178"/>
                  </a:cubicBezTo>
                  <a:cubicBezTo>
                    <a:pt x="3710579" y="2658583"/>
                    <a:pt x="3584849" y="2491896"/>
                    <a:pt x="3556274" y="2295681"/>
                  </a:cubicBezTo>
                  <a:cubicBezTo>
                    <a:pt x="3507697" y="1963258"/>
                    <a:pt x="3748679" y="1655601"/>
                    <a:pt x="3777254" y="1320321"/>
                  </a:cubicBezTo>
                  <a:cubicBezTo>
                    <a:pt x="3800115" y="1051716"/>
                    <a:pt x="3675337" y="778348"/>
                    <a:pt x="3468644" y="604041"/>
                  </a:cubicBezTo>
                  <a:cubicBezTo>
                    <a:pt x="3261952" y="429733"/>
                    <a:pt x="2980012" y="354486"/>
                    <a:pt x="2711407" y="383061"/>
                  </a:cubicBezTo>
                  <a:cubicBezTo>
                    <a:pt x="2350409" y="421161"/>
                    <a:pt x="1981792" y="634521"/>
                    <a:pt x="1644607" y="498313"/>
                  </a:cubicBezTo>
                  <a:cubicBezTo>
                    <a:pt x="1470299" y="427828"/>
                    <a:pt x="1344569" y="275428"/>
                    <a:pt x="1201694" y="152556"/>
                  </a:cubicBezTo>
                  <a:cubicBezTo>
                    <a:pt x="860699" y="-141767"/>
                    <a:pt x="334919" y="18253"/>
                    <a:pt x="100604" y="38972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8" name="Google Shape;648;p25"/>
            <p:cNvSpPr/>
            <p:nvPr/>
          </p:nvSpPr>
          <p:spPr>
            <a:xfrm rot="-598732">
              <a:off x="6653714" y="1793489"/>
              <a:ext cx="2792175" cy="1648885"/>
            </a:xfrm>
            <a:custGeom>
              <a:avLst/>
              <a:gdLst/>
              <a:ahLst/>
              <a:cxnLst/>
              <a:rect l="l" t="t" r="r" b="b"/>
              <a:pathLst>
                <a:path w="2449830" h="1446717" extrusionOk="0">
                  <a:moveTo>
                    <a:pt x="0" y="0"/>
                  </a:moveTo>
                  <a:lnTo>
                    <a:pt x="236220" y="125730"/>
                  </a:lnTo>
                  <a:cubicBezTo>
                    <a:pt x="309563" y="164783"/>
                    <a:pt x="356235" y="241935"/>
                    <a:pt x="356235" y="324803"/>
                  </a:cubicBezTo>
                  <a:lnTo>
                    <a:pt x="356235" y="393383"/>
                  </a:lnTo>
                  <a:cubicBezTo>
                    <a:pt x="356235" y="415290"/>
                    <a:pt x="347663" y="436245"/>
                    <a:pt x="332422" y="451485"/>
                  </a:cubicBezTo>
                  <a:lnTo>
                    <a:pt x="332422" y="451485"/>
                  </a:lnTo>
                  <a:cubicBezTo>
                    <a:pt x="258128" y="525780"/>
                    <a:pt x="248603" y="641985"/>
                    <a:pt x="308610" y="727710"/>
                  </a:cubicBezTo>
                  <a:lnTo>
                    <a:pt x="319088" y="741998"/>
                  </a:lnTo>
                  <a:cubicBezTo>
                    <a:pt x="342900" y="776288"/>
                    <a:pt x="378142" y="800100"/>
                    <a:pt x="418147" y="811530"/>
                  </a:cubicBezTo>
                  <a:lnTo>
                    <a:pt x="822960" y="924877"/>
                  </a:lnTo>
                  <a:cubicBezTo>
                    <a:pt x="922020" y="952500"/>
                    <a:pt x="1027747" y="925830"/>
                    <a:pt x="1101090" y="854393"/>
                  </a:cubicBezTo>
                  <a:lnTo>
                    <a:pt x="1146810" y="809625"/>
                  </a:lnTo>
                  <a:cubicBezTo>
                    <a:pt x="1201103" y="757238"/>
                    <a:pt x="1274445" y="729615"/>
                    <a:pt x="1349693" y="732473"/>
                  </a:cubicBezTo>
                  <a:lnTo>
                    <a:pt x="1579245" y="741998"/>
                  </a:lnTo>
                  <a:cubicBezTo>
                    <a:pt x="1653540" y="744855"/>
                    <a:pt x="1723073" y="782003"/>
                    <a:pt x="1767840" y="842010"/>
                  </a:cubicBezTo>
                  <a:lnTo>
                    <a:pt x="1803082" y="889635"/>
                  </a:lnTo>
                  <a:cubicBezTo>
                    <a:pt x="1841182" y="940118"/>
                    <a:pt x="1853565" y="1004888"/>
                    <a:pt x="1837373" y="1065848"/>
                  </a:cubicBezTo>
                  <a:lnTo>
                    <a:pt x="1828800" y="1099185"/>
                  </a:lnTo>
                  <a:cubicBezTo>
                    <a:pt x="1804988" y="1188720"/>
                    <a:pt x="1850707" y="1281113"/>
                    <a:pt x="1935480" y="1317308"/>
                  </a:cubicBezTo>
                  <a:lnTo>
                    <a:pt x="2175510" y="1419225"/>
                  </a:lnTo>
                  <a:cubicBezTo>
                    <a:pt x="2225993" y="1440180"/>
                    <a:pt x="2280285" y="1449705"/>
                    <a:pt x="2334578" y="1445895"/>
                  </a:cubicBezTo>
                  <a:lnTo>
                    <a:pt x="2449830" y="1437323"/>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9" name="Google Shape;649;p25"/>
            <p:cNvSpPr/>
            <p:nvPr/>
          </p:nvSpPr>
          <p:spPr>
            <a:xfrm>
              <a:off x="5128623" y="1098515"/>
              <a:ext cx="462572" cy="160238"/>
            </a:xfrm>
            <a:custGeom>
              <a:avLst/>
              <a:gdLst/>
              <a:ahLst/>
              <a:cxnLst/>
              <a:rect l="l" t="t" r="r" b="b"/>
              <a:pathLst>
                <a:path w="405765" h="140560" extrusionOk="0">
                  <a:moveTo>
                    <a:pt x="0" y="140561"/>
                  </a:moveTo>
                  <a:cubicBezTo>
                    <a:pt x="12383" y="108176"/>
                    <a:pt x="37147" y="82458"/>
                    <a:pt x="63818" y="59598"/>
                  </a:cubicBezTo>
                  <a:cubicBezTo>
                    <a:pt x="90488" y="35786"/>
                    <a:pt x="120015" y="13878"/>
                    <a:pt x="155258" y="4353"/>
                  </a:cubicBezTo>
                  <a:cubicBezTo>
                    <a:pt x="203835" y="-8030"/>
                    <a:pt x="256222" y="7211"/>
                    <a:pt x="299085" y="34833"/>
                  </a:cubicBezTo>
                  <a:cubicBezTo>
                    <a:pt x="340995" y="62455"/>
                    <a:pt x="374333" y="101508"/>
                    <a:pt x="405765" y="140561"/>
                  </a:cubicBezTo>
                  <a:lnTo>
                    <a:pt x="0" y="140561"/>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0" name="Google Shape;650;p25"/>
            <p:cNvSpPr/>
            <p:nvPr/>
          </p:nvSpPr>
          <p:spPr>
            <a:xfrm>
              <a:off x="5967384" y="1433807"/>
              <a:ext cx="339870" cy="118970"/>
            </a:xfrm>
            <a:custGeom>
              <a:avLst/>
              <a:gdLst/>
              <a:ahLst/>
              <a:cxnLst/>
              <a:rect l="l" t="t" r="r" b="b"/>
              <a:pathLst>
                <a:path w="298132" h="104360" extrusionOk="0">
                  <a:moveTo>
                    <a:pt x="0" y="103408"/>
                  </a:moveTo>
                  <a:cubicBezTo>
                    <a:pt x="9525" y="79596"/>
                    <a:pt x="27622" y="60546"/>
                    <a:pt x="46672" y="43400"/>
                  </a:cubicBezTo>
                  <a:cubicBezTo>
                    <a:pt x="66675" y="26256"/>
                    <a:pt x="88582" y="10063"/>
                    <a:pt x="113347" y="3396"/>
                  </a:cubicBezTo>
                  <a:cubicBezTo>
                    <a:pt x="149542" y="-6129"/>
                    <a:pt x="187642" y="5300"/>
                    <a:pt x="219075" y="26256"/>
                  </a:cubicBezTo>
                  <a:cubicBezTo>
                    <a:pt x="249555" y="46258"/>
                    <a:pt x="274320" y="75786"/>
                    <a:pt x="298132" y="104361"/>
                  </a:cubicBezTo>
                  <a:lnTo>
                    <a:pt x="0" y="103408"/>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1" name="Google Shape;651;p25"/>
            <p:cNvSpPr/>
            <p:nvPr/>
          </p:nvSpPr>
          <p:spPr>
            <a:xfrm>
              <a:off x="5575672" y="1607418"/>
              <a:ext cx="339870" cy="118970"/>
            </a:xfrm>
            <a:custGeom>
              <a:avLst/>
              <a:gdLst/>
              <a:ahLst/>
              <a:cxnLst/>
              <a:rect l="l" t="t" r="r" b="b"/>
              <a:pathLst>
                <a:path w="298132" h="104360" extrusionOk="0">
                  <a:moveTo>
                    <a:pt x="0" y="103408"/>
                  </a:moveTo>
                  <a:cubicBezTo>
                    <a:pt x="9525" y="79596"/>
                    <a:pt x="27622" y="60546"/>
                    <a:pt x="46672" y="43400"/>
                  </a:cubicBezTo>
                  <a:cubicBezTo>
                    <a:pt x="66675" y="26256"/>
                    <a:pt x="88582" y="10063"/>
                    <a:pt x="113347" y="3396"/>
                  </a:cubicBezTo>
                  <a:cubicBezTo>
                    <a:pt x="149542" y="-6129"/>
                    <a:pt x="187642" y="5300"/>
                    <a:pt x="219075" y="26256"/>
                  </a:cubicBezTo>
                  <a:cubicBezTo>
                    <a:pt x="249555" y="46258"/>
                    <a:pt x="274320" y="75786"/>
                    <a:pt x="298132" y="104361"/>
                  </a:cubicBezTo>
                  <a:lnTo>
                    <a:pt x="0" y="103408"/>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2" name="Google Shape;652;p25"/>
            <p:cNvSpPr/>
            <p:nvPr/>
          </p:nvSpPr>
          <p:spPr>
            <a:xfrm>
              <a:off x="5290298" y="1291636"/>
              <a:ext cx="567899" cy="197178"/>
            </a:xfrm>
            <a:custGeom>
              <a:avLst/>
              <a:gdLst/>
              <a:ahLst/>
              <a:cxnLst/>
              <a:rect l="l" t="t" r="r" b="b"/>
              <a:pathLst>
                <a:path w="498157" h="172963" extrusionOk="0">
                  <a:moveTo>
                    <a:pt x="0" y="172964"/>
                  </a:moveTo>
                  <a:cubicBezTo>
                    <a:pt x="15240" y="132959"/>
                    <a:pt x="45720" y="101526"/>
                    <a:pt x="78105" y="72951"/>
                  </a:cubicBezTo>
                  <a:cubicBezTo>
                    <a:pt x="111443" y="43424"/>
                    <a:pt x="147638" y="16754"/>
                    <a:pt x="190500" y="5324"/>
                  </a:cubicBezTo>
                  <a:cubicBezTo>
                    <a:pt x="250508" y="-9916"/>
                    <a:pt x="315278" y="9134"/>
                    <a:pt x="366713" y="42472"/>
                  </a:cubicBezTo>
                  <a:cubicBezTo>
                    <a:pt x="418148" y="76762"/>
                    <a:pt x="459105" y="124387"/>
                    <a:pt x="498158" y="172964"/>
                  </a:cubicBezTo>
                  <a:lnTo>
                    <a:pt x="0" y="172964"/>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3" name="Google Shape;653;p25"/>
            <p:cNvSpPr/>
            <p:nvPr/>
          </p:nvSpPr>
          <p:spPr>
            <a:xfrm>
              <a:off x="5091459" y="1165285"/>
              <a:ext cx="449813" cy="92552"/>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4" name="Google Shape;654;p25"/>
            <p:cNvSpPr/>
            <p:nvPr/>
          </p:nvSpPr>
          <p:spPr>
            <a:xfrm>
              <a:off x="5830392" y="1320450"/>
              <a:ext cx="449813" cy="92552"/>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7"/>
                  </a:cubicBezTo>
                  <a:cubicBezTo>
                    <a:pt x="264080" y="50515"/>
                    <a:pt x="292655"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5" name="Google Shape;655;p25"/>
            <p:cNvSpPr/>
            <p:nvPr/>
          </p:nvSpPr>
          <p:spPr>
            <a:xfrm>
              <a:off x="5236859" y="1443063"/>
              <a:ext cx="449813" cy="92552"/>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6" name="Google Shape;656;p25"/>
            <p:cNvSpPr/>
            <p:nvPr/>
          </p:nvSpPr>
          <p:spPr>
            <a:xfrm>
              <a:off x="7876929" y="2552230"/>
              <a:ext cx="1462914" cy="1356478"/>
            </a:xfrm>
            <a:custGeom>
              <a:avLst/>
              <a:gdLst/>
              <a:ahLst/>
              <a:cxnLst/>
              <a:rect l="l" t="t" r="r" b="b"/>
              <a:pathLst>
                <a:path w="1283258" h="1189893" extrusionOk="0">
                  <a:moveTo>
                    <a:pt x="62715" y="273997"/>
                  </a:moveTo>
                  <a:cubicBezTo>
                    <a:pt x="-55395" y="483547"/>
                    <a:pt x="6518" y="763583"/>
                    <a:pt x="138915" y="963608"/>
                  </a:cubicBezTo>
                  <a:cubicBezTo>
                    <a:pt x="198923" y="1054095"/>
                    <a:pt x="276075" y="1137915"/>
                    <a:pt x="375135" y="1172205"/>
                  </a:cubicBezTo>
                  <a:cubicBezTo>
                    <a:pt x="520868" y="1222687"/>
                    <a:pt x="677078" y="1156012"/>
                    <a:pt x="815191" y="1086480"/>
                  </a:cubicBezTo>
                  <a:cubicBezTo>
                    <a:pt x="1124753" y="930270"/>
                    <a:pt x="1488608" y="542602"/>
                    <a:pt x="1142850" y="201607"/>
                  </a:cubicBezTo>
                  <a:cubicBezTo>
                    <a:pt x="874245" y="-64140"/>
                    <a:pt x="270360" y="-93668"/>
                    <a:pt x="62715" y="27399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7" name="Google Shape;657;p25"/>
            <p:cNvSpPr/>
            <p:nvPr/>
          </p:nvSpPr>
          <p:spPr>
            <a:xfrm rot="3762026">
              <a:off x="1967907" y="-853553"/>
              <a:ext cx="3213856" cy="3021629"/>
            </a:xfrm>
            <a:custGeom>
              <a:avLst/>
              <a:gdLst/>
              <a:ahLst/>
              <a:cxnLst/>
              <a:rect l="l" t="t" r="r" b="b"/>
              <a:pathLst>
                <a:path w="2834639" h="2665094" extrusionOk="0">
                  <a:moveTo>
                    <a:pt x="2834640" y="0"/>
                  </a:moveTo>
                  <a:cubicBezTo>
                    <a:pt x="2721293" y="91440"/>
                    <a:pt x="2607945" y="181927"/>
                    <a:pt x="2493645" y="273368"/>
                  </a:cubicBezTo>
                  <a:cubicBezTo>
                    <a:pt x="2463165" y="298133"/>
                    <a:pt x="2431733" y="322898"/>
                    <a:pt x="2410778" y="356235"/>
                  </a:cubicBezTo>
                  <a:cubicBezTo>
                    <a:pt x="2379345" y="406717"/>
                    <a:pt x="2376488" y="468630"/>
                    <a:pt x="2366010" y="526733"/>
                  </a:cubicBezTo>
                  <a:cubicBezTo>
                    <a:pt x="2308860" y="855345"/>
                    <a:pt x="2022158" y="1091565"/>
                    <a:pt x="1737360" y="1265873"/>
                  </a:cubicBezTo>
                  <a:cubicBezTo>
                    <a:pt x="1616392" y="1340168"/>
                    <a:pt x="1478280" y="1426845"/>
                    <a:pt x="1459230" y="1567815"/>
                  </a:cubicBezTo>
                  <a:cubicBezTo>
                    <a:pt x="1437323" y="1720215"/>
                    <a:pt x="1568767" y="1883093"/>
                    <a:pt x="1496378" y="2020253"/>
                  </a:cubicBezTo>
                  <a:cubicBezTo>
                    <a:pt x="1449705" y="2108835"/>
                    <a:pt x="1337310" y="2138363"/>
                    <a:pt x="1237298" y="2148840"/>
                  </a:cubicBezTo>
                  <a:cubicBezTo>
                    <a:pt x="1137285" y="2159318"/>
                    <a:pt x="1028700" y="2163128"/>
                    <a:pt x="951548" y="2227898"/>
                  </a:cubicBezTo>
                  <a:cubicBezTo>
                    <a:pt x="879158" y="2288858"/>
                    <a:pt x="849630" y="2393633"/>
                    <a:pt x="769620" y="2445068"/>
                  </a:cubicBezTo>
                  <a:cubicBezTo>
                    <a:pt x="670560" y="2507933"/>
                    <a:pt x="542925" y="2464118"/>
                    <a:pt x="425768" y="2454593"/>
                  </a:cubicBezTo>
                  <a:cubicBezTo>
                    <a:pt x="401003" y="2452688"/>
                    <a:pt x="375285" y="2452688"/>
                    <a:pt x="352425" y="2461260"/>
                  </a:cubicBezTo>
                  <a:cubicBezTo>
                    <a:pt x="320993" y="2473643"/>
                    <a:pt x="299085" y="2500313"/>
                    <a:pt x="276225" y="2524125"/>
                  </a:cubicBezTo>
                  <a:cubicBezTo>
                    <a:pt x="202883" y="2599373"/>
                    <a:pt x="103822" y="2649855"/>
                    <a:pt x="0" y="2665095"/>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8" name="Google Shape;658;p25"/>
            <p:cNvSpPr/>
            <p:nvPr/>
          </p:nvSpPr>
          <p:spPr>
            <a:xfrm rot="-413787">
              <a:off x="4607254" y="1050764"/>
              <a:ext cx="2222218" cy="4331065"/>
            </a:xfrm>
            <a:custGeom>
              <a:avLst/>
              <a:gdLst/>
              <a:ahLst/>
              <a:cxnLst/>
              <a:rect l="l" t="t" r="r" b="b"/>
              <a:pathLst>
                <a:path w="1905952" h="3682364" extrusionOk="0">
                  <a:moveTo>
                    <a:pt x="1905953" y="3682365"/>
                  </a:moveTo>
                  <a:lnTo>
                    <a:pt x="1664970" y="2693670"/>
                  </a:lnTo>
                  <a:cubicBezTo>
                    <a:pt x="1645920" y="2613660"/>
                    <a:pt x="1602105" y="2541270"/>
                    <a:pt x="1541145" y="2486025"/>
                  </a:cubicBezTo>
                  <a:lnTo>
                    <a:pt x="1514475" y="2462213"/>
                  </a:lnTo>
                  <a:cubicBezTo>
                    <a:pt x="1461135" y="2413635"/>
                    <a:pt x="1422083" y="2350770"/>
                    <a:pt x="1403033" y="2281238"/>
                  </a:cubicBezTo>
                  <a:lnTo>
                    <a:pt x="1103948" y="1204913"/>
                  </a:lnTo>
                  <a:cubicBezTo>
                    <a:pt x="1082992" y="1129665"/>
                    <a:pt x="1040130" y="1062038"/>
                    <a:pt x="981075" y="1009650"/>
                  </a:cubicBezTo>
                  <a:lnTo>
                    <a:pt x="621030" y="693420"/>
                  </a:lnTo>
                  <a:cubicBezTo>
                    <a:pt x="576262" y="654367"/>
                    <a:pt x="523875" y="624840"/>
                    <a:pt x="467678" y="605790"/>
                  </a:cubicBezTo>
                  <a:lnTo>
                    <a:pt x="375285" y="575310"/>
                  </a:lnTo>
                  <a:cubicBezTo>
                    <a:pt x="270510" y="541020"/>
                    <a:pt x="185738" y="461962"/>
                    <a:pt x="144780" y="359093"/>
                  </a:cubicBezTo>
                  <a:lnTo>
                    <a:pt x="0" y="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9" name="Google Shape;659;p25"/>
            <p:cNvSpPr/>
            <p:nvPr/>
          </p:nvSpPr>
          <p:spPr>
            <a:xfrm>
              <a:off x="6891799" y="807337"/>
              <a:ext cx="2337197" cy="1356291"/>
            </a:xfrm>
            <a:custGeom>
              <a:avLst/>
              <a:gdLst/>
              <a:ahLst/>
              <a:cxnLst/>
              <a:rect l="l" t="t" r="r" b="b"/>
              <a:pathLst>
                <a:path w="1238250" h="575309" extrusionOk="0">
                  <a:moveTo>
                    <a:pt x="1238250" y="0"/>
                  </a:moveTo>
                  <a:cubicBezTo>
                    <a:pt x="1222058" y="108585"/>
                    <a:pt x="1146810" y="207645"/>
                    <a:pt x="1046798" y="252413"/>
                  </a:cubicBezTo>
                  <a:cubicBezTo>
                    <a:pt x="987743" y="279083"/>
                    <a:pt x="922020" y="288608"/>
                    <a:pt x="864870" y="319088"/>
                  </a:cubicBezTo>
                  <a:cubicBezTo>
                    <a:pt x="763905" y="372428"/>
                    <a:pt x="702945" y="485775"/>
                    <a:pt x="597218" y="528638"/>
                  </a:cubicBezTo>
                  <a:cubicBezTo>
                    <a:pt x="501968" y="567690"/>
                    <a:pt x="394335" y="541020"/>
                    <a:pt x="292418" y="523875"/>
                  </a:cubicBezTo>
                  <a:cubicBezTo>
                    <a:pt x="190500" y="506730"/>
                    <a:pt x="73343" y="503872"/>
                    <a:pt x="0" y="575310"/>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0" name="Google Shape;660;p25"/>
            <p:cNvSpPr/>
            <p:nvPr/>
          </p:nvSpPr>
          <p:spPr>
            <a:xfrm>
              <a:off x="8252225" y="1087628"/>
              <a:ext cx="712316" cy="331100"/>
            </a:xfrm>
            <a:custGeom>
              <a:avLst/>
              <a:gdLst/>
              <a:ahLst/>
              <a:cxnLst/>
              <a:rect l="l" t="t" r="r" b="b"/>
              <a:pathLst>
                <a:path w="624839" h="219635" extrusionOk="0">
                  <a:moveTo>
                    <a:pt x="624840" y="219636"/>
                  </a:moveTo>
                  <a:lnTo>
                    <a:pt x="0" y="219636"/>
                  </a:lnTo>
                  <a:cubicBezTo>
                    <a:pt x="3810" y="184393"/>
                    <a:pt x="27622" y="156770"/>
                    <a:pt x="60008" y="143436"/>
                  </a:cubicBezTo>
                  <a:cubicBezTo>
                    <a:pt x="93345" y="130100"/>
                    <a:pt x="133350" y="136768"/>
                    <a:pt x="160972" y="159628"/>
                  </a:cubicBezTo>
                  <a:cubicBezTo>
                    <a:pt x="165735" y="110098"/>
                    <a:pt x="185738" y="60568"/>
                    <a:pt x="222885" y="28183"/>
                  </a:cubicBezTo>
                  <a:cubicBezTo>
                    <a:pt x="264795" y="-8012"/>
                    <a:pt x="324802" y="-8012"/>
                    <a:pt x="370522" y="20563"/>
                  </a:cubicBezTo>
                  <a:cubicBezTo>
                    <a:pt x="424815" y="53900"/>
                    <a:pt x="435292" y="105336"/>
                    <a:pt x="430530" y="165343"/>
                  </a:cubicBezTo>
                  <a:cubicBezTo>
                    <a:pt x="431483" y="155818"/>
                    <a:pt x="469583" y="139625"/>
                    <a:pt x="478155" y="136768"/>
                  </a:cubicBezTo>
                  <a:cubicBezTo>
                    <a:pt x="498158" y="130100"/>
                    <a:pt x="518160" y="130100"/>
                    <a:pt x="538163" y="137720"/>
                  </a:cubicBezTo>
                  <a:cubicBezTo>
                    <a:pt x="575310" y="150103"/>
                    <a:pt x="604838" y="185345"/>
                    <a:pt x="624840" y="2196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1" name="Google Shape;661;p25"/>
            <p:cNvSpPr/>
            <p:nvPr/>
          </p:nvSpPr>
          <p:spPr>
            <a:xfrm>
              <a:off x="8736134" y="2827917"/>
              <a:ext cx="712318" cy="250384"/>
            </a:xfrm>
            <a:custGeom>
              <a:avLst/>
              <a:gdLst/>
              <a:ahLst/>
              <a:cxnLst/>
              <a:rect l="l" t="t" r="r" b="b"/>
              <a:pathLst>
                <a:path w="624840" h="219635" extrusionOk="0">
                  <a:moveTo>
                    <a:pt x="624840" y="219635"/>
                  </a:moveTo>
                  <a:lnTo>
                    <a:pt x="0" y="219635"/>
                  </a:lnTo>
                  <a:cubicBezTo>
                    <a:pt x="3810" y="184393"/>
                    <a:pt x="27623" y="156770"/>
                    <a:pt x="60008" y="143435"/>
                  </a:cubicBezTo>
                  <a:cubicBezTo>
                    <a:pt x="93345" y="130101"/>
                    <a:pt x="133350" y="136768"/>
                    <a:pt x="160973" y="159628"/>
                  </a:cubicBezTo>
                  <a:cubicBezTo>
                    <a:pt x="165735" y="110098"/>
                    <a:pt x="185738" y="60568"/>
                    <a:pt x="222885" y="28183"/>
                  </a:cubicBezTo>
                  <a:cubicBezTo>
                    <a:pt x="264795" y="-8012"/>
                    <a:pt x="324803" y="-8012"/>
                    <a:pt x="370523" y="20563"/>
                  </a:cubicBezTo>
                  <a:cubicBezTo>
                    <a:pt x="424815" y="53901"/>
                    <a:pt x="435293" y="105335"/>
                    <a:pt x="430530" y="165343"/>
                  </a:cubicBezTo>
                  <a:cubicBezTo>
                    <a:pt x="431483" y="155818"/>
                    <a:pt x="469583" y="139626"/>
                    <a:pt x="478155" y="136768"/>
                  </a:cubicBezTo>
                  <a:cubicBezTo>
                    <a:pt x="498158" y="130101"/>
                    <a:pt x="518160" y="130101"/>
                    <a:pt x="538163" y="137720"/>
                  </a:cubicBezTo>
                  <a:cubicBezTo>
                    <a:pt x="575310" y="150103"/>
                    <a:pt x="604838" y="185345"/>
                    <a:pt x="624840" y="2196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2" name="Google Shape;662;p25"/>
            <p:cNvSpPr/>
            <p:nvPr/>
          </p:nvSpPr>
          <p:spPr>
            <a:xfrm>
              <a:off x="8041688" y="3148012"/>
              <a:ext cx="712318" cy="250384"/>
            </a:xfrm>
            <a:custGeom>
              <a:avLst/>
              <a:gdLst/>
              <a:ahLst/>
              <a:cxnLst/>
              <a:rect l="l" t="t" r="r" b="b"/>
              <a:pathLst>
                <a:path w="624840" h="219635" extrusionOk="0">
                  <a:moveTo>
                    <a:pt x="624840" y="219635"/>
                  </a:moveTo>
                  <a:lnTo>
                    <a:pt x="0" y="219635"/>
                  </a:lnTo>
                  <a:cubicBezTo>
                    <a:pt x="3810" y="184393"/>
                    <a:pt x="27623" y="156770"/>
                    <a:pt x="60008" y="143435"/>
                  </a:cubicBezTo>
                  <a:cubicBezTo>
                    <a:pt x="93345" y="130101"/>
                    <a:pt x="133350" y="136768"/>
                    <a:pt x="160973" y="159628"/>
                  </a:cubicBezTo>
                  <a:cubicBezTo>
                    <a:pt x="165735" y="110098"/>
                    <a:pt x="185738" y="60568"/>
                    <a:pt x="222885" y="28183"/>
                  </a:cubicBezTo>
                  <a:cubicBezTo>
                    <a:pt x="264795" y="-8012"/>
                    <a:pt x="324803" y="-8012"/>
                    <a:pt x="370523" y="20563"/>
                  </a:cubicBezTo>
                  <a:cubicBezTo>
                    <a:pt x="424815" y="53901"/>
                    <a:pt x="435293" y="105335"/>
                    <a:pt x="430530" y="165343"/>
                  </a:cubicBezTo>
                  <a:cubicBezTo>
                    <a:pt x="431483" y="155818"/>
                    <a:pt x="469583" y="139626"/>
                    <a:pt x="478155" y="136768"/>
                  </a:cubicBezTo>
                  <a:cubicBezTo>
                    <a:pt x="498158" y="130101"/>
                    <a:pt x="518160" y="130101"/>
                    <a:pt x="538163" y="137720"/>
                  </a:cubicBezTo>
                  <a:cubicBezTo>
                    <a:pt x="575310" y="150103"/>
                    <a:pt x="604838" y="185345"/>
                    <a:pt x="624840" y="2196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3" name="Google Shape;663;p25"/>
            <p:cNvSpPr/>
            <p:nvPr/>
          </p:nvSpPr>
          <p:spPr>
            <a:xfrm>
              <a:off x="6903448" y="2983721"/>
              <a:ext cx="638883" cy="2262911"/>
            </a:xfrm>
            <a:custGeom>
              <a:avLst/>
              <a:gdLst/>
              <a:ahLst/>
              <a:cxnLst/>
              <a:rect l="l" t="t" r="r" b="b"/>
              <a:pathLst>
                <a:path w="560424" h="1985010" extrusionOk="0">
                  <a:moveTo>
                    <a:pt x="504825" y="1985010"/>
                  </a:moveTo>
                  <a:lnTo>
                    <a:pt x="483870" y="1617345"/>
                  </a:lnTo>
                  <a:cubicBezTo>
                    <a:pt x="481965" y="1576387"/>
                    <a:pt x="489585" y="1535430"/>
                    <a:pt x="506730" y="1498283"/>
                  </a:cubicBezTo>
                  <a:lnTo>
                    <a:pt x="539115" y="1428750"/>
                  </a:lnTo>
                  <a:cubicBezTo>
                    <a:pt x="560070" y="1383983"/>
                    <a:pt x="565785" y="1333500"/>
                    <a:pt x="555308" y="1285875"/>
                  </a:cubicBezTo>
                  <a:lnTo>
                    <a:pt x="463868" y="844868"/>
                  </a:lnTo>
                  <a:cubicBezTo>
                    <a:pt x="450533" y="782002"/>
                    <a:pt x="413385" y="726758"/>
                    <a:pt x="359093" y="691515"/>
                  </a:cubicBezTo>
                  <a:lnTo>
                    <a:pt x="235268" y="610552"/>
                  </a:lnTo>
                  <a:cubicBezTo>
                    <a:pt x="180975" y="575310"/>
                    <a:pt x="140970" y="521017"/>
                    <a:pt x="123825" y="458152"/>
                  </a:cubicBezTo>
                  <a:lnTo>
                    <a:pt x="0" y="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4" name="Google Shape;664;p25"/>
            <p:cNvSpPr/>
            <p:nvPr/>
          </p:nvSpPr>
          <p:spPr>
            <a:xfrm>
              <a:off x="6585523" y="2075335"/>
              <a:ext cx="889311" cy="309649"/>
            </a:xfrm>
            <a:custGeom>
              <a:avLst/>
              <a:gdLst/>
              <a:ahLst/>
              <a:cxnLst/>
              <a:rect l="l" t="t" r="r" b="b"/>
              <a:pathLst>
                <a:path w="780097" h="271622" extrusionOk="0">
                  <a:moveTo>
                    <a:pt x="0" y="271622"/>
                  </a:moveTo>
                  <a:cubicBezTo>
                    <a:pt x="23813" y="208757"/>
                    <a:pt x="72390" y="159227"/>
                    <a:pt x="121920" y="114460"/>
                  </a:cubicBezTo>
                  <a:cubicBezTo>
                    <a:pt x="173355" y="68740"/>
                    <a:pt x="230505" y="25877"/>
                    <a:pt x="297180" y="8732"/>
                  </a:cubicBezTo>
                  <a:cubicBezTo>
                    <a:pt x="391477" y="-16033"/>
                    <a:pt x="492442" y="14447"/>
                    <a:pt x="573405" y="67787"/>
                  </a:cubicBezTo>
                  <a:cubicBezTo>
                    <a:pt x="654367" y="121127"/>
                    <a:pt x="718185" y="196375"/>
                    <a:pt x="780097" y="271622"/>
                  </a:cubicBezTo>
                  <a:lnTo>
                    <a:pt x="0" y="271622"/>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5" name="Google Shape;665;p25"/>
            <p:cNvSpPr/>
            <p:nvPr/>
          </p:nvSpPr>
          <p:spPr>
            <a:xfrm>
              <a:off x="6626755" y="2478981"/>
              <a:ext cx="889311" cy="309649"/>
            </a:xfrm>
            <a:custGeom>
              <a:avLst/>
              <a:gdLst/>
              <a:ahLst/>
              <a:cxnLst/>
              <a:rect l="l" t="t" r="r" b="b"/>
              <a:pathLst>
                <a:path w="780097" h="271622" extrusionOk="0">
                  <a:moveTo>
                    <a:pt x="0" y="271622"/>
                  </a:moveTo>
                  <a:cubicBezTo>
                    <a:pt x="23813" y="208757"/>
                    <a:pt x="72390" y="159227"/>
                    <a:pt x="121920" y="114460"/>
                  </a:cubicBezTo>
                  <a:cubicBezTo>
                    <a:pt x="173355" y="68740"/>
                    <a:pt x="230505" y="25877"/>
                    <a:pt x="297180" y="8732"/>
                  </a:cubicBezTo>
                  <a:cubicBezTo>
                    <a:pt x="391478" y="-16033"/>
                    <a:pt x="492443" y="14447"/>
                    <a:pt x="573405" y="67787"/>
                  </a:cubicBezTo>
                  <a:cubicBezTo>
                    <a:pt x="654368" y="121127"/>
                    <a:pt x="718185" y="196375"/>
                    <a:pt x="780097" y="271622"/>
                  </a:cubicBezTo>
                  <a:lnTo>
                    <a:pt x="0" y="271622"/>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6" name="Google Shape;666;p25"/>
            <p:cNvSpPr/>
            <p:nvPr/>
          </p:nvSpPr>
          <p:spPr>
            <a:xfrm>
              <a:off x="7079231" y="2913636"/>
              <a:ext cx="567899" cy="197179"/>
            </a:xfrm>
            <a:custGeom>
              <a:avLst/>
              <a:gdLst/>
              <a:ahLst/>
              <a:cxnLst/>
              <a:rect l="l" t="t" r="r" b="b"/>
              <a:pathLst>
                <a:path w="498157" h="172964" extrusionOk="0">
                  <a:moveTo>
                    <a:pt x="0" y="172964"/>
                  </a:moveTo>
                  <a:cubicBezTo>
                    <a:pt x="15240" y="132959"/>
                    <a:pt x="45720" y="101527"/>
                    <a:pt x="78105" y="72952"/>
                  </a:cubicBezTo>
                  <a:cubicBezTo>
                    <a:pt x="111442" y="43424"/>
                    <a:pt x="147638" y="16754"/>
                    <a:pt x="190500" y="5324"/>
                  </a:cubicBezTo>
                  <a:cubicBezTo>
                    <a:pt x="250507" y="-9916"/>
                    <a:pt x="315278" y="9134"/>
                    <a:pt x="366713" y="42472"/>
                  </a:cubicBezTo>
                  <a:cubicBezTo>
                    <a:pt x="418147" y="76762"/>
                    <a:pt x="459105" y="124387"/>
                    <a:pt x="498157" y="172964"/>
                  </a:cubicBezTo>
                  <a:lnTo>
                    <a:pt x="0" y="172964"/>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 name="Google Shape;667;p25"/>
            <p:cNvSpPr/>
            <p:nvPr/>
          </p:nvSpPr>
          <p:spPr>
            <a:xfrm>
              <a:off x="7483962" y="2394973"/>
              <a:ext cx="567899" cy="197179"/>
            </a:xfrm>
            <a:custGeom>
              <a:avLst/>
              <a:gdLst/>
              <a:ahLst/>
              <a:cxnLst/>
              <a:rect l="l" t="t" r="r" b="b"/>
              <a:pathLst>
                <a:path w="498157" h="172964" extrusionOk="0">
                  <a:moveTo>
                    <a:pt x="0" y="172964"/>
                  </a:moveTo>
                  <a:cubicBezTo>
                    <a:pt x="15240" y="132959"/>
                    <a:pt x="45720" y="101527"/>
                    <a:pt x="78105" y="72952"/>
                  </a:cubicBezTo>
                  <a:cubicBezTo>
                    <a:pt x="111443" y="43424"/>
                    <a:pt x="147638" y="16754"/>
                    <a:pt x="190500" y="5324"/>
                  </a:cubicBezTo>
                  <a:cubicBezTo>
                    <a:pt x="250508" y="-9916"/>
                    <a:pt x="315278" y="9134"/>
                    <a:pt x="366713" y="42472"/>
                  </a:cubicBezTo>
                  <a:cubicBezTo>
                    <a:pt x="418147" y="76762"/>
                    <a:pt x="459105" y="124387"/>
                    <a:pt x="498158" y="172964"/>
                  </a:cubicBezTo>
                  <a:lnTo>
                    <a:pt x="0" y="172964"/>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 name="Google Shape;668;p25"/>
            <p:cNvSpPr/>
            <p:nvPr/>
          </p:nvSpPr>
          <p:spPr>
            <a:xfrm>
              <a:off x="7483962" y="3705758"/>
              <a:ext cx="462572" cy="160238"/>
            </a:xfrm>
            <a:custGeom>
              <a:avLst/>
              <a:gdLst/>
              <a:ahLst/>
              <a:cxnLst/>
              <a:rect l="l" t="t" r="r" b="b"/>
              <a:pathLst>
                <a:path w="405765" h="140560" extrusionOk="0">
                  <a:moveTo>
                    <a:pt x="0" y="140561"/>
                  </a:moveTo>
                  <a:cubicBezTo>
                    <a:pt x="12383" y="108176"/>
                    <a:pt x="37147" y="82458"/>
                    <a:pt x="63818" y="59598"/>
                  </a:cubicBezTo>
                  <a:cubicBezTo>
                    <a:pt x="90488" y="35786"/>
                    <a:pt x="120015" y="13878"/>
                    <a:pt x="155258" y="4353"/>
                  </a:cubicBezTo>
                  <a:cubicBezTo>
                    <a:pt x="203835" y="-8030"/>
                    <a:pt x="256222" y="7211"/>
                    <a:pt x="299085" y="34833"/>
                  </a:cubicBezTo>
                  <a:cubicBezTo>
                    <a:pt x="340995" y="62455"/>
                    <a:pt x="374333" y="101508"/>
                    <a:pt x="405765" y="140561"/>
                  </a:cubicBezTo>
                  <a:lnTo>
                    <a:pt x="0" y="140561"/>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 name="Google Shape;669;p25"/>
            <p:cNvSpPr/>
            <p:nvPr/>
          </p:nvSpPr>
          <p:spPr>
            <a:xfrm>
              <a:off x="8322723" y="4041049"/>
              <a:ext cx="339870" cy="118970"/>
            </a:xfrm>
            <a:custGeom>
              <a:avLst/>
              <a:gdLst/>
              <a:ahLst/>
              <a:cxnLst/>
              <a:rect l="l" t="t" r="r" b="b"/>
              <a:pathLst>
                <a:path w="298132" h="104360" extrusionOk="0">
                  <a:moveTo>
                    <a:pt x="0" y="103408"/>
                  </a:moveTo>
                  <a:cubicBezTo>
                    <a:pt x="9525" y="79596"/>
                    <a:pt x="27622" y="60546"/>
                    <a:pt x="46672" y="43400"/>
                  </a:cubicBezTo>
                  <a:cubicBezTo>
                    <a:pt x="66675" y="26256"/>
                    <a:pt x="88582" y="10063"/>
                    <a:pt x="113347" y="3396"/>
                  </a:cubicBezTo>
                  <a:cubicBezTo>
                    <a:pt x="149542" y="-6129"/>
                    <a:pt x="187642" y="5300"/>
                    <a:pt x="219075" y="26256"/>
                  </a:cubicBezTo>
                  <a:cubicBezTo>
                    <a:pt x="249555" y="46258"/>
                    <a:pt x="274320" y="75786"/>
                    <a:pt x="298132" y="104361"/>
                  </a:cubicBezTo>
                  <a:lnTo>
                    <a:pt x="0" y="103408"/>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0" name="Google Shape;670;p25"/>
            <p:cNvSpPr/>
            <p:nvPr/>
          </p:nvSpPr>
          <p:spPr>
            <a:xfrm>
              <a:off x="7931011" y="4214660"/>
              <a:ext cx="339870" cy="118970"/>
            </a:xfrm>
            <a:custGeom>
              <a:avLst/>
              <a:gdLst/>
              <a:ahLst/>
              <a:cxnLst/>
              <a:rect l="l" t="t" r="r" b="b"/>
              <a:pathLst>
                <a:path w="298132" h="104360" extrusionOk="0">
                  <a:moveTo>
                    <a:pt x="0" y="103408"/>
                  </a:moveTo>
                  <a:cubicBezTo>
                    <a:pt x="9525" y="79596"/>
                    <a:pt x="27622" y="60546"/>
                    <a:pt x="46672" y="43400"/>
                  </a:cubicBezTo>
                  <a:cubicBezTo>
                    <a:pt x="66675" y="26256"/>
                    <a:pt x="88582" y="10063"/>
                    <a:pt x="113347" y="3396"/>
                  </a:cubicBezTo>
                  <a:cubicBezTo>
                    <a:pt x="149542" y="-6129"/>
                    <a:pt x="187642" y="5300"/>
                    <a:pt x="219075" y="26256"/>
                  </a:cubicBezTo>
                  <a:cubicBezTo>
                    <a:pt x="249555" y="46258"/>
                    <a:pt x="274320" y="75786"/>
                    <a:pt x="298132" y="104361"/>
                  </a:cubicBezTo>
                  <a:lnTo>
                    <a:pt x="0" y="103408"/>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1" name="Google Shape;671;p25"/>
            <p:cNvSpPr/>
            <p:nvPr/>
          </p:nvSpPr>
          <p:spPr>
            <a:xfrm>
              <a:off x="7774761" y="2075989"/>
              <a:ext cx="339870" cy="118970"/>
            </a:xfrm>
            <a:custGeom>
              <a:avLst/>
              <a:gdLst/>
              <a:ahLst/>
              <a:cxnLst/>
              <a:rect l="l" t="t" r="r" b="b"/>
              <a:pathLst>
                <a:path w="298132" h="104360" extrusionOk="0">
                  <a:moveTo>
                    <a:pt x="0" y="103408"/>
                  </a:moveTo>
                  <a:cubicBezTo>
                    <a:pt x="9525" y="79596"/>
                    <a:pt x="27622" y="60546"/>
                    <a:pt x="46672" y="43401"/>
                  </a:cubicBezTo>
                  <a:cubicBezTo>
                    <a:pt x="66675" y="26256"/>
                    <a:pt x="88582" y="10063"/>
                    <a:pt x="113347" y="3396"/>
                  </a:cubicBezTo>
                  <a:cubicBezTo>
                    <a:pt x="149542" y="-6129"/>
                    <a:pt x="187642" y="5301"/>
                    <a:pt x="219075" y="26256"/>
                  </a:cubicBezTo>
                  <a:cubicBezTo>
                    <a:pt x="249555" y="46258"/>
                    <a:pt x="274320" y="75786"/>
                    <a:pt x="298132" y="104361"/>
                  </a:cubicBezTo>
                  <a:lnTo>
                    <a:pt x="0" y="103408"/>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 name="Google Shape;672;p25"/>
            <p:cNvSpPr/>
            <p:nvPr/>
          </p:nvSpPr>
          <p:spPr>
            <a:xfrm>
              <a:off x="7645637" y="3898878"/>
              <a:ext cx="567899" cy="197178"/>
            </a:xfrm>
            <a:custGeom>
              <a:avLst/>
              <a:gdLst/>
              <a:ahLst/>
              <a:cxnLst/>
              <a:rect l="l" t="t" r="r" b="b"/>
              <a:pathLst>
                <a:path w="498157" h="172963" extrusionOk="0">
                  <a:moveTo>
                    <a:pt x="0" y="172964"/>
                  </a:moveTo>
                  <a:cubicBezTo>
                    <a:pt x="15240" y="132959"/>
                    <a:pt x="45720" y="101526"/>
                    <a:pt x="78105" y="72951"/>
                  </a:cubicBezTo>
                  <a:cubicBezTo>
                    <a:pt x="111443" y="43424"/>
                    <a:pt x="147638" y="16754"/>
                    <a:pt x="190500" y="5324"/>
                  </a:cubicBezTo>
                  <a:cubicBezTo>
                    <a:pt x="250508" y="-9916"/>
                    <a:pt x="315278" y="9134"/>
                    <a:pt x="366713" y="42472"/>
                  </a:cubicBezTo>
                  <a:cubicBezTo>
                    <a:pt x="418148" y="76762"/>
                    <a:pt x="459105" y="124387"/>
                    <a:pt x="498158" y="172964"/>
                  </a:cubicBezTo>
                  <a:lnTo>
                    <a:pt x="0" y="172964"/>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3" name="Google Shape;673;p25"/>
            <p:cNvSpPr/>
            <p:nvPr/>
          </p:nvSpPr>
          <p:spPr>
            <a:xfrm>
              <a:off x="7015211" y="2257136"/>
              <a:ext cx="658024" cy="134740"/>
            </a:xfrm>
            <a:custGeom>
              <a:avLst/>
              <a:gdLst/>
              <a:ahLst/>
              <a:cxnLst/>
              <a:rect l="l" t="t" r="r" b="b"/>
              <a:pathLst>
                <a:path w="577214" h="118193" extrusionOk="0">
                  <a:moveTo>
                    <a:pt x="5715" y="113939"/>
                  </a:moveTo>
                  <a:cubicBezTo>
                    <a:pt x="8573" y="114891"/>
                    <a:pt x="4762" y="119653"/>
                    <a:pt x="1905" y="117748"/>
                  </a:cubicBezTo>
                  <a:cubicBezTo>
                    <a:pt x="-952" y="115844"/>
                    <a:pt x="0" y="112034"/>
                    <a:pt x="953" y="109176"/>
                  </a:cubicBezTo>
                  <a:cubicBezTo>
                    <a:pt x="20955" y="34881"/>
                    <a:pt x="106680" y="-15602"/>
                    <a:pt x="181928" y="4401"/>
                  </a:cubicBezTo>
                  <a:cubicBezTo>
                    <a:pt x="237173" y="18689"/>
                    <a:pt x="282892" y="64409"/>
                    <a:pt x="340995" y="69171"/>
                  </a:cubicBezTo>
                  <a:cubicBezTo>
                    <a:pt x="386715" y="72981"/>
                    <a:pt x="429577" y="49169"/>
                    <a:pt x="474345" y="42501"/>
                  </a:cubicBezTo>
                  <a:cubicBezTo>
                    <a:pt x="519113" y="35834"/>
                    <a:pt x="577215" y="58694"/>
                    <a:pt x="577215" y="104414"/>
                  </a:cubicBezTo>
                  <a:cubicBezTo>
                    <a:pt x="569595" y="107271"/>
                    <a:pt x="570548" y="112034"/>
                    <a:pt x="562927" y="112034"/>
                  </a:cubicBezTo>
                  <a:lnTo>
                    <a:pt x="5715" y="113939"/>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4" name="Google Shape;674;p25"/>
            <p:cNvSpPr/>
            <p:nvPr/>
          </p:nvSpPr>
          <p:spPr>
            <a:xfrm>
              <a:off x="6892597" y="2656441"/>
              <a:ext cx="658025" cy="134740"/>
            </a:xfrm>
            <a:custGeom>
              <a:avLst/>
              <a:gdLst/>
              <a:ahLst/>
              <a:cxnLst/>
              <a:rect l="l" t="t" r="r" b="b"/>
              <a:pathLst>
                <a:path w="577215" h="118193" extrusionOk="0">
                  <a:moveTo>
                    <a:pt x="5715" y="113939"/>
                  </a:moveTo>
                  <a:cubicBezTo>
                    <a:pt x="8573" y="114891"/>
                    <a:pt x="4762" y="119653"/>
                    <a:pt x="1905" y="117748"/>
                  </a:cubicBezTo>
                  <a:cubicBezTo>
                    <a:pt x="-952" y="115844"/>
                    <a:pt x="0" y="112033"/>
                    <a:pt x="953" y="109176"/>
                  </a:cubicBezTo>
                  <a:cubicBezTo>
                    <a:pt x="20955" y="34881"/>
                    <a:pt x="106680" y="-15602"/>
                    <a:pt x="181928" y="4401"/>
                  </a:cubicBezTo>
                  <a:cubicBezTo>
                    <a:pt x="237173" y="18689"/>
                    <a:pt x="282893" y="64408"/>
                    <a:pt x="340995" y="69171"/>
                  </a:cubicBezTo>
                  <a:cubicBezTo>
                    <a:pt x="386715" y="72981"/>
                    <a:pt x="429578" y="49169"/>
                    <a:pt x="474345" y="42501"/>
                  </a:cubicBezTo>
                  <a:cubicBezTo>
                    <a:pt x="519112" y="35833"/>
                    <a:pt x="577215" y="58694"/>
                    <a:pt x="577215" y="104414"/>
                  </a:cubicBezTo>
                  <a:cubicBezTo>
                    <a:pt x="569595" y="107271"/>
                    <a:pt x="570547" y="112033"/>
                    <a:pt x="562928" y="112033"/>
                  </a:cubicBezTo>
                  <a:lnTo>
                    <a:pt x="5715" y="113939"/>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 name="Google Shape;675;p25"/>
            <p:cNvSpPr/>
            <p:nvPr/>
          </p:nvSpPr>
          <p:spPr>
            <a:xfrm>
              <a:off x="6310728" y="2296834"/>
              <a:ext cx="449813" cy="92552"/>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6" name="Google Shape;676;p25"/>
            <p:cNvSpPr/>
            <p:nvPr/>
          </p:nvSpPr>
          <p:spPr>
            <a:xfrm>
              <a:off x="7943761" y="2250176"/>
              <a:ext cx="449813" cy="92552"/>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7" name="Google Shape;677;p25"/>
            <p:cNvSpPr/>
            <p:nvPr/>
          </p:nvSpPr>
          <p:spPr>
            <a:xfrm>
              <a:off x="7344802" y="2034247"/>
              <a:ext cx="449813" cy="92552"/>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0" y="50515"/>
                    <a:pt x="292655"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8" name="Google Shape;678;p25"/>
            <p:cNvSpPr/>
            <p:nvPr/>
          </p:nvSpPr>
          <p:spPr>
            <a:xfrm>
              <a:off x="7118021" y="3183336"/>
              <a:ext cx="449813" cy="92552"/>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rgbClr val="9C9A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9" name="Google Shape;679;p25"/>
            <p:cNvSpPr/>
            <p:nvPr/>
          </p:nvSpPr>
          <p:spPr>
            <a:xfrm>
              <a:off x="7446798" y="3772527"/>
              <a:ext cx="449813" cy="92552"/>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0" name="Google Shape;680;p25"/>
            <p:cNvSpPr/>
            <p:nvPr/>
          </p:nvSpPr>
          <p:spPr>
            <a:xfrm>
              <a:off x="8185731" y="3927693"/>
              <a:ext cx="449813" cy="92552"/>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7"/>
                  </a:cubicBezTo>
                  <a:cubicBezTo>
                    <a:pt x="264080" y="50515"/>
                    <a:pt x="292655"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1" name="Google Shape;681;p25"/>
            <p:cNvSpPr/>
            <p:nvPr/>
          </p:nvSpPr>
          <p:spPr>
            <a:xfrm>
              <a:off x="7592198" y="4050305"/>
              <a:ext cx="449813" cy="92552"/>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2" name="Google Shape;682;p25"/>
            <p:cNvSpPr/>
            <p:nvPr/>
          </p:nvSpPr>
          <p:spPr>
            <a:xfrm>
              <a:off x="8373720" y="2761281"/>
              <a:ext cx="575501" cy="60806"/>
            </a:xfrm>
            <a:custGeom>
              <a:avLst/>
              <a:gdLst/>
              <a:ahLst/>
              <a:cxnLst/>
              <a:rect l="l" t="t" r="r" b="b"/>
              <a:pathLst>
                <a:path w="504825" h="53339" extrusionOk="0">
                  <a:moveTo>
                    <a:pt x="0" y="0"/>
                  </a:moveTo>
                  <a:cubicBezTo>
                    <a:pt x="50483" y="0"/>
                    <a:pt x="50483" y="53340"/>
                    <a:pt x="100965" y="53340"/>
                  </a:cubicBezTo>
                  <a:cubicBezTo>
                    <a:pt x="151447" y="53340"/>
                    <a:pt x="151447"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3" name="Google Shape;683;p25"/>
            <p:cNvSpPr/>
            <p:nvPr/>
          </p:nvSpPr>
          <p:spPr>
            <a:xfrm>
              <a:off x="7990691" y="2922956"/>
              <a:ext cx="575501" cy="60808"/>
            </a:xfrm>
            <a:custGeom>
              <a:avLst/>
              <a:gdLst/>
              <a:ahLst/>
              <a:cxnLst/>
              <a:rect l="l" t="t" r="r" b="b"/>
              <a:pathLst>
                <a:path w="504825" h="53340" extrusionOk="0">
                  <a:moveTo>
                    <a:pt x="0" y="0"/>
                  </a:moveTo>
                  <a:cubicBezTo>
                    <a:pt x="50482" y="0"/>
                    <a:pt x="50482" y="53340"/>
                    <a:pt x="100965" y="53340"/>
                  </a:cubicBezTo>
                  <a:cubicBezTo>
                    <a:pt x="151447" y="53340"/>
                    <a:pt x="151447" y="0"/>
                    <a:pt x="201930" y="0"/>
                  </a:cubicBezTo>
                  <a:cubicBezTo>
                    <a:pt x="252413" y="0"/>
                    <a:pt x="252413" y="53340"/>
                    <a:pt x="302895" y="53340"/>
                  </a:cubicBezTo>
                  <a:cubicBezTo>
                    <a:pt x="353378" y="53340"/>
                    <a:pt x="353378" y="0"/>
                    <a:pt x="403860" y="0"/>
                  </a:cubicBezTo>
                  <a:cubicBezTo>
                    <a:pt x="454342" y="0"/>
                    <a:pt x="454342"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4" name="Google Shape;684;p25"/>
            <p:cNvSpPr/>
            <p:nvPr/>
          </p:nvSpPr>
          <p:spPr>
            <a:xfrm>
              <a:off x="8140429" y="3605464"/>
              <a:ext cx="575501" cy="60808"/>
            </a:xfrm>
            <a:custGeom>
              <a:avLst/>
              <a:gdLst/>
              <a:ahLst/>
              <a:cxnLst/>
              <a:rect l="l" t="t" r="r" b="b"/>
              <a:pathLst>
                <a:path w="504825" h="53340" extrusionOk="0">
                  <a:moveTo>
                    <a:pt x="0" y="0"/>
                  </a:moveTo>
                  <a:cubicBezTo>
                    <a:pt x="50483" y="0"/>
                    <a:pt x="50483" y="53340"/>
                    <a:pt x="100965" y="53340"/>
                  </a:cubicBezTo>
                  <a:cubicBezTo>
                    <a:pt x="151447" y="53340"/>
                    <a:pt x="151447"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85" name="Google Shape;685;p25"/>
            <p:cNvGrpSpPr/>
            <p:nvPr/>
          </p:nvGrpSpPr>
          <p:grpSpPr>
            <a:xfrm flipH="1">
              <a:off x="2677542" y="98955"/>
              <a:ext cx="1846397" cy="1509621"/>
              <a:chOff x="4847385" y="4324522"/>
              <a:chExt cx="2249783" cy="1839431"/>
            </a:xfrm>
          </p:grpSpPr>
          <p:sp>
            <p:nvSpPr>
              <p:cNvPr id="686" name="Google Shape;686;p25"/>
              <p:cNvSpPr/>
              <p:nvPr/>
            </p:nvSpPr>
            <p:spPr>
              <a:xfrm>
                <a:off x="4847385" y="4324522"/>
                <a:ext cx="1697949" cy="1839431"/>
              </a:xfrm>
              <a:custGeom>
                <a:avLst/>
                <a:gdLst/>
                <a:ahLst/>
                <a:cxnLst/>
                <a:rect l="l" t="t" r="r" b="b"/>
                <a:pathLst>
                  <a:path w="1223747" h="1325716" extrusionOk="0">
                    <a:moveTo>
                      <a:pt x="410586" y="896380"/>
                    </a:moveTo>
                    <a:cubicBezTo>
                      <a:pt x="525838" y="982105"/>
                      <a:pt x="609658" y="1104025"/>
                      <a:pt x="718243" y="1198322"/>
                    </a:cubicBezTo>
                    <a:cubicBezTo>
                      <a:pt x="826828" y="1292620"/>
                      <a:pt x="980181" y="1360247"/>
                      <a:pt x="1113531" y="1306907"/>
                    </a:cubicBezTo>
                    <a:cubicBezTo>
                      <a:pt x="1149726" y="1292620"/>
                      <a:pt x="1182111" y="1269760"/>
                      <a:pt x="1202113" y="1236422"/>
                    </a:cubicBezTo>
                    <a:cubicBezTo>
                      <a:pt x="1236403" y="1179272"/>
                      <a:pt x="1223068" y="1105930"/>
                      <a:pt x="1208781" y="1040207"/>
                    </a:cubicBezTo>
                    <a:cubicBezTo>
                      <a:pt x="1118293" y="623012"/>
                      <a:pt x="1050666" y="-70408"/>
                      <a:pt x="454401" y="5792"/>
                    </a:cubicBezTo>
                    <a:cubicBezTo>
                      <a:pt x="263901" y="30557"/>
                      <a:pt x="79116" y="166765"/>
                      <a:pt x="19108" y="354407"/>
                    </a:cubicBezTo>
                    <a:cubicBezTo>
                      <a:pt x="-78047" y="658255"/>
                      <a:pt x="217228" y="752552"/>
                      <a:pt x="410586" y="89638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7" name="Google Shape;687;p25"/>
              <p:cNvSpPr/>
              <p:nvPr/>
            </p:nvSpPr>
            <p:spPr>
              <a:xfrm>
                <a:off x="5245305" y="5252576"/>
                <a:ext cx="866964" cy="304744"/>
              </a:xfrm>
              <a:custGeom>
                <a:avLst/>
                <a:gdLst/>
                <a:ahLst/>
                <a:cxnLst/>
                <a:rect l="l" t="t" r="r" b="b"/>
                <a:pathLst>
                  <a:path w="624839" h="219635" extrusionOk="0">
                    <a:moveTo>
                      <a:pt x="624840" y="219636"/>
                    </a:moveTo>
                    <a:lnTo>
                      <a:pt x="0" y="219636"/>
                    </a:lnTo>
                    <a:cubicBezTo>
                      <a:pt x="3810" y="184393"/>
                      <a:pt x="27622" y="156771"/>
                      <a:pt x="60007" y="143436"/>
                    </a:cubicBezTo>
                    <a:cubicBezTo>
                      <a:pt x="93345" y="130100"/>
                      <a:pt x="133350" y="136768"/>
                      <a:pt x="160972" y="159628"/>
                    </a:cubicBezTo>
                    <a:cubicBezTo>
                      <a:pt x="165735" y="110098"/>
                      <a:pt x="185738" y="60568"/>
                      <a:pt x="222885" y="28183"/>
                    </a:cubicBezTo>
                    <a:cubicBezTo>
                      <a:pt x="264795" y="-8012"/>
                      <a:pt x="324802" y="-8012"/>
                      <a:pt x="370522" y="20563"/>
                    </a:cubicBezTo>
                    <a:cubicBezTo>
                      <a:pt x="424815" y="53900"/>
                      <a:pt x="435292" y="105336"/>
                      <a:pt x="430530" y="165343"/>
                    </a:cubicBezTo>
                    <a:cubicBezTo>
                      <a:pt x="431483" y="155818"/>
                      <a:pt x="469583" y="139625"/>
                      <a:pt x="478155" y="136768"/>
                    </a:cubicBezTo>
                    <a:cubicBezTo>
                      <a:pt x="498158" y="130100"/>
                      <a:pt x="518160" y="130100"/>
                      <a:pt x="538163" y="137721"/>
                    </a:cubicBezTo>
                    <a:cubicBezTo>
                      <a:pt x="575310" y="150103"/>
                      <a:pt x="605790" y="185346"/>
                      <a:pt x="624840" y="2196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8" name="Google Shape;688;p25"/>
              <p:cNvSpPr/>
              <p:nvPr/>
            </p:nvSpPr>
            <p:spPr>
              <a:xfrm>
                <a:off x="6230204" y="4792371"/>
                <a:ext cx="866964" cy="304744"/>
              </a:xfrm>
              <a:custGeom>
                <a:avLst/>
                <a:gdLst/>
                <a:ahLst/>
                <a:cxnLst/>
                <a:rect l="l" t="t" r="r" b="b"/>
                <a:pathLst>
                  <a:path w="624839" h="219635" extrusionOk="0">
                    <a:moveTo>
                      <a:pt x="624840" y="219635"/>
                    </a:moveTo>
                    <a:lnTo>
                      <a:pt x="0" y="219635"/>
                    </a:lnTo>
                    <a:cubicBezTo>
                      <a:pt x="3810" y="184393"/>
                      <a:pt x="27622" y="156771"/>
                      <a:pt x="60007" y="143435"/>
                    </a:cubicBezTo>
                    <a:cubicBezTo>
                      <a:pt x="93345" y="130100"/>
                      <a:pt x="133350" y="136768"/>
                      <a:pt x="160972" y="159628"/>
                    </a:cubicBezTo>
                    <a:cubicBezTo>
                      <a:pt x="165735" y="110098"/>
                      <a:pt x="185738" y="60568"/>
                      <a:pt x="222885" y="28183"/>
                    </a:cubicBezTo>
                    <a:cubicBezTo>
                      <a:pt x="264795" y="-8012"/>
                      <a:pt x="324802" y="-8012"/>
                      <a:pt x="370522" y="20563"/>
                    </a:cubicBezTo>
                    <a:cubicBezTo>
                      <a:pt x="424815" y="53900"/>
                      <a:pt x="435292" y="105335"/>
                      <a:pt x="430530" y="165343"/>
                    </a:cubicBezTo>
                    <a:cubicBezTo>
                      <a:pt x="431483" y="155818"/>
                      <a:pt x="469583" y="139625"/>
                      <a:pt x="478155" y="136768"/>
                    </a:cubicBezTo>
                    <a:cubicBezTo>
                      <a:pt x="498158" y="130100"/>
                      <a:pt x="518160" y="130100"/>
                      <a:pt x="538163" y="137721"/>
                    </a:cubicBezTo>
                    <a:cubicBezTo>
                      <a:pt x="575310" y="150103"/>
                      <a:pt x="604838" y="185346"/>
                      <a:pt x="624840" y="2196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9" name="Google Shape;689;p25"/>
              <p:cNvSpPr/>
              <p:nvPr/>
            </p:nvSpPr>
            <p:spPr>
              <a:xfrm>
                <a:off x="5529752" y="4907746"/>
                <a:ext cx="700445" cy="74009"/>
              </a:xfrm>
              <a:custGeom>
                <a:avLst/>
                <a:gdLst/>
                <a:ahLst/>
                <a:cxnLst/>
                <a:rect l="l" t="t" r="r" b="b"/>
                <a:pathLst>
                  <a:path w="504825" h="53340" extrusionOk="0">
                    <a:moveTo>
                      <a:pt x="0" y="0"/>
                    </a:moveTo>
                    <a:cubicBezTo>
                      <a:pt x="50482" y="0"/>
                      <a:pt x="50482" y="53340"/>
                      <a:pt x="100965" y="53340"/>
                    </a:cubicBezTo>
                    <a:cubicBezTo>
                      <a:pt x="151447" y="53340"/>
                      <a:pt x="151447" y="0"/>
                      <a:pt x="201930" y="0"/>
                    </a:cubicBezTo>
                    <a:cubicBezTo>
                      <a:pt x="252413" y="0"/>
                      <a:pt x="252413" y="53340"/>
                      <a:pt x="302895" y="53340"/>
                    </a:cubicBezTo>
                    <a:cubicBezTo>
                      <a:pt x="353377" y="53340"/>
                      <a:pt x="353377" y="0"/>
                      <a:pt x="403860" y="0"/>
                    </a:cubicBezTo>
                    <a:cubicBezTo>
                      <a:pt x="454342" y="0"/>
                      <a:pt x="454342"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0" name="Google Shape;690;p25"/>
              <p:cNvSpPr/>
              <p:nvPr/>
            </p:nvSpPr>
            <p:spPr>
              <a:xfrm>
                <a:off x="5183319" y="4664451"/>
                <a:ext cx="700445" cy="74009"/>
              </a:xfrm>
              <a:custGeom>
                <a:avLst/>
                <a:gdLst/>
                <a:ahLst/>
                <a:cxnLst/>
                <a:rect l="l" t="t" r="r" b="b"/>
                <a:pathLst>
                  <a:path w="504825" h="53340" extrusionOk="0">
                    <a:moveTo>
                      <a:pt x="0" y="0"/>
                    </a:moveTo>
                    <a:cubicBezTo>
                      <a:pt x="50483" y="0"/>
                      <a:pt x="50483" y="53340"/>
                      <a:pt x="100965" y="53340"/>
                    </a:cubicBezTo>
                    <a:cubicBezTo>
                      <a:pt x="151448" y="53340"/>
                      <a:pt x="151448"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1" name="Google Shape;691;p25"/>
              <p:cNvSpPr/>
              <p:nvPr/>
            </p:nvSpPr>
            <p:spPr>
              <a:xfrm>
                <a:off x="5732057" y="5613832"/>
                <a:ext cx="700445" cy="74009"/>
              </a:xfrm>
              <a:custGeom>
                <a:avLst/>
                <a:gdLst/>
                <a:ahLst/>
                <a:cxnLst/>
                <a:rect l="l" t="t" r="r" b="b"/>
                <a:pathLst>
                  <a:path w="504825" h="53340" extrusionOk="0">
                    <a:moveTo>
                      <a:pt x="0" y="0"/>
                    </a:moveTo>
                    <a:cubicBezTo>
                      <a:pt x="50483" y="0"/>
                      <a:pt x="50483" y="53340"/>
                      <a:pt x="100965" y="53340"/>
                    </a:cubicBezTo>
                    <a:cubicBezTo>
                      <a:pt x="151448" y="53340"/>
                      <a:pt x="151448"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92" name="Google Shape;692;p25"/>
            <p:cNvGrpSpPr/>
            <p:nvPr/>
          </p:nvGrpSpPr>
          <p:grpSpPr>
            <a:xfrm>
              <a:off x="5865437" y="1573595"/>
              <a:ext cx="237953" cy="491619"/>
              <a:chOff x="7973047" y="1742056"/>
              <a:chExt cx="208877" cy="431548"/>
            </a:xfrm>
          </p:grpSpPr>
          <p:sp>
            <p:nvSpPr>
              <p:cNvPr id="693" name="Google Shape;693;p25"/>
              <p:cNvSpPr/>
              <p:nvPr/>
            </p:nvSpPr>
            <p:spPr>
              <a:xfrm>
                <a:off x="7973047" y="1742056"/>
                <a:ext cx="208877" cy="391616"/>
              </a:xfrm>
              <a:custGeom>
                <a:avLst/>
                <a:gdLst/>
                <a:ahLst/>
                <a:cxnLst/>
                <a:rect l="l" t="t" r="r" b="b"/>
                <a:pathLst>
                  <a:path w="208877" h="391616" extrusionOk="0">
                    <a:moveTo>
                      <a:pt x="6045" y="177231"/>
                    </a:moveTo>
                    <a:cubicBezTo>
                      <a:pt x="-5385" y="242954"/>
                      <a:pt x="-4432" y="319154"/>
                      <a:pt x="43193" y="365826"/>
                    </a:cubicBezTo>
                    <a:cubicBezTo>
                      <a:pt x="55575" y="378209"/>
                      <a:pt x="69863" y="387734"/>
                      <a:pt x="87008" y="390591"/>
                    </a:cubicBezTo>
                    <a:cubicBezTo>
                      <a:pt x="111773" y="395354"/>
                      <a:pt x="138443" y="382971"/>
                      <a:pt x="155588" y="364874"/>
                    </a:cubicBezTo>
                    <a:cubicBezTo>
                      <a:pt x="173685" y="346776"/>
                      <a:pt x="184163" y="322011"/>
                      <a:pt x="191783" y="298199"/>
                    </a:cubicBezTo>
                    <a:cubicBezTo>
                      <a:pt x="215595" y="221046"/>
                      <a:pt x="225120" y="67694"/>
                      <a:pt x="147968" y="13401"/>
                    </a:cubicBezTo>
                    <a:cubicBezTo>
                      <a:pt x="58433" y="-48511"/>
                      <a:pt x="15570" y="121034"/>
                      <a:pt x="6045" y="17723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4" name="Google Shape;694;p25"/>
              <p:cNvSpPr/>
              <p:nvPr/>
            </p:nvSpPr>
            <p:spPr>
              <a:xfrm>
                <a:off x="8075294" y="1928812"/>
                <a:ext cx="1905" cy="244792"/>
              </a:xfrm>
              <a:custGeom>
                <a:avLst/>
                <a:gdLst/>
                <a:ahLst/>
                <a:cxnLst/>
                <a:rect l="l" t="t" r="r" b="b"/>
                <a:pathLst>
                  <a:path w="1905" h="244792" extrusionOk="0">
                    <a:moveTo>
                      <a:pt x="1905" y="0"/>
                    </a:moveTo>
                    <a:lnTo>
                      <a:pt x="1905" y="244792"/>
                    </a:lnTo>
                    <a:lnTo>
                      <a:pt x="0" y="244792"/>
                    </a:ln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5" name="Google Shape;695;p25"/>
              <p:cNvSpPr/>
              <p:nvPr/>
            </p:nvSpPr>
            <p:spPr>
              <a:xfrm>
                <a:off x="7984807" y="1865947"/>
                <a:ext cx="196215" cy="167801"/>
              </a:xfrm>
              <a:custGeom>
                <a:avLst/>
                <a:gdLst/>
                <a:ahLst/>
                <a:cxnLst/>
                <a:rect l="l" t="t" r="r" b="b"/>
                <a:pathLst>
                  <a:path w="196215" h="167801" extrusionOk="0">
                    <a:moveTo>
                      <a:pt x="0" y="25717"/>
                    </a:moveTo>
                    <a:cubicBezTo>
                      <a:pt x="0" y="25717"/>
                      <a:pt x="92393" y="173355"/>
                      <a:pt x="92393" y="167640"/>
                    </a:cubicBezTo>
                    <a:cubicBezTo>
                      <a:pt x="92393" y="161925"/>
                      <a:pt x="196215" y="0"/>
                      <a:pt x="196215" y="0"/>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6" name="Google Shape;696;p25"/>
              <p:cNvSpPr/>
              <p:nvPr/>
            </p:nvSpPr>
            <p:spPr>
              <a:xfrm>
                <a:off x="8127682" y="1787842"/>
                <a:ext cx="22964" cy="161925"/>
              </a:xfrm>
              <a:custGeom>
                <a:avLst/>
                <a:gdLst/>
                <a:ahLst/>
                <a:cxnLst/>
                <a:rect l="l" t="t" r="r" b="b"/>
                <a:pathLst>
                  <a:path w="22964" h="161925" extrusionOk="0">
                    <a:moveTo>
                      <a:pt x="22860" y="0"/>
                    </a:moveTo>
                    <a:cubicBezTo>
                      <a:pt x="24765" y="2858"/>
                      <a:pt x="0" y="161925"/>
                      <a:pt x="0" y="161925"/>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97" name="Google Shape;697;p25"/>
            <p:cNvGrpSpPr/>
            <p:nvPr/>
          </p:nvGrpSpPr>
          <p:grpSpPr>
            <a:xfrm>
              <a:off x="6503756" y="3848609"/>
              <a:ext cx="237953" cy="491619"/>
              <a:chOff x="5936602" y="4706236"/>
              <a:chExt cx="208877" cy="431548"/>
            </a:xfrm>
          </p:grpSpPr>
          <p:sp>
            <p:nvSpPr>
              <p:cNvPr id="698" name="Google Shape;698;p25"/>
              <p:cNvSpPr/>
              <p:nvPr/>
            </p:nvSpPr>
            <p:spPr>
              <a:xfrm>
                <a:off x="5936602" y="4706236"/>
                <a:ext cx="208877" cy="391616"/>
              </a:xfrm>
              <a:custGeom>
                <a:avLst/>
                <a:gdLst/>
                <a:ahLst/>
                <a:cxnLst/>
                <a:rect l="l" t="t" r="r" b="b"/>
                <a:pathLst>
                  <a:path w="208877" h="391616" extrusionOk="0">
                    <a:moveTo>
                      <a:pt x="6045" y="177231"/>
                    </a:moveTo>
                    <a:cubicBezTo>
                      <a:pt x="-5385" y="242954"/>
                      <a:pt x="-4432" y="319154"/>
                      <a:pt x="43193" y="365826"/>
                    </a:cubicBezTo>
                    <a:cubicBezTo>
                      <a:pt x="55575" y="378209"/>
                      <a:pt x="69863" y="387734"/>
                      <a:pt x="87008" y="390591"/>
                    </a:cubicBezTo>
                    <a:cubicBezTo>
                      <a:pt x="111773" y="395354"/>
                      <a:pt x="138443" y="382971"/>
                      <a:pt x="155588" y="364874"/>
                    </a:cubicBezTo>
                    <a:cubicBezTo>
                      <a:pt x="172733" y="346776"/>
                      <a:pt x="184163" y="322011"/>
                      <a:pt x="191783" y="298199"/>
                    </a:cubicBezTo>
                    <a:cubicBezTo>
                      <a:pt x="215595" y="221046"/>
                      <a:pt x="225120" y="67694"/>
                      <a:pt x="147968" y="13401"/>
                    </a:cubicBezTo>
                    <a:cubicBezTo>
                      <a:pt x="59385" y="-48511"/>
                      <a:pt x="15570" y="121034"/>
                      <a:pt x="6045" y="17723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9" name="Google Shape;699;p25"/>
              <p:cNvSpPr/>
              <p:nvPr/>
            </p:nvSpPr>
            <p:spPr>
              <a:xfrm>
                <a:off x="6038850" y="4892992"/>
                <a:ext cx="1904" cy="244792"/>
              </a:xfrm>
              <a:custGeom>
                <a:avLst/>
                <a:gdLst/>
                <a:ahLst/>
                <a:cxnLst/>
                <a:rect l="l" t="t" r="r" b="b"/>
                <a:pathLst>
                  <a:path w="1904" h="244792" extrusionOk="0">
                    <a:moveTo>
                      <a:pt x="1905" y="0"/>
                    </a:moveTo>
                    <a:lnTo>
                      <a:pt x="1905" y="244792"/>
                    </a:lnTo>
                    <a:lnTo>
                      <a:pt x="0" y="244792"/>
                    </a:ln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0" name="Google Shape;700;p25"/>
              <p:cNvSpPr/>
              <p:nvPr/>
            </p:nvSpPr>
            <p:spPr>
              <a:xfrm>
                <a:off x="5948362" y="4830127"/>
                <a:ext cx="196215" cy="167801"/>
              </a:xfrm>
              <a:custGeom>
                <a:avLst/>
                <a:gdLst/>
                <a:ahLst/>
                <a:cxnLst/>
                <a:rect l="l" t="t" r="r" b="b"/>
                <a:pathLst>
                  <a:path w="196215" h="167801" extrusionOk="0">
                    <a:moveTo>
                      <a:pt x="0" y="25717"/>
                    </a:moveTo>
                    <a:cubicBezTo>
                      <a:pt x="0" y="25717"/>
                      <a:pt x="92392" y="173355"/>
                      <a:pt x="92392" y="167640"/>
                    </a:cubicBezTo>
                    <a:cubicBezTo>
                      <a:pt x="92392" y="161925"/>
                      <a:pt x="196215" y="0"/>
                      <a:pt x="196215" y="0"/>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1" name="Google Shape;701;p25"/>
              <p:cNvSpPr/>
              <p:nvPr/>
            </p:nvSpPr>
            <p:spPr>
              <a:xfrm>
                <a:off x="6091237" y="4752022"/>
                <a:ext cx="22964" cy="161925"/>
              </a:xfrm>
              <a:custGeom>
                <a:avLst/>
                <a:gdLst/>
                <a:ahLst/>
                <a:cxnLst/>
                <a:rect l="l" t="t" r="r" b="b"/>
                <a:pathLst>
                  <a:path w="22964" h="161925" extrusionOk="0">
                    <a:moveTo>
                      <a:pt x="22860" y="0"/>
                    </a:moveTo>
                    <a:cubicBezTo>
                      <a:pt x="24765" y="2858"/>
                      <a:pt x="0" y="161925"/>
                      <a:pt x="0" y="161925"/>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02" name="Google Shape;702;p25"/>
            <p:cNvGrpSpPr/>
            <p:nvPr/>
          </p:nvGrpSpPr>
          <p:grpSpPr>
            <a:xfrm>
              <a:off x="8203240" y="926253"/>
              <a:ext cx="149335" cy="331155"/>
              <a:chOff x="6993038" y="1344751"/>
              <a:chExt cx="131088" cy="290691"/>
            </a:xfrm>
          </p:grpSpPr>
          <p:sp>
            <p:nvSpPr>
              <p:cNvPr id="703" name="Google Shape;703;p25"/>
              <p:cNvSpPr/>
              <p:nvPr/>
            </p:nvSpPr>
            <p:spPr>
              <a:xfrm>
                <a:off x="6993038" y="1344751"/>
                <a:ext cx="131088" cy="245573"/>
              </a:xfrm>
              <a:custGeom>
                <a:avLst/>
                <a:gdLst/>
                <a:ahLst/>
                <a:cxnLst/>
                <a:rect l="l" t="t" r="r" b="b"/>
                <a:pathLst>
                  <a:path w="131088" h="245573" extrusionOk="0">
                    <a:moveTo>
                      <a:pt x="4027" y="111621"/>
                    </a:moveTo>
                    <a:cubicBezTo>
                      <a:pt x="-3593" y="152578"/>
                      <a:pt x="-2641" y="200203"/>
                      <a:pt x="26887" y="229731"/>
                    </a:cubicBezTo>
                    <a:cubicBezTo>
                      <a:pt x="34507" y="237351"/>
                      <a:pt x="44032" y="243066"/>
                      <a:pt x="54509" y="244971"/>
                    </a:cubicBezTo>
                    <a:cubicBezTo>
                      <a:pt x="70702" y="247828"/>
                      <a:pt x="86894" y="240208"/>
                      <a:pt x="97372" y="228778"/>
                    </a:cubicBezTo>
                    <a:cubicBezTo>
                      <a:pt x="108802" y="217348"/>
                      <a:pt x="115469" y="202108"/>
                      <a:pt x="120232" y="186868"/>
                    </a:cubicBezTo>
                    <a:cubicBezTo>
                      <a:pt x="135472" y="138291"/>
                      <a:pt x="141187" y="42088"/>
                      <a:pt x="92609" y="7798"/>
                    </a:cubicBezTo>
                    <a:cubicBezTo>
                      <a:pt x="37364" y="-29349"/>
                      <a:pt x="9742" y="76378"/>
                      <a:pt x="4027" y="1116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4" name="Google Shape;704;p25"/>
              <p:cNvSpPr/>
              <p:nvPr/>
            </p:nvSpPr>
            <p:spPr>
              <a:xfrm>
                <a:off x="7041832" y="1460182"/>
                <a:ext cx="9525" cy="175260"/>
              </a:xfrm>
              <a:custGeom>
                <a:avLst/>
                <a:gdLst/>
                <a:ahLst/>
                <a:cxnLst/>
                <a:rect l="l" t="t" r="r" b="b"/>
                <a:pathLst>
                  <a:path w="9525" h="175260" extrusionOk="0">
                    <a:moveTo>
                      <a:pt x="0" y="0"/>
                    </a:moveTo>
                    <a:lnTo>
                      <a:pt x="0" y="17526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5" name="Google Shape;705;p25"/>
              <p:cNvSpPr/>
              <p:nvPr/>
            </p:nvSpPr>
            <p:spPr>
              <a:xfrm>
                <a:off x="7041832" y="1430655"/>
                <a:ext cx="80962" cy="117157"/>
              </a:xfrm>
              <a:custGeom>
                <a:avLst/>
                <a:gdLst/>
                <a:ahLst/>
                <a:cxnLst/>
                <a:rect l="l" t="t" r="r" b="b"/>
                <a:pathLst>
                  <a:path w="80962" h="117157" extrusionOk="0">
                    <a:moveTo>
                      <a:pt x="80962" y="0"/>
                    </a:moveTo>
                    <a:lnTo>
                      <a:pt x="0" y="11715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6" name="Google Shape;706;p25"/>
              <p:cNvSpPr/>
              <p:nvPr/>
            </p:nvSpPr>
            <p:spPr>
              <a:xfrm>
                <a:off x="7081837" y="1353502"/>
                <a:ext cx="3809" cy="135254"/>
              </a:xfrm>
              <a:custGeom>
                <a:avLst/>
                <a:gdLst/>
                <a:ahLst/>
                <a:cxnLst/>
                <a:rect l="l" t="t" r="r" b="b"/>
                <a:pathLst>
                  <a:path w="3809" h="135254" extrusionOk="0">
                    <a:moveTo>
                      <a:pt x="3810" y="0"/>
                    </a:moveTo>
                    <a:lnTo>
                      <a:pt x="0" y="1352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07" name="Google Shape;707;p25"/>
            <p:cNvGrpSpPr/>
            <p:nvPr/>
          </p:nvGrpSpPr>
          <p:grpSpPr>
            <a:xfrm>
              <a:off x="5813950" y="2380219"/>
              <a:ext cx="149335" cy="331154"/>
              <a:chOff x="8138895" y="2678251"/>
              <a:chExt cx="131088" cy="290690"/>
            </a:xfrm>
          </p:grpSpPr>
          <p:sp>
            <p:nvSpPr>
              <p:cNvPr id="708" name="Google Shape;708;p25"/>
              <p:cNvSpPr/>
              <p:nvPr/>
            </p:nvSpPr>
            <p:spPr>
              <a:xfrm>
                <a:off x="8138895" y="2678251"/>
                <a:ext cx="131088" cy="245573"/>
              </a:xfrm>
              <a:custGeom>
                <a:avLst/>
                <a:gdLst/>
                <a:ahLst/>
                <a:cxnLst/>
                <a:rect l="l" t="t" r="r" b="b"/>
                <a:pathLst>
                  <a:path w="131088" h="245573" extrusionOk="0">
                    <a:moveTo>
                      <a:pt x="4027" y="111620"/>
                    </a:moveTo>
                    <a:cubicBezTo>
                      <a:pt x="-3593" y="152578"/>
                      <a:pt x="-2641" y="200203"/>
                      <a:pt x="26887" y="229731"/>
                    </a:cubicBezTo>
                    <a:cubicBezTo>
                      <a:pt x="34507" y="237351"/>
                      <a:pt x="44032" y="243066"/>
                      <a:pt x="54509" y="244970"/>
                    </a:cubicBezTo>
                    <a:cubicBezTo>
                      <a:pt x="70702" y="247828"/>
                      <a:pt x="86894" y="240208"/>
                      <a:pt x="97372" y="228778"/>
                    </a:cubicBezTo>
                    <a:cubicBezTo>
                      <a:pt x="108802" y="217348"/>
                      <a:pt x="115469" y="202108"/>
                      <a:pt x="120232" y="186868"/>
                    </a:cubicBezTo>
                    <a:cubicBezTo>
                      <a:pt x="135472" y="138291"/>
                      <a:pt x="141187" y="42088"/>
                      <a:pt x="92609" y="7798"/>
                    </a:cubicBezTo>
                    <a:cubicBezTo>
                      <a:pt x="36412" y="-29349"/>
                      <a:pt x="9742" y="76378"/>
                      <a:pt x="4027" y="11162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9" name="Google Shape;709;p25"/>
              <p:cNvSpPr/>
              <p:nvPr/>
            </p:nvSpPr>
            <p:spPr>
              <a:xfrm>
                <a:off x="8187690" y="2793682"/>
                <a:ext cx="9525" cy="175259"/>
              </a:xfrm>
              <a:custGeom>
                <a:avLst/>
                <a:gdLst/>
                <a:ahLst/>
                <a:cxnLst/>
                <a:rect l="l" t="t" r="r" b="b"/>
                <a:pathLst>
                  <a:path w="9525" h="175259" extrusionOk="0">
                    <a:moveTo>
                      <a:pt x="0" y="0"/>
                    </a:moveTo>
                    <a:lnTo>
                      <a:pt x="0" y="17526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0" name="Google Shape;710;p25"/>
              <p:cNvSpPr/>
              <p:nvPr/>
            </p:nvSpPr>
            <p:spPr>
              <a:xfrm>
                <a:off x="8187690" y="2764155"/>
                <a:ext cx="80009" cy="117157"/>
              </a:xfrm>
              <a:custGeom>
                <a:avLst/>
                <a:gdLst/>
                <a:ahLst/>
                <a:cxnLst/>
                <a:rect l="l" t="t" r="r" b="b"/>
                <a:pathLst>
                  <a:path w="80009" h="117157" extrusionOk="0">
                    <a:moveTo>
                      <a:pt x="80010" y="0"/>
                    </a:moveTo>
                    <a:lnTo>
                      <a:pt x="0" y="11715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1" name="Google Shape;711;p25"/>
              <p:cNvSpPr/>
              <p:nvPr/>
            </p:nvSpPr>
            <p:spPr>
              <a:xfrm>
                <a:off x="8227695" y="2687002"/>
                <a:ext cx="2857" cy="135255"/>
              </a:xfrm>
              <a:custGeom>
                <a:avLst/>
                <a:gdLst/>
                <a:ahLst/>
                <a:cxnLst/>
                <a:rect l="l" t="t" r="r" b="b"/>
                <a:pathLst>
                  <a:path w="2857" h="135255" extrusionOk="0">
                    <a:moveTo>
                      <a:pt x="2858" y="0"/>
                    </a:moveTo>
                    <a:lnTo>
                      <a:pt x="0" y="1352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12" name="Google Shape;712;p25"/>
            <p:cNvGrpSpPr/>
            <p:nvPr/>
          </p:nvGrpSpPr>
          <p:grpSpPr>
            <a:xfrm>
              <a:off x="5615153" y="2066731"/>
              <a:ext cx="198792" cy="433208"/>
              <a:chOff x="7222549" y="1239928"/>
              <a:chExt cx="174501" cy="380274"/>
            </a:xfrm>
          </p:grpSpPr>
          <p:sp>
            <p:nvSpPr>
              <p:cNvPr id="713" name="Google Shape;713;p25"/>
              <p:cNvSpPr/>
              <p:nvPr/>
            </p:nvSpPr>
            <p:spPr>
              <a:xfrm>
                <a:off x="7222549" y="1239928"/>
                <a:ext cx="174501" cy="327719"/>
              </a:xfrm>
              <a:custGeom>
                <a:avLst/>
                <a:gdLst/>
                <a:ahLst/>
                <a:cxnLst/>
                <a:rect l="l" t="t" r="r" b="b"/>
                <a:pathLst>
                  <a:path w="174501" h="327719" extrusionOk="0">
                    <a:moveTo>
                      <a:pt x="5020" y="148816"/>
                    </a:moveTo>
                    <a:cubicBezTo>
                      <a:pt x="-4505" y="204061"/>
                      <a:pt x="-3552" y="267879"/>
                      <a:pt x="35500" y="306931"/>
                    </a:cubicBezTo>
                    <a:cubicBezTo>
                      <a:pt x="45978" y="316456"/>
                      <a:pt x="58360" y="325029"/>
                      <a:pt x="71695" y="326934"/>
                    </a:cubicBezTo>
                    <a:cubicBezTo>
                      <a:pt x="92650" y="330744"/>
                      <a:pt x="114558" y="320266"/>
                      <a:pt x="129798" y="305026"/>
                    </a:cubicBezTo>
                    <a:cubicBezTo>
                      <a:pt x="145038" y="289786"/>
                      <a:pt x="153610" y="269784"/>
                      <a:pt x="160278" y="248829"/>
                    </a:cubicBezTo>
                    <a:cubicBezTo>
                      <a:pt x="180280" y="184059"/>
                      <a:pt x="187900" y="55471"/>
                      <a:pt x="123130" y="10704"/>
                    </a:cubicBezTo>
                    <a:cubicBezTo>
                      <a:pt x="49788" y="-39779"/>
                      <a:pt x="13593" y="102144"/>
                      <a:pt x="5020" y="14881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4" name="Google Shape;714;p25"/>
              <p:cNvSpPr/>
              <p:nvPr/>
            </p:nvSpPr>
            <p:spPr>
              <a:xfrm>
                <a:off x="7310437" y="1346835"/>
                <a:ext cx="9525" cy="273367"/>
              </a:xfrm>
              <a:custGeom>
                <a:avLst/>
                <a:gdLst/>
                <a:ahLst/>
                <a:cxnLst/>
                <a:rect l="l" t="t" r="r" b="b"/>
                <a:pathLst>
                  <a:path w="9525" h="273367" extrusionOk="0">
                    <a:moveTo>
                      <a:pt x="0" y="0"/>
                    </a:moveTo>
                    <a:lnTo>
                      <a:pt x="0" y="273368"/>
                    </a:ln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5" name="Google Shape;715;p25"/>
              <p:cNvSpPr/>
              <p:nvPr/>
            </p:nvSpPr>
            <p:spPr>
              <a:xfrm>
                <a:off x="7222807" y="1368742"/>
                <a:ext cx="87629" cy="151447"/>
              </a:xfrm>
              <a:custGeom>
                <a:avLst/>
                <a:gdLst/>
                <a:ahLst/>
                <a:cxnLst/>
                <a:rect l="l" t="t" r="r" b="b"/>
                <a:pathLst>
                  <a:path w="87629" h="151447" extrusionOk="0">
                    <a:moveTo>
                      <a:pt x="0" y="0"/>
                    </a:moveTo>
                    <a:lnTo>
                      <a:pt x="87630" y="151447"/>
                    </a:ln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6" name="Google Shape;716;p25"/>
              <p:cNvSpPr/>
              <p:nvPr/>
            </p:nvSpPr>
            <p:spPr>
              <a:xfrm>
                <a:off x="7310437" y="1343977"/>
                <a:ext cx="83819" cy="132397"/>
              </a:xfrm>
              <a:custGeom>
                <a:avLst/>
                <a:gdLst/>
                <a:ahLst/>
                <a:cxnLst/>
                <a:rect l="l" t="t" r="r" b="b"/>
                <a:pathLst>
                  <a:path w="83819" h="132397" extrusionOk="0">
                    <a:moveTo>
                      <a:pt x="83820" y="0"/>
                    </a:moveTo>
                    <a:cubicBezTo>
                      <a:pt x="83820" y="953"/>
                      <a:pt x="0" y="132398"/>
                      <a:pt x="0" y="132398"/>
                    </a:cubicBez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17" name="Google Shape;717;p25"/>
            <p:cNvGrpSpPr/>
            <p:nvPr/>
          </p:nvGrpSpPr>
          <p:grpSpPr>
            <a:xfrm>
              <a:off x="5370106" y="1720050"/>
              <a:ext cx="245811" cy="533354"/>
              <a:chOff x="7738110" y="1433006"/>
              <a:chExt cx="215775" cy="468183"/>
            </a:xfrm>
          </p:grpSpPr>
          <p:sp>
            <p:nvSpPr>
              <p:cNvPr id="718" name="Google Shape;718;p25"/>
              <p:cNvSpPr/>
              <p:nvPr/>
            </p:nvSpPr>
            <p:spPr>
              <a:xfrm>
                <a:off x="7738763" y="1433006"/>
                <a:ext cx="215122" cy="403482"/>
              </a:xfrm>
              <a:custGeom>
                <a:avLst/>
                <a:gdLst/>
                <a:ahLst/>
                <a:cxnLst/>
                <a:rect l="l" t="t" r="r" b="b"/>
                <a:pathLst>
                  <a:path w="215122" h="403482" extrusionOk="0">
                    <a:moveTo>
                      <a:pt x="6014" y="182433"/>
                    </a:moveTo>
                    <a:cubicBezTo>
                      <a:pt x="-5416" y="250061"/>
                      <a:pt x="-4463" y="329118"/>
                      <a:pt x="44114" y="377696"/>
                    </a:cubicBezTo>
                    <a:cubicBezTo>
                      <a:pt x="56497" y="390078"/>
                      <a:pt x="71737" y="399603"/>
                      <a:pt x="88882" y="402461"/>
                    </a:cubicBezTo>
                    <a:cubicBezTo>
                      <a:pt x="114599" y="407223"/>
                      <a:pt x="141269" y="394841"/>
                      <a:pt x="160319" y="375791"/>
                    </a:cubicBezTo>
                    <a:cubicBezTo>
                      <a:pt x="178417" y="356741"/>
                      <a:pt x="189847" y="331976"/>
                      <a:pt x="197467" y="307211"/>
                    </a:cubicBezTo>
                    <a:cubicBezTo>
                      <a:pt x="222232" y="227201"/>
                      <a:pt x="231757" y="69086"/>
                      <a:pt x="151747" y="13841"/>
                    </a:cubicBezTo>
                    <a:cubicBezTo>
                      <a:pt x="60307" y="-49977"/>
                      <a:pt x="15539" y="124331"/>
                      <a:pt x="6014" y="1824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9" name="Google Shape;719;p25"/>
              <p:cNvSpPr/>
              <p:nvPr/>
            </p:nvSpPr>
            <p:spPr>
              <a:xfrm>
                <a:off x="7845742" y="1564005"/>
                <a:ext cx="9525" cy="337184"/>
              </a:xfrm>
              <a:custGeom>
                <a:avLst/>
                <a:gdLst/>
                <a:ahLst/>
                <a:cxnLst/>
                <a:rect l="l" t="t" r="r" b="b"/>
                <a:pathLst>
                  <a:path w="9525" h="337184" extrusionOk="0">
                    <a:moveTo>
                      <a:pt x="0" y="0"/>
                    </a:moveTo>
                    <a:lnTo>
                      <a:pt x="0" y="337185"/>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0" name="Google Shape;720;p25"/>
              <p:cNvSpPr/>
              <p:nvPr/>
            </p:nvSpPr>
            <p:spPr>
              <a:xfrm>
                <a:off x="7738110" y="1589722"/>
                <a:ext cx="107632" cy="187642"/>
              </a:xfrm>
              <a:custGeom>
                <a:avLst/>
                <a:gdLst/>
                <a:ahLst/>
                <a:cxnLst/>
                <a:rect l="l" t="t" r="r" b="b"/>
                <a:pathLst>
                  <a:path w="107632" h="187642" extrusionOk="0">
                    <a:moveTo>
                      <a:pt x="0" y="0"/>
                    </a:moveTo>
                    <a:lnTo>
                      <a:pt x="107633" y="187642"/>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 name="Google Shape;721;p25"/>
              <p:cNvSpPr/>
              <p:nvPr/>
            </p:nvSpPr>
            <p:spPr>
              <a:xfrm>
                <a:off x="7845742" y="1561147"/>
                <a:ext cx="103822" cy="162877"/>
              </a:xfrm>
              <a:custGeom>
                <a:avLst/>
                <a:gdLst/>
                <a:ahLst/>
                <a:cxnLst/>
                <a:rect l="l" t="t" r="r" b="b"/>
                <a:pathLst>
                  <a:path w="103822" h="162877" extrusionOk="0">
                    <a:moveTo>
                      <a:pt x="103822" y="0"/>
                    </a:moveTo>
                    <a:cubicBezTo>
                      <a:pt x="103822" y="952"/>
                      <a:pt x="0" y="162877"/>
                      <a:pt x="0" y="162877"/>
                    </a:cubicBez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22" name="Google Shape;722;p25"/>
            <p:cNvGrpSpPr/>
            <p:nvPr/>
          </p:nvGrpSpPr>
          <p:grpSpPr>
            <a:xfrm>
              <a:off x="6784191" y="3530668"/>
              <a:ext cx="887602" cy="975494"/>
              <a:chOff x="5747384" y="3630930"/>
              <a:chExt cx="779145" cy="856297"/>
            </a:xfrm>
          </p:grpSpPr>
          <p:sp>
            <p:nvSpPr>
              <p:cNvPr id="723" name="Google Shape;723;p25"/>
              <p:cNvSpPr/>
              <p:nvPr/>
            </p:nvSpPr>
            <p:spPr>
              <a:xfrm>
                <a:off x="5747384" y="4353877"/>
                <a:ext cx="779145" cy="133350"/>
              </a:xfrm>
              <a:custGeom>
                <a:avLst/>
                <a:gdLst/>
                <a:ahLst/>
                <a:cxnLst/>
                <a:rect l="l" t="t" r="r" b="b"/>
                <a:pathLst>
                  <a:path w="779145" h="133350" extrusionOk="0">
                    <a:moveTo>
                      <a:pt x="779145" y="66675"/>
                    </a:moveTo>
                    <a:cubicBezTo>
                      <a:pt x="779145" y="103822"/>
                      <a:pt x="604838" y="133350"/>
                      <a:pt x="389573" y="133350"/>
                    </a:cubicBezTo>
                    <a:cubicBezTo>
                      <a:pt x="174308" y="133350"/>
                      <a:pt x="0" y="103822"/>
                      <a:pt x="0" y="66675"/>
                    </a:cubicBezTo>
                    <a:cubicBezTo>
                      <a:pt x="0" y="29528"/>
                      <a:pt x="174308" y="0"/>
                      <a:pt x="389573" y="0"/>
                    </a:cubicBezTo>
                    <a:cubicBezTo>
                      <a:pt x="604838" y="0"/>
                      <a:pt x="779145" y="30480"/>
                      <a:pt x="779145" y="6667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24" name="Google Shape;724;p25"/>
              <p:cNvGrpSpPr/>
              <p:nvPr/>
            </p:nvGrpSpPr>
            <p:grpSpPr>
              <a:xfrm>
                <a:off x="5876925" y="3630930"/>
                <a:ext cx="422909" cy="788669"/>
                <a:chOff x="5876925" y="3630930"/>
                <a:chExt cx="422909" cy="788669"/>
              </a:xfrm>
            </p:grpSpPr>
            <p:sp>
              <p:nvSpPr>
                <p:cNvPr id="725" name="Google Shape;725;p25"/>
                <p:cNvSpPr/>
                <p:nvPr/>
              </p:nvSpPr>
              <p:spPr>
                <a:xfrm>
                  <a:off x="5876925" y="3756659"/>
                  <a:ext cx="218122" cy="662940"/>
                </a:xfrm>
                <a:custGeom>
                  <a:avLst/>
                  <a:gdLst/>
                  <a:ahLst/>
                  <a:cxnLst/>
                  <a:rect l="l" t="t" r="r" b="b"/>
                  <a:pathLst>
                    <a:path w="218122" h="662940" extrusionOk="0">
                      <a:moveTo>
                        <a:pt x="0" y="173355"/>
                      </a:moveTo>
                      <a:lnTo>
                        <a:pt x="106680" y="0"/>
                      </a:lnTo>
                      <a:lnTo>
                        <a:pt x="218122" y="189547"/>
                      </a:lnTo>
                      <a:lnTo>
                        <a:pt x="218122" y="662940"/>
                      </a:lnTo>
                      <a:lnTo>
                        <a:pt x="0" y="66294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6" name="Google Shape;726;p25"/>
                <p:cNvSpPr/>
                <p:nvPr/>
              </p:nvSpPr>
              <p:spPr>
                <a:xfrm>
                  <a:off x="6095047" y="3946207"/>
                  <a:ext cx="204787" cy="472440"/>
                </a:xfrm>
                <a:custGeom>
                  <a:avLst/>
                  <a:gdLst/>
                  <a:ahLst/>
                  <a:cxnLst/>
                  <a:rect l="l" t="t" r="r" b="b"/>
                  <a:pathLst>
                    <a:path w="204787" h="472440" extrusionOk="0">
                      <a:moveTo>
                        <a:pt x="0" y="0"/>
                      </a:moveTo>
                      <a:lnTo>
                        <a:pt x="204787" y="0"/>
                      </a:lnTo>
                      <a:lnTo>
                        <a:pt x="204787" y="472440"/>
                      </a:lnTo>
                      <a:lnTo>
                        <a:pt x="0" y="47244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7" name="Google Shape;727;p25"/>
                <p:cNvSpPr/>
                <p:nvPr/>
              </p:nvSpPr>
              <p:spPr>
                <a:xfrm>
                  <a:off x="5983604" y="3756659"/>
                  <a:ext cx="316229" cy="189547"/>
                </a:xfrm>
                <a:custGeom>
                  <a:avLst/>
                  <a:gdLst/>
                  <a:ahLst/>
                  <a:cxnLst/>
                  <a:rect l="l" t="t" r="r" b="b"/>
                  <a:pathLst>
                    <a:path w="316229" h="189547" extrusionOk="0">
                      <a:moveTo>
                        <a:pt x="0" y="0"/>
                      </a:moveTo>
                      <a:lnTo>
                        <a:pt x="111442" y="189547"/>
                      </a:lnTo>
                      <a:lnTo>
                        <a:pt x="316230" y="189547"/>
                      </a:lnTo>
                      <a:lnTo>
                        <a:pt x="18288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8" name="Google Shape;728;p25"/>
                <p:cNvSpPr/>
                <p:nvPr/>
              </p:nvSpPr>
              <p:spPr>
                <a:xfrm>
                  <a:off x="5972175" y="3874770"/>
                  <a:ext cx="12382" cy="95250"/>
                </a:xfrm>
                <a:custGeom>
                  <a:avLst/>
                  <a:gdLst/>
                  <a:ahLst/>
                  <a:cxnLst/>
                  <a:rect l="l" t="t" r="r" b="b"/>
                  <a:pathLst>
                    <a:path w="12382" h="95250" extrusionOk="0">
                      <a:moveTo>
                        <a:pt x="0" y="0"/>
                      </a:moveTo>
                      <a:lnTo>
                        <a:pt x="12383" y="0"/>
                      </a:lnTo>
                      <a:lnTo>
                        <a:pt x="12383" y="95250"/>
                      </a:lnTo>
                      <a:lnTo>
                        <a:pt x="0" y="9525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9" name="Google Shape;729;p25"/>
                <p:cNvSpPr/>
                <p:nvPr/>
              </p:nvSpPr>
              <p:spPr>
                <a:xfrm>
                  <a:off x="6151245" y="3987165"/>
                  <a:ext cx="12382" cy="95250"/>
                </a:xfrm>
                <a:custGeom>
                  <a:avLst/>
                  <a:gdLst/>
                  <a:ahLst/>
                  <a:cxnLst/>
                  <a:rect l="l" t="t" r="r" b="b"/>
                  <a:pathLst>
                    <a:path w="12382" h="95250" extrusionOk="0">
                      <a:moveTo>
                        <a:pt x="0" y="0"/>
                      </a:moveTo>
                      <a:lnTo>
                        <a:pt x="12383" y="0"/>
                      </a:lnTo>
                      <a:lnTo>
                        <a:pt x="12383" y="95250"/>
                      </a:lnTo>
                      <a:lnTo>
                        <a:pt x="0" y="9525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0" name="Google Shape;730;p25"/>
                <p:cNvSpPr/>
                <p:nvPr/>
              </p:nvSpPr>
              <p:spPr>
                <a:xfrm>
                  <a:off x="6151245" y="4172902"/>
                  <a:ext cx="12382" cy="95250"/>
                </a:xfrm>
                <a:custGeom>
                  <a:avLst/>
                  <a:gdLst/>
                  <a:ahLst/>
                  <a:cxnLst/>
                  <a:rect l="l" t="t" r="r" b="b"/>
                  <a:pathLst>
                    <a:path w="12382" h="95250" extrusionOk="0">
                      <a:moveTo>
                        <a:pt x="0" y="0"/>
                      </a:moveTo>
                      <a:lnTo>
                        <a:pt x="12383" y="0"/>
                      </a:lnTo>
                      <a:lnTo>
                        <a:pt x="12383" y="95250"/>
                      </a:lnTo>
                      <a:lnTo>
                        <a:pt x="0" y="9525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1" name="Google Shape;731;p25"/>
                <p:cNvSpPr/>
                <p:nvPr/>
              </p:nvSpPr>
              <p:spPr>
                <a:xfrm>
                  <a:off x="6239827" y="3987165"/>
                  <a:ext cx="12382" cy="95250"/>
                </a:xfrm>
                <a:custGeom>
                  <a:avLst/>
                  <a:gdLst/>
                  <a:ahLst/>
                  <a:cxnLst/>
                  <a:rect l="l" t="t" r="r" b="b"/>
                  <a:pathLst>
                    <a:path w="12382" h="95250" extrusionOk="0">
                      <a:moveTo>
                        <a:pt x="0" y="0"/>
                      </a:moveTo>
                      <a:lnTo>
                        <a:pt x="12382" y="0"/>
                      </a:lnTo>
                      <a:lnTo>
                        <a:pt x="12382" y="95250"/>
                      </a:lnTo>
                      <a:lnTo>
                        <a:pt x="0" y="9525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2" name="Google Shape;732;p25"/>
                <p:cNvSpPr/>
                <p:nvPr/>
              </p:nvSpPr>
              <p:spPr>
                <a:xfrm>
                  <a:off x="6239827" y="4172902"/>
                  <a:ext cx="12382" cy="95250"/>
                </a:xfrm>
                <a:custGeom>
                  <a:avLst/>
                  <a:gdLst/>
                  <a:ahLst/>
                  <a:cxnLst/>
                  <a:rect l="l" t="t" r="r" b="b"/>
                  <a:pathLst>
                    <a:path w="12382" h="95250" extrusionOk="0">
                      <a:moveTo>
                        <a:pt x="0" y="0"/>
                      </a:moveTo>
                      <a:lnTo>
                        <a:pt x="12382" y="0"/>
                      </a:lnTo>
                      <a:lnTo>
                        <a:pt x="12382" y="95250"/>
                      </a:lnTo>
                      <a:lnTo>
                        <a:pt x="0" y="9525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3" name="Google Shape;733;p25"/>
                <p:cNvSpPr/>
                <p:nvPr/>
              </p:nvSpPr>
              <p:spPr>
                <a:xfrm>
                  <a:off x="6126480" y="4289107"/>
                  <a:ext cx="24764" cy="130492"/>
                </a:xfrm>
                <a:custGeom>
                  <a:avLst/>
                  <a:gdLst/>
                  <a:ahLst/>
                  <a:cxnLst/>
                  <a:rect l="l" t="t" r="r" b="b"/>
                  <a:pathLst>
                    <a:path w="24764" h="130492" extrusionOk="0">
                      <a:moveTo>
                        <a:pt x="0" y="0"/>
                      </a:moveTo>
                      <a:lnTo>
                        <a:pt x="24765" y="0"/>
                      </a:lnTo>
                      <a:lnTo>
                        <a:pt x="24765" y="130493"/>
                      </a:lnTo>
                      <a:lnTo>
                        <a:pt x="0" y="13049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4" name="Google Shape;734;p25"/>
                <p:cNvSpPr/>
                <p:nvPr/>
              </p:nvSpPr>
              <p:spPr>
                <a:xfrm>
                  <a:off x="6057900" y="3787140"/>
                  <a:ext cx="67627" cy="30479"/>
                </a:xfrm>
                <a:custGeom>
                  <a:avLst/>
                  <a:gdLst/>
                  <a:ahLst/>
                  <a:cxnLst/>
                  <a:rect l="l" t="t" r="r" b="b"/>
                  <a:pathLst>
                    <a:path w="67627" h="30479" extrusionOk="0">
                      <a:moveTo>
                        <a:pt x="0" y="0"/>
                      </a:moveTo>
                      <a:lnTo>
                        <a:pt x="67628" y="0"/>
                      </a:lnTo>
                      <a:lnTo>
                        <a:pt x="67628" y="30480"/>
                      </a:lnTo>
                      <a:lnTo>
                        <a:pt x="0" y="3048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5" name="Google Shape;735;p25"/>
                <p:cNvSpPr/>
                <p:nvPr/>
              </p:nvSpPr>
              <p:spPr>
                <a:xfrm>
                  <a:off x="6129337" y="3835717"/>
                  <a:ext cx="67627" cy="30479"/>
                </a:xfrm>
                <a:custGeom>
                  <a:avLst/>
                  <a:gdLst/>
                  <a:ahLst/>
                  <a:cxnLst/>
                  <a:rect l="l" t="t" r="r" b="b"/>
                  <a:pathLst>
                    <a:path w="67627" h="30479" extrusionOk="0">
                      <a:moveTo>
                        <a:pt x="0" y="0"/>
                      </a:moveTo>
                      <a:lnTo>
                        <a:pt x="67628" y="0"/>
                      </a:lnTo>
                      <a:lnTo>
                        <a:pt x="67628" y="30480"/>
                      </a:lnTo>
                      <a:lnTo>
                        <a:pt x="0" y="3048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6" name="Google Shape;736;p25"/>
                <p:cNvSpPr/>
                <p:nvPr/>
              </p:nvSpPr>
              <p:spPr>
                <a:xfrm>
                  <a:off x="6092190" y="3630930"/>
                  <a:ext cx="13335" cy="124777"/>
                </a:xfrm>
                <a:custGeom>
                  <a:avLst/>
                  <a:gdLst/>
                  <a:ahLst/>
                  <a:cxnLst/>
                  <a:rect l="l" t="t" r="r" b="b"/>
                  <a:pathLst>
                    <a:path w="13335" h="124777" extrusionOk="0">
                      <a:moveTo>
                        <a:pt x="0" y="0"/>
                      </a:moveTo>
                      <a:lnTo>
                        <a:pt x="13335" y="0"/>
                      </a:lnTo>
                      <a:lnTo>
                        <a:pt x="13335" y="124778"/>
                      </a:lnTo>
                      <a:lnTo>
                        <a:pt x="0" y="12477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7" name="Google Shape;737;p25"/>
                <p:cNvSpPr/>
                <p:nvPr/>
              </p:nvSpPr>
              <p:spPr>
                <a:xfrm>
                  <a:off x="6122670" y="3630930"/>
                  <a:ext cx="13335" cy="124777"/>
                </a:xfrm>
                <a:custGeom>
                  <a:avLst/>
                  <a:gdLst/>
                  <a:ahLst/>
                  <a:cxnLst/>
                  <a:rect l="l" t="t" r="r" b="b"/>
                  <a:pathLst>
                    <a:path w="13335" h="124777" extrusionOk="0">
                      <a:moveTo>
                        <a:pt x="0" y="0"/>
                      </a:moveTo>
                      <a:lnTo>
                        <a:pt x="13335" y="0"/>
                      </a:lnTo>
                      <a:lnTo>
                        <a:pt x="13335" y="124778"/>
                      </a:lnTo>
                      <a:lnTo>
                        <a:pt x="0" y="12477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738" name="Google Shape;738;p25"/>
            <p:cNvGrpSpPr/>
            <p:nvPr/>
          </p:nvGrpSpPr>
          <p:grpSpPr>
            <a:xfrm>
              <a:off x="7899662" y="1364833"/>
              <a:ext cx="481778" cy="654307"/>
              <a:chOff x="6726555" y="1729740"/>
              <a:chExt cx="422909" cy="574357"/>
            </a:xfrm>
          </p:grpSpPr>
          <p:grpSp>
            <p:nvGrpSpPr>
              <p:cNvPr id="739" name="Google Shape;739;p25"/>
              <p:cNvGrpSpPr/>
              <p:nvPr/>
            </p:nvGrpSpPr>
            <p:grpSpPr>
              <a:xfrm>
                <a:off x="6726555" y="1729740"/>
                <a:ext cx="422909" cy="574357"/>
                <a:chOff x="6726555" y="1729740"/>
                <a:chExt cx="422909" cy="574357"/>
              </a:xfrm>
            </p:grpSpPr>
            <p:sp>
              <p:nvSpPr>
                <p:cNvPr id="740" name="Google Shape;740;p25"/>
                <p:cNvSpPr/>
                <p:nvPr/>
              </p:nvSpPr>
              <p:spPr>
                <a:xfrm>
                  <a:off x="6726555" y="1854517"/>
                  <a:ext cx="218122" cy="449579"/>
                </a:xfrm>
                <a:custGeom>
                  <a:avLst/>
                  <a:gdLst/>
                  <a:ahLst/>
                  <a:cxnLst/>
                  <a:rect l="l" t="t" r="r" b="b"/>
                  <a:pathLst>
                    <a:path w="218122" h="449579" extrusionOk="0">
                      <a:moveTo>
                        <a:pt x="218122" y="449580"/>
                      </a:moveTo>
                      <a:lnTo>
                        <a:pt x="218122" y="190500"/>
                      </a:lnTo>
                      <a:lnTo>
                        <a:pt x="106680" y="0"/>
                      </a:lnTo>
                      <a:lnTo>
                        <a:pt x="0" y="173355"/>
                      </a:lnTo>
                      <a:lnTo>
                        <a:pt x="0" y="44958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1" name="Google Shape;741;p25"/>
                <p:cNvSpPr/>
                <p:nvPr/>
              </p:nvSpPr>
              <p:spPr>
                <a:xfrm>
                  <a:off x="6944677" y="2045017"/>
                  <a:ext cx="204787" cy="259080"/>
                </a:xfrm>
                <a:custGeom>
                  <a:avLst/>
                  <a:gdLst/>
                  <a:ahLst/>
                  <a:cxnLst/>
                  <a:rect l="l" t="t" r="r" b="b"/>
                  <a:pathLst>
                    <a:path w="204787" h="259080" extrusionOk="0">
                      <a:moveTo>
                        <a:pt x="0" y="0"/>
                      </a:moveTo>
                      <a:lnTo>
                        <a:pt x="204788" y="0"/>
                      </a:lnTo>
                      <a:lnTo>
                        <a:pt x="204788" y="259080"/>
                      </a:lnTo>
                      <a:lnTo>
                        <a:pt x="0" y="25908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2" name="Google Shape;742;p25"/>
                <p:cNvSpPr/>
                <p:nvPr/>
              </p:nvSpPr>
              <p:spPr>
                <a:xfrm>
                  <a:off x="6833234" y="1854517"/>
                  <a:ext cx="316230" cy="190500"/>
                </a:xfrm>
                <a:custGeom>
                  <a:avLst/>
                  <a:gdLst/>
                  <a:ahLst/>
                  <a:cxnLst/>
                  <a:rect l="l" t="t" r="r" b="b"/>
                  <a:pathLst>
                    <a:path w="316230" h="190500" extrusionOk="0">
                      <a:moveTo>
                        <a:pt x="0" y="0"/>
                      </a:moveTo>
                      <a:lnTo>
                        <a:pt x="111443" y="190500"/>
                      </a:lnTo>
                      <a:lnTo>
                        <a:pt x="316230" y="190500"/>
                      </a:lnTo>
                      <a:lnTo>
                        <a:pt x="18288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3" name="Google Shape;743;p25"/>
                <p:cNvSpPr/>
                <p:nvPr/>
              </p:nvSpPr>
              <p:spPr>
                <a:xfrm>
                  <a:off x="6820852" y="1973580"/>
                  <a:ext cx="12382" cy="95250"/>
                </a:xfrm>
                <a:custGeom>
                  <a:avLst/>
                  <a:gdLst/>
                  <a:ahLst/>
                  <a:cxnLst/>
                  <a:rect l="l" t="t" r="r" b="b"/>
                  <a:pathLst>
                    <a:path w="12382" h="95250" extrusionOk="0">
                      <a:moveTo>
                        <a:pt x="0" y="0"/>
                      </a:moveTo>
                      <a:lnTo>
                        <a:pt x="12382" y="0"/>
                      </a:lnTo>
                      <a:lnTo>
                        <a:pt x="12382" y="95250"/>
                      </a:lnTo>
                      <a:lnTo>
                        <a:pt x="0" y="9525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4" name="Google Shape;744;p25"/>
                <p:cNvSpPr/>
                <p:nvPr/>
              </p:nvSpPr>
              <p:spPr>
                <a:xfrm>
                  <a:off x="6999922" y="2085975"/>
                  <a:ext cx="12382" cy="95250"/>
                </a:xfrm>
                <a:custGeom>
                  <a:avLst/>
                  <a:gdLst/>
                  <a:ahLst/>
                  <a:cxnLst/>
                  <a:rect l="l" t="t" r="r" b="b"/>
                  <a:pathLst>
                    <a:path w="12382" h="95250" extrusionOk="0">
                      <a:moveTo>
                        <a:pt x="0" y="0"/>
                      </a:moveTo>
                      <a:lnTo>
                        <a:pt x="12382" y="0"/>
                      </a:lnTo>
                      <a:lnTo>
                        <a:pt x="12382" y="95250"/>
                      </a:lnTo>
                      <a:lnTo>
                        <a:pt x="0" y="9525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5" name="Google Shape;745;p25"/>
                <p:cNvSpPr/>
                <p:nvPr/>
              </p:nvSpPr>
              <p:spPr>
                <a:xfrm>
                  <a:off x="6907530" y="1884997"/>
                  <a:ext cx="67627" cy="30480"/>
                </a:xfrm>
                <a:custGeom>
                  <a:avLst/>
                  <a:gdLst/>
                  <a:ahLst/>
                  <a:cxnLst/>
                  <a:rect l="l" t="t" r="r" b="b"/>
                  <a:pathLst>
                    <a:path w="67627" h="30480" extrusionOk="0">
                      <a:moveTo>
                        <a:pt x="0" y="0"/>
                      </a:moveTo>
                      <a:lnTo>
                        <a:pt x="67628" y="0"/>
                      </a:lnTo>
                      <a:lnTo>
                        <a:pt x="67628" y="30480"/>
                      </a:lnTo>
                      <a:lnTo>
                        <a:pt x="0" y="3048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6" name="Google Shape;746;p25"/>
                <p:cNvSpPr/>
                <p:nvPr/>
              </p:nvSpPr>
              <p:spPr>
                <a:xfrm>
                  <a:off x="6978967" y="1934527"/>
                  <a:ext cx="67627" cy="30480"/>
                </a:xfrm>
                <a:custGeom>
                  <a:avLst/>
                  <a:gdLst/>
                  <a:ahLst/>
                  <a:cxnLst/>
                  <a:rect l="l" t="t" r="r" b="b"/>
                  <a:pathLst>
                    <a:path w="67627" h="30480" extrusionOk="0">
                      <a:moveTo>
                        <a:pt x="0" y="0"/>
                      </a:moveTo>
                      <a:lnTo>
                        <a:pt x="67628" y="0"/>
                      </a:lnTo>
                      <a:lnTo>
                        <a:pt x="67628" y="30480"/>
                      </a:lnTo>
                      <a:lnTo>
                        <a:pt x="0" y="3048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7" name="Google Shape;747;p25"/>
                <p:cNvSpPr/>
                <p:nvPr/>
              </p:nvSpPr>
              <p:spPr>
                <a:xfrm>
                  <a:off x="6875145" y="1729740"/>
                  <a:ext cx="13334" cy="124777"/>
                </a:xfrm>
                <a:custGeom>
                  <a:avLst/>
                  <a:gdLst/>
                  <a:ahLst/>
                  <a:cxnLst/>
                  <a:rect l="l" t="t" r="r" b="b"/>
                  <a:pathLst>
                    <a:path w="13334" h="124777" extrusionOk="0">
                      <a:moveTo>
                        <a:pt x="0" y="0"/>
                      </a:moveTo>
                      <a:lnTo>
                        <a:pt x="13335" y="0"/>
                      </a:lnTo>
                      <a:lnTo>
                        <a:pt x="13335" y="124777"/>
                      </a:lnTo>
                      <a:lnTo>
                        <a:pt x="0" y="12477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48" name="Google Shape;748;p25"/>
              <p:cNvSpPr/>
              <p:nvPr/>
            </p:nvSpPr>
            <p:spPr>
              <a:xfrm>
                <a:off x="6757035" y="2133600"/>
                <a:ext cx="79057" cy="20002"/>
              </a:xfrm>
              <a:custGeom>
                <a:avLst/>
                <a:gdLst/>
                <a:ahLst/>
                <a:cxnLst/>
                <a:rect l="l" t="t" r="r" b="b"/>
                <a:pathLst>
                  <a:path w="79057" h="20002" extrusionOk="0">
                    <a:moveTo>
                      <a:pt x="0" y="0"/>
                    </a:moveTo>
                    <a:lnTo>
                      <a:pt x="79057" y="0"/>
                    </a:lnTo>
                    <a:lnTo>
                      <a:pt x="79057" y="20002"/>
                    </a:lnTo>
                    <a:lnTo>
                      <a:pt x="0" y="20002"/>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9" name="Google Shape;749;p25"/>
              <p:cNvSpPr/>
              <p:nvPr/>
            </p:nvSpPr>
            <p:spPr>
              <a:xfrm>
                <a:off x="6820852" y="2170747"/>
                <a:ext cx="79057" cy="20002"/>
              </a:xfrm>
              <a:custGeom>
                <a:avLst/>
                <a:gdLst/>
                <a:ahLst/>
                <a:cxnLst/>
                <a:rect l="l" t="t" r="r" b="b"/>
                <a:pathLst>
                  <a:path w="79057" h="20002" extrusionOk="0">
                    <a:moveTo>
                      <a:pt x="0" y="0"/>
                    </a:moveTo>
                    <a:lnTo>
                      <a:pt x="79057" y="0"/>
                    </a:lnTo>
                    <a:lnTo>
                      <a:pt x="79057" y="20003"/>
                    </a:lnTo>
                    <a:lnTo>
                      <a:pt x="0" y="20003"/>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50" name="Google Shape;750;p25"/>
            <p:cNvGrpSpPr/>
            <p:nvPr/>
          </p:nvGrpSpPr>
          <p:grpSpPr>
            <a:xfrm>
              <a:off x="8415079" y="1770656"/>
              <a:ext cx="360249" cy="488288"/>
              <a:chOff x="7178992" y="2085975"/>
              <a:chExt cx="316230" cy="428624"/>
            </a:xfrm>
          </p:grpSpPr>
          <p:grpSp>
            <p:nvGrpSpPr>
              <p:cNvPr id="751" name="Google Shape;751;p25"/>
              <p:cNvGrpSpPr/>
              <p:nvPr/>
            </p:nvGrpSpPr>
            <p:grpSpPr>
              <a:xfrm>
                <a:off x="7178992" y="2085975"/>
                <a:ext cx="316230" cy="428624"/>
                <a:chOff x="7178992" y="2085975"/>
                <a:chExt cx="316230" cy="428624"/>
              </a:xfrm>
            </p:grpSpPr>
            <p:sp>
              <p:nvSpPr>
                <p:cNvPr id="752" name="Google Shape;752;p25"/>
                <p:cNvSpPr/>
                <p:nvPr/>
              </p:nvSpPr>
              <p:spPr>
                <a:xfrm>
                  <a:off x="7178992" y="2179320"/>
                  <a:ext cx="162877" cy="335279"/>
                </a:xfrm>
                <a:custGeom>
                  <a:avLst/>
                  <a:gdLst/>
                  <a:ahLst/>
                  <a:cxnLst/>
                  <a:rect l="l" t="t" r="r" b="b"/>
                  <a:pathLst>
                    <a:path w="162877" h="335279" extrusionOk="0">
                      <a:moveTo>
                        <a:pt x="162877" y="335280"/>
                      </a:moveTo>
                      <a:lnTo>
                        <a:pt x="162877" y="141922"/>
                      </a:lnTo>
                      <a:lnTo>
                        <a:pt x="80010" y="0"/>
                      </a:lnTo>
                      <a:lnTo>
                        <a:pt x="0" y="129540"/>
                      </a:lnTo>
                      <a:lnTo>
                        <a:pt x="0" y="33528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3" name="Google Shape;753;p25"/>
                <p:cNvSpPr/>
                <p:nvPr/>
              </p:nvSpPr>
              <p:spPr>
                <a:xfrm>
                  <a:off x="7341870" y="2321242"/>
                  <a:ext cx="153352" cy="193357"/>
                </a:xfrm>
                <a:custGeom>
                  <a:avLst/>
                  <a:gdLst/>
                  <a:ahLst/>
                  <a:cxnLst/>
                  <a:rect l="l" t="t" r="r" b="b"/>
                  <a:pathLst>
                    <a:path w="153352" h="193357" extrusionOk="0">
                      <a:moveTo>
                        <a:pt x="0" y="0"/>
                      </a:moveTo>
                      <a:lnTo>
                        <a:pt x="153352" y="0"/>
                      </a:lnTo>
                      <a:lnTo>
                        <a:pt x="153352" y="193358"/>
                      </a:lnTo>
                      <a:lnTo>
                        <a:pt x="0" y="19335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4" name="Google Shape;754;p25"/>
                <p:cNvSpPr/>
                <p:nvPr/>
              </p:nvSpPr>
              <p:spPr>
                <a:xfrm>
                  <a:off x="7259002" y="2179320"/>
                  <a:ext cx="236219" cy="141922"/>
                </a:xfrm>
                <a:custGeom>
                  <a:avLst/>
                  <a:gdLst/>
                  <a:ahLst/>
                  <a:cxnLst/>
                  <a:rect l="l" t="t" r="r" b="b"/>
                  <a:pathLst>
                    <a:path w="236219" h="141922" extrusionOk="0">
                      <a:moveTo>
                        <a:pt x="0" y="0"/>
                      </a:moveTo>
                      <a:lnTo>
                        <a:pt x="82867" y="141922"/>
                      </a:lnTo>
                      <a:lnTo>
                        <a:pt x="236220" y="141922"/>
                      </a:lnTo>
                      <a:lnTo>
                        <a:pt x="13716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5" name="Google Shape;755;p25"/>
                <p:cNvSpPr/>
                <p:nvPr/>
              </p:nvSpPr>
              <p:spPr>
                <a:xfrm>
                  <a:off x="7249477" y="2267902"/>
                  <a:ext cx="9525" cy="71437"/>
                </a:xfrm>
                <a:custGeom>
                  <a:avLst/>
                  <a:gdLst/>
                  <a:ahLst/>
                  <a:cxnLst/>
                  <a:rect l="l" t="t" r="r" b="b"/>
                  <a:pathLst>
                    <a:path w="9525" h="71437" extrusionOk="0">
                      <a:moveTo>
                        <a:pt x="0" y="0"/>
                      </a:moveTo>
                      <a:lnTo>
                        <a:pt x="9525" y="0"/>
                      </a:lnTo>
                      <a:lnTo>
                        <a:pt x="9525" y="71438"/>
                      </a:lnTo>
                      <a:lnTo>
                        <a:pt x="0" y="7143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6" name="Google Shape;756;p25"/>
                <p:cNvSpPr/>
                <p:nvPr/>
              </p:nvSpPr>
              <p:spPr>
                <a:xfrm>
                  <a:off x="7383780" y="2351722"/>
                  <a:ext cx="9525" cy="71437"/>
                </a:xfrm>
                <a:custGeom>
                  <a:avLst/>
                  <a:gdLst/>
                  <a:ahLst/>
                  <a:cxnLst/>
                  <a:rect l="l" t="t" r="r" b="b"/>
                  <a:pathLst>
                    <a:path w="9525" h="71437" extrusionOk="0">
                      <a:moveTo>
                        <a:pt x="0" y="0"/>
                      </a:moveTo>
                      <a:lnTo>
                        <a:pt x="9525" y="0"/>
                      </a:lnTo>
                      <a:lnTo>
                        <a:pt x="9525" y="71437"/>
                      </a:lnTo>
                      <a:lnTo>
                        <a:pt x="0" y="7143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7" name="Google Shape;757;p25"/>
                <p:cNvSpPr/>
                <p:nvPr/>
              </p:nvSpPr>
              <p:spPr>
                <a:xfrm>
                  <a:off x="7314247" y="2202180"/>
                  <a:ext cx="50482" cy="22860"/>
                </a:xfrm>
                <a:custGeom>
                  <a:avLst/>
                  <a:gdLst/>
                  <a:ahLst/>
                  <a:cxnLst/>
                  <a:rect l="l" t="t" r="r" b="b"/>
                  <a:pathLst>
                    <a:path w="50482" h="22860" extrusionOk="0">
                      <a:moveTo>
                        <a:pt x="0" y="0"/>
                      </a:moveTo>
                      <a:lnTo>
                        <a:pt x="50482" y="0"/>
                      </a:lnTo>
                      <a:lnTo>
                        <a:pt x="50482" y="22860"/>
                      </a:lnTo>
                      <a:lnTo>
                        <a:pt x="0" y="2286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8" name="Google Shape;758;p25"/>
                <p:cNvSpPr/>
                <p:nvPr/>
              </p:nvSpPr>
              <p:spPr>
                <a:xfrm>
                  <a:off x="7367587" y="2239327"/>
                  <a:ext cx="50482" cy="22860"/>
                </a:xfrm>
                <a:custGeom>
                  <a:avLst/>
                  <a:gdLst/>
                  <a:ahLst/>
                  <a:cxnLst/>
                  <a:rect l="l" t="t" r="r" b="b"/>
                  <a:pathLst>
                    <a:path w="50482" h="22860" extrusionOk="0">
                      <a:moveTo>
                        <a:pt x="0" y="0"/>
                      </a:moveTo>
                      <a:lnTo>
                        <a:pt x="50482" y="0"/>
                      </a:lnTo>
                      <a:lnTo>
                        <a:pt x="50482" y="22860"/>
                      </a:lnTo>
                      <a:lnTo>
                        <a:pt x="0" y="2286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9" name="Google Shape;759;p25"/>
                <p:cNvSpPr/>
                <p:nvPr/>
              </p:nvSpPr>
              <p:spPr>
                <a:xfrm>
                  <a:off x="7290435" y="2085975"/>
                  <a:ext cx="10477" cy="93344"/>
                </a:xfrm>
                <a:custGeom>
                  <a:avLst/>
                  <a:gdLst/>
                  <a:ahLst/>
                  <a:cxnLst/>
                  <a:rect l="l" t="t" r="r" b="b"/>
                  <a:pathLst>
                    <a:path w="10477" h="93344" extrusionOk="0">
                      <a:moveTo>
                        <a:pt x="0" y="0"/>
                      </a:moveTo>
                      <a:lnTo>
                        <a:pt x="10478" y="0"/>
                      </a:lnTo>
                      <a:lnTo>
                        <a:pt x="10478" y="93345"/>
                      </a:lnTo>
                      <a:lnTo>
                        <a:pt x="0" y="9334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60" name="Google Shape;760;p25"/>
              <p:cNvSpPr/>
              <p:nvPr/>
            </p:nvSpPr>
            <p:spPr>
              <a:xfrm>
                <a:off x="7201852" y="2387917"/>
                <a:ext cx="59054" cy="15239"/>
              </a:xfrm>
              <a:custGeom>
                <a:avLst/>
                <a:gdLst/>
                <a:ahLst/>
                <a:cxnLst/>
                <a:rect l="l" t="t" r="r" b="b"/>
                <a:pathLst>
                  <a:path w="59054" h="15239" extrusionOk="0">
                    <a:moveTo>
                      <a:pt x="0" y="0"/>
                    </a:moveTo>
                    <a:lnTo>
                      <a:pt x="59055" y="0"/>
                    </a:lnTo>
                    <a:lnTo>
                      <a:pt x="59055" y="15240"/>
                    </a:lnTo>
                    <a:lnTo>
                      <a:pt x="0" y="1524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1" name="Google Shape;761;p25"/>
              <p:cNvSpPr/>
              <p:nvPr/>
            </p:nvSpPr>
            <p:spPr>
              <a:xfrm>
                <a:off x="7249477" y="2415540"/>
                <a:ext cx="59054" cy="15239"/>
              </a:xfrm>
              <a:custGeom>
                <a:avLst/>
                <a:gdLst/>
                <a:ahLst/>
                <a:cxnLst/>
                <a:rect l="l" t="t" r="r" b="b"/>
                <a:pathLst>
                  <a:path w="59054" h="15239" extrusionOk="0">
                    <a:moveTo>
                      <a:pt x="0" y="0"/>
                    </a:moveTo>
                    <a:lnTo>
                      <a:pt x="59055" y="0"/>
                    </a:lnTo>
                    <a:lnTo>
                      <a:pt x="59055" y="15240"/>
                    </a:lnTo>
                    <a:lnTo>
                      <a:pt x="0" y="1524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62" name="Google Shape;762;p25"/>
            <p:cNvGrpSpPr/>
            <p:nvPr/>
          </p:nvGrpSpPr>
          <p:grpSpPr>
            <a:xfrm>
              <a:off x="8062426" y="2091842"/>
              <a:ext cx="282123" cy="383035"/>
              <a:chOff x="6869430" y="2367915"/>
              <a:chExt cx="247650" cy="336232"/>
            </a:xfrm>
          </p:grpSpPr>
          <p:grpSp>
            <p:nvGrpSpPr>
              <p:cNvPr id="763" name="Google Shape;763;p25"/>
              <p:cNvGrpSpPr/>
              <p:nvPr/>
            </p:nvGrpSpPr>
            <p:grpSpPr>
              <a:xfrm>
                <a:off x="6869430" y="2367915"/>
                <a:ext cx="247650" cy="336232"/>
                <a:chOff x="6869430" y="2367915"/>
                <a:chExt cx="247650" cy="336232"/>
              </a:xfrm>
            </p:grpSpPr>
            <p:sp>
              <p:nvSpPr>
                <p:cNvPr id="764" name="Google Shape;764;p25"/>
                <p:cNvSpPr/>
                <p:nvPr/>
              </p:nvSpPr>
              <p:spPr>
                <a:xfrm>
                  <a:off x="6869430" y="2441257"/>
                  <a:ext cx="127634" cy="262889"/>
                </a:xfrm>
                <a:custGeom>
                  <a:avLst/>
                  <a:gdLst/>
                  <a:ahLst/>
                  <a:cxnLst/>
                  <a:rect l="l" t="t" r="r" b="b"/>
                  <a:pathLst>
                    <a:path w="127634" h="262889" extrusionOk="0">
                      <a:moveTo>
                        <a:pt x="127635" y="262890"/>
                      </a:moveTo>
                      <a:lnTo>
                        <a:pt x="127635" y="111442"/>
                      </a:lnTo>
                      <a:lnTo>
                        <a:pt x="62865" y="0"/>
                      </a:lnTo>
                      <a:lnTo>
                        <a:pt x="0" y="100965"/>
                      </a:lnTo>
                      <a:lnTo>
                        <a:pt x="0" y="26289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5" name="Google Shape;765;p25"/>
                <p:cNvSpPr/>
                <p:nvPr/>
              </p:nvSpPr>
              <p:spPr>
                <a:xfrm>
                  <a:off x="6997065" y="2552700"/>
                  <a:ext cx="120015" cy="151447"/>
                </a:xfrm>
                <a:custGeom>
                  <a:avLst/>
                  <a:gdLst/>
                  <a:ahLst/>
                  <a:cxnLst/>
                  <a:rect l="l" t="t" r="r" b="b"/>
                  <a:pathLst>
                    <a:path w="120015" h="151447" extrusionOk="0">
                      <a:moveTo>
                        <a:pt x="0" y="0"/>
                      </a:moveTo>
                      <a:lnTo>
                        <a:pt x="120015" y="0"/>
                      </a:lnTo>
                      <a:lnTo>
                        <a:pt x="120015" y="151447"/>
                      </a:lnTo>
                      <a:lnTo>
                        <a:pt x="0" y="15144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6" name="Google Shape;766;p25"/>
                <p:cNvSpPr/>
                <p:nvPr/>
              </p:nvSpPr>
              <p:spPr>
                <a:xfrm>
                  <a:off x="6932294" y="2441257"/>
                  <a:ext cx="183832" cy="111442"/>
                </a:xfrm>
                <a:custGeom>
                  <a:avLst/>
                  <a:gdLst/>
                  <a:ahLst/>
                  <a:cxnLst/>
                  <a:rect l="l" t="t" r="r" b="b"/>
                  <a:pathLst>
                    <a:path w="183832" h="111442" extrusionOk="0">
                      <a:moveTo>
                        <a:pt x="0" y="0"/>
                      </a:moveTo>
                      <a:lnTo>
                        <a:pt x="64770" y="111442"/>
                      </a:lnTo>
                      <a:lnTo>
                        <a:pt x="183833" y="111442"/>
                      </a:lnTo>
                      <a:lnTo>
                        <a:pt x="10668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7" name="Google Shape;767;p25"/>
                <p:cNvSpPr/>
                <p:nvPr/>
              </p:nvSpPr>
              <p:spPr>
                <a:xfrm>
                  <a:off x="6924675" y="2510790"/>
                  <a:ext cx="7620" cy="55245"/>
                </a:xfrm>
                <a:custGeom>
                  <a:avLst/>
                  <a:gdLst/>
                  <a:ahLst/>
                  <a:cxnLst/>
                  <a:rect l="l" t="t" r="r" b="b"/>
                  <a:pathLst>
                    <a:path w="7620" h="55245" extrusionOk="0">
                      <a:moveTo>
                        <a:pt x="0" y="0"/>
                      </a:moveTo>
                      <a:lnTo>
                        <a:pt x="7620" y="0"/>
                      </a:lnTo>
                      <a:lnTo>
                        <a:pt x="7620" y="55245"/>
                      </a:lnTo>
                      <a:lnTo>
                        <a:pt x="0" y="5524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8" name="Google Shape;768;p25"/>
                <p:cNvSpPr/>
                <p:nvPr/>
              </p:nvSpPr>
              <p:spPr>
                <a:xfrm>
                  <a:off x="7029450" y="2576512"/>
                  <a:ext cx="7620" cy="55245"/>
                </a:xfrm>
                <a:custGeom>
                  <a:avLst/>
                  <a:gdLst/>
                  <a:ahLst/>
                  <a:cxnLst/>
                  <a:rect l="l" t="t" r="r" b="b"/>
                  <a:pathLst>
                    <a:path w="7620" h="55245" extrusionOk="0">
                      <a:moveTo>
                        <a:pt x="0" y="0"/>
                      </a:moveTo>
                      <a:lnTo>
                        <a:pt x="7620" y="0"/>
                      </a:lnTo>
                      <a:lnTo>
                        <a:pt x="7620" y="55245"/>
                      </a:lnTo>
                      <a:lnTo>
                        <a:pt x="0" y="5524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9" name="Google Shape;769;p25"/>
                <p:cNvSpPr/>
                <p:nvPr/>
              </p:nvSpPr>
              <p:spPr>
                <a:xfrm>
                  <a:off x="6975157" y="2459355"/>
                  <a:ext cx="40004" cy="18097"/>
                </a:xfrm>
                <a:custGeom>
                  <a:avLst/>
                  <a:gdLst/>
                  <a:ahLst/>
                  <a:cxnLst/>
                  <a:rect l="l" t="t" r="r" b="b"/>
                  <a:pathLst>
                    <a:path w="40004" h="18097" extrusionOk="0">
                      <a:moveTo>
                        <a:pt x="0" y="0"/>
                      </a:moveTo>
                      <a:lnTo>
                        <a:pt x="40005" y="0"/>
                      </a:lnTo>
                      <a:lnTo>
                        <a:pt x="40005" y="18097"/>
                      </a:lnTo>
                      <a:lnTo>
                        <a:pt x="0" y="1809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0" name="Google Shape;770;p25"/>
                <p:cNvSpPr/>
                <p:nvPr/>
              </p:nvSpPr>
              <p:spPr>
                <a:xfrm>
                  <a:off x="7017067" y="2487930"/>
                  <a:ext cx="40004" cy="18097"/>
                </a:xfrm>
                <a:custGeom>
                  <a:avLst/>
                  <a:gdLst/>
                  <a:ahLst/>
                  <a:cxnLst/>
                  <a:rect l="l" t="t" r="r" b="b"/>
                  <a:pathLst>
                    <a:path w="40004" h="18097" extrusionOk="0">
                      <a:moveTo>
                        <a:pt x="0" y="0"/>
                      </a:moveTo>
                      <a:lnTo>
                        <a:pt x="40005" y="0"/>
                      </a:lnTo>
                      <a:lnTo>
                        <a:pt x="40005" y="18097"/>
                      </a:lnTo>
                      <a:lnTo>
                        <a:pt x="0" y="1809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1" name="Google Shape;771;p25"/>
                <p:cNvSpPr/>
                <p:nvPr/>
              </p:nvSpPr>
              <p:spPr>
                <a:xfrm>
                  <a:off x="6956107" y="2367915"/>
                  <a:ext cx="7620" cy="73342"/>
                </a:xfrm>
                <a:custGeom>
                  <a:avLst/>
                  <a:gdLst/>
                  <a:ahLst/>
                  <a:cxnLst/>
                  <a:rect l="l" t="t" r="r" b="b"/>
                  <a:pathLst>
                    <a:path w="7620" h="73342" extrusionOk="0">
                      <a:moveTo>
                        <a:pt x="0" y="0"/>
                      </a:moveTo>
                      <a:lnTo>
                        <a:pt x="7620" y="0"/>
                      </a:lnTo>
                      <a:lnTo>
                        <a:pt x="7620" y="73343"/>
                      </a:lnTo>
                      <a:lnTo>
                        <a:pt x="0" y="7334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72" name="Google Shape;772;p25"/>
              <p:cNvSpPr/>
              <p:nvPr/>
            </p:nvSpPr>
            <p:spPr>
              <a:xfrm>
                <a:off x="6887527" y="2604135"/>
                <a:ext cx="45720" cy="11429"/>
              </a:xfrm>
              <a:custGeom>
                <a:avLst/>
                <a:gdLst/>
                <a:ahLst/>
                <a:cxnLst/>
                <a:rect l="l" t="t" r="r" b="b"/>
                <a:pathLst>
                  <a:path w="45720" h="11429" extrusionOk="0">
                    <a:moveTo>
                      <a:pt x="0" y="0"/>
                    </a:moveTo>
                    <a:lnTo>
                      <a:pt x="45720" y="0"/>
                    </a:lnTo>
                    <a:lnTo>
                      <a:pt x="45720" y="11430"/>
                    </a:lnTo>
                    <a:lnTo>
                      <a:pt x="0"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3" name="Google Shape;773;p25"/>
              <p:cNvSpPr/>
              <p:nvPr/>
            </p:nvSpPr>
            <p:spPr>
              <a:xfrm>
                <a:off x="6924675" y="2626042"/>
                <a:ext cx="45720" cy="11429"/>
              </a:xfrm>
              <a:custGeom>
                <a:avLst/>
                <a:gdLst/>
                <a:ahLst/>
                <a:cxnLst/>
                <a:rect l="l" t="t" r="r" b="b"/>
                <a:pathLst>
                  <a:path w="45720" h="11429" extrusionOk="0">
                    <a:moveTo>
                      <a:pt x="0" y="0"/>
                    </a:moveTo>
                    <a:lnTo>
                      <a:pt x="45720" y="0"/>
                    </a:lnTo>
                    <a:lnTo>
                      <a:pt x="45720" y="11430"/>
                    </a:lnTo>
                    <a:lnTo>
                      <a:pt x="0"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74" name="Google Shape;774;p25"/>
            <p:cNvGrpSpPr/>
            <p:nvPr/>
          </p:nvGrpSpPr>
          <p:grpSpPr>
            <a:xfrm>
              <a:off x="6114692" y="1544957"/>
              <a:ext cx="476353" cy="987429"/>
              <a:chOff x="5159692" y="1887855"/>
              <a:chExt cx="418147" cy="866774"/>
            </a:xfrm>
          </p:grpSpPr>
          <p:grpSp>
            <p:nvGrpSpPr>
              <p:cNvPr id="775" name="Google Shape;775;p25"/>
              <p:cNvGrpSpPr/>
              <p:nvPr/>
            </p:nvGrpSpPr>
            <p:grpSpPr>
              <a:xfrm>
                <a:off x="5159692" y="1887855"/>
                <a:ext cx="418147" cy="866774"/>
                <a:chOff x="5159692" y="1887855"/>
                <a:chExt cx="418147" cy="866774"/>
              </a:xfrm>
            </p:grpSpPr>
            <p:sp>
              <p:nvSpPr>
                <p:cNvPr id="776" name="Google Shape;776;p25"/>
                <p:cNvSpPr/>
                <p:nvPr/>
              </p:nvSpPr>
              <p:spPr>
                <a:xfrm>
                  <a:off x="5200205" y="2226945"/>
                  <a:ext cx="350012" cy="527684"/>
                </a:xfrm>
                <a:custGeom>
                  <a:avLst/>
                  <a:gdLst/>
                  <a:ahLst/>
                  <a:cxnLst/>
                  <a:rect l="l" t="t" r="r" b="b"/>
                  <a:pathLst>
                    <a:path w="350012" h="527684" extrusionOk="0">
                      <a:moveTo>
                        <a:pt x="445" y="450533"/>
                      </a:moveTo>
                      <a:cubicBezTo>
                        <a:pt x="-3365" y="436245"/>
                        <a:pt x="18542" y="0"/>
                        <a:pt x="18542" y="0"/>
                      </a:cubicBezTo>
                      <a:lnTo>
                        <a:pt x="350012" y="0"/>
                      </a:lnTo>
                      <a:lnTo>
                        <a:pt x="350012" y="479108"/>
                      </a:lnTo>
                      <a:lnTo>
                        <a:pt x="213805" y="527685"/>
                      </a:lnTo>
                      <a:lnTo>
                        <a:pt x="80455" y="510540"/>
                      </a:lnTo>
                      <a:lnTo>
                        <a:pt x="445" y="450533"/>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7" name="Google Shape;777;p25"/>
                <p:cNvSpPr/>
                <p:nvPr/>
              </p:nvSpPr>
              <p:spPr>
                <a:xfrm>
                  <a:off x="5279707" y="2226945"/>
                  <a:ext cx="30479" cy="510540"/>
                </a:xfrm>
                <a:custGeom>
                  <a:avLst/>
                  <a:gdLst/>
                  <a:ahLst/>
                  <a:cxnLst/>
                  <a:rect l="l" t="t" r="r" b="b"/>
                  <a:pathLst>
                    <a:path w="30479" h="510540" extrusionOk="0">
                      <a:moveTo>
                        <a:pt x="0" y="510540"/>
                      </a:moveTo>
                      <a:lnTo>
                        <a:pt x="3048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8" name="Google Shape;778;p25"/>
                <p:cNvSpPr/>
                <p:nvPr/>
              </p:nvSpPr>
              <p:spPr>
                <a:xfrm>
                  <a:off x="5413057" y="2226945"/>
                  <a:ext cx="9525" cy="527684"/>
                </a:xfrm>
                <a:custGeom>
                  <a:avLst/>
                  <a:gdLst/>
                  <a:ahLst/>
                  <a:cxnLst/>
                  <a:rect l="l" t="t" r="r" b="b"/>
                  <a:pathLst>
                    <a:path w="9525" h="527684" extrusionOk="0">
                      <a:moveTo>
                        <a:pt x="0" y="527685"/>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9" name="Google Shape;779;p25"/>
                <p:cNvSpPr/>
                <p:nvPr/>
              </p:nvSpPr>
              <p:spPr>
                <a:xfrm>
                  <a:off x="5159692" y="2195512"/>
                  <a:ext cx="418147" cy="49529"/>
                </a:xfrm>
                <a:custGeom>
                  <a:avLst/>
                  <a:gdLst/>
                  <a:ahLst/>
                  <a:cxnLst/>
                  <a:rect l="l" t="t" r="r" b="b"/>
                  <a:pathLst>
                    <a:path w="418147" h="49529" extrusionOk="0">
                      <a:moveTo>
                        <a:pt x="393383" y="49530"/>
                      </a:moveTo>
                      <a:lnTo>
                        <a:pt x="24765" y="49530"/>
                      </a:lnTo>
                      <a:cubicBezTo>
                        <a:pt x="11430" y="49530"/>
                        <a:pt x="0" y="38100"/>
                        <a:pt x="0" y="24765"/>
                      </a:cubicBezTo>
                      <a:lnTo>
                        <a:pt x="0" y="24765"/>
                      </a:lnTo>
                      <a:cubicBezTo>
                        <a:pt x="0" y="11430"/>
                        <a:pt x="11430" y="0"/>
                        <a:pt x="24765" y="0"/>
                      </a:cubicBezTo>
                      <a:lnTo>
                        <a:pt x="393383" y="0"/>
                      </a:lnTo>
                      <a:cubicBezTo>
                        <a:pt x="406717" y="0"/>
                        <a:pt x="418148" y="11430"/>
                        <a:pt x="418148" y="24765"/>
                      </a:cubicBezTo>
                      <a:lnTo>
                        <a:pt x="418148" y="24765"/>
                      </a:lnTo>
                      <a:cubicBezTo>
                        <a:pt x="418148" y="38100"/>
                        <a:pt x="406717" y="49530"/>
                        <a:pt x="393383" y="4953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0" name="Google Shape;780;p25"/>
                <p:cNvSpPr/>
                <p:nvPr/>
              </p:nvSpPr>
              <p:spPr>
                <a:xfrm>
                  <a:off x="5223509" y="2030103"/>
                  <a:ext cx="306311" cy="197793"/>
                </a:xfrm>
                <a:custGeom>
                  <a:avLst/>
                  <a:gdLst/>
                  <a:ahLst/>
                  <a:cxnLst/>
                  <a:rect l="l" t="t" r="r" b="b"/>
                  <a:pathLst>
                    <a:path w="306311" h="197793" extrusionOk="0">
                      <a:moveTo>
                        <a:pt x="0" y="179696"/>
                      </a:moveTo>
                      <a:cubicBezTo>
                        <a:pt x="2858" y="128261"/>
                        <a:pt x="20003" y="75874"/>
                        <a:pt x="57150" y="39679"/>
                      </a:cubicBezTo>
                      <a:cubicBezTo>
                        <a:pt x="94298" y="3484"/>
                        <a:pt x="152400" y="-11756"/>
                        <a:pt x="200025" y="10151"/>
                      </a:cubicBezTo>
                      <a:cubicBezTo>
                        <a:pt x="232410" y="25391"/>
                        <a:pt x="255270" y="54919"/>
                        <a:pt x="273368" y="85399"/>
                      </a:cubicBezTo>
                      <a:cubicBezTo>
                        <a:pt x="293370" y="119689"/>
                        <a:pt x="309563" y="158741"/>
                        <a:pt x="305753" y="197794"/>
                      </a:cubicBezTo>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1" name="Google Shape;781;p25"/>
                <p:cNvSpPr/>
                <p:nvPr/>
              </p:nvSpPr>
              <p:spPr>
                <a:xfrm>
                  <a:off x="5369242" y="1887855"/>
                  <a:ext cx="9525" cy="171450"/>
                </a:xfrm>
                <a:custGeom>
                  <a:avLst/>
                  <a:gdLst/>
                  <a:ahLst/>
                  <a:cxnLst/>
                  <a:rect l="l" t="t" r="r" b="b"/>
                  <a:pathLst>
                    <a:path w="9525" h="171450" extrusionOk="0">
                      <a:moveTo>
                        <a:pt x="0" y="0"/>
                      </a:moveTo>
                      <a:lnTo>
                        <a:pt x="0" y="17145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2" name="Google Shape;782;p25"/>
                <p:cNvSpPr/>
                <p:nvPr/>
              </p:nvSpPr>
              <p:spPr>
                <a:xfrm>
                  <a:off x="5213032" y="2245042"/>
                  <a:ext cx="324802" cy="9525"/>
                </a:xfrm>
                <a:custGeom>
                  <a:avLst/>
                  <a:gdLst/>
                  <a:ahLst/>
                  <a:cxnLst/>
                  <a:rect l="l" t="t" r="r" b="b"/>
                  <a:pathLst>
                    <a:path w="324802" h="9525" extrusionOk="0">
                      <a:moveTo>
                        <a:pt x="0" y="0"/>
                      </a:moveTo>
                      <a:cubicBezTo>
                        <a:pt x="4763" y="0"/>
                        <a:pt x="324802" y="0"/>
                        <a:pt x="324802"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3" name="Google Shape;783;p25"/>
                <p:cNvSpPr/>
                <p:nvPr/>
              </p:nvSpPr>
              <p:spPr>
                <a:xfrm>
                  <a:off x="5224462" y="2195512"/>
                  <a:ext cx="302895" cy="9525"/>
                </a:xfrm>
                <a:custGeom>
                  <a:avLst/>
                  <a:gdLst/>
                  <a:ahLst/>
                  <a:cxnLst/>
                  <a:rect l="l" t="t" r="r" b="b"/>
                  <a:pathLst>
                    <a:path w="302895" h="9525" extrusionOk="0">
                      <a:moveTo>
                        <a:pt x="0" y="0"/>
                      </a:moveTo>
                      <a:lnTo>
                        <a:pt x="30289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4" name="Google Shape;784;p25"/>
                <p:cNvSpPr/>
                <p:nvPr/>
              </p:nvSpPr>
              <p:spPr>
                <a:xfrm>
                  <a:off x="5199697" y="2538412"/>
                  <a:ext cx="349567" cy="83820"/>
                </a:xfrm>
                <a:custGeom>
                  <a:avLst/>
                  <a:gdLst/>
                  <a:ahLst/>
                  <a:cxnLst/>
                  <a:rect l="l" t="t" r="r" b="b"/>
                  <a:pathLst>
                    <a:path w="349567" h="83820" extrusionOk="0">
                      <a:moveTo>
                        <a:pt x="0" y="0"/>
                      </a:moveTo>
                      <a:lnTo>
                        <a:pt x="86678" y="83820"/>
                      </a:lnTo>
                      <a:lnTo>
                        <a:pt x="213360" y="83820"/>
                      </a:lnTo>
                      <a:lnTo>
                        <a:pt x="349568" y="4191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5" name="Google Shape;785;p25"/>
                <p:cNvSpPr/>
                <p:nvPr/>
              </p:nvSpPr>
              <p:spPr>
                <a:xfrm>
                  <a:off x="5325427" y="2294572"/>
                  <a:ext cx="60959" cy="170497"/>
                </a:xfrm>
                <a:custGeom>
                  <a:avLst/>
                  <a:gdLst/>
                  <a:ahLst/>
                  <a:cxnLst/>
                  <a:rect l="l" t="t" r="r" b="b"/>
                  <a:pathLst>
                    <a:path w="60959" h="170497" extrusionOk="0">
                      <a:moveTo>
                        <a:pt x="60960" y="170498"/>
                      </a:moveTo>
                      <a:lnTo>
                        <a:pt x="60960" y="30480"/>
                      </a:lnTo>
                      <a:cubicBezTo>
                        <a:pt x="60960" y="14288"/>
                        <a:pt x="47625" y="0"/>
                        <a:pt x="30480" y="0"/>
                      </a:cubicBezTo>
                      <a:lnTo>
                        <a:pt x="30480" y="0"/>
                      </a:lnTo>
                      <a:cubicBezTo>
                        <a:pt x="14288" y="0"/>
                        <a:pt x="0" y="13335"/>
                        <a:pt x="0" y="30480"/>
                      </a:cubicBezTo>
                      <a:lnTo>
                        <a:pt x="0" y="170498"/>
                      </a:lnTo>
                      <a:lnTo>
                        <a:pt x="60960" y="17049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6" name="Google Shape;786;p25"/>
                <p:cNvSpPr/>
                <p:nvPr/>
              </p:nvSpPr>
              <p:spPr>
                <a:xfrm>
                  <a:off x="5453062" y="2292667"/>
                  <a:ext cx="60959" cy="170497"/>
                </a:xfrm>
                <a:custGeom>
                  <a:avLst/>
                  <a:gdLst/>
                  <a:ahLst/>
                  <a:cxnLst/>
                  <a:rect l="l" t="t" r="r" b="b"/>
                  <a:pathLst>
                    <a:path w="60959" h="170497" extrusionOk="0">
                      <a:moveTo>
                        <a:pt x="60960" y="170498"/>
                      </a:moveTo>
                      <a:lnTo>
                        <a:pt x="60960" y="30480"/>
                      </a:lnTo>
                      <a:cubicBezTo>
                        <a:pt x="60960" y="14288"/>
                        <a:pt x="47625" y="0"/>
                        <a:pt x="30480" y="0"/>
                      </a:cubicBezTo>
                      <a:lnTo>
                        <a:pt x="30480" y="0"/>
                      </a:lnTo>
                      <a:cubicBezTo>
                        <a:pt x="14288" y="0"/>
                        <a:pt x="0" y="13335"/>
                        <a:pt x="0" y="30480"/>
                      </a:cubicBezTo>
                      <a:lnTo>
                        <a:pt x="0" y="170498"/>
                      </a:lnTo>
                      <a:lnTo>
                        <a:pt x="60960" y="17049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7" name="Google Shape;787;p25"/>
                <p:cNvSpPr/>
                <p:nvPr/>
              </p:nvSpPr>
              <p:spPr>
                <a:xfrm>
                  <a:off x="5220652" y="2292667"/>
                  <a:ext cx="60959" cy="170497"/>
                </a:xfrm>
                <a:custGeom>
                  <a:avLst/>
                  <a:gdLst/>
                  <a:ahLst/>
                  <a:cxnLst/>
                  <a:rect l="l" t="t" r="r" b="b"/>
                  <a:pathLst>
                    <a:path w="60959" h="170497" extrusionOk="0">
                      <a:moveTo>
                        <a:pt x="60960" y="170498"/>
                      </a:moveTo>
                      <a:lnTo>
                        <a:pt x="60960" y="30480"/>
                      </a:lnTo>
                      <a:cubicBezTo>
                        <a:pt x="60960" y="14288"/>
                        <a:pt x="47625" y="0"/>
                        <a:pt x="30480" y="0"/>
                      </a:cubicBezTo>
                      <a:lnTo>
                        <a:pt x="30480" y="0"/>
                      </a:lnTo>
                      <a:cubicBezTo>
                        <a:pt x="14288" y="0"/>
                        <a:pt x="0" y="13335"/>
                        <a:pt x="0" y="30480"/>
                      </a:cubicBezTo>
                      <a:lnTo>
                        <a:pt x="0" y="170498"/>
                      </a:lnTo>
                      <a:lnTo>
                        <a:pt x="60960" y="17049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8" name="Google Shape;788;p25"/>
                <p:cNvSpPr/>
                <p:nvPr/>
              </p:nvSpPr>
              <p:spPr>
                <a:xfrm>
                  <a:off x="5340667" y="2538412"/>
                  <a:ext cx="28575" cy="180022"/>
                </a:xfrm>
                <a:custGeom>
                  <a:avLst/>
                  <a:gdLst/>
                  <a:ahLst/>
                  <a:cxnLst/>
                  <a:rect l="l" t="t" r="r" b="b"/>
                  <a:pathLst>
                    <a:path w="28575" h="180022" extrusionOk="0">
                      <a:moveTo>
                        <a:pt x="28575" y="180022"/>
                      </a:moveTo>
                      <a:lnTo>
                        <a:pt x="28575" y="14288"/>
                      </a:lnTo>
                      <a:cubicBezTo>
                        <a:pt x="28575" y="6667"/>
                        <a:pt x="21908" y="0"/>
                        <a:pt x="14288" y="0"/>
                      </a:cubicBezTo>
                      <a:cubicBezTo>
                        <a:pt x="6667" y="0"/>
                        <a:pt x="0" y="6667"/>
                        <a:pt x="0" y="14288"/>
                      </a:cubicBezTo>
                      <a:lnTo>
                        <a:pt x="0" y="169545"/>
                      </a:lnTo>
                      <a:cubicBezTo>
                        <a:pt x="8573" y="173355"/>
                        <a:pt x="19050" y="176213"/>
                        <a:pt x="28575" y="1800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9" name="Google Shape;789;p25"/>
                <p:cNvSpPr/>
                <p:nvPr/>
              </p:nvSpPr>
              <p:spPr>
                <a:xfrm>
                  <a:off x="5199697" y="2622232"/>
                  <a:ext cx="349567" cy="107632"/>
                </a:xfrm>
                <a:custGeom>
                  <a:avLst/>
                  <a:gdLst/>
                  <a:ahLst/>
                  <a:cxnLst/>
                  <a:rect l="l" t="t" r="r" b="b"/>
                  <a:pathLst>
                    <a:path w="349567" h="107632" extrusionOk="0">
                      <a:moveTo>
                        <a:pt x="0" y="0"/>
                      </a:moveTo>
                      <a:lnTo>
                        <a:pt x="80010" y="69533"/>
                      </a:lnTo>
                      <a:lnTo>
                        <a:pt x="213360" y="107633"/>
                      </a:lnTo>
                      <a:lnTo>
                        <a:pt x="349568" y="54292"/>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0" name="Google Shape;790;p25"/>
                <p:cNvSpPr/>
                <p:nvPr/>
              </p:nvSpPr>
              <p:spPr>
                <a:xfrm>
                  <a:off x="5199697" y="2655570"/>
                  <a:ext cx="349567" cy="91439"/>
                </a:xfrm>
                <a:custGeom>
                  <a:avLst/>
                  <a:gdLst/>
                  <a:ahLst/>
                  <a:cxnLst/>
                  <a:rect l="l" t="t" r="r" b="b"/>
                  <a:pathLst>
                    <a:path w="349567" h="91439" extrusionOk="0">
                      <a:moveTo>
                        <a:pt x="0" y="0"/>
                      </a:moveTo>
                      <a:lnTo>
                        <a:pt x="80010" y="62865"/>
                      </a:lnTo>
                      <a:lnTo>
                        <a:pt x="213360" y="91440"/>
                      </a:lnTo>
                      <a:lnTo>
                        <a:pt x="349568" y="39052"/>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91" name="Google Shape;791;p25"/>
              <p:cNvSpPr/>
              <p:nvPr/>
            </p:nvSpPr>
            <p:spPr>
              <a:xfrm>
                <a:off x="5399722" y="2101215"/>
                <a:ext cx="54292" cy="26669"/>
              </a:xfrm>
              <a:custGeom>
                <a:avLst/>
                <a:gdLst/>
                <a:ahLst/>
                <a:cxnLst/>
                <a:rect l="l" t="t" r="r" b="b"/>
                <a:pathLst>
                  <a:path w="54292" h="26669" extrusionOk="0">
                    <a:moveTo>
                      <a:pt x="0" y="0"/>
                    </a:moveTo>
                    <a:lnTo>
                      <a:pt x="54292" y="0"/>
                    </a:lnTo>
                    <a:lnTo>
                      <a:pt x="54292" y="26670"/>
                    </a:lnTo>
                    <a:lnTo>
                      <a:pt x="0" y="26670"/>
                    </a:lnTo>
                    <a:close/>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2" name="Google Shape;792;p25"/>
              <p:cNvSpPr/>
              <p:nvPr/>
            </p:nvSpPr>
            <p:spPr>
              <a:xfrm>
                <a:off x="5329237" y="2127885"/>
                <a:ext cx="54292" cy="26669"/>
              </a:xfrm>
              <a:custGeom>
                <a:avLst/>
                <a:gdLst/>
                <a:ahLst/>
                <a:cxnLst/>
                <a:rect l="l" t="t" r="r" b="b"/>
                <a:pathLst>
                  <a:path w="54292" h="26669" extrusionOk="0">
                    <a:moveTo>
                      <a:pt x="0" y="0"/>
                    </a:moveTo>
                    <a:lnTo>
                      <a:pt x="54292" y="0"/>
                    </a:lnTo>
                    <a:lnTo>
                      <a:pt x="54292" y="26670"/>
                    </a:lnTo>
                    <a:lnTo>
                      <a:pt x="0" y="26670"/>
                    </a:lnTo>
                    <a:close/>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93" name="Google Shape;793;p25"/>
            <p:cNvGrpSpPr/>
            <p:nvPr/>
          </p:nvGrpSpPr>
          <p:grpSpPr>
            <a:xfrm>
              <a:off x="6466261" y="2760255"/>
              <a:ext cx="394972" cy="860474"/>
              <a:chOff x="5468302" y="2954654"/>
              <a:chExt cx="346710" cy="755332"/>
            </a:xfrm>
          </p:grpSpPr>
          <p:grpSp>
            <p:nvGrpSpPr>
              <p:cNvPr id="794" name="Google Shape;794;p25"/>
              <p:cNvGrpSpPr/>
              <p:nvPr/>
            </p:nvGrpSpPr>
            <p:grpSpPr>
              <a:xfrm>
                <a:off x="5468302" y="2954654"/>
                <a:ext cx="346709" cy="755332"/>
                <a:chOff x="5468302" y="2954654"/>
                <a:chExt cx="346709" cy="755332"/>
              </a:xfrm>
            </p:grpSpPr>
            <p:sp>
              <p:nvSpPr>
                <p:cNvPr id="795" name="Google Shape;795;p25"/>
                <p:cNvSpPr/>
                <p:nvPr/>
              </p:nvSpPr>
              <p:spPr>
                <a:xfrm>
                  <a:off x="5468302" y="2955607"/>
                  <a:ext cx="346709" cy="753427"/>
                </a:xfrm>
                <a:custGeom>
                  <a:avLst/>
                  <a:gdLst/>
                  <a:ahLst/>
                  <a:cxnLst/>
                  <a:rect l="l" t="t" r="r" b="b"/>
                  <a:pathLst>
                    <a:path w="346709" h="753427" extrusionOk="0">
                      <a:moveTo>
                        <a:pt x="346710" y="753427"/>
                      </a:moveTo>
                      <a:lnTo>
                        <a:pt x="346710" y="306705"/>
                      </a:lnTo>
                      <a:lnTo>
                        <a:pt x="346710" y="173355"/>
                      </a:lnTo>
                      <a:cubicBezTo>
                        <a:pt x="346710" y="78105"/>
                        <a:pt x="268605" y="0"/>
                        <a:pt x="173355" y="0"/>
                      </a:cubicBezTo>
                      <a:lnTo>
                        <a:pt x="173355" y="0"/>
                      </a:lnTo>
                      <a:cubicBezTo>
                        <a:pt x="78105" y="0"/>
                        <a:pt x="0" y="78105"/>
                        <a:pt x="0" y="173355"/>
                      </a:cubicBezTo>
                      <a:lnTo>
                        <a:pt x="0" y="306705"/>
                      </a:lnTo>
                      <a:lnTo>
                        <a:pt x="0" y="753427"/>
                      </a:lnTo>
                      <a:lnTo>
                        <a:pt x="346710" y="75342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6" name="Google Shape;796;p25"/>
                <p:cNvSpPr/>
                <p:nvPr/>
              </p:nvSpPr>
              <p:spPr>
                <a:xfrm>
                  <a:off x="5530215" y="2954654"/>
                  <a:ext cx="111442" cy="754379"/>
                </a:xfrm>
                <a:custGeom>
                  <a:avLst/>
                  <a:gdLst/>
                  <a:ahLst/>
                  <a:cxnLst/>
                  <a:rect l="l" t="t" r="r" b="b"/>
                  <a:pathLst>
                    <a:path w="111442" h="754379" extrusionOk="0">
                      <a:moveTo>
                        <a:pt x="0" y="754380"/>
                      </a:moveTo>
                      <a:cubicBezTo>
                        <a:pt x="0" y="749618"/>
                        <a:pt x="0" y="247650"/>
                        <a:pt x="0" y="174308"/>
                      </a:cubicBezTo>
                      <a:cubicBezTo>
                        <a:pt x="0" y="165735"/>
                        <a:pt x="952" y="157163"/>
                        <a:pt x="2857" y="148590"/>
                      </a:cubicBezTo>
                      <a:cubicBezTo>
                        <a:pt x="12382" y="112395"/>
                        <a:pt x="41910" y="15240"/>
                        <a:pt x="111442"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7" name="Google Shape;797;p25"/>
                <p:cNvSpPr/>
                <p:nvPr/>
              </p:nvSpPr>
              <p:spPr>
                <a:xfrm>
                  <a:off x="5615940" y="2955607"/>
                  <a:ext cx="137159" cy="754379"/>
                </a:xfrm>
                <a:custGeom>
                  <a:avLst/>
                  <a:gdLst/>
                  <a:ahLst/>
                  <a:cxnLst/>
                  <a:rect l="l" t="t" r="r" b="b"/>
                  <a:pathLst>
                    <a:path w="137159" h="754379" extrusionOk="0">
                      <a:moveTo>
                        <a:pt x="0" y="753427"/>
                      </a:moveTo>
                      <a:lnTo>
                        <a:pt x="25717" y="0"/>
                      </a:lnTo>
                      <a:cubicBezTo>
                        <a:pt x="95250" y="15240"/>
                        <a:pt x="125730" y="111442"/>
                        <a:pt x="134302" y="148590"/>
                      </a:cubicBezTo>
                      <a:cubicBezTo>
                        <a:pt x="136207" y="157163"/>
                        <a:pt x="137160" y="165735"/>
                        <a:pt x="137160" y="174308"/>
                      </a:cubicBezTo>
                      <a:cubicBezTo>
                        <a:pt x="137160" y="247650"/>
                        <a:pt x="137160" y="748665"/>
                        <a:pt x="137160" y="75438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8" name="Google Shape;798;p25"/>
                <p:cNvSpPr/>
                <p:nvPr/>
              </p:nvSpPr>
              <p:spPr>
                <a:xfrm>
                  <a:off x="5641657" y="2955607"/>
                  <a:ext cx="61535" cy="753427"/>
                </a:xfrm>
                <a:custGeom>
                  <a:avLst/>
                  <a:gdLst/>
                  <a:ahLst/>
                  <a:cxnLst/>
                  <a:rect l="l" t="t" r="r" b="b"/>
                  <a:pathLst>
                    <a:path w="61535" h="753427" extrusionOk="0">
                      <a:moveTo>
                        <a:pt x="53340" y="753427"/>
                      </a:moveTo>
                      <a:cubicBezTo>
                        <a:pt x="53340" y="753427"/>
                        <a:pt x="92392" y="80010"/>
                        <a:pt x="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99" name="Google Shape;799;p25"/>
              <p:cNvSpPr/>
              <p:nvPr/>
            </p:nvSpPr>
            <p:spPr>
              <a:xfrm>
                <a:off x="5468302" y="3262312"/>
                <a:ext cx="346710" cy="37147"/>
              </a:xfrm>
              <a:custGeom>
                <a:avLst/>
                <a:gdLst/>
                <a:ahLst/>
                <a:cxnLst/>
                <a:rect l="l" t="t" r="r" b="b"/>
                <a:pathLst>
                  <a:path w="346710" h="37147" extrusionOk="0">
                    <a:moveTo>
                      <a:pt x="0" y="0"/>
                    </a:moveTo>
                    <a:lnTo>
                      <a:pt x="346710" y="37147"/>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0" name="Google Shape;800;p25"/>
              <p:cNvSpPr/>
              <p:nvPr/>
            </p:nvSpPr>
            <p:spPr>
              <a:xfrm>
                <a:off x="5468302" y="3437572"/>
                <a:ext cx="346710" cy="29527"/>
              </a:xfrm>
              <a:custGeom>
                <a:avLst/>
                <a:gdLst/>
                <a:ahLst/>
                <a:cxnLst/>
                <a:rect l="l" t="t" r="r" b="b"/>
                <a:pathLst>
                  <a:path w="346710" h="29527" extrusionOk="0">
                    <a:moveTo>
                      <a:pt x="0" y="0"/>
                    </a:moveTo>
                    <a:lnTo>
                      <a:pt x="346710" y="2952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1" name="Google Shape;801;p25"/>
              <p:cNvSpPr/>
              <p:nvPr/>
            </p:nvSpPr>
            <p:spPr>
              <a:xfrm>
                <a:off x="5468302" y="3616642"/>
                <a:ext cx="346710" cy="14287"/>
              </a:xfrm>
              <a:custGeom>
                <a:avLst/>
                <a:gdLst/>
                <a:ahLst/>
                <a:cxnLst/>
                <a:rect l="l" t="t" r="r" b="b"/>
                <a:pathLst>
                  <a:path w="346710" h="14287" extrusionOk="0">
                    <a:moveTo>
                      <a:pt x="0" y="0"/>
                    </a:moveTo>
                    <a:lnTo>
                      <a:pt x="346710" y="1428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2" name="Google Shape;802;p25"/>
              <p:cNvSpPr/>
              <p:nvPr/>
            </p:nvSpPr>
            <p:spPr>
              <a:xfrm>
                <a:off x="5480684" y="3066097"/>
                <a:ext cx="324802" cy="36135"/>
              </a:xfrm>
              <a:custGeom>
                <a:avLst/>
                <a:gdLst/>
                <a:ahLst/>
                <a:cxnLst/>
                <a:rect l="l" t="t" r="r" b="b"/>
                <a:pathLst>
                  <a:path w="324802" h="36135" extrusionOk="0">
                    <a:moveTo>
                      <a:pt x="0" y="0"/>
                    </a:moveTo>
                    <a:cubicBezTo>
                      <a:pt x="0" y="0"/>
                      <a:pt x="154305" y="75248"/>
                      <a:pt x="324803" y="8573"/>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03" name="Google Shape;803;p25"/>
            <p:cNvGrpSpPr/>
            <p:nvPr/>
          </p:nvGrpSpPr>
          <p:grpSpPr>
            <a:xfrm>
              <a:off x="6889445" y="2516110"/>
              <a:ext cx="332037" cy="722669"/>
              <a:chOff x="5839777" y="2740342"/>
              <a:chExt cx="291465" cy="634365"/>
            </a:xfrm>
          </p:grpSpPr>
          <p:grpSp>
            <p:nvGrpSpPr>
              <p:cNvPr id="804" name="Google Shape;804;p25"/>
              <p:cNvGrpSpPr/>
              <p:nvPr/>
            </p:nvGrpSpPr>
            <p:grpSpPr>
              <a:xfrm>
                <a:off x="5839777" y="2740342"/>
                <a:ext cx="291464" cy="634365"/>
                <a:chOff x="5839777" y="2740342"/>
                <a:chExt cx="291464" cy="634365"/>
              </a:xfrm>
            </p:grpSpPr>
            <p:sp>
              <p:nvSpPr>
                <p:cNvPr id="805" name="Google Shape;805;p25"/>
                <p:cNvSpPr/>
                <p:nvPr/>
              </p:nvSpPr>
              <p:spPr>
                <a:xfrm>
                  <a:off x="5839777" y="2740342"/>
                  <a:ext cx="291464" cy="634365"/>
                </a:xfrm>
                <a:custGeom>
                  <a:avLst/>
                  <a:gdLst/>
                  <a:ahLst/>
                  <a:cxnLst/>
                  <a:rect l="l" t="t" r="r" b="b"/>
                  <a:pathLst>
                    <a:path w="291464" h="634365" extrusionOk="0">
                      <a:moveTo>
                        <a:pt x="291465" y="634365"/>
                      </a:moveTo>
                      <a:lnTo>
                        <a:pt x="291465" y="258128"/>
                      </a:lnTo>
                      <a:lnTo>
                        <a:pt x="291465" y="145733"/>
                      </a:lnTo>
                      <a:cubicBezTo>
                        <a:pt x="291465" y="65723"/>
                        <a:pt x="225742" y="0"/>
                        <a:pt x="145732" y="0"/>
                      </a:cubicBezTo>
                      <a:lnTo>
                        <a:pt x="145732" y="0"/>
                      </a:lnTo>
                      <a:cubicBezTo>
                        <a:pt x="65722" y="0"/>
                        <a:pt x="0" y="65723"/>
                        <a:pt x="0" y="145733"/>
                      </a:cubicBezTo>
                      <a:lnTo>
                        <a:pt x="0" y="258128"/>
                      </a:lnTo>
                      <a:lnTo>
                        <a:pt x="0" y="634365"/>
                      </a:lnTo>
                      <a:lnTo>
                        <a:pt x="291465" y="63436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6" name="Google Shape;806;p25"/>
                <p:cNvSpPr/>
                <p:nvPr/>
              </p:nvSpPr>
              <p:spPr>
                <a:xfrm>
                  <a:off x="5892165" y="2741295"/>
                  <a:ext cx="94297" cy="633412"/>
                </a:xfrm>
                <a:custGeom>
                  <a:avLst/>
                  <a:gdLst/>
                  <a:ahLst/>
                  <a:cxnLst/>
                  <a:rect l="l" t="t" r="r" b="b"/>
                  <a:pathLst>
                    <a:path w="94297" h="633412" extrusionOk="0">
                      <a:moveTo>
                        <a:pt x="0" y="633413"/>
                      </a:moveTo>
                      <a:cubicBezTo>
                        <a:pt x="0" y="628650"/>
                        <a:pt x="0" y="206692"/>
                        <a:pt x="0" y="145733"/>
                      </a:cubicBezTo>
                      <a:cubicBezTo>
                        <a:pt x="0" y="138113"/>
                        <a:pt x="952" y="131445"/>
                        <a:pt x="2857" y="124777"/>
                      </a:cubicBezTo>
                      <a:cubicBezTo>
                        <a:pt x="10477" y="94297"/>
                        <a:pt x="36195" y="12383"/>
                        <a:pt x="94297"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7" name="Google Shape;807;p25"/>
                <p:cNvSpPr/>
                <p:nvPr/>
              </p:nvSpPr>
              <p:spPr>
                <a:xfrm>
                  <a:off x="5964554" y="2740342"/>
                  <a:ext cx="115252" cy="634365"/>
                </a:xfrm>
                <a:custGeom>
                  <a:avLst/>
                  <a:gdLst/>
                  <a:ahLst/>
                  <a:cxnLst/>
                  <a:rect l="l" t="t" r="r" b="b"/>
                  <a:pathLst>
                    <a:path w="115252" h="634365" extrusionOk="0">
                      <a:moveTo>
                        <a:pt x="0" y="634365"/>
                      </a:moveTo>
                      <a:lnTo>
                        <a:pt x="20955" y="0"/>
                      </a:lnTo>
                      <a:cubicBezTo>
                        <a:pt x="79058" y="12383"/>
                        <a:pt x="104775" y="94298"/>
                        <a:pt x="112395" y="124778"/>
                      </a:cubicBezTo>
                      <a:cubicBezTo>
                        <a:pt x="114300" y="131445"/>
                        <a:pt x="115253" y="139065"/>
                        <a:pt x="115253" y="145733"/>
                      </a:cubicBezTo>
                      <a:cubicBezTo>
                        <a:pt x="115253" y="206692"/>
                        <a:pt x="115253" y="629603"/>
                        <a:pt x="115253" y="633413"/>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8" name="Google Shape;808;p25"/>
                <p:cNvSpPr/>
                <p:nvPr/>
              </p:nvSpPr>
              <p:spPr>
                <a:xfrm>
                  <a:off x="5986462" y="2740342"/>
                  <a:ext cx="51837" cy="634365"/>
                </a:xfrm>
                <a:custGeom>
                  <a:avLst/>
                  <a:gdLst/>
                  <a:ahLst/>
                  <a:cxnLst/>
                  <a:rect l="l" t="t" r="r" b="b"/>
                  <a:pathLst>
                    <a:path w="51837" h="634365" extrusionOk="0">
                      <a:moveTo>
                        <a:pt x="44767" y="634365"/>
                      </a:moveTo>
                      <a:cubicBezTo>
                        <a:pt x="44767" y="634365"/>
                        <a:pt x="78105" y="67628"/>
                        <a:pt x="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09" name="Google Shape;809;p25"/>
              <p:cNvSpPr/>
              <p:nvPr/>
            </p:nvSpPr>
            <p:spPr>
              <a:xfrm>
                <a:off x="5840730" y="2998470"/>
                <a:ext cx="290512" cy="31432"/>
              </a:xfrm>
              <a:custGeom>
                <a:avLst/>
                <a:gdLst/>
                <a:ahLst/>
                <a:cxnLst/>
                <a:rect l="l" t="t" r="r" b="b"/>
                <a:pathLst>
                  <a:path w="290512" h="31432" extrusionOk="0">
                    <a:moveTo>
                      <a:pt x="0" y="0"/>
                    </a:moveTo>
                    <a:lnTo>
                      <a:pt x="290512" y="31433"/>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0" name="Google Shape;810;p25"/>
              <p:cNvSpPr/>
              <p:nvPr/>
            </p:nvSpPr>
            <p:spPr>
              <a:xfrm>
                <a:off x="5840730" y="3146107"/>
                <a:ext cx="290512" cy="24764"/>
              </a:xfrm>
              <a:custGeom>
                <a:avLst/>
                <a:gdLst/>
                <a:ahLst/>
                <a:cxnLst/>
                <a:rect l="l" t="t" r="r" b="b"/>
                <a:pathLst>
                  <a:path w="290512" h="24764" extrusionOk="0">
                    <a:moveTo>
                      <a:pt x="0" y="0"/>
                    </a:moveTo>
                    <a:lnTo>
                      <a:pt x="290512" y="2476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1" name="Google Shape;811;p25"/>
              <p:cNvSpPr/>
              <p:nvPr/>
            </p:nvSpPr>
            <p:spPr>
              <a:xfrm>
                <a:off x="5840730" y="3297555"/>
                <a:ext cx="290512" cy="11430"/>
              </a:xfrm>
              <a:custGeom>
                <a:avLst/>
                <a:gdLst/>
                <a:ahLst/>
                <a:cxnLst/>
                <a:rect l="l" t="t" r="r" b="b"/>
                <a:pathLst>
                  <a:path w="290512" h="11430" extrusionOk="0">
                    <a:moveTo>
                      <a:pt x="0" y="0"/>
                    </a:moveTo>
                    <a:lnTo>
                      <a:pt x="290512" y="11430"/>
                    </a:lnTo>
                  </a:path>
                </a:pathLst>
              </a:custGeom>
              <a:noFill/>
              <a:ln w="9525" cap="rnd" cmpd="sng">
                <a:solidFill>
                  <a:srgbClr val="203827"/>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2" name="Google Shape;812;p25"/>
              <p:cNvSpPr/>
              <p:nvPr/>
            </p:nvSpPr>
            <p:spPr>
              <a:xfrm>
                <a:off x="5850254" y="2833687"/>
                <a:ext cx="273367" cy="30763"/>
              </a:xfrm>
              <a:custGeom>
                <a:avLst/>
                <a:gdLst/>
                <a:ahLst/>
                <a:cxnLst/>
                <a:rect l="l" t="t" r="r" b="b"/>
                <a:pathLst>
                  <a:path w="273367" h="30763" extrusionOk="0">
                    <a:moveTo>
                      <a:pt x="0" y="0"/>
                    </a:moveTo>
                    <a:cubicBezTo>
                      <a:pt x="0" y="0"/>
                      <a:pt x="129540" y="63817"/>
                      <a:pt x="273367" y="762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13" name="Google Shape;813;p25"/>
            <p:cNvGrpSpPr/>
            <p:nvPr/>
          </p:nvGrpSpPr>
          <p:grpSpPr>
            <a:xfrm>
              <a:off x="6057182" y="2725533"/>
              <a:ext cx="284293" cy="617415"/>
              <a:chOff x="5109209" y="2924175"/>
              <a:chExt cx="249555" cy="541972"/>
            </a:xfrm>
          </p:grpSpPr>
          <p:grpSp>
            <p:nvGrpSpPr>
              <p:cNvPr id="814" name="Google Shape;814;p25"/>
              <p:cNvGrpSpPr/>
              <p:nvPr/>
            </p:nvGrpSpPr>
            <p:grpSpPr>
              <a:xfrm>
                <a:off x="5109209" y="2924175"/>
                <a:ext cx="249555" cy="541972"/>
                <a:chOff x="5109209" y="2924175"/>
                <a:chExt cx="249555" cy="541972"/>
              </a:xfrm>
            </p:grpSpPr>
            <p:sp>
              <p:nvSpPr>
                <p:cNvPr id="815" name="Google Shape;815;p25"/>
                <p:cNvSpPr/>
                <p:nvPr/>
              </p:nvSpPr>
              <p:spPr>
                <a:xfrm>
                  <a:off x="5109209" y="2924175"/>
                  <a:ext cx="249555" cy="541972"/>
                </a:xfrm>
                <a:custGeom>
                  <a:avLst/>
                  <a:gdLst/>
                  <a:ahLst/>
                  <a:cxnLst/>
                  <a:rect l="l" t="t" r="r" b="b"/>
                  <a:pathLst>
                    <a:path w="249555" h="541972" extrusionOk="0">
                      <a:moveTo>
                        <a:pt x="249555" y="541972"/>
                      </a:moveTo>
                      <a:lnTo>
                        <a:pt x="249555" y="220980"/>
                      </a:lnTo>
                      <a:lnTo>
                        <a:pt x="249555" y="124778"/>
                      </a:lnTo>
                      <a:cubicBezTo>
                        <a:pt x="249555" y="56197"/>
                        <a:pt x="193358" y="0"/>
                        <a:pt x="124778" y="0"/>
                      </a:cubicBezTo>
                      <a:lnTo>
                        <a:pt x="124778" y="0"/>
                      </a:lnTo>
                      <a:cubicBezTo>
                        <a:pt x="56198" y="0"/>
                        <a:pt x="0" y="56197"/>
                        <a:pt x="0" y="124778"/>
                      </a:cubicBezTo>
                      <a:lnTo>
                        <a:pt x="0" y="220980"/>
                      </a:lnTo>
                      <a:lnTo>
                        <a:pt x="0" y="541972"/>
                      </a:lnTo>
                      <a:lnTo>
                        <a:pt x="249555" y="541972"/>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6" name="Google Shape;816;p25"/>
                <p:cNvSpPr/>
                <p:nvPr/>
              </p:nvSpPr>
              <p:spPr>
                <a:xfrm>
                  <a:off x="5153977" y="2924175"/>
                  <a:ext cx="80009" cy="541972"/>
                </a:xfrm>
                <a:custGeom>
                  <a:avLst/>
                  <a:gdLst/>
                  <a:ahLst/>
                  <a:cxnLst/>
                  <a:rect l="l" t="t" r="r" b="b"/>
                  <a:pathLst>
                    <a:path w="80009" h="541972" extrusionOk="0">
                      <a:moveTo>
                        <a:pt x="0" y="541972"/>
                      </a:moveTo>
                      <a:cubicBezTo>
                        <a:pt x="0" y="538163"/>
                        <a:pt x="0" y="178117"/>
                        <a:pt x="0" y="124778"/>
                      </a:cubicBezTo>
                      <a:cubicBezTo>
                        <a:pt x="0" y="119063"/>
                        <a:pt x="952" y="112395"/>
                        <a:pt x="1905" y="106680"/>
                      </a:cubicBezTo>
                      <a:cubicBezTo>
                        <a:pt x="8572" y="80963"/>
                        <a:pt x="30480" y="11430"/>
                        <a:pt x="8001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7" name="Google Shape;817;p25"/>
                <p:cNvSpPr/>
                <p:nvPr/>
              </p:nvSpPr>
              <p:spPr>
                <a:xfrm>
                  <a:off x="5215890" y="2924175"/>
                  <a:ext cx="98107" cy="541972"/>
                </a:xfrm>
                <a:custGeom>
                  <a:avLst/>
                  <a:gdLst/>
                  <a:ahLst/>
                  <a:cxnLst/>
                  <a:rect l="l" t="t" r="r" b="b"/>
                  <a:pathLst>
                    <a:path w="98107" h="541972" extrusionOk="0">
                      <a:moveTo>
                        <a:pt x="0" y="541972"/>
                      </a:moveTo>
                      <a:lnTo>
                        <a:pt x="18097" y="0"/>
                      </a:lnTo>
                      <a:cubicBezTo>
                        <a:pt x="67627" y="10478"/>
                        <a:pt x="89535" y="80010"/>
                        <a:pt x="96202" y="106680"/>
                      </a:cubicBezTo>
                      <a:cubicBezTo>
                        <a:pt x="98107" y="112395"/>
                        <a:pt x="98107" y="119063"/>
                        <a:pt x="98107" y="124778"/>
                      </a:cubicBezTo>
                      <a:cubicBezTo>
                        <a:pt x="98107" y="177165"/>
                        <a:pt x="98107" y="538163"/>
                        <a:pt x="98107" y="541972"/>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8" name="Google Shape;818;p25"/>
                <p:cNvSpPr/>
                <p:nvPr/>
              </p:nvSpPr>
              <p:spPr>
                <a:xfrm>
                  <a:off x="5234940" y="2924175"/>
                  <a:ext cx="44186" cy="541972"/>
                </a:xfrm>
                <a:custGeom>
                  <a:avLst/>
                  <a:gdLst/>
                  <a:ahLst/>
                  <a:cxnLst/>
                  <a:rect l="l" t="t" r="r" b="b"/>
                  <a:pathLst>
                    <a:path w="44186" h="541972" extrusionOk="0">
                      <a:moveTo>
                        <a:pt x="38100" y="541972"/>
                      </a:moveTo>
                      <a:cubicBezTo>
                        <a:pt x="38100" y="541972"/>
                        <a:pt x="66675" y="58103"/>
                        <a:pt x="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19" name="Google Shape;819;p25"/>
              <p:cNvSpPr/>
              <p:nvPr/>
            </p:nvSpPr>
            <p:spPr>
              <a:xfrm>
                <a:off x="5110162" y="3145155"/>
                <a:ext cx="248602" cy="26670"/>
              </a:xfrm>
              <a:custGeom>
                <a:avLst/>
                <a:gdLst/>
                <a:ahLst/>
                <a:cxnLst/>
                <a:rect l="l" t="t" r="r" b="b"/>
                <a:pathLst>
                  <a:path w="248602" h="26670" extrusionOk="0">
                    <a:moveTo>
                      <a:pt x="0" y="0"/>
                    </a:moveTo>
                    <a:lnTo>
                      <a:pt x="248603" y="2667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0" name="Google Shape;820;p25"/>
              <p:cNvSpPr/>
              <p:nvPr/>
            </p:nvSpPr>
            <p:spPr>
              <a:xfrm>
                <a:off x="5110162" y="3270885"/>
                <a:ext cx="248602" cy="20954"/>
              </a:xfrm>
              <a:custGeom>
                <a:avLst/>
                <a:gdLst/>
                <a:ahLst/>
                <a:cxnLst/>
                <a:rect l="l" t="t" r="r" b="b"/>
                <a:pathLst>
                  <a:path w="248602" h="20954" extrusionOk="0">
                    <a:moveTo>
                      <a:pt x="0" y="0"/>
                    </a:moveTo>
                    <a:lnTo>
                      <a:pt x="248603" y="209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1" name="Google Shape;821;p25"/>
              <p:cNvSpPr/>
              <p:nvPr/>
            </p:nvSpPr>
            <p:spPr>
              <a:xfrm>
                <a:off x="5110162" y="3399472"/>
                <a:ext cx="248602" cy="10477"/>
              </a:xfrm>
              <a:custGeom>
                <a:avLst/>
                <a:gdLst/>
                <a:ahLst/>
                <a:cxnLst/>
                <a:rect l="l" t="t" r="r" b="b"/>
                <a:pathLst>
                  <a:path w="248602" h="10477" extrusionOk="0">
                    <a:moveTo>
                      <a:pt x="0" y="0"/>
                    </a:moveTo>
                    <a:lnTo>
                      <a:pt x="248603" y="1047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2" name="Google Shape;822;p25"/>
              <p:cNvSpPr/>
              <p:nvPr/>
            </p:nvSpPr>
            <p:spPr>
              <a:xfrm>
                <a:off x="5118734" y="3003232"/>
                <a:ext cx="233362" cy="26233"/>
              </a:xfrm>
              <a:custGeom>
                <a:avLst/>
                <a:gdLst/>
                <a:ahLst/>
                <a:cxnLst/>
                <a:rect l="l" t="t" r="r" b="b"/>
                <a:pathLst>
                  <a:path w="233362" h="26233" extrusionOk="0">
                    <a:moveTo>
                      <a:pt x="0" y="0"/>
                    </a:moveTo>
                    <a:cubicBezTo>
                      <a:pt x="0" y="0"/>
                      <a:pt x="110490" y="54292"/>
                      <a:pt x="233363" y="6667"/>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23" name="Google Shape;823;p25"/>
            <p:cNvGrpSpPr/>
            <p:nvPr/>
          </p:nvGrpSpPr>
          <p:grpSpPr>
            <a:xfrm>
              <a:off x="6890529" y="3132440"/>
              <a:ext cx="842027" cy="211592"/>
              <a:chOff x="5840729" y="3281362"/>
              <a:chExt cx="739139" cy="185737"/>
            </a:xfrm>
          </p:grpSpPr>
          <p:grpSp>
            <p:nvGrpSpPr>
              <p:cNvPr id="824" name="Google Shape;824;p25"/>
              <p:cNvGrpSpPr/>
              <p:nvPr/>
            </p:nvGrpSpPr>
            <p:grpSpPr>
              <a:xfrm>
                <a:off x="5840729" y="3281362"/>
                <a:ext cx="739139" cy="185737"/>
                <a:chOff x="5840729" y="3281362"/>
                <a:chExt cx="739139" cy="185737"/>
              </a:xfrm>
            </p:grpSpPr>
            <p:sp>
              <p:nvSpPr>
                <p:cNvPr id="825" name="Google Shape;825;p25"/>
                <p:cNvSpPr/>
                <p:nvPr/>
              </p:nvSpPr>
              <p:spPr>
                <a:xfrm>
                  <a:off x="5840729" y="3297554"/>
                  <a:ext cx="739139" cy="169545"/>
                </a:xfrm>
                <a:custGeom>
                  <a:avLst/>
                  <a:gdLst/>
                  <a:ahLst/>
                  <a:cxnLst/>
                  <a:rect l="l" t="t" r="r" b="b"/>
                  <a:pathLst>
                    <a:path w="739139" h="169545" extrusionOk="0">
                      <a:moveTo>
                        <a:pt x="739140" y="169545"/>
                      </a:moveTo>
                      <a:lnTo>
                        <a:pt x="0" y="169545"/>
                      </a:lnTo>
                      <a:lnTo>
                        <a:pt x="0" y="0"/>
                      </a:lnTo>
                      <a:lnTo>
                        <a:pt x="686752"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6" name="Google Shape;826;p25"/>
                <p:cNvSpPr/>
                <p:nvPr/>
              </p:nvSpPr>
              <p:spPr>
                <a:xfrm>
                  <a:off x="5840730" y="3281362"/>
                  <a:ext cx="722947" cy="69532"/>
                </a:xfrm>
                <a:custGeom>
                  <a:avLst/>
                  <a:gdLst/>
                  <a:ahLst/>
                  <a:cxnLst/>
                  <a:rect l="l" t="t" r="r" b="b"/>
                  <a:pathLst>
                    <a:path w="722947" h="69532" extrusionOk="0">
                      <a:moveTo>
                        <a:pt x="0" y="0"/>
                      </a:moveTo>
                      <a:lnTo>
                        <a:pt x="722948" y="0"/>
                      </a:lnTo>
                      <a:lnTo>
                        <a:pt x="722948" y="69533"/>
                      </a:lnTo>
                      <a:lnTo>
                        <a:pt x="0" y="6953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27" name="Google Shape;827;p25"/>
              <p:cNvSpPr/>
              <p:nvPr/>
            </p:nvSpPr>
            <p:spPr>
              <a:xfrm>
                <a:off x="6313170" y="3303270"/>
                <a:ext cx="48577" cy="163829"/>
              </a:xfrm>
              <a:custGeom>
                <a:avLst/>
                <a:gdLst/>
                <a:ahLst/>
                <a:cxnLst/>
                <a:rect l="l" t="t" r="r" b="b"/>
                <a:pathLst>
                  <a:path w="48577" h="163829" extrusionOk="0">
                    <a:moveTo>
                      <a:pt x="48577" y="16383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28" name="Google Shape;828;p25"/>
              <p:cNvGrpSpPr/>
              <p:nvPr/>
            </p:nvGrpSpPr>
            <p:grpSpPr>
              <a:xfrm>
                <a:off x="5887402" y="3371850"/>
                <a:ext cx="182880" cy="71437"/>
                <a:chOff x="5887402" y="3371850"/>
                <a:chExt cx="182880" cy="71437"/>
              </a:xfrm>
            </p:grpSpPr>
            <p:sp>
              <p:nvSpPr>
                <p:cNvPr id="829" name="Google Shape;829;p25"/>
                <p:cNvSpPr/>
                <p:nvPr/>
              </p:nvSpPr>
              <p:spPr>
                <a:xfrm>
                  <a:off x="5887402" y="3371850"/>
                  <a:ext cx="9525" cy="71437"/>
                </a:xfrm>
                <a:custGeom>
                  <a:avLst/>
                  <a:gdLst/>
                  <a:ahLst/>
                  <a:cxnLst/>
                  <a:rect l="l" t="t" r="r" b="b"/>
                  <a:pathLst>
                    <a:path w="9525" h="71437" extrusionOk="0">
                      <a:moveTo>
                        <a:pt x="0" y="0"/>
                      </a:moveTo>
                      <a:lnTo>
                        <a:pt x="9525" y="0"/>
                      </a:lnTo>
                      <a:lnTo>
                        <a:pt x="9525" y="71438"/>
                      </a:lnTo>
                      <a:lnTo>
                        <a:pt x="0" y="7143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0" name="Google Shape;830;p25"/>
                <p:cNvSpPr/>
                <p:nvPr/>
              </p:nvSpPr>
              <p:spPr>
                <a:xfrm>
                  <a:off x="5971222" y="3371850"/>
                  <a:ext cx="9525" cy="71437"/>
                </a:xfrm>
                <a:custGeom>
                  <a:avLst/>
                  <a:gdLst/>
                  <a:ahLst/>
                  <a:cxnLst/>
                  <a:rect l="l" t="t" r="r" b="b"/>
                  <a:pathLst>
                    <a:path w="9525" h="71437" extrusionOk="0">
                      <a:moveTo>
                        <a:pt x="0" y="0"/>
                      </a:moveTo>
                      <a:lnTo>
                        <a:pt x="9525" y="0"/>
                      </a:lnTo>
                      <a:lnTo>
                        <a:pt x="9525" y="71438"/>
                      </a:lnTo>
                      <a:lnTo>
                        <a:pt x="0" y="7143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1" name="Google Shape;831;p25"/>
                <p:cNvSpPr/>
                <p:nvPr/>
              </p:nvSpPr>
              <p:spPr>
                <a:xfrm>
                  <a:off x="6060757" y="3371850"/>
                  <a:ext cx="9525" cy="71437"/>
                </a:xfrm>
                <a:custGeom>
                  <a:avLst/>
                  <a:gdLst/>
                  <a:ahLst/>
                  <a:cxnLst/>
                  <a:rect l="l" t="t" r="r" b="b"/>
                  <a:pathLst>
                    <a:path w="9525" h="71437" extrusionOk="0">
                      <a:moveTo>
                        <a:pt x="0" y="0"/>
                      </a:moveTo>
                      <a:lnTo>
                        <a:pt x="9525" y="0"/>
                      </a:lnTo>
                      <a:lnTo>
                        <a:pt x="9525" y="71438"/>
                      </a:lnTo>
                      <a:lnTo>
                        <a:pt x="0" y="7143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832" name="Google Shape;832;p25"/>
            <p:cNvGrpSpPr/>
            <p:nvPr/>
          </p:nvGrpSpPr>
          <p:grpSpPr>
            <a:xfrm>
              <a:off x="7302864" y="2657172"/>
              <a:ext cx="386290" cy="489375"/>
              <a:chOff x="6202680" y="2864167"/>
              <a:chExt cx="339089" cy="429578"/>
            </a:xfrm>
          </p:grpSpPr>
          <p:sp>
            <p:nvSpPr>
              <p:cNvPr id="833" name="Google Shape;833;p25"/>
              <p:cNvSpPr/>
              <p:nvPr/>
            </p:nvSpPr>
            <p:spPr>
              <a:xfrm>
                <a:off x="6202680" y="2876550"/>
                <a:ext cx="83819" cy="417195"/>
              </a:xfrm>
              <a:custGeom>
                <a:avLst/>
                <a:gdLst/>
                <a:ahLst/>
                <a:cxnLst/>
                <a:rect l="l" t="t" r="r" b="b"/>
                <a:pathLst>
                  <a:path w="83819" h="417195" extrusionOk="0">
                    <a:moveTo>
                      <a:pt x="0" y="417195"/>
                    </a:moveTo>
                    <a:cubicBezTo>
                      <a:pt x="2857" y="404813"/>
                      <a:pt x="10477" y="0"/>
                      <a:pt x="10477" y="0"/>
                    </a:cubicBezTo>
                    <a:lnTo>
                      <a:pt x="58102" y="0"/>
                    </a:lnTo>
                    <a:lnTo>
                      <a:pt x="83820" y="417195"/>
                    </a:lnTo>
                    <a:lnTo>
                      <a:pt x="0" y="41719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4" name="Google Shape;834;p25"/>
              <p:cNvSpPr/>
              <p:nvPr/>
            </p:nvSpPr>
            <p:spPr>
              <a:xfrm>
                <a:off x="6329362" y="2876550"/>
                <a:ext cx="83819" cy="417195"/>
              </a:xfrm>
              <a:custGeom>
                <a:avLst/>
                <a:gdLst/>
                <a:ahLst/>
                <a:cxnLst/>
                <a:rect l="l" t="t" r="r" b="b"/>
                <a:pathLst>
                  <a:path w="83819" h="417195" extrusionOk="0">
                    <a:moveTo>
                      <a:pt x="0" y="417195"/>
                    </a:moveTo>
                    <a:cubicBezTo>
                      <a:pt x="2857" y="404813"/>
                      <a:pt x="10478" y="0"/>
                      <a:pt x="10478" y="0"/>
                    </a:cubicBezTo>
                    <a:lnTo>
                      <a:pt x="58103" y="0"/>
                    </a:lnTo>
                    <a:lnTo>
                      <a:pt x="83820" y="417195"/>
                    </a:lnTo>
                    <a:lnTo>
                      <a:pt x="0" y="41719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5" name="Google Shape;835;p25"/>
              <p:cNvSpPr/>
              <p:nvPr/>
            </p:nvSpPr>
            <p:spPr>
              <a:xfrm>
                <a:off x="6457950" y="2864167"/>
                <a:ext cx="83819" cy="417195"/>
              </a:xfrm>
              <a:custGeom>
                <a:avLst/>
                <a:gdLst/>
                <a:ahLst/>
                <a:cxnLst/>
                <a:rect l="l" t="t" r="r" b="b"/>
                <a:pathLst>
                  <a:path w="83819" h="417195" extrusionOk="0">
                    <a:moveTo>
                      <a:pt x="0" y="417195"/>
                    </a:moveTo>
                    <a:cubicBezTo>
                      <a:pt x="2857" y="404813"/>
                      <a:pt x="10478" y="0"/>
                      <a:pt x="10478" y="0"/>
                    </a:cubicBezTo>
                    <a:lnTo>
                      <a:pt x="58103" y="0"/>
                    </a:lnTo>
                    <a:lnTo>
                      <a:pt x="83820" y="417195"/>
                    </a:lnTo>
                    <a:lnTo>
                      <a:pt x="0" y="41719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6" name="Google Shape;836;p25"/>
              <p:cNvSpPr/>
              <p:nvPr/>
            </p:nvSpPr>
            <p:spPr>
              <a:xfrm>
                <a:off x="6213157" y="2887980"/>
                <a:ext cx="48577" cy="9525"/>
              </a:xfrm>
              <a:custGeom>
                <a:avLst/>
                <a:gdLst/>
                <a:ahLst/>
                <a:cxnLst/>
                <a:rect l="l" t="t" r="r" b="b"/>
                <a:pathLst>
                  <a:path w="48577" h="9525" extrusionOk="0">
                    <a:moveTo>
                      <a:pt x="0" y="0"/>
                    </a:moveTo>
                    <a:lnTo>
                      <a:pt x="48577"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7" name="Google Shape;837;p25"/>
              <p:cNvSpPr/>
              <p:nvPr/>
            </p:nvSpPr>
            <p:spPr>
              <a:xfrm>
                <a:off x="6340792" y="2887980"/>
                <a:ext cx="48577" cy="9525"/>
              </a:xfrm>
              <a:custGeom>
                <a:avLst/>
                <a:gdLst/>
                <a:ahLst/>
                <a:cxnLst/>
                <a:rect l="l" t="t" r="r" b="b"/>
                <a:pathLst>
                  <a:path w="48577" h="9525" extrusionOk="0">
                    <a:moveTo>
                      <a:pt x="0" y="0"/>
                    </a:moveTo>
                    <a:lnTo>
                      <a:pt x="48577"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8" name="Google Shape;838;p25"/>
              <p:cNvSpPr/>
              <p:nvPr/>
            </p:nvSpPr>
            <p:spPr>
              <a:xfrm>
                <a:off x="6469380" y="2876550"/>
                <a:ext cx="49529" cy="9525"/>
              </a:xfrm>
              <a:custGeom>
                <a:avLst/>
                <a:gdLst/>
                <a:ahLst/>
                <a:cxnLst/>
                <a:rect l="l" t="t" r="r" b="b"/>
                <a:pathLst>
                  <a:path w="49529" h="9525" extrusionOk="0">
                    <a:moveTo>
                      <a:pt x="0" y="0"/>
                    </a:moveTo>
                    <a:lnTo>
                      <a:pt x="4953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9" name="Google Shape;839;p25"/>
              <p:cNvSpPr/>
              <p:nvPr/>
            </p:nvSpPr>
            <p:spPr>
              <a:xfrm>
                <a:off x="6208395" y="3097530"/>
                <a:ext cx="65722" cy="9525"/>
              </a:xfrm>
              <a:custGeom>
                <a:avLst/>
                <a:gdLst/>
                <a:ahLst/>
                <a:cxnLst/>
                <a:rect l="l" t="t" r="r" b="b"/>
                <a:pathLst>
                  <a:path w="65722" h="9525" extrusionOk="0">
                    <a:moveTo>
                      <a:pt x="0" y="0"/>
                    </a:moveTo>
                    <a:lnTo>
                      <a:pt x="65723"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0" name="Google Shape;840;p25"/>
              <p:cNvSpPr/>
              <p:nvPr/>
            </p:nvSpPr>
            <p:spPr>
              <a:xfrm>
                <a:off x="6337935" y="3097530"/>
                <a:ext cx="65722" cy="9525"/>
              </a:xfrm>
              <a:custGeom>
                <a:avLst/>
                <a:gdLst/>
                <a:ahLst/>
                <a:cxnLst/>
                <a:rect l="l" t="t" r="r" b="b"/>
                <a:pathLst>
                  <a:path w="65722" h="9525" extrusionOk="0">
                    <a:moveTo>
                      <a:pt x="0" y="0"/>
                    </a:moveTo>
                    <a:lnTo>
                      <a:pt x="65722"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1" name="Google Shape;841;p25"/>
              <p:cNvSpPr/>
              <p:nvPr/>
            </p:nvSpPr>
            <p:spPr>
              <a:xfrm>
                <a:off x="6460807" y="3097530"/>
                <a:ext cx="66675" cy="9525"/>
              </a:xfrm>
              <a:custGeom>
                <a:avLst/>
                <a:gdLst/>
                <a:ahLst/>
                <a:cxnLst/>
                <a:rect l="l" t="t" r="r" b="b"/>
                <a:pathLst>
                  <a:path w="66675" h="9525" extrusionOk="0">
                    <a:moveTo>
                      <a:pt x="0" y="0"/>
                    </a:moveTo>
                    <a:lnTo>
                      <a:pt x="6667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42" name="Google Shape;842;p25"/>
            <p:cNvGrpSpPr/>
            <p:nvPr/>
          </p:nvGrpSpPr>
          <p:grpSpPr>
            <a:xfrm rot="-417795">
              <a:off x="4570414" y="1205597"/>
              <a:ext cx="576019" cy="607387"/>
              <a:chOff x="4185790" y="1802756"/>
              <a:chExt cx="414928" cy="437523"/>
            </a:xfrm>
          </p:grpSpPr>
          <p:sp>
            <p:nvSpPr>
              <p:cNvPr id="843" name="Google Shape;843;p25"/>
              <p:cNvSpPr/>
              <p:nvPr/>
            </p:nvSpPr>
            <p:spPr>
              <a:xfrm>
                <a:off x="4410075" y="2007870"/>
                <a:ext cx="139064" cy="41910"/>
              </a:xfrm>
              <a:custGeom>
                <a:avLst/>
                <a:gdLst/>
                <a:ahLst/>
                <a:cxnLst/>
                <a:rect l="l" t="t" r="r" b="b"/>
                <a:pathLst>
                  <a:path w="139064" h="41910" extrusionOk="0">
                    <a:moveTo>
                      <a:pt x="139065" y="0"/>
                    </a:moveTo>
                    <a:lnTo>
                      <a:pt x="0" y="41910"/>
                    </a:lnTo>
                  </a:path>
                </a:pathLst>
              </a:custGeom>
              <a:no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4" name="Google Shape;844;p25"/>
              <p:cNvSpPr/>
              <p:nvPr/>
            </p:nvSpPr>
            <p:spPr>
              <a:xfrm>
                <a:off x="4354829" y="1890712"/>
                <a:ext cx="160972" cy="260985"/>
              </a:xfrm>
              <a:custGeom>
                <a:avLst/>
                <a:gdLst/>
                <a:ahLst/>
                <a:cxnLst/>
                <a:rect l="l" t="t" r="r" b="b"/>
                <a:pathLst>
                  <a:path w="160972" h="260985" extrusionOk="0">
                    <a:moveTo>
                      <a:pt x="64770" y="167640"/>
                    </a:moveTo>
                    <a:lnTo>
                      <a:pt x="0" y="8573"/>
                    </a:lnTo>
                    <a:lnTo>
                      <a:pt x="19050" y="0"/>
                    </a:lnTo>
                    <a:cubicBezTo>
                      <a:pt x="19050" y="0"/>
                      <a:pt x="156210" y="129540"/>
                      <a:pt x="160973" y="132398"/>
                    </a:cubicBezTo>
                    <a:lnTo>
                      <a:pt x="140970" y="260985"/>
                    </a:lnTo>
                    <a:lnTo>
                      <a:pt x="64770" y="167640"/>
                    </a:lnTo>
                    <a:close/>
                  </a:path>
                </a:pathLst>
              </a:custGeom>
              <a:no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45" name="Google Shape;845;p25"/>
              <p:cNvGrpSpPr/>
              <p:nvPr/>
            </p:nvGrpSpPr>
            <p:grpSpPr>
              <a:xfrm>
                <a:off x="4277677" y="1802756"/>
                <a:ext cx="183832" cy="136533"/>
                <a:chOff x="4277677" y="1802756"/>
                <a:chExt cx="183832" cy="136533"/>
              </a:xfrm>
            </p:grpSpPr>
            <p:sp>
              <p:nvSpPr>
                <p:cNvPr id="846" name="Google Shape;846;p25"/>
                <p:cNvSpPr/>
                <p:nvPr/>
              </p:nvSpPr>
              <p:spPr>
                <a:xfrm>
                  <a:off x="4331510" y="1802756"/>
                  <a:ext cx="129999" cy="80650"/>
                </a:xfrm>
                <a:custGeom>
                  <a:avLst/>
                  <a:gdLst/>
                  <a:ahLst/>
                  <a:cxnLst/>
                  <a:rect l="l" t="t" r="r" b="b"/>
                  <a:pathLst>
                    <a:path w="129999" h="80650" extrusionOk="0">
                      <a:moveTo>
                        <a:pt x="130000" y="64143"/>
                      </a:moveTo>
                      <a:cubicBezTo>
                        <a:pt x="116665" y="84146"/>
                        <a:pt x="104282" y="87003"/>
                        <a:pt x="84280" y="67001"/>
                      </a:cubicBezTo>
                      <a:cubicBezTo>
                        <a:pt x="75707" y="58428"/>
                        <a:pt x="69992" y="47951"/>
                        <a:pt x="64277" y="37473"/>
                      </a:cubicBezTo>
                      <a:cubicBezTo>
                        <a:pt x="55705" y="21281"/>
                        <a:pt x="44275" y="3183"/>
                        <a:pt x="28082" y="326"/>
                      </a:cubicBezTo>
                      <a:cubicBezTo>
                        <a:pt x="17605" y="-1579"/>
                        <a:pt x="7127" y="5088"/>
                        <a:pt x="2365" y="14613"/>
                      </a:cubicBezTo>
                      <a:cubicBezTo>
                        <a:pt x="-2398" y="25091"/>
                        <a:pt x="460" y="38426"/>
                        <a:pt x="7127" y="46998"/>
                      </a:cubicBezTo>
                    </a:path>
                  </a:pathLst>
                </a:custGeom>
                <a:no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7" name="Google Shape;847;p25"/>
                <p:cNvSpPr/>
                <p:nvPr/>
              </p:nvSpPr>
              <p:spPr>
                <a:xfrm>
                  <a:off x="4277677" y="1865947"/>
                  <a:ext cx="141922" cy="73342"/>
                </a:xfrm>
                <a:custGeom>
                  <a:avLst/>
                  <a:gdLst/>
                  <a:ahLst/>
                  <a:cxnLst/>
                  <a:rect l="l" t="t" r="r" b="b"/>
                  <a:pathLst>
                    <a:path w="141922" h="73342" extrusionOk="0">
                      <a:moveTo>
                        <a:pt x="141923" y="0"/>
                      </a:moveTo>
                      <a:lnTo>
                        <a:pt x="0" y="73342"/>
                      </a:lnTo>
                    </a:path>
                  </a:pathLst>
                </a:custGeom>
                <a:no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48" name="Google Shape;848;p25"/>
              <p:cNvSpPr/>
              <p:nvPr/>
            </p:nvSpPr>
            <p:spPr>
              <a:xfrm>
                <a:off x="4413438" y="2045017"/>
                <a:ext cx="179011" cy="195262"/>
              </a:xfrm>
              <a:custGeom>
                <a:avLst/>
                <a:gdLst/>
                <a:ahLst/>
                <a:cxnLst/>
                <a:rect l="l" t="t" r="r" b="b"/>
                <a:pathLst>
                  <a:path w="179011" h="195262" extrusionOk="0">
                    <a:moveTo>
                      <a:pt x="75694" y="9525"/>
                    </a:moveTo>
                    <a:cubicBezTo>
                      <a:pt x="95697" y="9525"/>
                      <a:pt x="115699" y="17145"/>
                      <a:pt x="133797" y="33338"/>
                    </a:cubicBezTo>
                    <a:cubicBezTo>
                      <a:pt x="170944" y="66675"/>
                      <a:pt x="181422" y="122873"/>
                      <a:pt x="156657" y="158115"/>
                    </a:cubicBezTo>
                    <a:cubicBezTo>
                      <a:pt x="144274" y="176213"/>
                      <a:pt x="124272" y="185738"/>
                      <a:pt x="103317" y="185738"/>
                    </a:cubicBezTo>
                    <a:cubicBezTo>
                      <a:pt x="83314" y="185738"/>
                      <a:pt x="63312" y="178118"/>
                      <a:pt x="45214" y="161925"/>
                    </a:cubicBezTo>
                    <a:cubicBezTo>
                      <a:pt x="8067" y="128588"/>
                      <a:pt x="-2411" y="72390"/>
                      <a:pt x="22354" y="37148"/>
                    </a:cubicBezTo>
                    <a:cubicBezTo>
                      <a:pt x="34737" y="19050"/>
                      <a:pt x="54739" y="9525"/>
                      <a:pt x="75694" y="9525"/>
                    </a:cubicBezTo>
                    <a:moveTo>
                      <a:pt x="75694" y="0"/>
                    </a:moveTo>
                    <a:cubicBezTo>
                      <a:pt x="50929" y="0"/>
                      <a:pt x="29022" y="11430"/>
                      <a:pt x="14734" y="31433"/>
                    </a:cubicBezTo>
                    <a:cubicBezTo>
                      <a:pt x="-11936" y="70485"/>
                      <a:pt x="-1458" y="132398"/>
                      <a:pt x="38547" y="168593"/>
                    </a:cubicBezTo>
                    <a:cubicBezTo>
                      <a:pt x="57597" y="185738"/>
                      <a:pt x="80457" y="195263"/>
                      <a:pt x="103317" y="195263"/>
                    </a:cubicBezTo>
                    <a:cubicBezTo>
                      <a:pt x="128082" y="195263"/>
                      <a:pt x="149989" y="183833"/>
                      <a:pt x="164277" y="163830"/>
                    </a:cubicBezTo>
                    <a:cubicBezTo>
                      <a:pt x="190947" y="124778"/>
                      <a:pt x="180469" y="62865"/>
                      <a:pt x="140464" y="26670"/>
                    </a:cubicBezTo>
                    <a:cubicBezTo>
                      <a:pt x="121414" y="9525"/>
                      <a:pt x="98554" y="0"/>
                      <a:pt x="75694" y="0"/>
                    </a:cubicBezTo>
                    <a:lnTo>
                      <a:pt x="75694"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9" name="Google Shape;849;p25"/>
              <p:cNvSpPr/>
              <p:nvPr/>
            </p:nvSpPr>
            <p:spPr>
              <a:xfrm>
                <a:off x="4185790" y="1840229"/>
                <a:ext cx="179011" cy="195262"/>
              </a:xfrm>
              <a:custGeom>
                <a:avLst/>
                <a:gdLst/>
                <a:ahLst/>
                <a:cxnLst/>
                <a:rect l="l" t="t" r="r" b="b"/>
                <a:pathLst>
                  <a:path w="179011" h="195262" extrusionOk="0">
                    <a:moveTo>
                      <a:pt x="75694" y="8573"/>
                    </a:moveTo>
                    <a:cubicBezTo>
                      <a:pt x="95697" y="8573"/>
                      <a:pt x="115699" y="16193"/>
                      <a:pt x="133797" y="32385"/>
                    </a:cubicBezTo>
                    <a:cubicBezTo>
                      <a:pt x="170944" y="65723"/>
                      <a:pt x="181422" y="121920"/>
                      <a:pt x="156657" y="157163"/>
                    </a:cubicBezTo>
                    <a:cubicBezTo>
                      <a:pt x="144274" y="175260"/>
                      <a:pt x="124272" y="184785"/>
                      <a:pt x="103317" y="184785"/>
                    </a:cubicBezTo>
                    <a:cubicBezTo>
                      <a:pt x="83314" y="184785"/>
                      <a:pt x="63312" y="177165"/>
                      <a:pt x="45214" y="160973"/>
                    </a:cubicBezTo>
                    <a:cubicBezTo>
                      <a:pt x="8067" y="127635"/>
                      <a:pt x="-2411" y="71438"/>
                      <a:pt x="22354" y="36195"/>
                    </a:cubicBezTo>
                    <a:cubicBezTo>
                      <a:pt x="35689" y="18098"/>
                      <a:pt x="54739" y="8573"/>
                      <a:pt x="75694" y="8573"/>
                    </a:cubicBezTo>
                    <a:moveTo>
                      <a:pt x="75694" y="0"/>
                    </a:moveTo>
                    <a:cubicBezTo>
                      <a:pt x="50929" y="0"/>
                      <a:pt x="29022" y="11430"/>
                      <a:pt x="14734" y="31433"/>
                    </a:cubicBezTo>
                    <a:cubicBezTo>
                      <a:pt x="-11936" y="70485"/>
                      <a:pt x="-1458" y="132398"/>
                      <a:pt x="38547" y="168593"/>
                    </a:cubicBezTo>
                    <a:cubicBezTo>
                      <a:pt x="57597" y="185738"/>
                      <a:pt x="80457" y="195263"/>
                      <a:pt x="103317" y="195263"/>
                    </a:cubicBezTo>
                    <a:cubicBezTo>
                      <a:pt x="128082" y="195263"/>
                      <a:pt x="149989" y="183833"/>
                      <a:pt x="164277" y="163830"/>
                    </a:cubicBezTo>
                    <a:cubicBezTo>
                      <a:pt x="190947" y="124778"/>
                      <a:pt x="180469" y="62865"/>
                      <a:pt x="140464" y="26670"/>
                    </a:cubicBezTo>
                    <a:cubicBezTo>
                      <a:pt x="121414" y="8573"/>
                      <a:pt x="98554" y="0"/>
                      <a:pt x="75694" y="0"/>
                    </a:cubicBezTo>
                    <a:lnTo>
                      <a:pt x="75694"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0" name="Google Shape;850;p25"/>
              <p:cNvSpPr/>
              <p:nvPr/>
            </p:nvSpPr>
            <p:spPr>
              <a:xfrm>
                <a:off x="4508744" y="1961009"/>
                <a:ext cx="91974" cy="74061"/>
              </a:xfrm>
              <a:custGeom>
                <a:avLst/>
                <a:gdLst/>
                <a:ahLst/>
                <a:cxnLst/>
                <a:rect l="l" t="t" r="r" b="b"/>
                <a:pathLst>
                  <a:path w="91974" h="74061" extrusionOk="0">
                    <a:moveTo>
                      <a:pt x="81353" y="73530"/>
                    </a:moveTo>
                    <a:cubicBezTo>
                      <a:pt x="81353" y="73530"/>
                      <a:pt x="80400" y="73530"/>
                      <a:pt x="79448" y="73530"/>
                    </a:cubicBezTo>
                    <a:cubicBezTo>
                      <a:pt x="60398" y="78293"/>
                      <a:pt x="46110" y="49718"/>
                      <a:pt x="29918" y="40193"/>
                    </a:cubicBezTo>
                    <a:cubicBezTo>
                      <a:pt x="21345" y="35430"/>
                      <a:pt x="11820" y="32573"/>
                      <a:pt x="5153" y="24000"/>
                    </a:cubicBezTo>
                    <a:cubicBezTo>
                      <a:pt x="390" y="18285"/>
                      <a:pt x="-1515" y="10665"/>
                      <a:pt x="1343" y="5903"/>
                    </a:cubicBezTo>
                    <a:cubicBezTo>
                      <a:pt x="4200" y="1140"/>
                      <a:pt x="10868" y="-1717"/>
                      <a:pt x="18488" y="1140"/>
                    </a:cubicBezTo>
                    <a:cubicBezTo>
                      <a:pt x="28013" y="5903"/>
                      <a:pt x="33728" y="17333"/>
                      <a:pt x="41348" y="24953"/>
                    </a:cubicBezTo>
                    <a:cubicBezTo>
                      <a:pt x="51825" y="33525"/>
                      <a:pt x="62303" y="34478"/>
                      <a:pt x="72780" y="35430"/>
                    </a:cubicBezTo>
                    <a:cubicBezTo>
                      <a:pt x="75638" y="35430"/>
                      <a:pt x="79448" y="36383"/>
                      <a:pt x="82305" y="38288"/>
                    </a:cubicBezTo>
                    <a:cubicBezTo>
                      <a:pt x="88973" y="42098"/>
                      <a:pt x="92783" y="49718"/>
                      <a:pt x="91830" y="56385"/>
                    </a:cubicBezTo>
                    <a:cubicBezTo>
                      <a:pt x="91830" y="64005"/>
                      <a:pt x="88020" y="70673"/>
                      <a:pt x="81353" y="7353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51" name="Google Shape;851;p25"/>
            <p:cNvGrpSpPr/>
            <p:nvPr/>
          </p:nvGrpSpPr>
          <p:grpSpPr>
            <a:xfrm>
              <a:off x="4875639" y="736584"/>
              <a:ext cx="871291" cy="508031"/>
              <a:chOff x="7047547" y="4061275"/>
              <a:chExt cx="764827" cy="445954"/>
            </a:xfrm>
          </p:grpSpPr>
          <p:sp>
            <p:nvSpPr>
              <p:cNvPr id="852" name="Google Shape;852;p25"/>
              <p:cNvSpPr/>
              <p:nvPr/>
            </p:nvSpPr>
            <p:spPr>
              <a:xfrm>
                <a:off x="7309221" y="4257692"/>
                <a:ext cx="83548" cy="249537"/>
              </a:xfrm>
              <a:custGeom>
                <a:avLst/>
                <a:gdLst/>
                <a:ahLst/>
                <a:cxnLst/>
                <a:rect l="l" t="t" r="r" b="b"/>
                <a:pathLst>
                  <a:path w="83548" h="249537" extrusionOk="0">
                    <a:moveTo>
                      <a:pt x="27886" y="935"/>
                    </a:moveTo>
                    <a:cubicBezTo>
                      <a:pt x="21218" y="-2875"/>
                      <a:pt x="14551" y="5698"/>
                      <a:pt x="11693" y="13317"/>
                    </a:cubicBezTo>
                    <a:cubicBezTo>
                      <a:pt x="1216" y="40940"/>
                      <a:pt x="-5452" y="72373"/>
                      <a:pt x="5978" y="99995"/>
                    </a:cubicBezTo>
                    <a:cubicBezTo>
                      <a:pt x="12646" y="116188"/>
                      <a:pt x="25981" y="132380"/>
                      <a:pt x="22171" y="149525"/>
                    </a:cubicBezTo>
                    <a:cubicBezTo>
                      <a:pt x="21218" y="153335"/>
                      <a:pt x="19313" y="156192"/>
                      <a:pt x="19313" y="160002"/>
                    </a:cubicBezTo>
                    <a:cubicBezTo>
                      <a:pt x="18361" y="167623"/>
                      <a:pt x="22171" y="175242"/>
                      <a:pt x="25028" y="182863"/>
                    </a:cubicBezTo>
                    <a:cubicBezTo>
                      <a:pt x="32648" y="203817"/>
                      <a:pt x="30743" y="227630"/>
                      <a:pt x="28838" y="249538"/>
                    </a:cubicBezTo>
                    <a:lnTo>
                      <a:pt x="27886" y="249538"/>
                    </a:lnTo>
                    <a:lnTo>
                      <a:pt x="60271" y="249538"/>
                    </a:lnTo>
                    <a:lnTo>
                      <a:pt x="61223" y="151430"/>
                    </a:lnTo>
                    <a:cubicBezTo>
                      <a:pt x="88846" y="119998"/>
                      <a:pt x="89798" y="66657"/>
                      <a:pt x="69796" y="29510"/>
                    </a:cubicBezTo>
                    <a:cubicBezTo>
                      <a:pt x="66938" y="24748"/>
                      <a:pt x="64081" y="19032"/>
                      <a:pt x="59318" y="15223"/>
                    </a:cubicBezTo>
                    <a:cubicBezTo>
                      <a:pt x="51698" y="4745"/>
                      <a:pt x="40268" y="-18"/>
                      <a:pt x="27886" y="93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3" name="Google Shape;853;p25"/>
              <p:cNvSpPr/>
              <p:nvPr/>
            </p:nvSpPr>
            <p:spPr>
              <a:xfrm>
                <a:off x="7574016" y="4251024"/>
                <a:ext cx="83548" cy="249537"/>
              </a:xfrm>
              <a:custGeom>
                <a:avLst/>
                <a:gdLst/>
                <a:ahLst/>
                <a:cxnLst/>
                <a:rect l="l" t="t" r="r" b="b"/>
                <a:pathLst>
                  <a:path w="83548" h="249537" extrusionOk="0">
                    <a:moveTo>
                      <a:pt x="27886" y="935"/>
                    </a:moveTo>
                    <a:cubicBezTo>
                      <a:pt x="21218" y="-2875"/>
                      <a:pt x="14551" y="5698"/>
                      <a:pt x="11693" y="13318"/>
                    </a:cubicBezTo>
                    <a:cubicBezTo>
                      <a:pt x="1216" y="40940"/>
                      <a:pt x="-5452" y="72373"/>
                      <a:pt x="5978" y="99995"/>
                    </a:cubicBezTo>
                    <a:cubicBezTo>
                      <a:pt x="12646" y="116188"/>
                      <a:pt x="25981" y="132380"/>
                      <a:pt x="22171" y="149525"/>
                    </a:cubicBezTo>
                    <a:cubicBezTo>
                      <a:pt x="21218" y="153335"/>
                      <a:pt x="19314" y="156193"/>
                      <a:pt x="19314" y="160003"/>
                    </a:cubicBezTo>
                    <a:cubicBezTo>
                      <a:pt x="18361" y="167623"/>
                      <a:pt x="22171" y="175243"/>
                      <a:pt x="25028" y="182863"/>
                    </a:cubicBezTo>
                    <a:cubicBezTo>
                      <a:pt x="32648" y="203818"/>
                      <a:pt x="30743" y="227630"/>
                      <a:pt x="28839" y="249538"/>
                    </a:cubicBezTo>
                    <a:lnTo>
                      <a:pt x="27886" y="249538"/>
                    </a:lnTo>
                    <a:lnTo>
                      <a:pt x="60271" y="249538"/>
                    </a:lnTo>
                    <a:lnTo>
                      <a:pt x="61223" y="151430"/>
                    </a:lnTo>
                    <a:cubicBezTo>
                      <a:pt x="88846" y="119998"/>
                      <a:pt x="89798" y="66657"/>
                      <a:pt x="69796" y="29510"/>
                    </a:cubicBezTo>
                    <a:cubicBezTo>
                      <a:pt x="66939" y="24748"/>
                      <a:pt x="64081" y="19032"/>
                      <a:pt x="59318" y="15223"/>
                    </a:cubicBezTo>
                    <a:cubicBezTo>
                      <a:pt x="51698" y="4745"/>
                      <a:pt x="40268" y="-18"/>
                      <a:pt x="27886" y="93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4" name="Google Shape;854;p25"/>
              <p:cNvSpPr/>
              <p:nvPr/>
            </p:nvSpPr>
            <p:spPr>
              <a:xfrm>
                <a:off x="7206165" y="4062227"/>
                <a:ext cx="482254" cy="319836"/>
              </a:xfrm>
              <a:custGeom>
                <a:avLst/>
                <a:gdLst/>
                <a:ahLst/>
                <a:cxnLst/>
                <a:rect l="l" t="t" r="r" b="b"/>
                <a:pathLst>
                  <a:path w="482254" h="319836" extrusionOk="0">
                    <a:moveTo>
                      <a:pt x="462412" y="217355"/>
                    </a:moveTo>
                    <a:cubicBezTo>
                      <a:pt x="463365" y="237357"/>
                      <a:pt x="469080" y="256407"/>
                      <a:pt x="477652" y="273552"/>
                    </a:cubicBezTo>
                    <a:lnTo>
                      <a:pt x="421455" y="273552"/>
                    </a:lnTo>
                    <a:cubicBezTo>
                      <a:pt x="395737" y="287840"/>
                      <a:pt x="366210" y="299270"/>
                      <a:pt x="338587" y="308795"/>
                    </a:cubicBezTo>
                    <a:cubicBezTo>
                      <a:pt x="310965" y="318320"/>
                      <a:pt x="281437" y="323082"/>
                      <a:pt x="253815" y="317367"/>
                    </a:cubicBezTo>
                    <a:cubicBezTo>
                      <a:pt x="235717" y="313557"/>
                      <a:pt x="218572" y="305937"/>
                      <a:pt x="202380" y="298317"/>
                    </a:cubicBezTo>
                    <a:cubicBezTo>
                      <a:pt x="189997" y="292602"/>
                      <a:pt x="177615" y="286887"/>
                      <a:pt x="165232" y="282125"/>
                    </a:cubicBezTo>
                    <a:cubicBezTo>
                      <a:pt x="146182" y="291650"/>
                      <a:pt x="126180" y="302127"/>
                      <a:pt x="105225" y="303080"/>
                    </a:cubicBezTo>
                    <a:cubicBezTo>
                      <a:pt x="85222" y="304032"/>
                      <a:pt x="63315" y="296412"/>
                      <a:pt x="50932" y="279267"/>
                    </a:cubicBezTo>
                    <a:cubicBezTo>
                      <a:pt x="40455" y="264027"/>
                      <a:pt x="450" y="226880"/>
                      <a:pt x="450" y="208782"/>
                    </a:cubicBezTo>
                    <a:cubicBezTo>
                      <a:pt x="-1455" y="158300"/>
                      <a:pt x="3307" y="88767"/>
                      <a:pt x="3307" y="88767"/>
                    </a:cubicBezTo>
                    <a:cubicBezTo>
                      <a:pt x="9975" y="97340"/>
                      <a:pt x="49980" y="85910"/>
                      <a:pt x="69030" y="44000"/>
                    </a:cubicBezTo>
                    <a:cubicBezTo>
                      <a:pt x="76650" y="26855"/>
                      <a:pt x="92842" y="14472"/>
                      <a:pt x="109035" y="5900"/>
                    </a:cubicBezTo>
                    <a:cubicBezTo>
                      <a:pt x="115702" y="2090"/>
                      <a:pt x="123322" y="-768"/>
                      <a:pt x="130942" y="185"/>
                    </a:cubicBezTo>
                    <a:cubicBezTo>
                      <a:pt x="139515" y="1137"/>
                      <a:pt x="146182" y="6852"/>
                      <a:pt x="153802" y="12567"/>
                    </a:cubicBezTo>
                    <a:cubicBezTo>
                      <a:pt x="187140" y="36380"/>
                      <a:pt x="227145" y="49715"/>
                      <a:pt x="267150" y="52572"/>
                    </a:cubicBezTo>
                    <a:cubicBezTo>
                      <a:pt x="268102" y="52572"/>
                      <a:pt x="268102" y="52572"/>
                      <a:pt x="269055" y="52572"/>
                    </a:cubicBezTo>
                    <a:cubicBezTo>
                      <a:pt x="310012" y="55430"/>
                      <a:pt x="350970" y="48762"/>
                      <a:pt x="390975" y="38285"/>
                    </a:cubicBezTo>
                    <a:cubicBezTo>
                      <a:pt x="403357" y="34475"/>
                      <a:pt x="415740" y="30665"/>
                      <a:pt x="428122" y="29712"/>
                    </a:cubicBezTo>
                    <a:cubicBezTo>
                      <a:pt x="440505" y="28760"/>
                      <a:pt x="454792" y="31617"/>
                      <a:pt x="464317" y="41142"/>
                    </a:cubicBezTo>
                    <a:cubicBezTo>
                      <a:pt x="470032" y="45905"/>
                      <a:pt x="472890" y="52572"/>
                      <a:pt x="475747" y="59240"/>
                    </a:cubicBezTo>
                    <a:cubicBezTo>
                      <a:pt x="486225" y="84005"/>
                      <a:pt x="482415" y="112580"/>
                      <a:pt x="475747" y="139250"/>
                    </a:cubicBezTo>
                    <a:cubicBezTo>
                      <a:pt x="470032" y="164015"/>
                      <a:pt x="461460" y="190685"/>
                      <a:pt x="462412" y="2173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5" name="Google Shape;855;p25"/>
              <p:cNvSpPr/>
              <p:nvPr/>
            </p:nvSpPr>
            <p:spPr>
              <a:xfrm>
                <a:off x="7513319" y="4090987"/>
                <a:ext cx="128029" cy="93103"/>
              </a:xfrm>
              <a:custGeom>
                <a:avLst/>
                <a:gdLst/>
                <a:ahLst/>
                <a:cxnLst/>
                <a:rect l="l" t="t" r="r" b="b"/>
                <a:pathLst>
                  <a:path w="128029" h="93103" extrusionOk="0">
                    <a:moveTo>
                      <a:pt x="6668" y="24765"/>
                    </a:moveTo>
                    <a:cubicBezTo>
                      <a:pt x="4763" y="28575"/>
                      <a:pt x="3810" y="33338"/>
                      <a:pt x="2858" y="38100"/>
                    </a:cubicBezTo>
                    <a:cubicBezTo>
                      <a:pt x="953" y="44768"/>
                      <a:pt x="0" y="52388"/>
                      <a:pt x="0" y="59055"/>
                    </a:cubicBezTo>
                    <a:cubicBezTo>
                      <a:pt x="0" y="71438"/>
                      <a:pt x="7620" y="88582"/>
                      <a:pt x="20955" y="92393"/>
                    </a:cubicBezTo>
                    <a:cubicBezTo>
                      <a:pt x="32385" y="96203"/>
                      <a:pt x="43815" y="83820"/>
                      <a:pt x="50483" y="76200"/>
                    </a:cubicBezTo>
                    <a:cubicBezTo>
                      <a:pt x="60008" y="66675"/>
                      <a:pt x="69533" y="58103"/>
                      <a:pt x="81915" y="52388"/>
                    </a:cubicBezTo>
                    <a:cubicBezTo>
                      <a:pt x="92393" y="46672"/>
                      <a:pt x="105728" y="45720"/>
                      <a:pt x="115253" y="38100"/>
                    </a:cubicBezTo>
                    <a:cubicBezTo>
                      <a:pt x="121920" y="32385"/>
                      <a:pt x="126683" y="24765"/>
                      <a:pt x="127635" y="15240"/>
                    </a:cubicBezTo>
                    <a:cubicBezTo>
                      <a:pt x="128588" y="9525"/>
                      <a:pt x="127635" y="4763"/>
                      <a:pt x="126683" y="0"/>
                    </a:cubicBezTo>
                    <a:cubicBezTo>
                      <a:pt x="123825" y="0"/>
                      <a:pt x="120968" y="0"/>
                      <a:pt x="118110" y="0"/>
                    </a:cubicBezTo>
                    <a:cubicBezTo>
                      <a:pt x="104775" y="953"/>
                      <a:pt x="91440" y="4763"/>
                      <a:pt x="78105" y="8572"/>
                    </a:cubicBezTo>
                    <a:cubicBezTo>
                      <a:pt x="55245" y="14288"/>
                      <a:pt x="32385" y="19050"/>
                      <a:pt x="8573" y="21907"/>
                    </a:cubicBezTo>
                    <a:cubicBezTo>
                      <a:pt x="7620" y="21907"/>
                      <a:pt x="7620" y="23813"/>
                      <a:pt x="6668" y="2476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6" name="Google Shape;856;p25"/>
              <p:cNvSpPr/>
              <p:nvPr/>
            </p:nvSpPr>
            <p:spPr>
              <a:xfrm>
                <a:off x="7254929" y="4257692"/>
                <a:ext cx="83548" cy="249537"/>
              </a:xfrm>
              <a:custGeom>
                <a:avLst/>
                <a:gdLst/>
                <a:ahLst/>
                <a:cxnLst/>
                <a:rect l="l" t="t" r="r" b="b"/>
                <a:pathLst>
                  <a:path w="83548" h="249537" extrusionOk="0">
                    <a:moveTo>
                      <a:pt x="27886" y="935"/>
                    </a:moveTo>
                    <a:cubicBezTo>
                      <a:pt x="21218" y="-2875"/>
                      <a:pt x="14551" y="5698"/>
                      <a:pt x="11693" y="13317"/>
                    </a:cubicBezTo>
                    <a:cubicBezTo>
                      <a:pt x="1216" y="40940"/>
                      <a:pt x="-5452" y="72373"/>
                      <a:pt x="5978" y="99995"/>
                    </a:cubicBezTo>
                    <a:cubicBezTo>
                      <a:pt x="12646" y="116188"/>
                      <a:pt x="25981" y="132380"/>
                      <a:pt x="22171" y="149525"/>
                    </a:cubicBezTo>
                    <a:cubicBezTo>
                      <a:pt x="21218" y="153335"/>
                      <a:pt x="19314" y="156192"/>
                      <a:pt x="19314" y="160002"/>
                    </a:cubicBezTo>
                    <a:cubicBezTo>
                      <a:pt x="18361" y="167623"/>
                      <a:pt x="22171" y="175242"/>
                      <a:pt x="25028" y="182863"/>
                    </a:cubicBezTo>
                    <a:cubicBezTo>
                      <a:pt x="32648" y="203817"/>
                      <a:pt x="30743" y="227630"/>
                      <a:pt x="28839" y="249538"/>
                    </a:cubicBezTo>
                    <a:lnTo>
                      <a:pt x="27886" y="249538"/>
                    </a:lnTo>
                    <a:lnTo>
                      <a:pt x="60271" y="249538"/>
                    </a:lnTo>
                    <a:lnTo>
                      <a:pt x="61223" y="151430"/>
                    </a:lnTo>
                    <a:cubicBezTo>
                      <a:pt x="88846" y="119998"/>
                      <a:pt x="89798" y="66657"/>
                      <a:pt x="69796" y="29510"/>
                    </a:cubicBezTo>
                    <a:cubicBezTo>
                      <a:pt x="66939" y="24748"/>
                      <a:pt x="64081" y="19032"/>
                      <a:pt x="59318" y="15223"/>
                    </a:cubicBezTo>
                    <a:cubicBezTo>
                      <a:pt x="51698" y="4745"/>
                      <a:pt x="41221" y="-18"/>
                      <a:pt x="27886" y="9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7" name="Google Shape;857;p25"/>
              <p:cNvSpPr/>
              <p:nvPr/>
            </p:nvSpPr>
            <p:spPr>
              <a:xfrm>
                <a:off x="7575009" y="4159567"/>
                <a:ext cx="143433" cy="343852"/>
              </a:xfrm>
              <a:custGeom>
                <a:avLst/>
                <a:gdLst/>
                <a:ahLst/>
                <a:cxnLst/>
                <a:rect l="l" t="t" r="r" b="b"/>
                <a:pathLst>
                  <a:path w="143433" h="343852" extrusionOk="0">
                    <a:moveTo>
                      <a:pt x="55468" y="0"/>
                    </a:moveTo>
                    <a:cubicBezTo>
                      <a:pt x="34513" y="8572"/>
                      <a:pt x="18321" y="26670"/>
                      <a:pt x="9748" y="47625"/>
                    </a:cubicBezTo>
                    <a:cubicBezTo>
                      <a:pt x="1175" y="68580"/>
                      <a:pt x="-729" y="91440"/>
                      <a:pt x="223" y="114300"/>
                    </a:cubicBezTo>
                    <a:cubicBezTo>
                      <a:pt x="1175" y="126682"/>
                      <a:pt x="3080" y="138113"/>
                      <a:pt x="8796" y="149542"/>
                    </a:cubicBezTo>
                    <a:cubicBezTo>
                      <a:pt x="23083" y="176213"/>
                      <a:pt x="59278" y="190500"/>
                      <a:pt x="61183" y="220980"/>
                    </a:cubicBezTo>
                    <a:cubicBezTo>
                      <a:pt x="61183" y="225742"/>
                      <a:pt x="61183" y="231457"/>
                      <a:pt x="64040" y="235267"/>
                    </a:cubicBezTo>
                    <a:cubicBezTo>
                      <a:pt x="67850" y="240982"/>
                      <a:pt x="74518" y="241935"/>
                      <a:pt x="80233" y="244792"/>
                    </a:cubicBezTo>
                    <a:cubicBezTo>
                      <a:pt x="89758" y="250507"/>
                      <a:pt x="91663" y="262890"/>
                      <a:pt x="93568" y="274320"/>
                    </a:cubicBezTo>
                    <a:cubicBezTo>
                      <a:pt x="96425" y="297180"/>
                      <a:pt x="99283" y="320992"/>
                      <a:pt x="101188" y="343852"/>
                    </a:cubicBezTo>
                    <a:lnTo>
                      <a:pt x="131668" y="343852"/>
                    </a:lnTo>
                    <a:cubicBezTo>
                      <a:pt x="129763" y="316230"/>
                      <a:pt x="127858" y="283845"/>
                      <a:pt x="134525" y="257175"/>
                    </a:cubicBezTo>
                    <a:cubicBezTo>
                      <a:pt x="138335" y="241935"/>
                      <a:pt x="145003" y="226695"/>
                      <a:pt x="143098" y="211455"/>
                    </a:cubicBezTo>
                    <a:cubicBezTo>
                      <a:pt x="142146" y="198120"/>
                      <a:pt x="135478" y="186690"/>
                      <a:pt x="134525" y="173355"/>
                    </a:cubicBezTo>
                    <a:cubicBezTo>
                      <a:pt x="133573" y="160020"/>
                      <a:pt x="138335" y="146685"/>
                      <a:pt x="140240" y="133350"/>
                    </a:cubicBezTo>
                    <a:cubicBezTo>
                      <a:pt x="145003" y="105727"/>
                      <a:pt x="139288" y="75247"/>
                      <a:pt x="123096" y="52388"/>
                    </a:cubicBezTo>
                    <a:cubicBezTo>
                      <a:pt x="106903" y="27622"/>
                      <a:pt x="83090" y="5715"/>
                      <a:pt x="5546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8" name="Google Shape;858;p25"/>
              <p:cNvSpPr/>
              <p:nvPr/>
            </p:nvSpPr>
            <p:spPr>
              <a:xfrm>
                <a:off x="7650480" y="4109084"/>
                <a:ext cx="126682" cy="266700"/>
              </a:xfrm>
              <a:custGeom>
                <a:avLst/>
                <a:gdLst/>
                <a:ahLst/>
                <a:cxnLst/>
                <a:rect l="l" t="t" r="r" b="b"/>
                <a:pathLst>
                  <a:path w="126682" h="266700" extrusionOk="0">
                    <a:moveTo>
                      <a:pt x="0" y="0"/>
                    </a:moveTo>
                    <a:cubicBezTo>
                      <a:pt x="27622" y="0"/>
                      <a:pt x="57150" y="6668"/>
                      <a:pt x="77152" y="25718"/>
                    </a:cubicBezTo>
                    <a:cubicBezTo>
                      <a:pt x="100965" y="48578"/>
                      <a:pt x="107632" y="82868"/>
                      <a:pt x="111442" y="115253"/>
                    </a:cubicBezTo>
                    <a:cubicBezTo>
                      <a:pt x="119063" y="165735"/>
                      <a:pt x="123825" y="216218"/>
                      <a:pt x="126682" y="266700"/>
                    </a:cubicBezTo>
                  </a:path>
                </a:pathLst>
              </a:custGeom>
              <a:noFill/>
              <a:ln w="12825"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9" name="Google Shape;859;p25"/>
              <p:cNvSpPr/>
              <p:nvPr/>
            </p:nvSpPr>
            <p:spPr>
              <a:xfrm>
                <a:off x="7257097" y="4061275"/>
                <a:ext cx="245286" cy="216878"/>
              </a:xfrm>
              <a:custGeom>
                <a:avLst/>
                <a:gdLst/>
                <a:ahLst/>
                <a:cxnLst/>
                <a:rect l="l" t="t" r="r" b="b"/>
                <a:pathLst>
                  <a:path w="245286" h="216878" extrusionOk="0">
                    <a:moveTo>
                      <a:pt x="213360" y="102102"/>
                    </a:moveTo>
                    <a:cubicBezTo>
                      <a:pt x="219075" y="101150"/>
                      <a:pt x="225743" y="104960"/>
                      <a:pt x="231458" y="104960"/>
                    </a:cubicBezTo>
                    <a:cubicBezTo>
                      <a:pt x="243840" y="104007"/>
                      <a:pt x="248603" y="86862"/>
                      <a:pt x="242888" y="75432"/>
                    </a:cubicBezTo>
                    <a:cubicBezTo>
                      <a:pt x="238125" y="66860"/>
                      <a:pt x="230505" y="60192"/>
                      <a:pt x="223838" y="52572"/>
                    </a:cubicBezTo>
                    <a:cubicBezTo>
                      <a:pt x="180975" y="49715"/>
                      <a:pt x="139065" y="36380"/>
                      <a:pt x="103822" y="12567"/>
                    </a:cubicBezTo>
                    <a:cubicBezTo>
                      <a:pt x="96203" y="7805"/>
                      <a:pt x="88583" y="2090"/>
                      <a:pt x="80010" y="185"/>
                    </a:cubicBezTo>
                    <a:cubicBezTo>
                      <a:pt x="72390" y="-768"/>
                      <a:pt x="63818" y="2090"/>
                      <a:pt x="56197" y="5900"/>
                    </a:cubicBezTo>
                    <a:cubicBezTo>
                      <a:pt x="39053" y="14472"/>
                      <a:pt x="23813" y="27807"/>
                      <a:pt x="13335" y="44000"/>
                    </a:cubicBezTo>
                    <a:cubicBezTo>
                      <a:pt x="7620" y="52572"/>
                      <a:pt x="3810" y="61145"/>
                      <a:pt x="0" y="69717"/>
                    </a:cubicBezTo>
                    <a:cubicBezTo>
                      <a:pt x="1905" y="81147"/>
                      <a:pt x="5715" y="92577"/>
                      <a:pt x="14288" y="101150"/>
                    </a:cubicBezTo>
                    <a:cubicBezTo>
                      <a:pt x="24765" y="111627"/>
                      <a:pt x="40958" y="116390"/>
                      <a:pt x="52388" y="126867"/>
                    </a:cubicBezTo>
                    <a:cubicBezTo>
                      <a:pt x="58103" y="132582"/>
                      <a:pt x="62865" y="140202"/>
                      <a:pt x="64770" y="147822"/>
                    </a:cubicBezTo>
                    <a:cubicBezTo>
                      <a:pt x="66675" y="158300"/>
                      <a:pt x="64770" y="167825"/>
                      <a:pt x="64770" y="178302"/>
                    </a:cubicBezTo>
                    <a:cubicBezTo>
                      <a:pt x="64770" y="198305"/>
                      <a:pt x="80963" y="211640"/>
                      <a:pt x="99060" y="215450"/>
                    </a:cubicBezTo>
                    <a:cubicBezTo>
                      <a:pt x="107633" y="217355"/>
                      <a:pt x="117158" y="217355"/>
                      <a:pt x="125730" y="215450"/>
                    </a:cubicBezTo>
                    <a:cubicBezTo>
                      <a:pt x="130493" y="212592"/>
                      <a:pt x="134303" y="209735"/>
                      <a:pt x="137160" y="205925"/>
                    </a:cubicBezTo>
                    <a:cubicBezTo>
                      <a:pt x="138113" y="203067"/>
                      <a:pt x="140018" y="199257"/>
                      <a:pt x="140970" y="196400"/>
                    </a:cubicBezTo>
                    <a:cubicBezTo>
                      <a:pt x="144780" y="187827"/>
                      <a:pt x="150495" y="179255"/>
                      <a:pt x="160020" y="178302"/>
                    </a:cubicBezTo>
                    <a:cubicBezTo>
                      <a:pt x="168593" y="177350"/>
                      <a:pt x="176213" y="182112"/>
                      <a:pt x="182880" y="186875"/>
                    </a:cubicBezTo>
                    <a:cubicBezTo>
                      <a:pt x="190500" y="191637"/>
                      <a:pt x="198120" y="196400"/>
                      <a:pt x="207645" y="196400"/>
                    </a:cubicBezTo>
                    <a:cubicBezTo>
                      <a:pt x="216218" y="197352"/>
                      <a:pt x="226695" y="193542"/>
                      <a:pt x="230505" y="184970"/>
                    </a:cubicBezTo>
                    <a:cubicBezTo>
                      <a:pt x="235268" y="175445"/>
                      <a:pt x="229553" y="163062"/>
                      <a:pt x="222885" y="154490"/>
                    </a:cubicBezTo>
                    <a:cubicBezTo>
                      <a:pt x="215265" y="145917"/>
                      <a:pt x="206693" y="139250"/>
                      <a:pt x="202883" y="128772"/>
                    </a:cubicBezTo>
                    <a:cubicBezTo>
                      <a:pt x="198120" y="118295"/>
                      <a:pt x="202883" y="103055"/>
                      <a:pt x="213360" y="10210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60" name="Google Shape;860;p25"/>
              <p:cNvGrpSpPr/>
              <p:nvPr/>
            </p:nvGrpSpPr>
            <p:grpSpPr>
              <a:xfrm>
                <a:off x="7047547" y="4121630"/>
                <a:ext cx="275272" cy="258916"/>
                <a:chOff x="7047547" y="4121630"/>
                <a:chExt cx="275272" cy="258916"/>
              </a:xfrm>
            </p:grpSpPr>
            <p:sp>
              <p:nvSpPr>
                <p:cNvPr id="861" name="Google Shape;861;p25"/>
                <p:cNvSpPr/>
                <p:nvPr/>
              </p:nvSpPr>
              <p:spPr>
                <a:xfrm>
                  <a:off x="7116936" y="4129087"/>
                  <a:ext cx="130078" cy="246697"/>
                </a:xfrm>
                <a:custGeom>
                  <a:avLst/>
                  <a:gdLst/>
                  <a:ahLst/>
                  <a:cxnLst/>
                  <a:rect l="l" t="t" r="r" b="b"/>
                  <a:pathLst>
                    <a:path w="130078" h="246697" extrusionOk="0">
                      <a:moveTo>
                        <a:pt x="92536" y="7620"/>
                      </a:moveTo>
                      <a:cubicBezTo>
                        <a:pt x="88726" y="953"/>
                        <a:pt x="80154" y="0"/>
                        <a:pt x="72534" y="0"/>
                      </a:cubicBezTo>
                      <a:cubicBezTo>
                        <a:pt x="65866" y="0"/>
                        <a:pt x="59199" y="0"/>
                        <a:pt x="53484" y="1905"/>
                      </a:cubicBezTo>
                      <a:cubicBezTo>
                        <a:pt x="38244" y="7620"/>
                        <a:pt x="31576" y="25718"/>
                        <a:pt x="31576" y="41910"/>
                      </a:cubicBezTo>
                      <a:cubicBezTo>
                        <a:pt x="23004" y="39053"/>
                        <a:pt x="14431" y="41910"/>
                        <a:pt x="8716" y="48578"/>
                      </a:cubicBezTo>
                      <a:cubicBezTo>
                        <a:pt x="3001" y="55245"/>
                        <a:pt x="144" y="64770"/>
                        <a:pt x="144" y="74295"/>
                      </a:cubicBezTo>
                      <a:cubicBezTo>
                        <a:pt x="-809" y="88582"/>
                        <a:pt x="3001" y="102870"/>
                        <a:pt x="10621" y="114300"/>
                      </a:cubicBezTo>
                      <a:cubicBezTo>
                        <a:pt x="18241" y="125730"/>
                        <a:pt x="29671" y="135255"/>
                        <a:pt x="37291" y="146685"/>
                      </a:cubicBezTo>
                      <a:cubicBezTo>
                        <a:pt x="46816" y="160020"/>
                        <a:pt x="50626" y="177165"/>
                        <a:pt x="49674" y="193357"/>
                      </a:cubicBezTo>
                      <a:cubicBezTo>
                        <a:pt x="47769" y="211455"/>
                        <a:pt x="40149" y="229553"/>
                        <a:pt x="46816" y="246697"/>
                      </a:cubicBezTo>
                      <a:lnTo>
                        <a:pt x="113491" y="246697"/>
                      </a:lnTo>
                      <a:cubicBezTo>
                        <a:pt x="114444" y="237172"/>
                        <a:pt x="115396" y="225743"/>
                        <a:pt x="112539" y="216218"/>
                      </a:cubicBezTo>
                      <a:cubicBezTo>
                        <a:pt x="108729" y="202882"/>
                        <a:pt x="98251" y="189547"/>
                        <a:pt x="102061" y="176213"/>
                      </a:cubicBezTo>
                      <a:cubicBezTo>
                        <a:pt x="107776" y="157163"/>
                        <a:pt x="103014" y="147638"/>
                        <a:pt x="115396" y="131445"/>
                      </a:cubicBezTo>
                      <a:cubicBezTo>
                        <a:pt x="119206" y="126682"/>
                        <a:pt x="123016" y="122872"/>
                        <a:pt x="125874" y="117157"/>
                      </a:cubicBezTo>
                      <a:cubicBezTo>
                        <a:pt x="128731" y="112395"/>
                        <a:pt x="128731" y="106680"/>
                        <a:pt x="129684" y="101918"/>
                      </a:cubicBezTo>
                      <a:cubicBezTo>
                        <a:pt x="131589" y="83820"/>
                        <a:pt x="126826" y="61913"/>
                        <a:pt x="110634" y="53340"/>
                      </a:cubicBezTo>
                      <a:cubicBezTo>
                        <a:pt x="112539" y="44768"/>
                        <a:pt x="111586" y="29528"/>
                        <a:pt x="107776" y="21907"/>
                      </a:cubicBezTo>
                      <a:cubicBezTo>
                        <a:pt x="104919" y="14288"/>
                        <a:pt x="101109" y="5715"/>
                        <a:pt x="92536" y="76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2" name="Google Shape;862;p25"/>
                <p:cNvSpPr/>
                <p:nvPr/>
              </p:nvSpPr>
              <p:spPr>
                <a:xfrm>
                  <a:off x="7154227" y="4129087"/>
                  <a:ext cx="55244" cy="246697"/>
                </a:xfrm>
                <a:custGeom>
                  <a:avLst/>
                  <a:gdLst/>
                  <a:ahLst/>
                  <a:cxnLst/>
                  <a:rect l="l" t="t" r="r" b="b"/>
                  <a:pathLst>
                    <a:path w="55244" h="246697" extrusionOk="0">
                      <a:moveTo>
                        <a:pt x="51435" y="140018"/>
                      </a:moveTo>
                      <a:cubicBezTo>
                        <a:pt x="48578" y="129540"/>
                        <a:pt x="46672" y="119063"/>
                        <a:pt x="45720" y="108585"/>
                      </a:cubicBezTo>
                      <a:cubicBezTo>
                        <a:pt x="44767" y="98107"/>
                        <a:pt x="47625" y="89535"/>
                        <a:pt x="50482" y="80010"/>
                      </a:cubicBezTo>
                      <a:cubicBezTo>
                        <a:pt x="53340" y="72390"/>
                        <a:pt x="54292" y="66675"/>
                        <a:pt x="50482" y="59055"/>
                      </a:cubicBezTo>
                      <a:cubicBezTo>
                        <a:pt x="47625" y="52388"/>
                        <a:pt x="42863" y="46672"/>
                        <a:pt x="40957" y="39053"/>
                      </a:cubicBezTo>
                      <a:cubicBezTo>
                        <a:pt x="38100" y="26670"/>
                        <a:pt x="41910" y="13335"/>
                        <a:pt x="49530" y="2857"/>
                      </a:cubicBezTo>
                      <a:cubicBezTo>
                        <a:pt x="45720" y="953"/>
                        <a:pt x="40005" y="0"/>
                        <a:pt x="35242" y="0"/>
                      </a:cubicBezTo>
                      <a:cubicBezTo>
                        <a:pt x="28575" y="0"/>
                        <a:pt x="21907" y="0"/>
                        <a:pt x="16192" y="1905"/>
                      </a:cubicBezTo>
                      <a:cubicBezTo>
                        <a:pt x="8572" y="4763"/>
                        <a:pt x="3810" y="10478"/>
                        <a:pt x="0" y="17145"/>
                      </a:cubicBezTo>
                      <a:cubicBezTo>
                        <a:pt x="3810" y="20955"/>
                        <a:pt x="6667" y="26670"/>
                        <a:pt x="8572" y="31432"/>
                      </a:cubicBezTo>
                      <a:cubicBezTo>
                        <a:pt x="11430" y="40005"/>
                        <a:pt x="13335" y="49530"/>
                        <a:pt x="11430" y="58103"/>
                      </a:cubicBezTo>
                      <a:cubicBezTo>
                        <a:pt x="10478" y="62865"/>
                        <a:pt x="8572" y="67628"/>
                        <a:pt x="8572" y="73343"/>
                      </a:cubicBezTo>
                      <a:cubicBezTo>
                        <a:pt x="8572" y="77153"/>
                        <a:pt x="9525" y="80963"/>
                        <a:pt x="11430" y="84772"/>
                      </a:cubicBezTo>
                      <a:cubicBezTo>
                        <a:pt x="16192" y="92393"/>
                        <a:pt x="19050" y="100965"/>
                        <a:pt x="20955" y="110490"/>
                      </a:cubicBezTo>
                      <a:cubicBezTo>
                        <a:pt x="24765" y="129540"/>
                        <a:pt x="22860" y="149543"/>
                        <a:pt x="20955" y="169545"/>
                      </a:cubicBezTo>
                      <a:cubicBezTo>
                        <a:pt x="19050" y="190500"/>
                        <a:pt x="18097" y="210503"/>
                        <a:pt x="20955" y="231457"/>
                      </a:cubicBezTo>
                      <a:cubicBezTo>
                        <a:pt x="21907" y="236220"/>
                        <a:pt x="21907" y="241935"/>
                        <a:pt x="22860" y="246697"/>
                      </a:cubicBezTo>
                      <a:lnTo>
                        <a:pt x="52388" y="246697"/>
                      </a:lnTo>
                      <a:cubicBezTo>
                        <a:pt x="52388" y="216218"/>
                        <a:pt x="54292" y="186690"/>
                        <a:pt x="54292" y="156210"/>
                      </a:cubicBezTo>
                      <a:cubicBezTo>
                        <a:pt x="54292" y="155257"/>
                        <a:pt x="54292" y="153353"/>
                        <a:pt x="55245" y="153353"/>
                      </a:cubicBezTo>
                      <a:cubicBezTo>
                        <a:pt x="53340" y="148590"/>
                        <a:pt x="52388" y="144780"/>
                        <a:pt x="51435" y="14001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3" name="Google Shape;863;p25"/>
                <p:cNvSpPr/>
                <p:nvPr/>
              </p:nvSpPr>
              <p:spPr>
                <a:xfrm>
                  <a:off x="7047547" y="4218515"/>
                  <a:ext cx="95250" cy="41356"/>
                </a:xfrm>
                <a:custGeom>
                  <a:avLst/>
                  <a:gdLst/>
                  <a:ahLst/>
                  <a:cxnLst/>
                  <a:rect l="l" t="t" r="r" b="b"/>
                  <a:pathLst>
                    <a:path w="95250" h="41356" extrusionOk="0">
                      <a:moveTo>
                        <a:pt x="34290" y="4870"/>
                      </a:moveTo>
                      <a:cubicBezTo>
                        <a:pt x="31433" y="4870"/>
                        <a:pt x="28575" y="3917"/>
                        <a:pt x="25718" y="4870"/>
                      </a:cubicBezTo>
                      <a:cubicBezTo>
                        <a:pt x="23813" y="5822"/>
                        <a:pt x="20955" y="6775"/>
                        <a:pt x="19050" y="7727"/>
                      </a:cubicBezTo>
                      <a:cubicBezTo>
                        <a:pt x="12383" y="12490"/>
                        <a:pt x="5715" y="17252"/>
                        <a:pt x="0" y="22967"/>
                      </a:cubicBezTo>
                      <a:cubicBezTo>
                        <a:pt x="7620" y="26777"/>
                        <a:pt x="15240" y="29635"/>
                        <a:pt x="22860" y="33445"/>
                      </a:cubicBezTo>
                      <a:cubicBezTo>
                        <a:pt x="34290" y="38207"/>
                        <a:pt x="46672" y="43922"/>
                        <a:pt x="58103" y="40112"/>
                      </a:cubicBezTo>
                      <a:cubicBezTo>
                        <a:pt x="71438" y="35350"/>
                        <a:pt x="80963" y="19157"/>
                        <a:pt x="95250" y="20110"/>
                      </a:cubicBezTo>
                      <a:cubicBezTo>
                        <a:pt x="85725" y="20110"/>
                        <a:pt x="82868" y="2012"/>
                        <a:pt x="73343" y="107"/>
                      </a:cubicBezTo>
                      <a:cubicBezTo>
                        <a:pt x="68580" y="-845"/>
                        <a:pt x="60960" y="4870"/>
                        <a:pt x="56197" y="4870"/>
                      </a:cubicBezTo>
                      <a:cubicBezTo>
                        <a:pt x="48578" y="5822"/>
                        <a:pt x="40958" y="5822"/>
                        <a:pt x="34290" y="48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4" name="Google Shape;864;p25"/>
                <p:cNvSpPr/>
                <p:nvPr/>
              </p:nvSpPr>
              <p:spPr>
                <a:xfrm>
                  <a:off x="7227569" y="4218515"/>
                  <a:ext cx="95250" cy="41356"/>
                </a:xfrm>
                <a:custGeom>
                  <a:avLst/>
                  <a:gdLst/>
                  <a:ahLst/>
                  <a:cxnLst/>
                  <a:rect l="l" t="t" r="r" b="b"/>
                  <a:pathLst>
                    <a:path w="95250" h="41356" extrusionOk="0">
                      <a:moveTo>
                        <a:pt x="60960" y="4870"/>
                      </a:moveTo>
                      <a:cubicBezTo>
                        <a:pt x="63818" y="4870"/>
                        <a:pt x="66675" y="3917"/>
                        <a:pt x="69533" y="4870"/>
                      </a:cubicBezTo>
                      <a:cubicBezTo>
                        <a:pt x="71438" y="5822"/>
                        <a:pt x="74295" y="6775"/>
                        <a:pt x="76200" y="7727"/>
                      </a:cubicBezTo>
                      <a:cubicBezTo>
                        <a:pt x="82868" y="12490"/>
                        <a:pt x="89535" y="17252"/>
                        <a:pt x="95250" y="22967"/>
                      </a:cubicBezTo>
                      <a:cubicBezTo>
                        <a:pt x="87630" y="26777"/>
                        <a:pt x="80010" y="29635"/>
                        <a:pt x="72390" y="33445"/>
                      </a:cubicBezTo>
                      <a:cubicBezTo>
                        <a:pt x="60960" y="38207"/>
                        <a:pt x="48578" y="43922"/>
                        <a:pt x="37148" y="40112"/>
                      </a:cubicBezTo>
                      <a:cubicBezTo>
                        <a:pt x="23813" y="35350"/>
                        <a:pt x="14288" y="19157"/>
                        <a:pt x="0" y="20110"/>
                      </a:cubicBezTo>
                      <a:cubicBezTo>
                        <a:pt x="9525" y="20110"/>
                        <a:pt x="12383" y="2012"/>
                        <a:pt x="21908" y="107"/>
                      </a:cubicBezTo>
                      <a:cubicBezTo>
                        <a:pt x="26670" y="-845"/>
                        <a:pt x="34290" y="4870"/>
                        <a:pt x="39053" y="4870"/>
                      </a:cubicBezTo>
                      <a:cubicBezTo>
                        <a:pt x="46673" y="5822"/>
                        <a:pt x="54293" y="5822"/>
                        <a:pt x="60960" y="48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5" name="Google Shape;865;p25"/>
                <p:cNvSpPr/>
                <p:nvPr/>
              </p:nvSpPr>
              <p:spPr>
                <a:xfrm>
                  <a:off x="7155858" y="4320286"/>
                  <a:ext cx="77505" cy="60260"/>
                </a:xfrm>
                <a:custGeom>
                  <a:avLst/>
                  <a:gdLst/>
                  <a:ahLst/>
                  <a:cxnLst/>
                  <a:rect l="l" t="t" r="r" b="b"/>
                  <a:pathLst>
                    <a:path w="77505" h="60260" extrusionOk="0">
                      <a:moveTo>
                        <a:pt x="3131" y="56451"/>
                      </a:moveTo>
                      <a:cubicBezTo>
                        <a:pt x="-1631" y="46926"/>
                        <a:pt x="-679" y="34543"/>
                        <a:pt x="4084" y="25018"/>
                      </a:cubicBezTo>
                      <a:cubicBezTo>
                        <a:pt x="8846" y="15493"/>
                        <a:pt x="17419" y="7873"/>
                        <a:pt x="26944" y="3111"/>
                      </a:cubicBezTo>
                      <a:cubicBezTo>
                        <a:pt x="31706" y="1206"/>
                        <a:pt x="35516" y="-699"/>
                        <a:pt x="40279" y="253"/>
                      </a:cubicBezTo>
                      <a:cubicBezTo>
                        <a:pt x="45994" y="253"/>
                        <a:pt x="51709" y="4063"/>
                        <a:pt x="56471" y="8826"/>
                      </a:cubicBezTo>
                      <a:cubicBezTo>
                        <a:pt x="70759" y="22161"/>
                        <a:pt x="78379" y="41211"/>
                        <a:pt x="77426" y="60261"/>
                      </a:cubicBezTo>
                      <a:lnTo>
                        <a:pt x="3131" y="5645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6" name="Google Shape;866;p25"/>
                <p:cNvSpPr/>
                <p:nvPr/>
              </p:nvSpPr>
              <p:spPr>
                <a:xfrm>
                  <a:off x="7104798" y="4121630"/>
                  <a:ext cx="46571" cy="56034"/>
                </a:xfrm>
                <a:custGeom>
                  <a:avLst/>
                  <a:gdLst/>
                  <a:ahLst/>
                  <a:cxnLst/>
                  <a:rect l="l" t="t" r="r" b="b"/>
                  <a:pathLst>
                    <a:path w="46571" h="56034" extrusionOk="0">
                      <a:moveTo>
                        <a:pt x="25617" y="56034"/>
                      </a:moveTo>
                      <a:cubicBezTo>
                        <a:pt x="18949" y="51272"/>
                        <a:pt x="13234" y="44604"/>
                        <a:pt x="9424" y="36032"/>
                      </a:cubicBezTo>
                      <a:cubicBezTo>
                        <a:pt x="5614" y="28412"/>
                        <a:pt x="2757" y="19839"/>
                        <a:pt x="852" y="12219"/>
                      </a:cubicBezTo>
                      <a:cubicBezTo>
                        <a:pt x="-101" y="8409"/>
                        <a:pt x="-1053" y="2694"/>
                        <a:pt x="2757" y="789"/>
                      </a:cubicBezTo>
                      <a:cubicBezTo>
                        <a:pt x="5614" y="-1116"/>
                        <a:pt x="9424" y="789"/>
                        <a:pt x="11330" y="2694"/>
                      </a:cubicBezTo>
                      <a:cubicBezTo>
                        <a:pt x="19902" y="8409"/>
                        <a:pt x="22759" y="19839"/>
                        <a:pt x="30380" y="25554"/>
                      </a:cubicBezTo>
                      <a:cubicBezTo>
                        <a:pt x="35142" y="29364"/>
                        <a:pt x="40857" y="31269"/>
                        <a:pt x="46572" y="33174"/>
                      </a:cubicBezTo>
                      <a:cubicBezTo>
                        <a:pt x="45620" y="39842"/>
                        <a:pt x="46572" y="46509"/>
                        <a:pt x="46572" y="53176"/>
                      </a:cubicBezTo>
                      <a:cubicBezTo>
                        <a:pt x="40857" y="51272"/>
                        <a:pt x="30380" y="52224"/>
                        <a:pt x="25617" y="5603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7" name="Google Shape;867;p25"/>
                <p:cNvSpPr/>
                <p:nvPr/>
              </p:nvSpPr>
              <p:spPr>
                <a:xfrm>
                  <a:off x="7228522" y="4137823"/>
                  <a:ext cx="46571" cy="56034"/>
                </a:xfrm>
                <a:custGeom>
                  <a:avLst/>
                  <a:gdLst/>
                  <a:ahLst/>
                  <a:cxnLst/>
                  <a:rect l="l" t="t" r="r" b="b"/>
                  <a:pathLst>
                    <a:path w="46571" h="56034" extrusionOk="0">
                      <a:moveTo>
                        <a:pt x="20955" y="56034"/>
                      </a:moveTo>
                      <a:cubicBezTo>
                        <a:pt x="27622" y="51272"/>
                        <a:pt x="33338" y="44604"/>
                        <a:pt x="37147" y="36032"/>
                      </a:cubicBezTo>
                      <a:cubicBezTo>
                        <a:pt x="40958" y="28412"/>
                        <a:pt x="43815" y="19839"/>
                        <a:pt x="45720" y="12219"/>
                      </a:cubicBezTo>
                      <a:cubicBezTo>
                        <a:pt x="46672" y="8409"/>
                        <a:pt x="47625" y="2694"/>
                        <a:pt x="43815" y="789"/>
                      </a:cubicBezTo>
                      <a:cubicBezTo>
                        <a:pt x="40958" y="-1116"/>
                        <a:pt x="37147" y="789"/>
                        <a:pt x="35243" y="2694"/>
                      </a:cubicBezTo>
                      <a:cubicBezTo>
                        <a:pt x="26670" y="8409"/>
                        <a:pt x="23813" y="19839"/>
                        <a:pt x="16193" y="25554"/>
                      </a:cubicBezTo>
                      <a:cubicBezTo>
                        <a:pt x="11430" y="29364"/>
                        <a:pt x="5715" y="31269"/>
                        <a:pt x="0" y="33174"/>
                      </a:cubicBezTo>
                      <a:cubicBezTo>
                        <a:pt x="953" y="39842"/>
                        <a:pt x="0" y="46509"/>
                        <a:pt x="0" y="53177"/>
                      </a:cubicBezTo>
                      <a:cubicBezTo>
                        <a:pt x="5715" y="52224"/>
                        <a:pt x="16193" y="52224"/>
                        <a:pt x="20955" y="5603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68" name="Google Shape;868;p25"/>
              <p:cNvSpPr/>
              <p:nvPr/>
            </p:nvSpPr>
            <p:spPr>
              <a:xfrm>
                <a:off x="7404734" y="4270057"/>
                <a:ext cx="36195" cy="36195"/>
              </a:xfrm>
              <a:custGeom>
                <a:avLst/>
                <a:gdLst/>
                <a:ahLst/>
                <a:cxnLst/>
                <a:rect l="l" t="t" r="r" b="b"/>
                <a:pathLst>
                  <a:path w="36195" h="36195" extrusionOk="0">
                    <a:moveTo>
                      <a:pt x="36195" y="18098"/>
                    </a:moveTo>
                    <a:cubicBezTo>
                      <a:pt x="36195" y="27623"/>
                      <a:pt x="28575" y="36195"/>
                      <a:pt x="18097" y="36195"/>
                    </a:cubicBezTo>
                    <a:cubicBezTo>
                      <a:pt x="8572" y="36195"/>
                      <a:pt x="0" y="28575"/>
                      <a:pt x="0" y="18098"/>
                    </a:cubicBezTo>
                    <a:cubicBezTo>
                      <a:pt x="0" y="7620"/>
                      <a:pt x="7620" y="0"/>
                      <a:pt x="18097" y="0"/>
                    </a:cubicBezTo>
                    <a:cubicBezTo>
                      <a:pt x="28575" y="953"/>
                      <a:pt x="36195" y="8573"/>
                      <a:pt x="36195" y="18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9" name="Google Shape;869;p25"/>
              <p:cNvSpPr/>
              <p:nvPr/>
            </p:nvSpPr>
            <p:spPr>
              <a:xfrm>
                <a:off x="7356157" y="4296727"/>
                <a:ext cx="9525" cy="9525"/>
              </a:xfrm>
              <a:custGeom>
                <a:avLst/>
                <a:gdLst/>
                <a:ahLst/>
                <a:cxnLst/>
                <a:rect l="l" t="t" r="r" b="b"/>
                <a:pathLst>
                  <a:path w="9525" h="9525" extrusionOk="0">
                    <a:moveTo>
                      <a:pt x="9525" y="4763"/>
                    </a:moveTo>
                    <a:cubicBezTo>
                      <a:pt x="9525" y="7620"/>
                      <a:pt x="7620" y="9525"/>
                      <a:pt x="4763" y="9525"/>
                    </a:cubicBezTo>
                    <a:cubicBezTo>
                      <a:pt x="1905" y="9525"/>
                      <a:pt x="0" y="7620"/>
                      <a:pt x="0" y="4763"/>
                    </a:cubicBezTo>
                    <a:cubicBezTo>
                      <a:pt x="0" y="1905"/>
                      <a:pt x="1905" y="0"/>
                      <a:pt x="4763" y="0"/>
                    </a:cubicBezTo>
                    <a:cubicBezTo>
                      <a:pt x="6668" y="0"/>
                      <a:pt x="9525" y="1905"/>
                      <a:pt x="9525" y="4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0" name="Google Shape;870;p25"/>
              <p:cNvSpPr/>
              <p:nvPr/>
            </p:nvSpPr>
            <p:spPr>
              <a:xfrm>
                <a:off x="7501890" y="4209097"/>
                <a:ext cx="32384" cy="32384"/>
              </a:xfrm>
              <a:custGeom>
                <a:avLst/>
                <a:gdLst/>
                <a:ahLst/>
                <a:cxnLst/>
                <a:rect l="l" t="t" r="r" b="b"/>
                <a:pathLst>
                  <a:path w="32384" h="32384" extrusionOk="0">
                    <a:moveTo>
                      <a:pt x="32385" y="16193"/>
                    </a:moveTo>
                    <a:cubicBezTo>
                      <a:pt x="32385" y="24765"/>
                      <a:pt x="25717" y="32385"/>
                      <a:pt x="16192" y="32385"/>
                    </a:cubicBezTo>
                    <a:cubicBezTo>
                      <a:pt x="7620" y="32385"/>
                      <a:pt x="0" y="25718"/>
                      <a:pt x="0" y="16193"/>
                    </a:cubicBezTo>
                    <a:cubicBezTo>
                      <a:pt x="0" y="7620"/>
                      <a:pt x="6667" y="0"/>
                      <a:pt x="16192" y="0"/>
                    </a:cubicBezTo>
                    <a:cubicBezTo>
                      <a:pt x="25717" y="0"/>
                      <a:pt x="32385" y="7620"/>
                      <a:pt x="32385" y="161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1" name="Google Shape;871;p25"/>
              <p:cNvSpPr/>
              <p:nvPr/>
            </p:nvSpPr>
            <p:spPr>
              <a:xfrm>
                <a:off x="7501890" y="4265295"/>
                <a:ext cx="11430" cy="11430"/>
              </a:xfrm>
              <a:custGeom>
                <a:avLst/>
                <a:gdLst/>
                <a:ahLst/>
                <a:cxnLst/>
                <a:rect l="l" t="t" r="r" b="b"/>
                <a:pathLst>
                  <a:path w="11430" h="11430" extrusionOk="0">
                    <a:moveTo>
                      <a:pt x="11430" y="5715"/>
                    </a:moveTo>
                    <a:cubicBezTo>
                      <a:pt x="11430" y="8871"/>
                      <a:pt x="8871" y="11430"/>
                      <a:pt x="5715" y="11430"/>
                    </a:cubicBezTo>
                    <a:cubicBezTo>
                      <a:pt x="2559" y="11430"/>
                      <a:pt x="0" y="8871"/>
                      <a:pt x="0" y="5715"/>
                    </a:cubicBezTo>
                    <a:cubicBezTo>
                      <a:pt x="0" y="2559"/>
                      <a:pt x="2558" y="0"/>
                      <a:pt x="5715" y="0"/>
                    </a:cubicBezTo>
                    <a:cubicBezTo>
                      <a:pt x="8871" y="0"/>
                      <a:pt x="11430" y="2558"/>
                      <a:pt x="11430" y="57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2" name="Google Shape;872;p25"/>
              <p:cNvSpPr/>
              <p:nvPr/>
            </p:nvSpPr>
            <p:spPr>
              <a:xfrm>
                <a:off x="7759745" y="4344092"/>
                <a:ext cx="52629" cy="157422"/>
              </a:xfrm>
              <a:custGeom>
                <a:avLst/>
                <a:gdLst/>
                <a:ahLst/>
                <a:cxnLst/>
                <a:rect l="l" t="t" r="r" b="b"/>
                <a:pathLst>
                  <a:path w="52629" h="157422" extrusionOk="0">
                    <a:moveTo>
                      <a:pt x="10750" y="1213"/>
                    </a:moveTo>
                    <a:cubicBezTo>
                      <a:pt x="11702" y="23120"/>
                      <a:pt x="-4490" y="45028"/>
                      <a:pt x="1225" y="65983"/>
                    </a:cubicBezTo>
                    <a:cubicBezTo>
                      <a:pt x="5035" y="80270"/>
                      <a:pt x="18370" y="89795"/>
                      <a:pt x="26942" y="101225"/>
                    </a:cubicBezTo>
                    <a:cubicBezTo>
                      <a:pt x="36467" y="114560"/>
                      <a:pt x="40277" y="130753"/>
                      <a:pt x="38372" y="146945"/>
                    </a:cubicBezTo>
                    <a:cubicBezTo>
                      <a:pt x="40277" y="148850"/>
                      <a:pt x="42182" y="154565"/>
                      <a:pt x="44087" y="157423"/>
                    </a:cubicBezTo>
                    <a:cubicBezTo>
                      <a:pt x="33610" y="127895"/>
                      <a:pt x="61232" y="93605"/>
                      <a:pt x="49802" y="64078"/>
                    </a:cubicBezTo>
                    <a:cubicBezTo>
                      <a:pt x="45992" y="52648"/>
                      <a:pt x="36467" y="44075"/>
                      <a:pt x="33610" y="32645"/>
                    </a:cubicBezTo>
                    <a:cubicBezTo>
                      <a:pt x="31705" y="25978"/>
                      <a:pt x="32657" y="17405"/>
                      <a:pt x="29800" y="10738"/>
                    </a:cubicBezTo>
                    <a:cubicBezTo>
                      <a:pt x="27895" y="3118"/>
                      <a:pt x="16465" y="-2597"/>
                      <a:pt x="10750" y="12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3" name="Google Shape;873;p25"/>
              <p:cNvSpPr/>
              <p:nvPr/>
            </p:nvSpPr>
            <p:spPr>
              <a:xfrm>
                <a:off x="7274242" y="4408169"/>
                <a:ext cx="32087" cy="74949"/>
              </a:xfrm>
              <a:custGeom>
                <a:avLst/>
                <a:gdLst/>
                <a:ahLst/>
                <a:cxnLst/>
                <a:rect l="l" t="t" r="r" b="b"/>
                <a:pathLst>
                  <a:path w="32087" h="74949" extrusionOk="0">
                    <a:moveTo>
                      <a:pt x="0" y="14288"/>
                    </a:moveTo>
                    <a:cubicBezTo>
                      <a:pt x="0" y="9525"/>
                      <a:pt x="3810" y="0"/>
                      <a:pt x="8572" y="0"/>
                    </a:cubicBezTo>
                    <a:cubicBezTo>
                      <a:pt x="13335" y="0"/>
                      <a:pt x="18097" y="2858"/>
                      <a:pt x="20002" y="7620"/>
                    </a:cubicBezTo>
                    <a:cubicBezTo>
                      <a:pt x="21907" y="11430"/>
                      <a:pt x="21907" y="17145"/>
                      <a:pt x="21907" y="21908"/>
                    </a:cubicBezTo>
                    <a:cubicBezTo>
                      <a:pt x="20955" y="27623"/>
                      <a:pt x="18097" y="33338"/>
                      <a:pt x="20002" y="39053"/>
                    </a:cubicBezTo>
                    <a:cubicBezTo>
                      <a:pt x="21907" y="44768"/>
                      <a:pt x="27622" y="47625"/>
                      <a:pt x="30480" y="52388"/>
                    </a:cubicBezTo>
                    <a:cubicBezTo>
                      <a:pt x="33338" y="58103"/>
                      <a:pt x="32385" y="65723"/>
                      <a:pt x="27622" y="70485"/>
                    </a:cubicBezTo>
                    <a:cubicBezTo>
                      <a:pt x="22860" y="75248"/>
                      <a:pt x="15240" y="76200"/>
                      <a:pt x="9525" y="73343"/>
                    </a:cubicBezTo>
                    <a:cubicBezTo>
                      <a:pt x="12382" y="53340"/>
                      <a:pt x="1905" y="34290"/>
                      <a:pt x="0" y="1428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4" name="Google Shape;874;p25"/>
              <p:cNvSpPr/>
              <p:nvPr/>
            </p:nvSpPr>
            <p:spPr>
              <a:xfrm>
                <a:off x="7295197" y="4392930"/>
                <a:ext cx="13334" cy="13334"/>
              </a:xfrm>
              <a:custGeom>
                <a:avLst/>
                <a:gdLst/>
                <a:ahLst/>
                <a:cxnLst/>
                <a:rect l="l" t="t" r="r" b="b"/>
                <a:pathLst>
                  <a:path w="13334" h="13334" extrusionOk="0">
                    <a:moveTo>
                      <a:pt x="13335" y="6667"/>
                    </a:moveTo>
                    <a:cubicBezTo>
                      <a:pt x="13335" y="10477"/>
                      <a:pt x="10478" y="13335"/>
                      <a:pt x="6668" y="13335"/>
                    </a:cubicBezTo>
                    <a:cubicBezTo>
                      <a:pt x="2858" y="13335"/>
                      <a:pt x="0" y="10477"/>
                      <a:pt x="0" y="6667"/>
                    </a:cubicBezTo>
                    <a:cubicBezTo>
                      <a:pt x="0" y="2857"/>
                      <a:pt x="2858" y="0"/>
                      <a:pt x="6668" y="0"/>
                    </a:cubicBezTo>
                    <a:cubicBezTo>
                      <a:pt x="10478" y="0"/>
                      <a:pt x="13335" y="3810"/>
                      <a:pt x="13335" y="6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5" name="Google Shape;875;p25"/>
              <p:cNvSpPr/>
              <p:nvPr/>
            </p:nvSpPr>
            <p:spPr>
              <a:xfrm>
                <a:off x="7301865" y="4434840"/>
                <a:ext cx="3809" cy="3809"/>
              </a:xfrm>
              <a:custGeom>
                <a:avLst/>
                <a:gdLst/>
                <a:ahLst/>
                <a:cxnLst/>
                <a:rect l="l" t="t" r="r" b="b"/>
                <a:pathLst>
                  <a:path w="3809" h="3809" extrusionOk="0">
                    <a:moveTo>
                      <a:pt x="3810" y="1905"/>
                    </a:moveTo>
                    <a:cubicBezTo>
                      <a:pt x="3810" y="2857"/>
                      <a:pt x="2857" y="3810"/>
                      <a:pt x="1905" y="3810"/>
                    </a:cubicBezTo>
                    <a:cubicBezTo>
                      <a:pt x="953" y="3810"/>
                      <a:pt x="0" y="2857"/>
                      <a:pt x="0" y="1905"/>
                    </a:cubicBezTo>
                    <a:cubicBezTo>
                      <a:pt x="0" y="953"/>
                      <a:pt x="953" y="0"/>
                      <a:pt x="1905" y="0"/>
                    </a:cubicBezTo>
                    <a:cubicBezTo>
                      <a:pt x="2857" y="0"/>
                      <a:pt x="3810" y="953"/>
                      <a:pt x="3810" y="19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6" name="Google Shape;876;p25"/>
              <p:cNvSpPr/>
              <p:nvPr/>
            </p:nvSpPr>
            <p:spPr>
              <a:xfrm>
                <a:off x="7301865" y="4415790"/>
                <a:ext cx="3809" cy="3809"/>
              </a:xfrm>
              <a:custGeom>
                <a:avLst/>
                <a:gdLst/>
                <a:ahLst/>
                <a:cxnLst/>
                <a:rect l="l" t="t" r="r" b="b"/>
                <a:pathLst>
                  <a:path w="3809" h="3809" extrusionOk="0">
                    <a:moveTo>
                      <a:pt x="3810" y="1905"/>
                    </a:moveTo>
                    <a:cubicBezTo>
                      <a:pt x="3810" y="2857"/>
                      <a:pt x="2857" y="3810"/>
                      <a:pt x="1905" y="3810"/>
                    </a:cubicBezTo>
                    <a:cubicBezTo>
                      <a:pt x="953" y="3810"/>
                      <a:pt x="0" y="2857"/>
                      <a:pt x="0" y="1905"/>
                    </a:cubicBezTo>
                    <a:cubicBezTo>
                      <a:pt x="0" y="953"/>
                      <a:pt x="953" y="0"/>
                      <a:pt x="1905" y="0"/>
                    </a:cubicBezTo>
                    <a:cubicBezTo>
                      <a:pt x="2857" y="0"/>
                      <a:pt x="3810" y="953"/>
                      <a:pt x="3810" y="19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7" name="Google Shape;877;p25"/>
              <p:cNvSpPr/>
              <p:nvPr/>
            </p:nvSpPr>
            <p:spPr>
              <a:xfrm>
                <a:off x="7594528" y="4150831"/>
                <a:ext cx="60887" cy="94460"/>
              </a:xfrm>
              <a:custGeom>
                <a:avLst/>
                <a:gdLst/>
                <a:ahLst/>
                <a:cxnLst/>
                <a:rect l="l" t="t" r="r" b="b"/>
                <a:pathLst>
                  <a:path w="60887" h="94460" extrusionOk="0">
                    <a:moveTo>
                      <a:pt x="3564" y="36358"/>
                    </a:moveTo>
                    <a:cubicBezTo>
                      <a:pt x="8327" y="45883"/>
                      <a:pt x="18804" y="52551"/>
                      <a:pt x="21662" y="63028"/>
                    </a:cubicBezTo>
                    <a:cubicBezTo>
                      <a:pt x="23566" y="70648"/>
                      <a:pt x="19757" y="79221"/>
                      <a:pt x="23566" y="85888"/>
                    </a:cubicBezTo>
                    <a:cubicBezTo>
                      <a:pt x="27377" y="93508"/>
                      <a:pt x="38807" y="94461"/>
                      <a:pt x="47379" y="94461"/>
                    </a:cubicBezTo>
                    <a:cubicBezTo>
                      <a:pt x="48332" y="94461"/>
                      <a:pt x="50237" y="94461"/>
                      <a:pt x="51189" y="93508"/>
                    </a:cubicBezTo>
                    <a:cubicBezTo>
                      <a:pt x="54047" y="92556"/>
                      <a:pt x="55952" y="89698"/>
                      <a:pt x="56904" y="86841"/>
                    </a:cubicBezTo>
                    <a:cubicBezTo>
                      <a:pt x="61666" y="72553"/>
                      <a:pt x="50237" y="57313"/>
                      <a:pt x="54999" y="43026"/>
                    </a:cubicBezTo>
                    <a:cubicBezTo>
                      <a:pt x="55952" y="40168"/>
                      <a:pt x="57857" y="37311"/>
                      <a:pt x="58809" y="34453"/>
                    </a:cubicBezTo>
                    <a:cubicBezTo>
                      <a:pt x="75954" y="-14124"/>
                      <a:pt x="-19296" y="-9362"/>
                      <a:pt x="3564" y="3635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8" name="Google Shape;878;p25"/>
              <p:cNvSpPr/>
              <p:nvPr/>
            </p:nvSpPr>
            <p:spPr>
              <a:xfrm>
                <a:off x="7658100" y="4197667"/>
                <a:ext cx="22859" cy="22859"/>
              </a:xfrm>
              <a:custGeom>
                <a:avLst/>
                <a:gdLst/>
                <a:ahLst/>
                <a:cxnLst/>
                <a:rect l="l" t="t" r="r" b="b"/>
                <a:pathLst>
                  <a:path w="22859" h="22859" extrusionOk="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9" name="Google Shape;879;p25"/>
              <p:cNvSpPr/>
              <p:nvPr/>
            </p:nvSpPr>
            <p:spPr>
              <a:xfrm>
                <a:off x="7594282" y="4240530"/>
                <a:ext cx="3809" cy="3809"/>
              </a:xfrm>
              <a:custGeom>
                <a:avLst/>
                <a:gdLst/>
                <a:ahLst/>
                <a:cxnLst/>
                <a:rect l="l" t="t" r="r" b="b"/>
                <a:pathLst>
                  <a:path w="3809" h="3809" extrusionOk="0">
                    <a:moveTo>
                      <a:pt x="3810" y="1905"/>
                    </a:moveTo>
                    <a:cubicBezTo>
                      <a:pt x="3810" y="2957"/>
                      <a:pt x="2957" y="3810"/>
                      <a:pt x="1905" y="3810"/>
                    </a:cubicBezTo>
                    <a:cubicBezTo>
                      <a:pt x="853" y="3810"/>
                      <a:pt x="0" y="2957"/>
                      <a:pt x="0" y="1905"/>
                    </a:cubicBezTo>
                    <a:cubicBezTo>
                      <a:pt x="0" y="853"/>
                      <a:pt x="853" y="0"/>
                      <a:pt x="1905" y="0"/>
                    </a:cubicBezTo>
                    <a:cubicBezTo>
                      <a:pt x="2957" y="0"/>
                      <a:pt x="3810" y="853"/>
                      <a:pt x="3810" y="19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0" name="Google Shape;880;p25"/>
              <p:cNvSpPr/>
              <p:nvPr/>
            </p:nvSpPr>
            <p:spPr>
              <a:xfrm>
                <a:off x="7635240" y="4282440"/>
                <a:ext cx="28575" cy="28575"/>
              </a:xfrm>
              <a:custGeom>
                <a:avLst/>
                <a:gdLst/>
                <a:ahLst/>
                <a:cxnLst/>
                <a:rect l="l" t="t" r="r" b="b"/>
                <a:pathLst>
                  <a:path w="28575" h="28575" extrusionOk="0">
                    <a:moveTo>
                      <a:pt x="28575" y="14288"/>
                    </a:moveTo>
                    <a:cubicBezTo>
                      <a:pt x="28575" y="22178"/>
                      <a:pt x="22178" y="28575"/>
                      <a:pt x="14288" y="28575"/>
                    </a:cubicBezTo>
                    <a:cubicBezTo>
                      <a:pt x="6397" y="28575"/>
                      <a:pt x="0" y="22178"/>
                      <a:pt x="0" y="14288"/>
                    </a:cubicBezTo>
                    <a:cubicBezTo>
                      <a:pt x="0" y="6397"/>
                      <a:pt x="6397" y="0"/>
                      <a:pt x="14288" y="0"/>
                    </a:cubicBezTo>
                    <a:cubicBezTo>
                      <a:pt x="22178" y="0"/>
                      <a:pt x="28575" y="6397"/>
                      <a:pt x="28575" y="1428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1" name="Google Shape;881;p25"/>
              <p:cNvSpPr/>
              <p:nvPr/>
            </p:nvSpPr>
            <p:spPr>
              <a:xfrm>
                <a:off x="7663815" y="4256722"/>
                <a:ext cx="9525" cy="9525"/>
              </a:xfrm>
              <a:custGeom>
                <a:avLst/>
                <a:gdLst/>
                <a:ahLst/>
                <a:cxnLst/>
                <a:rect l="l" t="t" r="r" b="b"/>
                <a:pathLst>
                  <a:path w="9525" h="9525" extrusionOk="0">
                    <a:moveTo>
                      <a:pt x="9525" y="4763"/>
                    </a:moveTo>
                    <a:cubicBezTo>
                      <a:pt x="9525" y="7620"/>
                      <a:pt x="7620" y="9525"/>
                      <a:pt x="4763" y="9525"/>
                    </a:cubicBezTo>
                    <a:cubicBezTo>
                      <a:pt x="1905" y="9525"/>
                      <a:pt x="0" y="7620"/>
                      <a:pt x="0" y="4763"/>
                    </a:cubicBezTo>
                    <a:cubicBezTo>
                      <a:pt x="0" y="1905"/>
                      <a:pt x="1905" y="0"/>
                      <a:pt x="4763" y="0"/>
                    </a:cubicBezTo>
                    <a:cubicBezTo>
                      <a:pt x="7620" y="953"/>
                      <a:pt x="9525" y="2858"/>
                      <a:pt x="9525" y="4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82" name="Google Shape;882;p25"/>
            <p:cNvGrpSpPr/>
            <p:nvPr/>
          </p:nvGrpSpPr>
          <p:grpSpPr>
            <a:xfrm>
              <a:off x="7776405" y="1031389"/>
              <a:ext cx="237953" cy="491682"/>
              <a:chOff x="6224257" y="1304803"/>
              <a:chExt cx="208877" cy="431603"/>
            </a:xfrm>
          </p:grpSpPr>
          <p:sp>
            <p:nvSpPr>
              <p:cNvPr id="883" name="Google Shape;883;p25"/>
              <p:cNvSpPr/>
              <p:nvPr/>
            </p:nvSpPr>
            <p:spPr>
              <a:xfrm>
                <a:off x="6224257" y="1304803"/>
                <a:ext cx="208877" cy="391671"/>
              </a:xfrm>
              <a:custGeom>
                <a:avLst/>
                <a:gdLst/>
                <a:ahLst/>
                <a:cxnLst/>
                <a:rect l="l" t="t" r="r" b="b"/>
                <a:pathLst>
                  <a:path w="208877" h="391671" extrusionOk="0">
                    <a:moveTo>
                      <a:pt x="6045" y="177286"/>
                    </a:moveTo>
                    <a:cubicBezTo>
                      <a:pt x="-5385" y="243009"/>
                      <a:pt x="-4432" y="319209"/>
                      <a:pt x="43193" y="365882"/>
                    </a:cubicBezTo>
                    <a:cubicBezTo>
                      <a:pt x="55575" y="378264"/>
                      <a:pt x="69863" y="387789"/>
                      <a:pt x="87008" y="390646"/>
                    </a:cubicBezTo>
                    <a:cubicBezTo>
                      <a:pt x="111773" y="395409"/>
                      <a:pt x="138443" y="383026"/>
                      <a:pt x="155588" y="364929"/>
                    </a:cubicBezTo>
                    <a:cubicBezTo>
                      <a:pt x="173685" y="346832"/>
                      <a:pt x="184163" y="322066"/>
                      <a:pt x="191783" y="298254"/>
                    </a:cubicBezTo>
                    <a:cubicBezTo>
                      <a:pt x="215595" y="221101"/>
                      <a:pt x="225120" y="67749"/>
                      <a:pt x="147968" y="13456"/>
                    </a:cubicBezTo>
                    <a:cubicBezTo>
                      <a:pt x="59385" y="-48456"/>
                      <a:pt x="16523" y="120136"/>
                      <a:pt x="6045" y="1772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4" name="Google Shape;884;p25"/>
              <p:cNvSpPr/>
              <p:nvPr/>
            </p:nvSpPr>
            <p:spPr>
              <a:xfrm>
                <a:off x="6327457" y="1491614"/>
                <a:ext cx="952" cy="244792"/>
              </a:xfrm>
              <a:custGeom>
                <a:avLst/>
                <a:gdLst/>
                <a:ahLst/>
                <a:cxnLst/>
                <a:rect l="l" t="t" r="r" b="b"/>
                <a:pathLst>
                  <a:path w="952" h="244792" extrusionOk="0">
                    <a:moveTo>
                      <a:pt x="953" y="0"/>
                    </a:moveTo>
                    <a:lnTo>
                      <a:pt x="953" y="244793"/>
                    </a:lnTo>
                    <a:lnTo>
                      <a:pt x="0" y="244793"/>
                    </a:ln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5" name="Google Shape;885;p25"/>
              <p:cNvSpPr/>
              <p:nvPr/>
            </p:nvSpPr>
            <p:spPr>
              <a:xfrm>
                <a:off x="6236017" y="1428750"/>
                <a:ext cx="196214" cy="167801"/>
              </a:xfrm>
              <a:custGeom>
                <a:avLst/>
                <a:gdLst/>
                <a:ahLst/>
                <a:cxnLst/>
                <a:rect l="l" t="t" r="r" b="b"/>
                <a:pathLst>
                  <a:path w="196214" h="167801" extrusionOk="0">
                    <a:moveTo>
                      <a:pt x="0" y="25718"/>
                    </a:moveTo>
                    <a:cubicBezTo>
                      <a:pt x="0" y="25718"/>
                      <a:pt x="92392" y="173355"/>
                      <a:pt x="92392" y="167640"/>
                    </a:cubicBezTo>
                    <a:cubicBezTo>
                      <a:pt x="92392" y="161925"/>
                      <a:pt x="196215" y="0"/>
                      <a:pt x="196215" y="0"/>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6" name="Google Shape;886;p25"/>
              <p:cNvSpPr/>
              <p:nvPr/>
            </p:nvSpPr>
            <p:spPr>
              <a:xfrm>
                <a:off x="6379844" y="1350644"/>
                <a:ext cx="22964" cy="161925"/>
              </a:xfrm>
              <a:custGeom>
                <a:avLst/>
                <a:gdLst/>
                <a:ahLst/>
                <a:cxnLst/>
                <a:rect l="l" t="t" r="r" b="b"/>
                <a:pathLst>
                  <a:path w="22964" h="161925" extrusionOk="0">
                    <a:moveTo>
                      <a:pt x="22860" y="0"/>
                    </a:moveTo>
                    <a:cubicBezTo>
                      <a:pt x="24765" y="2857"/>
                      <a:pt x="0" y="161925"/>
                      <a:pt x="0" y="161925"/>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87" name="Google Shape;887;p25"/>
            <p:cNvGrpSpPr/>
            <p:nvPr/>
          </p:nvGrpSpPr>
          <p:grpSpPr>
            <a:xfrm>
              <a:off x="6694133" y="1597051"/>
              <a:ext cx="245811" cy="533354"/>
              <a:chOff x="7738110" y="1566784"/>
              <a:chExt cx="215775" cy="468183"/>
            </a:xfrm>
          </p:grpSpPr>
          <p:sp>
            <p:nvSpPr>
              <p:cNvPr id="888" name="Google Shape;888;p25"/>
              <p:cNvSpPr/>
              <p:nvPr/>
            </p:nvSpPr>
            <p:spPr>
              <a:xfrm>
                <a:off x="7738763" y="1566784"/>
                <a:ext cx="215122" cy="403482"/>
              </a:xfrm>
              <a:custGeom>
                <a:avLst/>
                <a:gdLst/>
                <a:ahLst/>
                <a:cxnLst/>
                <a:rect l="l" t="t" r="r" b="b"/>
                <a:pathLst>
                  <a:path w="215122" h="403482" extrusionOk="0">
                    <a:moveTo>
                      <a:pt x="6014" y="182433"/>
                    </a:moveTo>
                    <a:cubicBezTo>
                      <a:pt x="-5416" y="250061"/>
                      <a:pt x="-4463" y="329118"/>
                      <a:pt x="44114" y="377696"/>
                    </a:cubicBezTo>
                    <a:cubicBezTo>
                      <a:pt x="56497" y="390078"/>
                      <a:pt x="71737" y="399603"/>
                      <a:pt x="88882" y="402461"/>
                    </a:cubicBezTo>
                    <a:cubicBezTo>
                      <a:pt x="114599" y="407223"/>
                      <a:pt x="141269" y="394841"/>
                      <a:pt x="160319" y="375791"/>
                    </a:cubicBezTo>
                    <a:cubicBezTo>
                      <a:pt x="178417" y="356741"/>
                      <a:pt x="189847" y="331976"/>
                      <a:pt x="197467" y="307211"/>
                    </a:cubicBezTo>
                    <a:cubicBezTo>
                      <a:pt x="222232" y="227201"/>
                      <a:pt x="231757" y="69086"/>
                      <a:pt x="151747" y="13841"/>
                    </a:cubicBezTo>
                    <a:cubicBezTo>
                      <a:pt x="60307" y="-49977"/>
                      <a:pt x="15539" y="124331"/>
                      <a:pt x="6014" y="1824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9" name="Google Shape;889;p25"/>
              <p:cNvSpPr/>
              <p:nvPr/>
            </p:nvSpPr>
            <p:spPr>
              <a:xfrm>
                <a:off x="7845742" y="1697783"/>
                <a:ext cx="9525" cy="337184"/>
              </a:xfrm>
              <a:custGeom>
                <a:avLst/>
                <a:gdLst/>
                <a:ahLst/>
                <a:cxnLst/>
                <a:rect l="l" t="t" r="r" b="b"/>
                <a:pathLst>
                  <a:path w="9525" h="337184" extrusionOk="0">
                    <a:moveTo>
                      <a:pt x="0" y="0"/>
                    </a:moveTo>
                    <a:lnTo>
                      <a:pt x="0" y="337185"/>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0" name="Google Shape;890;p25"/>
              <p:cNvSpPr/>
              <p:nvPr/>
            </p:nvSpPr>
            <p:spPr>
              <a:xfrm>
                <a:off x="7738110" y="1723500"/>
                <a:ext cx="107632" cy="187642"/>
              </a:xfrm>
              <a:custGeom>
                <a:avLst/>
                <a:gdLst/>
                <a:ahLst/>
                <a:cxnLst/>
                <a:rect l="l" t="t" r="r" b="b"/>
                <a:pathLst>
                  <a:path w="107632" h="187642" extrusionOk="0">
                    <a:moveTo>
                      <a:pt x="0" y="0"/>
                    </a:moveTo>
                    <a:lnTo>
                      <a:pt x="107633" y="187642"/>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1" name="Google Shape;891;p25"/>
              <p:cNvSpPr/>
              <p:nvPr/>
            </p:nvSpPr>
            <p:spPr>
              <a:xfrm>
                <a:off x="7845742" y="1694925"/>
                <a:ext cx="103822" cy="162877"/>
              </a:xfrm>
              <a:custGeom>
                <a:avLst/>
                <a:gdLst/>
                <a:ahLst/>
                <a:cxnLst/>
                <a:rect l="l" t="t" r="r" b="b"/>
                <a:pathLst>
                  <a:path w="103822" h="162877" extrusionOk="0">
                    <a:moveTo>
                      <a:pt x="103822" y="0"/>
                    </a:moveTo>
                    <a:cubicBezTo>
                      <a:pt x="103822" y="952"/>
                      <a:pt x="0" y="162877"/>
                      <a:pt x="0" y="162877"/>
                    </a:cubicBez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92" name="Google Shape;892;p25"/>
            <p:cNvGrpSpPr/>
            <p:nvPr/>
          </p:nvGrpSpPr>
          <p:grpSpPr>
            <a:xfrm>
              <a:off x="7530670" y="1589532"/>
              <a:ext cx="228754" cy="310577"/>
              <a:chOff x="6869430" y="2367915"/>
              <a:chExt cx="247650" cy="336232"/>
            </a:xfrm>
          </p:grpSpPr>
          <p:grpSp>
            <p:nvGrpSpPr>
              <p:cNvPr id="893" name="Google Shape;893;p25"/>
              <p:cNvGrpSpPr/>
              <p:nvPr/>
            </p:nvGrpSpPr>
            <p:grpSpPr>
              <a:xfrm>
                <a:off x="6869430" y="2367915"/>
                <a:ext cx="247650" cy="336232"/>
                <a:chOff x="6869430" y="2367915"/>
                <a:chExt cx="247650" cy="336232"/>
              </a:xfrm>
            </p:grpSpPr>
            <p:sp>
              <p:nvSpPr>
                <p:cNvPr id="894" name="Google Shape;894;p25"/>
                <p:cNvSpPr/>
                <p:nvPr/>
              </p:nvSpPr>
              <p:spPr>
                <a:xfrm>
                  <a:off x="6869430" y="2441257"/>
                  <a:ext cx="127634" cy="262889"/>
                </a:xfrm>
                <a:custGeom>
                  <a:avLst/>
                  <a:gdLst/>
                  <a:ahLst/>
                  <a:cxnLst/>
                  <a:rect l="l" t="t" r="r" b="b"/>
                  <a:pathLst>
                    <a:path w="127634" h="262889" extrusionOk="0">
                      <a:moveTo>
                        <a:pt x="127635" y="262890"/>
                      </a:moveTo>
                      <a:lnTo>
                        <a:pt x="127635" y="111442"/>
                      </a:lnTo>
                      <a:lnTo>
                        <a:pt x="62865" y="0"/>
                      </a:lnTo>
                      <a:lnTo>
                        <a:pt x="0" y="100965"/>
                      </a:lnTo>
                      <a:lnTo>
                        <a:pt x="0" y="26289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5" name="Google Shape;895;p25"/>
                <p:cNvSpPr/>
                <p:nvPr/>
              </p:nvSpPr>
              <p:spPr>
                <a:xfrm>
                  <a:off x="6997065" y="2552700"/>
                  <a:ext cx="120015" cy="151447"/>
                </a:xfrm>
                <a:custGeom>
                  <a:avLst/>
                  <a:gdLst/>
                  <a:ahLst/>
                  <a:cxnLst/>
                  <a:rect l="l" t="t" r="r" b="b"/>
                  <a:pathLst>
                    <a:path w="120015" h="151447" extrusionOk="0">
                      <a:moveTo>
                        <a:pt x="0" y="0"/>
                      </a:moveTo>
                      <a:lnTo>
                        <a:pt x="120015" y="0"/>
                      </a:lnTo>
                      <a:lnTo>
                        <a:pt x="120015" y="151447"/>
                      </a:lnTo>
                      <a:lnTo>
                        <a:pt x="0" y="15144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6" name="Google Shape;896;p25"/>
                <p:cNvSpPr/>
                <p:nvPr/>
              </p:nvSpPr>
              <p:spPr>
                <a:xfrm>
                  <a:off x="6932294" y="2441257"/>
                  <a:ext cx="183832" cy="111442"/>
                </a:xfrm>
                <a:custGeom>
                  <a:avLst/>
                  <a:gdLst/>
                  <a:ahLst/>
                  <a:cxnLst/>
                  <a:rect l="l" t="t" r="r" b="b"/>
                  <a:pathLst>
                    <a:path w="183832" h="111442" extrusionOk="0">
                      <a:moveTo>
                        <a:pt x="0" y="0"/>
                      </a:moveTo>
                      <a:lnTo>
                        <a:pt x="64770" y="111442"/>
                      </a:lnTo>
                      <a:lnTo>
                        <a:pt x="183833" y="111442"/>
                      </a:lnTo>
                      <a:lnTo>
                        <a:pt x="10668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7" name="Google Shape;897;p25"/>
                <p:cNvSpPr/>
                <p:nvPr/>
              </p:nvSpPr>
              <p:spPr>
                <a:xfrm>
                  <a:off x="6924675" y="2510790"/>
                  <a:ext cx="7620" cy="55245"/>
                </a:xfrm>
                <a:custGeom>
                  <a:avLst/>
                  <a:gdLst/>
                  <a:ahLst/>
                  <a:cxnLst/>
                  <a:rect l="l" t="t" r="r" b="b"/>
                  <a:pathLst>
                    <a:path w="7620" h="55245" extrusionOk="0">
                      <a:moveTo>
                        <a:pt x="0" y="0"/>
                      </a:moveTo>
                      <a:lnTo>
                        <a:pt x="7620" y="0"/>
                      </a:lnTo>
                      <a:lnTo>
                        <a:pt x="7620" y="55245"/>
                      </a:lnTo>
                      <a:lnTo>
                        <a:pt x="0" y="5524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8" name="Google Shape;898;p25"/>
                <p:cNvSpPr/>
                <p:nvPr/>
              </p:nvSpPr>
              <p:spPr>
                <a:xfrm>
                  <a:off x="7029450" y="2576512"/>
                  <a:ext cx="7620" cy="55245"/>
                </a:xfrm>
                <a:custGeom>
                  <a:avLst/>
                  <a:gdLst/>
                  <a:ahLst/>
                  <a:cxnLst/>
                  <a:rect l="l" t="t" r="r" b="b"/>
                  <a:pathLst>
                    <a:path w="7620" h="55245" extrusionOk="0">
                      <a:moveTo>
                        <a:pt x="0" y="0"/>
                      </a:moveTo>
                      <a:lnTo>
                        <a:pt x="7620" y="0"/>
                      </a:lnTo>
                      <a:lnTo>
                        <a:pt x="7620" y="55245"/>
                      </a:lnTo>
                      <a:lnTo>
                        <a:pt x="0" y="5524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9" name="Google Shape;899;p25"/>
                <p:cNvSpPr/>
                <p:nvPr/>
              </p:nvSpPr>
              <p:spPr>
                <a:xfrm>
                  <a:off x="6975157" y="2459355"/>
                  <a:ext cx="40004" cy="18097"/>
                </a:xfrm>
                <a:custGeom>
                  <a:avLst/>
                  <a:gdLst/>
                  <a:ahLst/>
                  <a:cxnLst/>
                  <a:rect l="l" t="t" r="r" b="b"/>
                  <a:pathLst>
                    <a:path w="40004" h="18097" extrusionOk="0">
                      <a:moveTo>
                        <a:pt x="0" y="0"/>
                      </a:moveTo>
                      <a:lnTo>
                        <a:pt x="40005" y="0"/>
                      </a:lnTo>
                      <a:lnTo>
                        <a:pt x="40005" y="18097"/>
                      </a:lnTo>
                      <a:lnTo>
                        <a:pt x="0" y="1809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0" name="Google Shape;900;p25"/>
                <p:cNvSpPr/>
                <p:nvPr/>
              </p:nvSpPr>
              <p:spPr>
                <a:xfrm>
                  <a:off x="7017067" y="2487930"/>
                  <a:ext cx="40004" cy="18097"/>
                </a:xfrm>
                <a:custGeom>
                  <a:avLst/>
                  <a:gdLst/>
                  <a:ahLst/>
                  <a:cxnLst/>
                  <a:rect l="l" t="t" r="r" b="b"/>
                  <a:pathLst>
                    <a:path w="40004" h="18097" extrusionOk="0">
                      <a:moveTo>
                        <a:pt x="0" y="0"/>
                      </a:moveTo>
                      <a:lnTo>
                        <a:pt x="40005" y="0"/>
                      </a:lnTo>
                      <a:lnTo>
                        <a:pt x="40005" y="18097"/>
                      </a:lnTo>
                      <a:lnTo>
                        <a:pt x="0" y="1809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1" name="Google Shape;901;p25"/>
                <p:cNvSpPr/>
                <p:nvPr/>
              </p:nvSpPr>
              <p:spPr>
                <a:xfrm>
                  <a:off x="6956107" y="2367915"/>
                  <a:ext cx="7620" cy="73342"/>
                </a:xfrm>
                <a:custGeom>
                  <a:avLst/>
                  <a:gdLst/>
                  <a:ahLst/>
                  <a:cxnLst/>
                  <a:rect l="l" t="t" r="r" b="b"/>
                  <a:pathLst>
                    <a:path w="7620" h="73342" extrusionOk="0">
                      <a:moveTo>
                        <a:pt x="0" y="0"/>
                      </a:moveTo>
                      <a:lnTo>
                        <a:pt x="7620" y="0"/>
                      </a:lnTo>
                      <a:lnTo>
                        <a:pt x="7620" y="73343"/>
                      </a:lnTo>
                      <a:lnTo>
                        <a:pt x="0" y="7334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02" name="Google Shape;902;p25"/>
              <p:cNvSpPr/>
              <p:nvPr/>
            </p:nvSpPr>
            <p:spPr>
              <a:xfrm>
                <a:off x="6887527" y="2604135"/>
                <a:ext cx="45720" cy="11429"/>
              </a:xfrm>
              <a:custGeom>
                <a:avLst/>
                <a:gdLst/>
                <a:ahLst/>
                <a:cxnLst/>
                <a:rect l="l" t="t" r="r" b="b"/>
                <a:pathLst>
                  <a:path w="45720" h="11429" extrusionOk="0">
                    <a:moveTo>
                      <a:pt x="0" y="0"/>
                    </a:moveTo>
                    <a:lnTo>
                      <a:pt x="45720" y="0"/>
                    </a:lnTo>
                    <a:lnTo>
                      <a:pt x="45720" y="11430"/>
                    </a:lnTo>
                    <a:lnTo>
                      <a:pt x="0"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3" name="Google Shape;903;p25"/>
              <p:cNvSpPr/>
              <p:nvPr/>
            </p:nvSpPr>
            <p:spPr>
              <a:xfrm>
                <a:off x="6924675" y="2626042"/>
                <a:ext cx="45720" cy="11429"/>
              </a:xfrm>
              <a:custGeom>
                <a:avLst/>
                <a:gdLst/>
                <a:ahLst/>
                <a:cxnLst/>
                <a:rect l="l" t="t" r="r" b="b"/>
                <a:pathLst>
                  <a:path w="45720" h="11429" extrusionOk="0">
                    <a:moveTo>
                      <a:pt x="0" y="0"/>
                    </a:moveTo>
                    <a:lnTo>
                      <a:pt x="45720" y="0"/>
                    </a:lnTo>
                    <a:lnTo>
                      <a:pt x="45720" y="11430"/>
                    </a:lnTo>
                    <a:lnTo>
                      <a:pt x="0"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906" name="Google Shape;906;p25"/>
          <p:cNvSpPr/>
          <p:nvPr/>
        </p:nvSpPr>
        <p:spPr>
          <a:xfrm>
            <a:off x="6437379" y="369860"/>
            <a:ext cx="1227511" cy="1160275"/>
          </a:xfrm>
          <a:custGeom>
            <a:avLst/>
            <a:gdLst/>
            <a:ahLst/>
            <a:cxnLst/>
            <a:rect l="l" t="t" r="r" b="b"/>
            <a:pathLst>
              <a:path w="1076764" h="1017785" extrusionOk="0">
                <a:moveTo>
                  <a:pt x="184847" y="809429"/>
                </a:moveTo>
                <a:cubicBezTo>
                  <a:pt x="278192" y="891344"/>
                  <a:pt x="384872" y="960877"/>
                  <a:pt x="503934" y="995167"/>
                </a:cubicBezTo>
                <a:cubicBezTo>
                  <a:pt x="1099247" y="1165664"/>
                  <a:pt x="1281174" y="324607"/>
                  <a:pt x="806829" y="68384"/>
                </a:cubicBezTo>
                <a:cubicBezTo>
                  <a:pt x="314387" y="-198316"/>
                  <a:pt x="-319026" y="371279"/>
                  <a:pt x="184847" y="80942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200" b="1">
                <a:solidFill>
                  <a:schemeClr val="dk1"/>
                </a:solidFill>
                <a:latin typeface="+mj-lt"/>
                <a:ea typeface="Acme"/>
                <a:cs typeface="Acme"/>
                <a:sym typeface="Acme"/>
              </a:rPr>
              <a:t>Đ</a:t>
            </a:r>
            <a:r>
              <a:rPr lang="en-US" sz="2200" b="1">
                <a:solidFill>
                  <a:schemeClr val="dk1"/>
                </a:solidFill>
                <a:latin typeface="+mj-lt"/>
                <a:ea typeface="Acme"/>
                <a:cs typeface="Acme"/>
                <a:sym typeface="Acme"/>
              </a:rPr>
              <a:t>ị</a:t>
            </a:r>
            <a:r>
              <a:rPr lang="en" sz="2200" b="1">
                <a:solidFill>
                  <a:schemeClr val="dk1"/>
                </a:solidFill>
                <a:latin typeface="+mj-lt"/>
                <a:ea typeface="Acme"/>
                <a:cs typeface="Acme"/>
                <a:sym typeface="Acme"/>
              </a:rPr>
              <a:t>a lí 9</a:t>
            </a:r>
            <a:endParaRPr sz="2200" b="1">
              <a:solidFill>
                <a:schemeClr val="dk1"/>
              </a:solidFill>
              <a:latin typeface="+mj-lt"/>
              <a:ea typeface="Acme"/>
              <a:cs typeface="Acme"/>
              <a:sym typeface="Acme"/>
            </a:endParaRPr>
          </a:p>
        </p:txBody>
      </p:sp>
      <p:sp>
        <p:nvSpPr>
          <p:cNvPr id="6" name="TextBox 5">
            <a:extLst>
              <a:ext uri="{FF2B5EF4-FFF2-40B4-BE49-F238E27FC236}">
                <a16:creationId xmlns:a16="http://schemas.microsoft.com/office/drawing/2014/main" xmlns="" id="{9FE94DBC-1221-DC11-A129-50381055BF3A}"/>
              </a:ext>
            </a:extLst>
          </p:cNvPr>
          <p:cNvSpPr txBox="1"/>
          <p:nvPr/>
        </p:nvSpPr>
        <p:spPr>
          <a:xfrm>
            <a:off x="280950" y="2606373"/>
            <a:ext cx="5478746" cy="1998176"/>
          </a:xfrm>
          <a:prstGeom prst="rect">
            <a:avLst/>
          </a:prstGeom>
          <a:noFill/>
        </p:spPr>
        <p:txBody>
          <a:bodyPr wrap="square">
            <a:spAutoFit/>
          </a:bodyPr>
          <a:lstStyle/>
          <a:p>
            <a:pPr algn="ctr">
              <a:lnSpc>
                <a:spcPct val="150000"/>
              </a:lnSpc>
            </a:pPr>
            <a:r>
              <a:rPr lang="en-US" sz="4400" b="1">
                <a:solidFill>
                  <a:srgbClr val="FD524E"/>
                </a:solidFill>
                <a:latin typeface="Arial" panose="020B0604020202020204" pitchFamily="34" charset="0"/>
                <a:cs typeface="Arial" panose="020B0604020202020204" pitchFamily="34" charset="0"/>
              </a:rPr>
              <a:t>XIN CHÀO CÁC EM </a:t>
            </a:r>
            <a:r>
              <a:rPr lang="en-US" sz="4400" b="1">
                <a:solidFill>
                  <a:schemeClr val="bg2">
                    <a:lumMod val="75000"/>
                  </a:schemeClr>
                </a:solidFill>
                <a:latin typeface="Arial" panose="020B0604020202020204" pitchFamily="34" charset="0"/>
                <a:cs typeface="Arial" panose="020B0604020202020204" pitchFamily="34" charset="0"/>
              </a:rPr>
              <a:t>ĐẾN VỚI BÀI HỌC!</a:t>
            </a:r>
            <a:endParaRPr lang="en-US" sz="4400">
              <a:solidFill>
                <a:schemeClr val="bg2">
                  <a:lumMod val="75000"/>
                </a:schemeClr>
              </a:solidFill>
            </a:endParaRP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D7F729E0-2AC8-CFF8-2566-0079EBE040C8}"/>
              </a:ext>
            </a:extLst>
          </p:cNvPr>
          <p:cNvGrpSpPr/>
          <p:nvPr/>
        </p:nvGrpSpPr>
        <p:grpSpPr>
          <a:xfrm>
            <a:off x="0" y="0"/>
            <a:ext cx="8697686" cy="5143500"/>
            <a:chOff x="0" y="0"/>
            <a:chExt cx="8697686" cy="5143500"/>
          </a:xfrm>
        </p:grpSpPr>
        <p:pic>
          <p:nvPicPr>
            <p:cNvPr id="4" name="Picture 3" descr="A graph with numbers and text&#10;&#10;Description automatically generated">
              <a:extLst>
                <a:ext uri="{FF2B5EF4-FFF2-40B4-BE49-F238E27FC236}">
                  <a16:creationId xmlns:a16="http://schemas.microsoft.com/office/drawing/2014/main" xmlns="" id="{C4872764-CD7E-E99A-B867-99FB30F01FDC}"/>
                </a:ext>
              </a:extLst>
            </p:cNvPr>
            <p:cNvPicPr>
              <a:picLocks noChangeAspect="1"/>
            </p:cNvPicPr>
            <p:nvPr/>
          </p:nvPicPr>
          <p:blipFill>
            <a:blip r:embed="rId2"/>
            <a:stretch>
              <a:fillRect/>
            </a:stretch>
          </p:blipFill>
          <p:spPr>
            <a:xfrm>
              <a:off x="0" y="0"/>
              <a:ext cx="6858001" cy="5143500"/>
            </a:xfrm>
            <a:prstGeom prst="rect">
              <a:avLst/>
            </a:prstGeom>
          </p:spPr>
        </p:pic>
        <p:sp>
          <p:nvSpPr>
            <p:cNvPr id="6" name="TextBox 5">
              <a:extLst>
                <a:ext uri="{FF2B5EF4-FFF2-40B4-BE49-F238E27FC236}">
                  <a16:creationId xmlns:a16="http://schemas.microsoft.com/office/drawing/2014/main" xmlns="" id="{6523E3BC-B5AB-5B58-3E84-C491A01E38F4}"/>
                </a:ext>
              </a:extLst>
            </p:cNvPr>
            <p:cNvSpPr txBox="1"/>
            <p:nvPr/>
          </p:nvSpPr>
          <p:spPr>
            <a:xfrm>
              <a:off x="6858001" y="3261510"/>
              <a:ext cx="1839685" cy="1881990"/>
            </a:xfrm>
            <a:prstGeom prst="rect">
              <a:avLst/>
            </a:prstGeom>
            <a:noFill/>
          </p:spPr>
          <p:txBody>
            <a:bodyPr wrap="square">
              <a:spAutoFit/>
            </a:bodyPr>
            <a:lstStyle/>
            <a:p>
              <a:pPr algn="just">
                <a:lnSpc>
                  <a:spcPct val="150000"/>
                </a:lnSpc>
              </a:pPr>
              <a:r>
                <a:rPr lang="vi-VN" sz="2000"/>
                <a:t>Tăng trưởng GDP ngành nông nghiệp</a:t>
              </a:r>
            </a:p>
            <a:p>
              <a:pPr algn="just">
                <a:lnSpc>
                  <a:spcPct val="150000"/>
                </a:lnSpc>
              </a:pPr>
              <a:r>
                <a:rPr lang="vi-VN" sz="2000"/>
                <a:t> qua từng năm </a:t>
              </a:r>
            </a:p>
          </p:txBody>
        </p:sp>
      </p:grpSp>
    </p:spTree>
    <p:extLst>
      <p:ext uri="{BB962C8B-B14F-4D97-AF65-F5344CB8AC3E}">
        <p14:creationId xmlns:p14="http://schemas.microsoft.com/office/powerpoint/2010/main" val="287624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4872764-CD7E-E99A-B867-99FB30F01FDC}"/>
              </a:ext>
            </a:extLst>
          </p:cNvPr>
          <p:cNvPicPr>
            <a:picLocks noChangeAspect="1"/>
          </p:cNvPicPr>
          <p:nvPr/>
        </p:nvPicPr>
        <p:blipFill rotWithShape="1">
          <a:blip r:embed="rId2"/>
          <a:srcRect t="46349" b="29947"/>
          <a:stretch/>
        </p:blipFill>
        <p:spPr>
          <a:xfrm>
            <a:off x="0" y="-15667"/>
            <a:ext cx="9144000" cy="5174833"/>
          </a:xfrm>
          <a:prstGeom prst="rect">
            <a:avLst/>
          </a:prstGeom>
        </p:spPr>
      </p:pic>
    </p:spTree>
    <p:extLst>
      <p:ext uri="{BB962C8B-B14F-4D97-AF65-F5344CB8AC3E}">
        <p14:creationId xmlns:p14="http://schemas.microsoft.com/office/powerpoint/2010/main" val="37369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143962444"/>
              </p:ext>
            </p:extLst>
          </p:nvPr>
        </p:nvGraphicFramePr>
        <p:xfrm>
          <a:off x="0" y="0"/>
          <a:ext cx="9144000" cy="5143498"/>
        </p:xfrm>
        <a:graphic>
          <a:graphicData uri="http://schemas.openxmlformats.org/drawingml/2006/table">
            <a:tbl>
              <a:tblPr firstRow="1" bandRow="1"/>
              <a:tblGrid>
                <a:gridCol w="1335450">
                  <a:extLst>
                    <a:ext uri="{9D8B030D-6E8A-4147-A177-3AD203B41FA5}">
                      <a16:colId xmlns:a16="http://schemas.microsoft.com/office/drawing/2014/main" xmlns="" val="20000"/>
                    </a:ext>
                  </a:extLst>
                </a:gridCol>
                <a:gridCol w="7808550">
                  <a:extLst>
                    <a:ext uri="{9D8B030D-6E8A-4147-A177-3AD203B41FA5}">
                      <a16:colId xmlns:a16="http://schemas.microsoft.com/office/drawing/2014/main" xmlns="" val="20001"/>
                    </a:ext>
                  </a:extLst>
                </a:gridCol>
              </a:tblGrid>
              <a:tr h="445198">
                <a:tc>
                  <a:txBody>
                    <a:bodyPr/>
                    <a:lstStyle/>
                    <a:p>
                      <a:pPr algn="ctr">
                        <a:lnSpc>
                          <a:spcPct val="100000"/>
                        </a:lnSpc>
                      </a:pPr>
                      <a:endParaRPr lang="en-US" sz="2000" b="1">
                        <a:solidFill>
                          <a:srgbClr val="000000"/>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90000"/>
                      </a:schemeClr>
                    </a:solidFill>
                  </a:tcPr>
                </a:tc>
                <a:tc>
                  <a:txBody>
                    <a:bodyPr/>
                    <a:lstStyle/>
                    <a:p>
                      <a:pPr algn="ctr">
                        <a:lnSpc>
                          <a:spcPct val="100000"/>
                        </a:lnSpc>
                      </a:pPr>
                      <a:r>
                        <a:rPr lang="en-US" sz="2000" b="1">
                          <a:solidFill>
                            <a:srgbClr val="000000"/>
                          </a:solidFill>
                        </a:rPr>
                        <a:t>Cây lương thực</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90000"/>
                      </a:schemeClr>
                    </a:solidFill>
                  </a:tcPr>
                </a:tc>
                <a:extLst>
                  <a:ext uri="{0D108BD9-81ED-4DB2-BD59-A6C34878D82A}">
                    <a16:rowId xmlns:a16="http://schemas.microsoft.com/office/drawing/2014/main" xmlns="" val="10000"/>
                  </a:ext>
                </a:extLst>
              </a:tr>
              <a:tr h="1174575">
                <a:tc>
                  <a:txBody>
                    <a:bodyPr/>
                    <a:lstStyle/>
                    <a:p>
                      <a:pPr algn="ctr">
                        <a:lnSpc>
                          <a:spcPct val="150000"/>
                        </a:lnSpc>
                      </a:pPr>
                      <a:r>
                        <a:rPr lang="en-US" sz="2000">
                          <a:solidFill>
                            <a:srgbClr val="000000"/>
                          </a:solidFill>
                        </a:rPr>
                        <a:t>Điều kiện phát triển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tc>
                  <a:txBody>
                    <a:bodyPr/>
                    <a:lstStyle/>
                    <a:p>
                      <a:endParaRPr lang="en-US" sz="2000">
                        <a:solidFill>
                          <a:srgbClr val="000000"/>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r h="1174575">
                <a:tc>
                  <a:txBody>
                    <a:bodyPr/>
                    <a:lstStyle/>
                    <a:p>
                      <a:pPr algn="ctr">
                        <a:lnSpc>
                          <a:spcPct val="150000"/>
                        </a:lnSpc>
                      </a:pPr>
                      <a:r>
                        <a:rPr lang="en-US" sz="2000">
                          <a:solidFill>
                            <a:srgbClr val="000000"/>
                          </a:solidFill>
                        </a:rPr>
                        <a:t>Hiện trạng</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tc>
                  <a:txBody>
                    <a:bodyPr/>
                    <a:lstStyle/>
                    <a:p>
                      <a:endParaRPr lang="en-US" sz="2000">
                        <a:solidFill>
                          <a:srgbClr val="000000"/>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r h="1174575">
                <a:tc>
                  <a:txBody>
                    <a:bodyPr/>
                    <a:lstStyle/>
                    <a:p>
                      <a:pPr algn="ctr">
                        <a:lnSpc>
                          <a:spcPct val="150000"/>
                        </a:lnSpc>
                      </a:pPr>
                      <a:r>
                        <a:rPr lang="en-US" sz="2000">
                          <a:solidFill>
                            <a:srgbClr val="000000"/>
                          </a:solidFill>
                        </a:rPr>
                        <a:t>Phân bố</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tc>
                  <a:txBody>
                    <a:bodyPr/>
                    <a:lstStyle/>
                    <a:p>
                      <a:endParaRPr lang="en-US" sz="2000">
                        <a:solidFill>
                          <a:srgbClr val="000000"/>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629291353"/>
                  </a:ext>
                </a:extLst>
              </a:tr>
              <a:tr h="1174575">
                <a:tc>
                  <a:txBody>
                    <a:bodyPr/>
                    <a:lstStyle/>
                    <a:p>
                      <a:pPr algn="ctr">
                        <a:lnSpc>
                          <a:spcPct val="150000"/>
                        </a:lnSpc>
                      </a:pPr>
                      <a:r>
                        <a:rPr lang="en-US" sz="2000">
                          <a:solidFill>
                            <a:srgbClr val="000000"/>
                          </a:solidFill>
                        </a:rPr>
                        <a:t>Hướng phát triển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tc>
                  <a:txBody>
                    <a:bodyPr/>
                    <a:lstStyle/>
                    <a:p>
                      <a:endParaRPr lang="en-US" sz="2000">
                        <a:solidFill>
                          <a:srgbClr val="000000"/>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2024984687"/>
                  </a:ext>
                </a:extLst>
              </a:tr>
            </a:tbl>
          </a:graphicData>
        </a:graphic>
      </p:graphicFrame>
      <p:sp>
        <p:nvSpPr>
          <p:cNvPr id="2" name="TextBox 1">
            <a:extLst>
              <a:ext uri="{FF2B5EF4-FFF2-40B4-BE49-F238E27FC236}">
                <a16:creationId xmlns:a16="http://schemas.microsoft.com/office/drawing/2014/main" xmlns="" id="{877EDE5B-43B2-1112-87B9-9281DD17DB74}"/>
              </a:ext>
            </a:extLst>
          </p:cNvPr>
          <p:cNvSpPr txBox="1"/>
          <p:nvPr/>
        </p:nvSpPr>
        <p:spPr>
          <a:xfrm>
            <a:off x="1400174" y="565939"/>
            <a:ext cx="7743825" cy="958660"/>
          </a:xfrm>
          <a:prstGeom prst="rect">
            <a:avLst/>
          </a:prstGeom>
          <a:noFill/>
        </p:spPr>
        <p:txBody>
          <a:bodyPr wrap="square" rtlCol="0">
            <a:spAutoFit/>
          </a:bodyPr>
          <a:lstStyle/>
          <a:p>
            <a:pPr lvl="0" algn="just">
              <a:lnSpc>
                <a:spcPct val="150000"/>
              </a:lnSpc>
              <a:defRPr/>
            </a:pPr>
            <a:r>
              <a:rPr kumimoji="0" lang="vi-VN" sz="2000" b="0" i="0" u="none" strike="noStrike" kern="0" cap="none" spc="0" normalizeH="0" baseline="0" noProof="0">
                <a:ln>
                  <a:noFill/>
                </a:ln>
                <a:solidFill>
                  <a:srgbClr val="000000"/>
                </a:solidFill>
                <a:effectLst/>
                <a:uLnTx/>
                <a:uFillTx/>
                <a:sym typeface="Arial"/>
              </a:rPr>
              <a:t>- </a:t>
            </a:r>
            <a:r>
              <a:rPr lang="en-US" sz="2000"/>
              <a:t>Đ</a:t>
            </a:r>
            <a:r>
              <a:rPr lang="vi-VN" sz="2000"/>
              <a:t>ặc tính chịu mặn, chịu hạn, chống chịu được sâu bệnh</a:t>
            </a:r>
            <a:r>
              <a:rPr lang="en-US" sz="2000"/>
              <a:t>, cho năng suất cao, chất lượng tốt, phù hợp với biến đổi khí hậu.</a:t>
            </a:r>
            <a:endParaRPr kumimoji="0" lang="en-US" sz="2000" b="0" i="0" u="none" strike="noStrike" kern="0" cap="none" spc="0" normalizeH="0" baseline="0" noProof="0">
              <a:ln>
                <a:noFill/>
              </a:ln>
              <a:solidFill>
                <a:srgbClr val="000000"/>
              </a:solidFill>
              <a:effectLst/>
              <a:uLnTx/>
              <a:uFillTx/>
              <a:sym typeface="Arial"/>
            </a:endParaRPr>
          </a:p>
        </p:txBody>
      </p:sp>
      <p:sp>
        <p:nvSpPr>
          <p:cNvPr id="6" name="TextBox 5">
            <a:extLst>
              <a:ext uri="{FF2B5EF4-FFF2-40B4-BE49-F238E27FC236}">
                <a16:creationId xmlns:a16="http://schemas.microsoft.com/office/drawing/2014/main" xmlns="" id="{A4F65C20-4254-6BB1-5DD9-A62D78CB4107}"/>
              </a:ext>
            </a:extLst>
          </p:cNvPr>
          <p:cNvSpPr txBox="1"/>
          <p:nvPr/>
        </p:nvSpPr>
        <p:spPr>
          <a:xfrm>
            <a:off x="1400174" y="1708055"/>
            <a:ext cx="7296150" cy="958660"/>
          </a:xfrm>
          <a:prstGeom prst="rect">
            <a:avLst/>
          </a:prstGeom>
          <a:noFill/>
        </p:spPr>
        <p:txBody>
          <a:bodyPr wrap="square" rtlCol="0">
            <a:spAutoFit/>
          </a:bodyPr>
          <a:lstStyle/>
          <a:p>
            <a:pPr lvl="0" algn="just">
              <a:lnSpc>
                <a:spcPct val="150000"/>
              </a:lnSpc>
              <a:defRPr/>
            </a:pPr>
            <a:r>
              <a:rPr kumimoji="0" lang="vi-VN" sz="2000" b="0" i="0" u="none" strike="noStrike" kern="0" cap="none" spc="0" normalizeH="0" baseline="0" noProof="0">
                <a:ln>
                  <a:noFill/>
                </a:ln>
                <a:solidFill>
                  <a:srgbClr val="000000"/>
                </a:solidFill>
                <a:effectLst/>
                <a:uLnTx/>
                <a:uFillTx/>
                <a:sym typeface="Arial"/>
              </a:rPr>
              <a:t>- </a:t>
            </a:r>
            <a:r>
              <a:rPr lang="en-US" sz="2000"/>
              <a:t>Bao gồm: lúa, ngô, khoai, sắn,…</a:t>
            </a:r>
          </a:p>
          <a:p>
            <a:pPr lvl="0" algn="just">
              <a:lnSpc>
                <a:spcPct val="150000"/>
              </a:lnSpc>
              <a:defRPr/>
            </a:pPr>
            <a:r>
              <a:rPr kumimoji="0" lang="en-US" sz="2000" b="0" i="0" u="none" strike="noStrike" kern="0" cap="none" spc="0" normalizeH="0" baseline="0" noProof="0">
                <a:ln>
                  <a:noFill/>
                </a:ln>
                <a:solidFill>
                  <a:srgbClr val="000000"/>
                </a:solidFill>
                <a:effectLst/>
                <a:uLnTx/>
                <a:uFillTx/>
                <a:sym typeface="Arial"/>
              </a:rPr>
              <a:t>- Lương</a:t>
            </a:r>
            <a:r>
              <a:rPr kumimoji="0" lang="en-US" sz="2000" b="0" i="0" u="none" strike="noStrike" kern="0" cap="none" spc="0" normalizeH="0" noProof="0">
                <a:ln>
                  <a:noFill/>
                </a:ln>
                <a:solidFill>
                  <a:srgbClr val="000000"/>
                </a:solidFill>
                <a:effectLst/>
                <a:uLnTx/>
                <a:uFillTx/>
                <a:sym typeface="Arial"/>
              </a:rPr>
              <a:t> thực chính: Lúa.</a:t>
            </a:r>
            <a:endParaRPr kumimoji="0" lang="en-US" sz="2000" b="0" i="0" u="none" strike="noStrike" kern="0" cap="none" spc="0" normalizeH="0" baseline="0" noProof="0">
              <a:ln>
                <a:noFill/>
              </a:ln>
              <a:solidFill>
                <a:srgbClr val="000000"/>
              </a:solidFill>
              <a:effectLst/>
              <a:uLnTx/>
              <a:uFillTx/>
              <a:sym typeface="Arial"/>
            </a:endParaRPr>
          </a:p>
        </p:txBody>
      </p:sp>
      <p:sp>
        <p:nvSpPr>
          <p:cNvPr id="7" name="TextBox 6">
            <a:extLst>
              <a:ext uri="{FF2B5EF4-FFF2-40B4-BE49-F238E27FC236}">
                <a16:creationId xmlns:a16="http://schemas.microsoft.com/office/drawing/2014/main" xmlns="" id="{0F20F36A-8D17-6C3C-EF86-E89CF7DDDD94}"/>
              </a:ext>
            </a:extLst>
          </p:cNvPr>
          <p:cNvSpPr txBox="1"/>
          <p:nvPr/>
        </p:nvSpPr>
        <p:spPr>
          <a:xfrm>
            <a:off x="1400174" y="2905439"/>
            <a:ext cx="7496175" cy="958660"/>
          </a:xfrm>
          <a:prstGeom prst="rect">
            <a:avLst/>
          </a:prstGeom>
          <a:noFill/>
        </p:spPr>
        <p:txBody>
          <a:bodyPr wrap="square" rtlCol="0">
            <a:spAutoFit/>
          </a:bodyPr>
          <a:lstStyle/>
          <a:p>
            <a:pPr lvl="0" algn="just">
              <a:lnSpc>
                <a:spcPct val="150000"/>
              </a:lnSpc>
              <a:defRPr/>
            </a:pPr>
            <a:r>
              <a:rPr kumimoji="0" lang="vi-VN" sz="2000" b="0" i="0" u="none" strike="noStrike" kern="0" cap="none" spc="0" normalizeH="0" baseline="0" noProof="0">
                <a:ln>
                  <a:noFill/>
                </a:ln>
                <a:solidFill>
                  <a:srgbClr val="000000"/>
                </a:solidFill>
                <a:effectLst/>
                <a:uLnTx/>
                <a:uFillTx/>
                <a:sym typeface="Arial"/>
              </a:rPr>
              <a:t>- </a:t>
            </a:r>
            <a:r>
              <a:rPr kumimoji="0" lang="en-US" sz="2000" b="0" i="0" u="none" strike="noStrike" kern="0" cap="none" spc="0" normalizeH="0" baseline="0" noProof="0">
                <a:ln>
                  <a:noFill/>
                </a:ln>
                <a:solidFill>
                  <a:srgbClr val="000000"/>
                </a:solidFill>
                <a:effectLst/>
                <a:uLnTx/>
                <a:uFillTx/>
                <a:sym typeface="Arial"/>
              </a:rPr>
              <a:t>Trồng</a:t>
            </a:r>
            <a:r>
              <a:rPr kumimoji="0" lang="en-US" sz="2000" b="0" i="0" u="none" strike="noStrike" kern="0" cap="none" spc="0" normalizeH="0" noProof="0">
                <a:ln>
                  <a:noFill/>
                </a:ln>
                <a:solidFill>
                  <a:srgbClr val="000000"/>
                </a:solidFill>
                <a:effectLst/>
                <a:uLnTx/>
                <a:uFillTx/>
                <a:sym typeface="Arial"/>
              </a:rPr>
              <a:t> khắp cả nước.</a:t>
            </a:r>
            <a:endParaRPr kumimoji="0" lang="en-US" sz="2000" b="0" i="0" u="none" strike="noStrike" kern="0" cap="none" spc="0" normalizeH="0" baseline="0" noProof="0">
              <a:ln>
                <a:noFill/>
              </a:ln>
              <a:solidFill>
                <a:srgbClr val="000000"/>
              </a:solidFill>
              <a:effectLst/>
              <a:uLnTx/>
              <a:uFillTx/>
              <a:sym typeface="Arial"/>
            </a:endParaRPr>
          </a:p>
          <a:p>
            <a:pPr lvl="0" algn="just">
              <a:lnSpc>
                <a:spcPct val="150000"/>
              </a:lnSpc>
              <a:defRPr/>
            </a:pPr>
            <a:r>
              <a:rPr lang="en-US" sz="2000" noProof="0"/>
              <a:t>- Vùng trọng điểm: Đồng bằng sông Hồng và sông Cửu Long.</a:t>
            </a:r>
            <a:endParaRPr kumimoji="0" lang="en-US" sz="2000" b="0" i="0" u="none" strike="noStrike" kern="0" cap="none" spc="0" normalizeH="0" baseline="0" noProof="0">
              <a:ln>
                <a:noFill/>
              </a:ln>
              <a:solidFill>
                <a:srgbClr val="000000"/>
              </a:solidFill>
              <a:effectLst/>
              <a:uLnTx/>
              <a:uFillTx/>
              <a:sym typeface="Arial"/>
            </a:endParaRPr>
          </a:p>
        </p:txBody>
      </p:sp>
      <p:sp>
        <p:nvSpPr>
          <p:cNvPr id="12" name="TextBox 11">
            <a:extLst>
              <a:ext uri="{FF2B5EF4-FFF2-40B4-BE49-F238E27FC236}">
                <a16:creationId xmlns:a16="http://schemas.microsoft.com/office/drawing/2014/main" xmlns="" id="{7162884C-4A06-DF00-0BA7-3AE692BF2FFD}"/>
              </a:ext>
            </a:extLst>
          </p:cNvPr>
          <p:cNvSpPr txBox="1"/>
          <p:nvPr/>
        </p:nvSpPr>
        <p:spPr>
          <a:xfrm>
            <a:off x="1400174" y="4083773"/>
            <a:ext cx="7496175" cy="958660"/>
          </a:xfrm>
          <a:prstGeom prst="rect">
            <a:avLst/>
          </a:prstGeom>
          <a:noFill/>
        </p:spPr>
        <p:txBody>
          <a:bodyPr wrap="square" rtlCol="0">
            <a:spAutoFit/>
          </a:bodyPr>
          <a:lstStyle/>
          <a:p>
            <a:pPr lvl="0" algn="just">
              <a:lnSpc>
                <a:spcPct val="150000"/>
              </a:lnSpc>
              <a:defRPr/>
            </a:pPr>
            <a:r>
              <a:rPr kumimoji="0" lang="vi-VN" sz="2000" b="0" i="0" u="none" strike="noStrike" kern="0" cap="none" spc="0" normalizeH="0" baseline="0" noProof="0">
                <a:ln>
                  <a:noFill/>
                </a:ln>
                <a:solidFill>
                  <a:srgbClr val="000000"/>
                </a:solidFill>
                <a:effectLst/>
                <a:uLnTx/>
                <a:uFillTx/>
                <a:sym typeface="Arial"/>
              </a:rPr>
              <a:t>- </a:t>
            </a:r>
            <a:r>
              <a:rPr lang="en-US" sz="2000"/>
              <a:t>Đảm bảo an ninh lương thực trong nước</a:t>
            </a:r>
          </a:p>
          <a:p>
            <a:pPr lvl="0" algn="just">
              <a:lnSpc>
                <a:spcPct val="150000"/>
              </a:lnSpc>
              <a:defRPr/>
            </a:pPr>
            <a:r>
              <a:rPr lang="en-US" sz="2000"/>
              <a:t>- Phục vụ xuất khẩu.</a:t>
            </a:r>
            <a:endParaRPr kumimoji="0" lang="en-US" sz="2000" b="0" i="0" u="none" strike="noStrike" kern="0" cap="none" spc="0" normalizeH="0" baseline="0" noProof="0">
              <a:ln>
                <a:noFill/>
              </a:ln>
              <a:solidFill>
                <a:srgbClr val="000000"/>
              </a:solidFill>
              <a:effectLst/>
              <a:uLnTx/>
              <a:uFillTx/>
              <a:sym typeface="Arial"/>
            </a:endParaRPr>
          </a:p>
        </p:txBody>
      </p:sp>
    </p:spTree>
    <p:extLst>
      <p:ext uri="{BB962C8B-B14F-4D97-AF65-F5344CB8AC3E}">
        <p14:creationId xmlns:p14="http://schemas.microsoft.com/office/powerpoint/2010/main" val="757159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anim calcmode="lin" valueType="num">
                                      <p:cBhvr>
                                        <p:cTn id="29" dur="500" fill="hold"/>
                                        <p:tgtEl>
                                          <p:spTgt spid="12"/>
                                        </p:tgtEl>
                                        <p:attrNameLst>
                                          <p:attrName>ppt_x</p:attrName>
                                        </p:attrNameLst>
                                      </p:cBhvr>
                                      <p:tavLst>
                                        <p:tav tm="0">
                                          <p:val>
                                            <p:strVal val="#ppt_x"/>
                                          </p:val>
                                        </p:tav>
                                        <p:tav tm="100000">
                                          <p:val>
                                            <p:strVal val="#ppt_x"/>
                                          </p:val>
                                        </p:tav>
                                      </p:tavLst>
                                    </p:anim>
                                    <p:anim calcmode="lin" valueType="num">
                                      <p:cBhvr>
                                        <p:cTn id="30"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yellow graph&#10;&#10;Description automatically generated">
            <a:extLst>
              <a:ext uri="{FF2B5EF4-FFF2-40B4-BE49-F238E27FC236}">
                <a16:creationId xmlns:a16="http://schemas.microsoft.com/office/drawing/2014/main" xmlns="" id="{DC46EAF8-F9D7-9FB6-AB32-1EADAA2F1FC5}"/>
              </a:ext>
            </a:extLst>
          </p:cNvPr>
          <p:cNvPicPr>
            <a:picLocks noChangeAspect="1"/>
          </p:cNvPicPr>
          <p:nvPr/>
        </p:nvPicPr>
        <p:blipFill>
          <a:blip r:embed="rId2"/>
          <a:stretch>
            <a:fillRect/>
          </a:stretch>
        </p:blipFill>
        <p:spPr>
          <a:xfrm>
            <a:off x="970950" y="0"/>
            <a:ext cx="3601050" cy="5143500"/>
          </a:xfrm>
          <a:prstGeom prst="rect">
            <a:avLst/>
          </a:prstGeom>
        </p:spPr>
      </p:pic>
      <p:pic>
        <p:nvPicPr>
          <p:cNvPr id="8" name="Picture 7" descr="A poster with people and flags&#10;&#10;Description automatically generated with medium confidence">
            <a:extLst>
              <a:ext uri="{FF2B5EF4-FFF2-40B4-BE49-F238E27FC236}">
                <a16:creationId xmlns:a16="http://schemas.microsoft.com/office/drawing/2014/main" xmlns="" id="{25CC2EE9-E989-562C-5182-AB9762219E76}"/>
              </a:ext>
            </a:extLst>
          </p:cNvPr>
          <p:cNvPicPr>
            <a:picLocks noChangeAspect="1"/>
          </p:cNvPicPr>
          <p:nvPr/>
        </p:nvPicPr>
        <p:blipFill>
          <a:blip r:embed="rId3"/>
          <a:stretch>
            <a:fillRect/>
          </a:stretch>
        </p:blipFill>
        <p:spPr>
          <a:xfrm>
            <a:off x="5012729" y="0"/>
            <a:ext cx="3635971" cy="5143500"/>
          </a:xfrm>
          <a:prstGeom prst="rect">
            <a:avLst/>
          </a:prstGeom>
        </p:spPr>
      </p:pic>
    </p:spTree>
    <p:extLst>
      <p:ext uri="{BB962C8B-B14F-4D97-AF65-F5344CB8AC3E}">
        <p14:creationId xmlns:p14="http://schemas.microsoft.com/office/powerpoint/2010/main" val="195201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494592816"/>
              </p:ext>
            </p:extLst>
          </p:nvPr>
        </p:nvGraphicFramePr>
        <p:xfrm>
          <a:off x="0" y="1"/>
          <a:ext cx="9144000" cy="5160326"/>
        </p:xfrm>
        <a:graphic>
          <a:graphicData uri="http://schemas.openxmlformats.org/drawingml/2006/table">
            <a:tbl>
              <a:tblPr firstRow="1" bandRow="1"/>
              <a:tblGrid>
                <a:gridCol w="1406769">
                  <a:extLst>
                    <a:ext uri="{9D8B030D-6E8A-4147-A177-3AD203B41FA5}">
                      <a16:colId xmlns:a16="http://schemas.microsoft.com/office/drawing/2014/main" xmlns="" val="20000"/>
                    </a:ext>
                  </a:extLst>
                </a:gridCol>
                <a:gridCol w="7737231">
                  <a:extLst>
                    <a:ext uri="{9D8B030D-6E8A-4147-A177-3AD203B41FA5}">
                      <a16:colId xmlns:a16="http://schemas.microsoft.com/office/drawing/2014/main" xmlns="" val="20001"/>
                    </a:ext>
                  </a:extLst>
                </a:gridCol>
              </a:tblGrid>
              <a:tr h="437750">
                <a:tc>
                  <a:txBody>
                    <a:bodyPr/>
                    <a:lstStyle/>
                    <a:p>
                      <a:pPr algn="ctr">
                        <a:lnSpc>
                          <a:spcPct val="100000"/>
                        </a:lnSpc>
                      </a:pPr>
                      <a:endParaRPr lang="en-US" sz="2000" b="1">
                        <a:solidFill>
                          <a:srgbClr val="000000"/>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90000"/>
                      </a:schemeClr>
                    </a:solidFill>
                  </a:tcPr>
                </a:tc>
                <a:tc>
                  <a:txBody>
                    <a:bodyPr/>
                    <a:lstStyle/>
                    <a:p>
                      <a:pPr algn="ctr">
                        <a:lnSpc>
                          <a:spcPct val="100000"/>
                        </a:lnSpc>
                      </a:pPr>
                      <a:r>
                        <a:rPr lang="en-US" sz="2000" b="1">
                          <a:solidFill>
                            <a:srgbClr val="000000"/>
                          </a:solidFill>
                        </a:rPr>
                        <a:t>Cây rau, đậu</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90000"/>
                      </a:schemeClr>
                    </a:solidFill>
                  </a:tcPr>
                </a:tc>
                <a:extLst>
                  <a:ext uri="{0D108BD9-81ED-4DB2-BD59-A6C34878D82A}">
                    <a16:rowId xmlns:a16="http://schemas.microsoft.com/office/drawing/2014/main" xmlns="" val="10000"/>
                  </a:ext>
                </a:extLst>
              </a:tr>
              <a:tr h="989014">
                <a:tc>
                  <a:txBody>
                    <a:bodyPr/>
                    <a:lstStyle/>
                    <a:p>
                      <a:pPr algn="ctr">
                        <a:lnSpc>
                          <a:spcPct val="150000"/>
                        </a:lnSpc>
                      </a:pPr>
                      <a:r>
                        <a:rPr lang="en-US" sz="2000">
                          <a:solidFill>
                            <a:srgbClr val="000000"/>
                          </a:solidFill>
                        </a:rPr>
                        <a:t>Điều kiện phát triển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tc>
                  <a:txBody>
                    <a:bodyPr/>
                    <a:lstStyle/>
                    <a:p>
                      <a:endParaRPr lang="en-US" sz="2000">
                        <a:solidFill>
                          <a:srgbClr val="000000"/>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r h="634565">
                <a:tc>
                  <a:txBody>
                    <a:bodyPr/>
                    <a:lstStyle/>
                    <a:p>
                      <a:pPr algn="ctr">
                        <a:lnSpc>
                          <a:spcPct val="150000"/>
                        </a:lnSpc>
                      </a:pPr>
                      <a:r>
                        <a:rPr lang="en-US" sz="2000">
                          <a:solidFill>
                            <a:srgbClr val="000000"/>
                          </a:solidFill>
                        </a:rPr>
                        <a:t>Hiện trạng</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tc>
                  <a:txBody>
                    <a:bodyPr/>
                    <a:lstStyle/>
                    <a:p>
                      <a:endParaRPr lang="en-US" sz="2000">
                        <a:solidFill>
                          <a:srgbClr val="000000"/>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r h="634565">
                <a:tc>
                  <a:txBody>
                    <a:bodyPr/>
                    <a:lstStyle/>
                    <a:p>
                      <a:pPr algn="ctr">
                        <a:lnSpc>
                          <a:spcPct val="150000"/>
                        </a:lnSpc>
                      </a:pPr>
                      <a:r>
                        <a:rPr lang="en-US" sz="2000">
                          <a:solidFill>
                            <a:srgbClr val="000000"/>
                          </a:solidFill>
                        </a:rPr>
                        <a:t>Phân bố</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tc>
                  <a:txBody>
                    <a:bodyPr/>
                    <a:lstStyle/>
                    <a:p>
                      <a:endParaRPr lang="en-US" sz="2000">
                        <a:solidFill>
                          <a:srgbClr val="000000"/>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629291353"/>
                  </a:ext>
                </a:extLst>
              </a:tr>
              <a:tr h="2447606">
                <a:tc>
                  <a:txBody>
                    <a:bodyPr/>
                    <a:lstStyle/>
                    <a:p>
                      <a:pPr algn="ctr">
                        <a:lnSpc>
                          <a:spcPct val="150000"/>
                        </a:lnSpc>
                      </a:pPr>
                      <a:r>
                        <a:rPr lang="en-US" sz="2000">
                          <a:solidFill>
                            <a:srgbClr val="000000"/>
                          </a:solidFill>
                        </a:rPr>
                        <a:t>Hướng phát triển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tc>
                  <a:txBody>
                    <a:bodyPr/>
                    <a:lstStyle/>
                    <a:p>
                      <a:endParaRPr lang="en-US" sz="2000">
                        <a:solidFill>
                          <a:srgbClr val="000000"/>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2024984687"/>
                  </a:ext>
                </a:extLst>
              </a:tr>
            </a:tbl>
          </a:graphicData>
        </a:graphic>
      </p:graphicFrame>
      <p:sp>
        <p:nvSpPr>
          <p:cNvPr id="2" name="TextBox 1">
            <a:extLst>
              <a:ext uri="{FF2B5EF4-FFF2-40B4-BE49-F238E27FC236}">
                <a16:creationId xmlns:a16="http://schemas.microsoft.com/office/drawing/2014/main" xmlns="" id="{877EDE5B-43B2-1112-87B9-9281DD17DB74}"/>
              </a:ext>
            </a:extLst>
          </p:cNvPr>
          <p:cNvSpPr txBox="1"/>
          <p:nvPr/>
        </p:nvSpPr>
        <p:spPr>
          <a:xfrm>
            <a:off x="1400175" y="736875"/>
            <a:ext cx="7743825" cy="400110"/>
          </a:xfrm>
          <a:prstGeom prst="rect">
            <a:avLst/>
          </a:prstGeom>
          <a:noFill/>
        </p:spPr>
        <p:txBody>
          <a:bodyPr wrap="square" rtlCol="0">
            <a:spAutoFit/>
          </a:bodyPr>
          <a:lstStyle/>
          <a:p>
            <a:pPr lvl="0" algn="just">
              <a:defRPr/>
            </a:pPr>
            <a:r>
              <a:rPr kumimoji="0" lang="vi-VN" sz="2000" b="0" i="0" u="none" strike="noStrike" kern="0" cap="none" spc="0" normalizeH="0" baseline="0" noProof="0">
                <a:ln>
                  <a:noFill/>
                </a:ln>
                <a:solidFill>
                  <a:srgbClr val="000000"/>
                </a:solidFill>
                <a:effectLst/>
                <a:uLnTx/>
                <a:uFillTx/>
                <a:sym typeface="Arial"/>
              </a:rPr>
              <a:t>- </a:t>
            </a:r>
            <a:r>
              <a:rPr lang="vi-VN" sz="2000"/>
              <a:t>Đất phù sa thuận lợi phát triển cây rau đậu. </a:t>
            </a:r>
          </a:p>
        </p:txBody>
      </p:sp>
      <p:sp>
        <p:nvSpPr>
          <p:cNvPr id="6" name="TextBox 5">
            <a:extLst>
              <a:ext uri="{FF2B5EF4-FFF2-40B4-BE49-F238E27FC236}">
                <a16:creationId xmlns:a16="http://schemas.microsoft.com/office/drawing/2014/main" xmlns="" id="{A4F65C20-4254-6BB1-5DD9-A62D78CB4107}"/>
              </a:ext>
            </a:extLst>
          </p:cNvPr>
          <p:cNvSpPr txBox="1"/>
          <p:nvPr/>
        </p:nvSpPr>
        <p:spPr>
          <a:xfrm>
            <a:off x="1400174" y="1538724"/>
            <a:ext cx="7296150" cy="400110"/>
          </a:xfrm>
          <a:prstGeom prst="rect">
            <a:avLst/>
          </a:prstGeom>
          <a:noFill/>
        </p:spPr>
        <p:txBody>
          <a:bodyPr wrap="square" rtlCol="0">
            <a:spAutoFit/>
          </a:bodyPr>
          <a:lstStyle/>
          <a:p>
            <a:pPr lvl="0" algn="just">
              <a:defRPr/>
            </a:pPr>
            <a:r>
              <a:rPr kumimoji="0" lang="vi-VN" sz="2000" b="0" i="0" u="none" strike="noStrike" kern="0" cap="none" spc="0" normalizeH="0" baseline="0" noProof="0">
                <a:ln>
                  <a:noFill/>
                </a:ln>
                <a:solidFill>
                  <a:srgbClr val="000000"/>
                </a:solidFill>
                <a:effectLst/>
                <a:uLnTx/>
                <a:uFillTx/>
                <a:sym typeface="Arial"/>
              </a:rPr>
              <a:t>- </a:t>
            </a:r>
            <a:r>
              <a:rPr lang="en-US" sz="2000"/>
              <a:t>Diện tích trồng rau, đậu tăng.</a:t>
            </a:r>
          </a:p>
        </p:txBody>
      </p:sp>
      <p:sp>
        <p:nvSpPr>
          <p:cNvPr id="7" name="TextBox 6">
            <a:extLst>
              <a:ext uri="{FF2B5EF4-FFF2-40B4-BE49-F238E27FC236}">
                <a16:creationId xmlns:a16="http://schemas.microsoft.com/office/drawing/2014/main" xmlns="" id="{0F20F36A-8D17-6C3C-EF86-E89CF7DDDD94}"/>
              </a:ext>
            </a:extLst>
          </p:cNvPr>
          <p:cNvSpPr txBox="1"/>
          <p:nvPr/>
        </p:nvSpPr>
        <p:spPr>
          <a:xfrm>
            <a:off x="1400174" y="2178356"/>
            <a:ext cx="7680081" cy="400110"/>
          </a:xfrm>
          <a:prstGeom prst="rect">
            <a:avLst/>
          </a:prstGeom>
          <a:noFill/>
        </p:spPr>
        <p:txBody>
          <a:bodyPr wrap="square" rtlCol="0">
            <a:spAutoFit/>
          </a:bodyPr>
          <a:lstStyle/>
          <a:p>
            <a:pPr lvl="0" algn="just">
              <a:defRPr/>
            </a:pPr>
            <a:r>
              <a:rPr kumimoji="0" lang="en-US" sz="2000" b="0" i="0" u="none" strike="noStrike" kern="0" cap="none" spc="0" normalizeH="0" noProof="0">
                <a:ln>
                  <a:noFill/>
                </a:ln>
                <a:solidFill>
                  <a:srgbClr val="000000"/>
                </a:solidFill>
                <a:effectLst/>
                <a:uLnTx/>
                <a:uFillTx/>
                <a:sym typeface="Arial"/>
              </a:rPr>
              <a:t>ĐB. Sông Hồng, sông Cửu Long, Trung du và miền núi Bắc Bộ.</a:t>
            </a:r>
          </a:p>
        </p:txBody>
      </p:sp>
      <p:sp>
        <p:nvSpPr>
          <p:cNvPr id="12" name="TextBox 11">
            <a:extLst>
              <a:ext uri="{FF2B5EF4-FFF2-40B4-BE49-F238E27FC236}">
                <a16:creationId xmlns:a16="http://schemas.microsoft.com/office/drawing/2014/main" xmlns="" id="{7162884C-4A06-DF00-0BA7-3AE692BF2FFD}"/>
              </a:ext>
            </a:extLst>
          </p:cNvPr>
          <p:cNvSpPr txBox="1"/>
          <p:nvPr/>
        </p:nvSpPr>
        <p:spPr>
          <a:xfrm>
            <a:off x="1400175" y="2906601"/>
            <a:ext cx="3867394" cy="400110"/>
          </a:xfrm>
          <a:prstGeom prst="rect">
            <a:avLst/>
          </a:prstGeom>
          <a:noFill/>
        </p:spPr>
        <p:txBody>
          <a:bodyPr wrap="square" rtlCol="0">
            <a:spAutoFit/>
          </a:bodyPr>
          <a:lstStyle/>
          <a:p>
            <a:pPr lvl="0" algn="just">
              <a:defRPr/>
            </a:pPr>
            <a:r>
              <a:rPr kumimoji="0" lang="vi-VN" sz="2000" b="0" i="0" u="none" strike="noStrike" kern="0" cap="none" spc="0" normalizeH="0" baseline="0" noProof="0">
                <a:ln>
                  <a:noFill/>
                </a:ln>
                <a:solidFill>
                  <a:srgbClr val="000000"/>
                </a:solidFill>
                <a:effectLst/>
                <a:uLnTx/>
                <a:uFillTx/>
                <a:sym typeface="Arial"/>
              </a:rPr>
              <a:t>- </a:t>
            </a:r>
            <a:r>
              <a:rPr lang="en-US" sz="2000" noProof="0"/>
              <a:t>Đáp ứng nhu cầu thị trường.</a:t>
            </a:r>
            <a:endParaRPr kumimoji="0" lang="en-US" sz="2000" b="0" i="0" u="none" strike="noStrike" kern="0" cap="none" spc="0" normalizeH="0" baseline="0" noProof="0">
              <a:ln>
                <a:noFill/>
              </a:ln>
              <a:solidFill>
                <a:srgbClr val="000000"/>
              </a:solidFill>
              <a:effectLst/>
              <a:uLnTx/>
              <a:uFillTx/>
              <a:sym typeface="Arial"/>
            </a:endParaRPr>
          </a:p>
        </p:txBody>
      </p:sp>
      <p:grpSp>
        <p:nvGrpSpPr>
          <p:cNvPr id="10" name="Group 9">
            <a:extLst>
              <a:ext uri="{FF2B5EF4-FFF2-40B4-BE49-F238E27FC236}">
                <a16:creationId xmlns:a16="http://schemas.microsoft.com/office/drawing/2014/main" xmlns="" id="{6D866583-1DEE-EFE1-73F1-EA07B253420F}"/>
              </a:ext>
            </a:extLst>
          </p:cNvPr>
          <p:cNvGrpSpPr/>
          <p:nvPr/>
        </p:nvGrpSpPr>
        <p:grpSpPr>
          <a:xfrm>
            <a:off x="1743198" y="2802634"/>
            <a:ext cx="7337057" cy="2186762"/>
            <a:chOff x="1743198" y="2802634"/>
            <a:chExt cx="7337057" cy="2186762"/>
          </a:xfrm>
        </p:grpSpPr>
        <p:pic>
          <p:nvPicPr>
            <p:cNvPr id="4" name="Picture 3" descr="A person in a field&#10;&#10;Description automatically generated">
              <a:extLst>
                <a:ext uri="{FF2B5EF4-FFF2-40B4-BE49-F238E27FC236}">
                  <a16:creationId xmlns:a16="http://schemas.microsoft.com/office/drawing/2014/main" xmlns="" id="{01990004-3004-2C89-3A88-076484DB2832}"/>
                </a:ext>
              </a:extLst>
            </p:cNvPr>
            <p:cNvPicPr>
              <a:picLocks noChangeAspect="1"/>
            </p:cNvPicPr>
            <p:nvPr/>
          </p:nvPicPr>
          <p:blipFill>
            <a:blip r:embed="rId2"/>
            <a:stretch>
              <a:fillRect/>
            </a:stretch>
          </p:blipFill>
          <p:spPr>
            <a:xfrm>
              <a:off x="4924545" y="2802634"/>
              <a:ext cx="4155710" cy="2177592"/>
            </a:xfrm>
            <a:prstGeom prst="rect">
              <a:avLst/>
            </a:prstGeom>
          </p:spPr>
        </p:pic>
        <p:sp>
          <p:nvSpPr>
            <p:cNvPr id="9" name="TextBox 8">
              <a:extLst>
                <a:ext uri="{FF2B5EF4-FFF2-40B4-BE49-F238E27FC236}">
                  <a16:creationId xmlns:a16="http://schemas.microsoft.com/office/drawing/2014/main" xmlns="" id="{98F4B66C-273F-2E89-E2BB-A19FE9AF94E7}"/>
                </a:ext>
              </a:extLst>
            </p:cNvPr>
            <p:cNvSpPr txBox="1"/>
            <p:nvPr/>
          </p:nvSpPr>
          <p:spPr>
            <a:xfrm>
              <a:off x="1743198" y="3967513"/>
              <a:ext cx="3181347" cy="1021883"/>
            </a:xfrm>
            <a:prstGeom prst="rect">
              <a:avLst/>
            </a:prstGeom>
            <a:noFill/>
          </p:spPr>
          <p:txBody>
            <a:bodyPr wrap="square">
              <a:spAutoFit/>
            </a:bodyPr>
            <a:lstStyle/>
            <a:p>
              <a:pPr algn="r">
                <a:lnSpc>
                  <a:spcPct val="150000"/>
                </a:lnSpc>
              </a:pPr>
              <a:r>
                <a:rPr lang="en-US"/>
                <a:t>Rau đậu Hà Lan của vùng đất Bắc Hà có thể cho thu hoạch liên tục trong vòng 3 tháng.</a:t>
              </a:r>
            </a:p>
          </p:txBody>
        </p:sp>
      </p:grpSp>
    </p:spTree>
    <p:extLst>
      <p:ext uri="{BB962C8B-B14F-4D97-AF65-F5344CB8AC3E}">
        <p14:creationId xmlns:p14="http://schemas.microsoft.com/office/powerpoint/2010/main" val="3833932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anim calcmode="lin" valueType="num">
                                      <p:cBhvr>
                                        <p:cTn id="29" dur="500" fill="hold"/>
                                        <p:tgtEl>
                                          <p:spTgt spid="12"/>
                                        </p:tgtEl>
                                        <p:attrNameLst>
                                          <p:attrName>ppt_x</p:attrName>
                                        </p:attrNameLst>
                                      </p:cBhvr>
                                      <p:tavLst>
                                        <p:tav tm="0">
                                          <p:val>
                                            <p:strVal val="#ppt_x"/>
                                          </p:val>
                                        </p:tav>
                                        <p:tav tm="100000">
                                          <p:val>
                                            <p:strVal val="#ppt_x"/>
                                          </p:val>
                                        </p:tav>
                                      </p:tavLst>
                                    </p:anim>
                                    <p:anim calcmode="lin" valueType="num">
                                      <p:cBhvr>
                                        <p:cTn id="30"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BCD8A4FB-C9F0-20E1-181D-381223FC1E5F}"/>
              </a:ext>
            </a:extLst>
          </p:cNvPr>
          <p:cNvGrpSpPr/>
          <p:nvPr/>
        </p:nvGrpSpPr>
        <p:grpSpPr>
          <a:xfrm>
            <a:off x="300513" y="367324"/>
            <a:ext cx="4169200" cy="4139156"/>
            <a:chOff x="300513" y="367324"/>
            <a:chExt cx="4169200" cy="4139156"/>
          </a:xfrm>
        </p:grpSpPr>
        <p:pic>
          <p:nvPicPr>
            <p:cNvPr id="6" name="Picture 5">
              <a:extLst>
                <a:ext uri="{FF2B5EF4-FFF2-40B4-BE49-F238E27FC236}">
                  <a16:creationId xmlns:a16="http://schemas.microsoft.com/office/drawing/2014/main" xmlns="" id="{30FF6629-0C0F-A401-80EF-AE5CCDCB52A8}"/>
                </a:ext>
              </a:extLst>
            </p:cNvPr>
            <p:cNvPicPr>
              <a:picLocks noChangeAspect="1"/>
            </p:cNvPicPr>
            <p:nvPr/>
          </p:nvPicPr>
          <p:blipFill rotWithShape="1">
            <a:blip r:embed="rId2"/>
            <a:srcRect l="12246" t="545" r="12246"/>
            <a:stretch/>
          </p:blipFill>
          <p:spPr>
            <a:xfrm>
              <a:off x="300513" y="367324"/>
              <a:ext cx="4169200" cy="2851624"/>
            </a:xfrm>
            <a:prstGeom prst="rect">
              <a:avLst/>
            </a:prstGeom>
            <a:ln w="38100">
              <a:noFill/>
            </a:ln>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xmlns="" id="{75EB2D12-0744-6E55-14A9-31942208CB52}"/>
                </a:ext>
              </a:extLst>
            </p:cNvPr>
            <p:cNvSpPr txBox="1"/>
            <p:nvPr/>
          </p:nvSpPr>
          <p:spPr>
            <a:xfrm>
              <a:off x="392764" y="3218948"/>
              <a:ext cx="3984698" cy="1287532"/>
            </a:xfrm>
            <a:prstGeom prst="rect">
              <a:avLst/>
            </a:prstGeom>
            <a:noFill/>
          </p:spPr>
          <p:txBody>
            <a:bodyPr wrap="square" rtlCol="0">
              <a:spAutoFit/>
            </a:bodyPr>
            <a:lstStyle/>
            <a:p>
              <a:pPr algn="ctr">
                <a:lnSpc>
                  <a:spcPct val="150000"/>
                </a:lnSpc>
              </a:pPr>
              <a:r>
                <a:rPr lang="vi-VN" sz="1800"/>
                <a:t>Nông dân xã Tiền Yên (Hoài Đức - Hà Nội) thu hoạch rau bắp cải để cung cấp cho thị trường.</a:t>
              </a:r>
              <a:endParaRPr lang="en-US" sz="1800"/>
            </a:p>
          </p:txBody>
        </p:sp>
      </p:grpSp>
      <p:grpSp>
        <p:nvGrpSpPr>
          <p:cNvPr id="10" name="Group 9">
            <a:extLst>
              <a:ext uri="{FF2B5EF4-FFF2-40B4-BE49-F238E27FC236}">
                <a16:creationId xmlns:a16="http://schemas.microsoft.com/office/drawing/2014/main" xmlns="" id="{848BA650-F2B6-CC35-4B20-CA1F62DBCEF9}"/>
              </a:ext>
            </a:extLst>
          </p:cNvPr>
          <p:cNvGrpSpPr/>
          <p:nvPr/>
        </p:nvGrpSpPr>
        <p:grpSpPr>
          <a:xfrm>
            <a:off x="3649784" y="1196972"/>
            <a:ext cx="5379603" cy="3860558"/>
            <a:chOff x="3604695" y="1393737"/>
            <a:chExt cx="5379603" cy="3860558"/>
          </a:xfrm>
        </p:grpSpPr>
        <p:pic>
          <p:nvPicPr>
            <p:cNvPr id="4" name="Picture 3">
              <a:extLst>
                <a:ext uri="{FF2B5EF4-FFF2-40B4-BE49-F238E27FC236}">
                  <a16:creationId xmlns:a16="http://schemas.microsoft.com/office/drawing/2014/main" xmlns="" id="{8F4B16CF-81F9-172A-D556-C24C1FEC900A}"/>
                </a:ext>
              </a:extLst>
            </p:cNvPr>
            <p:cNvPicPr>
              <a:picLocks noChangeAspect="1"/>
            </p:cNvPicPr>
            <p:nvPr/>
          </p:nvPicPr>
          <p:blipFill>
            <a:blip r:embed="rId3"/>
            <a:srcRect/>
            <a:stretch/>
          </p:blipFill>
          <p:spPr>
            <a:xfrm>
              <a:off x="4668276" y="1393737"/>
              <a:ext cx="3984698" cy="2988524"/>
            </a:xfrm>
            <a:prstGeom prst="rect">
              <a:avLst/>
            </a:prstGeom>
            <a:ln w="38100">
              <a:noFill/>
            </a:ln>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xmlns="" id="{8CF7D495-3DCE-AF5D-7C73-BD0032410AA5}"/>
                </a:ext>
              </a:extLst>
            </p:cNvPr>
            <p:cNvSpPr txBox="1"/>
            <p:nvPr/>
          </p:nvSpPr>
          <p:spPr>
            <a:xfrm>
              <a:off x="3604695" y="4382261"/>
              <a:ext cx="5379603" cy="872034"/>
            </a:xfrm>
            <a:prstGeom prst="rect">
              <a:avLst/>
            </a:prstGeom>
            <a:noFill/>
          </p:spPr>
          <p:txBody>
            <a:bodyPr wrap="square" rtlCol="0">
              <a:spAutoFit/>
            </a:bodyPr>
            <a:lstStyle/>
            <a:p>
              <a:pPr algn="ctr">
                <a:lnSpc>
                  <a:spcPct val="150000"/>
                </a:lnSpc>
              </a:pPr>
              <a:r>
                <a:rPr lang="en-US" sz="1800"/>
                <a:t>Pác Nặm, Bắc Kạn phấn đấu gieo trồng đạt 170ha cây rau, đậu các loại trong vụ Xuân năm 2023</a:t>
              </a:r>
            </a:p>
          </p:txBody>
        </p:sp>
      </p:grpSp>
    </p:spTree>
    <p:extLst>
      <p:ext uri="{BB962C8B-B14F-4D97-AF65-F5344CB8AC3E}">
        <p14:creationId xmlns:p14="http://schemas.microsoft.com/office/powerpoint/2010/main" val="4186295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419303897"/>
              </p:ext>
            </p:extLst>
          </p:nvPr>
        </p:nvGraphicFramePr>
        <p:xfrm>
          <a:off x="0" y="1"/>
          <a:ext cx="9144001" cy="5335383"/>
        </p:xfrm>
        <a:graphic>
          <a:graphicData uri="http://schemas.openxmlformats.org/drawingml/2006/table">
            <a:tbl>
              <a:tblPr firstRow="1" bandRow="1"/>
              <a:tblGrid>
                <a:gridCol w="1329267">
                  <a:extLst>
                    <a:ext uri="{9D8B030D-6E8A-4147-A177-3AD203B41FA5}">
                      <a16:colId xmlns:a16="http://schemas.microsoft.com/office/drawing/2014/main" xmlns="" val="2661463701"/>
                    </a:ext>
                  </a:extLst>
                </a:gridCol>
                <a:gridCol w="3594425">
                  <a:extLst>
                    <a:ext uri="{9D8B030D-6E8A-4147-A177-3AD203B41FA5}">
                      <a16:colId xmlns:a16="http://schemas.microsoft.com/office/drawing/2014/main" xmlns="" val="3894010092"/>
                    </a:ext>
                  </a:extLst>
                </a:gridCol>
                <a:gridCol w="4220309">
                  <a:extLst>
                    <a:ext uri="{9D8B030D-6E8A-4147-A177-3AD203B41FA5}">
                      <a16:colId xmlns:a16="http://schemas.microsoft.com/office/drawing/2014/main" xmlns="" val="2698736592"/>
                    </a:ext>
                  </a:extLst>
                </a:gridCol>
              </a:tblGrid>
              <a:tr h="406887">
                <a:tc gridSpan="3">
                  <a:txBody>
                    <a:bodyPr/>
                    <a:lstStyle/>
                    <a:p>
                      <a:pPr algn="ctr">
                        <a:lnSpc>
                          <a:spcPct val="100000"/>
                        </a:lnSpc>
                      </a:pPr>
                      <a:r>
                        <a:rPr lang="en-US" sz="2000" b="1">
                          <a:solidFill>
                            <a:srgbClr val="000000"/>
                          </a:solidFill>
                        </a:rPr>
                        <a:t>Cây công nghiệp</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90000"/>
                      </a:schemeClr>
                    </a:solidFill>
                  </a:tcPr>
                </a:tc>
                <a:tc hMerge="1">
                  <a:txBody>
                    <a:bodyPr/>
                    <a:lstStyle/>
                    <a:p>
                      <a:pPr algn="ctr">
                        <a:lnSpc>
                          <a:spcPct val="100000"/>
                        </a:lnSpc>
                      </a:pPr>
                      <a:endParaRPr lang="en-US" sz="2000" b="1">
                        <a:solidFill>
                          <a:srgbClr val="000000"/>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90000"/>
                      </a:schemeClr>
                    </a:solidFill>
                  </a:tcPr>
                </a:tc>
                <a:tc hMerge="1">
                  <a:txBody>
                    <a:bodyPr/>
                    <a:lstStyle/>
                    <a:p>
                      <a:endParaRPr lang="en-US"/>
                    </a:p>
                  </a:txBody>
                  <a:tcPr/>
                </a:tc>
                <a:extLst>
                  <a:ext uri="{0D108BD9-81ED-4DB2-BD59-A6C34878D82A}">
                    <a16:rowId xmlns:a16="http://schemas.microsoft.com/office/drawing/2014/main" xmlns="" val="2448801657"/>
                  </a:ext>
                </a:extLst>
              </a:tr>
              <a:tr h="406887">
                <a:tc>
                  <a:txBody>
                    <a:bodyPr/>
                    <a:lstStyle/>
                    <a:p>
                      <a:pPr algn="ctr">
                        <a:lnSpc>
                          <a:spcPct val="100000"/>
                        </a:lnSpc>
                      </a:pPr>
                      <a:endParaRPr lang="en-US" sz="2000" b="1">
                        <a:solidFill>
                          <a:srgbClr val="000000"/>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90000"/>
                      </a:schemeClr>
                    </a:solidFill>
                  </a:tcPr>
                </a:tc>
                <a:tc>
                  <a:txBody>
                    <a:bodyPr/>
                    <a:lstStyle/>
                    <a:p>
                      <a:pPr algn="ctr">
                        <a:lnSpc>
                          <a:spcPct val="100000"/>
                        </a:lnSpc>
                      </a:pPr>
                      <a:r>
                        <a:rPr lang="en-US" sz="2000" b="1">
                          <a:solidFill>
                            <a:srgbClr val="000000"/>
                          </a:solidFill>
                        </a:rPr>
                        <a:t>Cây hàng năm</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90000"/>
                      </a:schemeClr>
                    </a:solidFill>
                  </a:tcPr>
                </a:tc>
                <a:tc>
                  <a:txBody>
                    <a:bodyPr/>
                    <a:lstStyle/>
                    <a:p>
                      <a:pPr algn="ctr">
                        <a:lnSpc>
                          <a:spcPct val="100000"/>
                        </a:lnSpc>
                      </a:pPr>
                      <a:r>
                        <a:rPr lang="en-US" sz="2000" b="1">
                          <a:solidFill>
                            <a:srgbClr val="000000"/>
                          </a:solidFill>
                        </a:rPr>
                        <a:t>Cây lâu năm</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90000"/>
                      </a:schemeClr>
                    </a:solidFill>
                  </a:tcPr>
                </a:tc>
                <a:extLst>
                  <a:ext uri="{0D108BD9-81ED-4DB2-BD59-A6C34878D82A}">
                    <a16:rowId xmlns:a16="http://schemas.microsoft.com/office/drawing/2014/main" xmlns="" val="10000"/>
                  </a:ext>
                </a:extLst>
              </a:tr>
              <a:tr h="509959">
                <a:tc>
                  <a:txBody>
                    <a:bodyPr/>
                    <a:lstStyle/>
                    <a:p>
                      <a:pPr algn="ctr">
                        <a:lnSpc>
                          <a:spcPct val="150000"/>
                        </a:lnSpc>
                      </a:pPr>
                      <a:r>
                        <a:rPr lang="en-US" sz="2000">
                          <a:solidFill>
                            <a:srgbClr val="000000"/>
                          </a:solidFill>
                        </a:rPr>
                        <a:t>Điều kiện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tc gridSpan="2">
                  <a:txBody>
                    <a:bodyPr/>
                    <a:lstStyle/>
                    <a:p>
                      <a:pPr algn="ctr">
                        <a:lnSpc>
                          <a:spcPct val="150000"/>
                        </a:lnSpc>
                      </a:pPr>
                      <a:endParaRPr lang="en-US" sz="2000">
                        <a:solidFill>
                          <a:srgbClr val="000000"/>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xmlns="" val="10001"/>
                  </a:ext>
                </a:extLst>
              </a:tr>
              <a:tr h="491636">
                <a:tc rowSpan="2">
                  <a:txBody>
                    <a:bodyPr/>
                    <a:lstStyle/>
                    <a:p>
                      <a:pPr algn="ctr">
                        <a:lnSpc>
                          <a:spcPct val="150000"/>
                        </a:lnSpc>
                      </a:pPr>
                      <a:r>
                        <a:rPr lang="en-US" sz="2000">
                          <a:solidFill>
                            <a:srgbClr val="000000"/>
                          </a:solidFill>
                        </a:rPr>
                        <a:t>Hiện trạng</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tc gridSpan="2">
                  <a:txBody>
                    <a:bodyPr/>
                    <a:lstStyle/>
                    <a:p>
                      <a:pPr algn="ctr">
                        <a:lnSpc>
                          <a:spcPct val="150000"/>
                        </a:lnSpc>
                      </a:pPr>
                      <a:endParaRPr lang="en-US" sz="2000">
                        <a:solidFill>
                          <a:srgbClr val="000000"/>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xmlns="" val="2989829223"/>
                  </a:ext>
                </a:extLst>
              </a:tr>
              <a:tr h="509959">
                <a:tc vMerge="1">
                  <a:txBody>
                    <a:bodyPr/>
                    <a:lstStyle/>
                    <a:p>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pPr>
                      <a:endParaRPr lang="en-US" sz="2000">
                        <a:solidFill>
                          <a:srgbClr val="000000"/>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pPr>
                      <a:endParaRPr lang="en-US" sz="2000">
                        <a:solidFill>
                          <a:srgbClr val="000000"/>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r h="1869849">
                <a:tc>
                  <a:txBody>
                    <a:bodyPr/>
                    <a:lstStyle/>
                    <a:p>
                      <a:pPr algn="ctr">
                        <a:lnSpc>
                          <a:spcPct val="150000"/>
                        </a:lnSpc>
                      </a:pPr>
                      <a:r>
                        <a:rPr lang="en-US" sz="2000">
                          <a:solidFill>
                            <a:srgbClr val="000000"/>
                          </a:solidFill>
                        </a:rPr>
                        <a:t>Phân bố</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pPr>
                      <a:endParaRPr lang="en-US" sz="2000">
                        <a:solidFill>
                          <a:srgbClr val="000000"/>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pPr>
                      <a:endParaRPr lang="en-US" sz="2000">
                        <a:solidFill>
                          <a:srgbClr val="000000"/>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629291353"/>
                  </a:ext>
                </a:extLst>
              </a:tr>
              <a:tr h="948322">
                <a:tc>
                  <a:txBody>
                    <a:bodyPr/>
                    <a:lstStyle/>
                    <a:p>
                      <a:pPr algn="ctr">
                        <a:lnSpc>
                          <a:spcPct val="150000"/>
                        </a:lnSpc>
                      </a:pPr>
                      <a:r>
                        <a:rPr lang="en-US" sz="2000">
                          <a:solidFill>
                            <a:srgbClr val="000000"/>
                          </a:solidFill>
                        </a:rPr>
                        <a:t>Hướng phát triển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tc gridSpan="2">
                  <a:txBody>
                    <a:bodyPr/>
                    <a:lstStyle/>
                    <a:p>
                      <a:pPr algn="ctr">
                        <a:lnSpc>
                          <a:spcPct val="150000"/>
                        </a:lnSpc>
                      </a:pPr>
                      <a:endParaRPr lang="en-US" sz="2000">
                        <a:solidFill>
                          <a:srgbClr val="000000"/>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tc hMerge="1">
                  <a:txBody>
                    <a:bodyPr/>
                    <a:lstStyle/>
                    <a:p>
                      <a:pPr algn="ctr">
                        <a:lnSpc>
                          <a:spcPct val="150000"/>
                        </a:lnSpc>
                      </a:pPr>
                      <a:endParaRPr lang="en-US" sz="2000">
                        <a:solidFill>
                          <a:srgbClr val="000000"/>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2024984687"/>
                  </a:ext>
                </a:extLst>
              </a:tr>
            </a:tbl>
          </a:graphicData>
        </a:graphic>
      </p:graphicFrame>
      <p:sp>
        <p:nvSpPr>
          <p:cNvPr id="3" name="TextBox 2">
            <a:extLst>
              <a:ext uri="{FF2B5EF4-FFF2-40B4-BE49-F238E27FC236}">
                <a16:creationId xmlns:a16="http://schemas.microsoft.com/office/drawing/2014/main" xmlns="" id="{AE760C82-0042-3B61-3F9F-3A4AB657E03A}"/>
              </a:ext>
            </a:extLst>
          </p:cNvPr>
          <p:cNvSpPr txBox="1"/>
          <p:nvPr/>
        </p:nvSpPr>
        <p:spPr>
          <a:xfrm>
            <a:off x="1376769" y="877653"/>
            <a:ext cx="7267088" cy="400110"/>
          </a:xfrm>
          <a:prstGeom prst="rect">
            <a:avLst/>
          </a:prstGeom>
          <a:noFill/>
        </p:spPr>
        <p:txBody>
          <a:bodyPr wrap="square" rtlCol="0">
            <a:spAutoFit/>
          </a:bodyPr>
          <a:lstStyle/>
          <a:p>
            <a:pPr lvl="0" algn="just">
              <a:defRPr/>
            </a:pPr>
            <a:r>
              <a:rPr kumimoji="0" lang="vi-VN" sz="2000" b="0" i="0" u="none" strike="noStrike" kern="0" cap="none" spc="0" normalizeH="0" baseline="0" noProof="0">
                <a:ln>
                  <a:noFill/>
                </a:ln>
                <a:solidFill>
                  <a:srgbClr val="000000"/>
                </a:solidFill>
                <a:effectLst/>
                <a:uLnTx/>
                <a:uFillTx/>
                <a:sym typeface="Arial"/>
              </a:rPr>
              <a:t>- </a:t>
            </a:r>
            <a:r>
              <a:rPr lang="vi-VN" sz="2000"/>
              <a:t>Đất feralit chiếm chủ yếu</a:t>
            </a:r>
            <a:r>
              <a:rPr lang="en-US" sz="2000"/>
              <a:t>.</a:t>
            </a:r>
            <a:endParaRPr lang="vi-VN" sz="2000"/>
          </a:p>
        </p:txBody>
      </p:sp>
      <p:sp>
        <p:nvSpPr>
          <p:cNvPr id="8" name="TextBox 7">
            <a:extLst>
              <a:ext uri="{FF2B5EF4-FFF2-40B4-BE49-F238E27FC236}">
                <a16:creationId xmlns:a16="http://schemas.microsoft.com/office/drawing/2014/main" xmlns="" id="{2957B77D-1893-3115-B778-D3363685028B}"/>
              </a:ext>
            </a:extLst>
          </p:cNvPr>
          <p:cNvSpPr txBox="1"/>
          <p:nvPr/>
        </p:nvSpPr>
        <p:spPr>
          <a:xfrm>
            <a:off x="1376769" y="1373449"/>
            <a:ext cx="7267088" cy="400110"/>
          </a:xfrm>
          <a:prstGeom prst="rect">
            <a:avLst/>
          </a:prstGeom>
          <a:noFill/>
        </p:spPr>
        <p:txBody>
          <a:bodyPr wrap="square" rtlCol="0">
            <a:spAutoFit/>
          </a:bodyPr>
          <a:lstStyle/>
          <a:p>
            <a:pPr lvl="0" algn="just">
              <a:defRPr/>
            </a:pPr>
            <a:r>
              <a:rPr kumimoji="0" lang="vi-VN" sz="2000" b="0" i="0" u="none" strike="noStrike" kern="0" cap="none" spc="0" normalizeH="0" baseline="0" noProof="0">
                <a:ln>
                  <a:noFill/>
                </a:ln>
                <a:solidFill>
                  <a:srgbClr val="000000"/>
                </a:solidFill>
                <a:effectLst/>
                <a:uLnTx/>
                <a:uFillTx/>
                <a:sym typeface="Arial"/>
              </a:rPr>
              <a:t>- </a:t>
            </a:r>
            <a:r>
              <a:rPr lang="vi-VN" sz="2000"/>
              <a:t>Cơ cấu đa dạng</a:t>
            </a:r>
            <a:r>
              <a:rPr lang="en-US" sz="2000"/>
              <a:t>.</a:t>
            </a:r>
            <a:endParaRPr lang="vi-VN" sz="2000"/>
          </a:p>
        </p:txBody>
      </p:sp>
      <p:sp>
        <p:nvSpPr>
          <p:cNvPr id="13" name="TextBox 12">
            <a:extLst>
              <a:ext uri="{FF2B5EF4-FFF2-40B4-BE49-F238E27FC236}">
                <a16:creationId xmlns:a16="http://schemas.microsoft.com/office/drawing/2014/main" xmlns="" id="{E3FB29C3-7B0D-CD39-E04A-BA19BC14B317}"/>
              </a:ext>
            </a:extLst>
          </p:cNvPr>
          <p:cNvSpPr txBox="1"/>
          <p:nvPr/>
        </p:nvSpPr>
        <p:spPr>
          <a:xfrm>
            <a:off x="1376769" y="1869245"/>
            <a:ext cx="3323492" cy="400110"/>
          </a:xfrm>
          <a:prstGeom prst="rect">
            <a:avLst/>
          </a:prstGeom>
          <a:noFill/>
        </p:spPr>
        <p:txBody>
          <a:bodyPr wrap="square">
            <a:spAutoFit/>
          </a:bodyPr>
          <a:lstStyle/>
          <a:p>
            <a:pPr lvl="0" algn="just">
              <a:defRPr/>
            </a:pPr>
            <a:r>
              <a:rPr lang="en-US" sz="2000"/>
              <a:t>- Mía, lạc, đậu tương, bông.</a:t>
            </a:r>
          </a:p>
        </p:txBody>
      </p:sp>
      <p:sp>
        <p:nvSpPr>
          <p:cNvPr id="14" name="TextBox 13">
            <a:extLst>
              <a:ext uri="{FF2B5EF4-FFF2-40B4-BE49-F238E27FC236}">
                <a16:creationId xmlns:a16="http://schemas.microsoft.com/office/drawing/2014/main" xmlns="" id="{4C56C893-85ED-246F-05DA-1A1A80DF4AE7}"/>
              </a:ext>
            </a:extLst>
          </p:cNvPr>
          <p:cNvSpPr txBox="1"/>
          <p:nvPr/>
        </p:nvSpPr>
        <p:spPr>
          <a:xfrm>
            <a:off x="4911236" y="1869245"/>
            <a:ext cx="4232764" cy="400110"/>
          </a:xfrm>
          <a:prstGeom prst="rect">
            <a:avLst/>
          </a:prstGeom>
          <a:noFill/>
        </p:spPr>
        <p:txBody>
          <a:bodyPr wrap="square">
            <a:spAutoFit/>
          </a:bodyPr>
          <a:lstStyle/>
          <a:p>
            <a:pPr lvl="0" algn="just">
              <a:defRPr/>
            </a:pPr>
            <a:r>
              <a:rPr lang="en-US" sz="2000"/>
              <a:t>- Chè, cà phê, cao su, hồ tiêu, điều.</a:t>
            </a:r>
          </a:p>
        </p:txBody>
      </p:sp>
      <p:sp>
        <p:nvSpPr>
          <p:cNvPr id="15" name="TextBox 14">
            <a:extLst>
              <a:ext uri="{FF2B5EF4-FFF2-40B4-BE49-F238E27FC236}">
                <a16:creationId xmlns:a16="http://schemas.microsoft.com/office/drawing/2014/main" xmlns="" id="{1BCB63C6-6357-233E-CFBE-B2E1864E325E}"/>
              </a:ext>
            </a:extLst>
          </p:cNvPr>
          <p:cNvSpPr txBox="1"/>
          <p:nvPr/>
        </p:nvSpPr>
        <p:spPr>
          <a:xfrm>
            <a:off x="1351367" y="2322706"/>
            <a:ext cx="3534467" cy="1881990"/>
          </a:xfrm>
          <a:prstGeom prst="rect">
            <a:avLst/>
          </a:prstGeom>
          <a:noFill/>
        </p:spPr>
        <p:txBody>
          <a:bodyPr wrap="square" rtlCol="0">
            <a:spAutoFit/>
          </a:bodyPr>
          <a:lstStyle/>
          <a:p>
            <a:pPr lvl="0" algn="just">
              <a:lnSpc>
                <a:spcPct val="150000"/>
              </a:lnSpc>
              <a:defRPr/>
            </a:pPr>
            <a:r>
              <a:rPr kumimoji="0" lang="en-US" sz="2000" b="0" i="0" u="none" strike="noStrike" kern="0" cap="none" spc="0" normalizeH="0" noProof="0">
                <a:ln>
                  <a:noFill/>
                </a:ln>
                <a:solidFill>
                  <a:srgbClr val="000000"/>
                </a:solidFill>
                <a:effectLst/>
                <a:uLnTx/>
                <a:uFillTx/>
                <a:sym typeface="Arial"/>
              </a:rPr>
              <a:t>- Trung du và miền núi Bắc Bộ, Bắc Trung Bộ, Đông Nam Bộ, Duyên hải Nam Trung Bộ, Tây Nguyên,…</a:t>
            </a:r>
          </a:p>
        </p:txBody>
      </p:sp>
      <p:sp>
        <p:nvSpPr>
          <p:cNvPr id="16" name="TextBox 15">
            <a:extLst>
              <a:ext uri="{FF2B5EF4-FFF2-40B4-BE49-F238E27FC236}">
                <a16:creationId xmlns:a16="http://schemas.microsoft.com/office/drawing/2014/main" xmlns="" id="{A218C980-3C37-FAAC-DFC3-10C4266C3068}"/>
              </a:ext>
            </a:extLst>
          </p:cNvPr>
          <p:cNvSpPr txBox="1"/>
          <p:nvPr/>
        </p:nvSpPr>
        <p:spPr>
          <a:xfrm>
            <a:off x="4979315" y="2322706"/>
            <a:ext cx="4071205" cy="1881990"/>
          </a:xfrm>
          <a:prstGeom prst="rect">
            <a:avLst/>
          </a:prstGeom>
          <a:noFill/>
        </p:spPr>
        <p:txBody>
          <a:bodyPr wrap="square" rtlCol="0">
            <a:spAutoFit/>
          </a:bodyPr>
          <a:lstStyle/>
          <a:p>
            <a:pPr lvl="0" algn="just">
              <a:lnSpc>
                <a:spcPct val="150000"/>
              </a:lnSpc>
              <a:defRPr/>
            </a:pPr>
            <a:r>
              <a:rPr kumimoji="0" lang="en-US" sz="2000" b="0" i="0" u="none" strike="noStrike" kern="0" cap="none" spc="0" normalizeH="0" noProof="0">
                <a:ln>
                  <a:noFill/>
                </a:ln>
                <a:solidFill>
                  <a:srgbClr val="000000"/>
                </a:solidFill>
                <a:effectLst/>
                <a:uLnTx/>
                <a:uFillTx/>
                <a:sym typeface="Arial"/>
              </a:rPr>
              <a:t>- Trung du và miền núi Bắc Bộ, Tây Nguyên, Đông Nam Bộ.</a:t>
            </a:r>
          </a:p>
          <a:p>
            <a:pPr lvl="0" algn="just">
              <a:lnSpc>
                <a:spcPct val="150000"/>
              </a:lnSpc>
              <a:defRPr/>
            </a:pPr>
            <a:r>
              <a:rPr kumimoji="0" lang="en-US" sz="2000" b="0" i="0" u="none" strike="noStrike" kern="0" cap="none" spc="0" normalizeH="0" noProof="0">
                <a:ln>
                  <a:noFill/>
                </a:ln>
                <a:solidFill>
                  <a:srgbClr val="000000"/>
                </a:solidFill>
                <a:effectLst/>
                <a:uLnTx/>
                <a:uFillTx/>
                <a:sym typeface="Arial"/>
              </a:rPr>
              <a:t>- Một số nơi mở rộng diện tích canh tác: cà phê (Sơn La),…</a:t>
            </a:r>
          </a:p>
        </p:txBody>
      </p:sp>
      <p:sp>
        <p:nvSpPr>
          <p:cNvPr id="17" name="TextBox 16">
            <a:extLst>
              <a:ext uri="{FF2B5EF4-FFF2-40B4-BE49-F238E27FC236}">
                <a16:creationId xmlns:a16="http://schemas.microsoft.com/office/drawing/2014/main" xmlns="" id="{6D0B835A-A978-E672-C2C0-C6AA997DDE06}"/>
              </a:ext>
            </a:extLst>
          </p:cNvPr>
          <p:cNvSpPr txBox="1"/>
          <p:nvPr/>
        </p:nvSpPr>
        <p:spPr>
          <a:xfrm>
            <a:off x="1376769" y="4478896"/>
            <a:ext cx="7538631" cy="400110"/>
          </a:xfrm>
          <a:prstGeom prst="rect">
            <a:avLst/>
          </a:prstGeom>
          <a:noFill/>
        </p:spPr>
        <p:txBody>
          <a:bodyPr wrap="square" rtlCol="0">
            <a:spAutoFit/>
          </a:bodyPr>
          <a:lstStyle/>
          <a:p>
            <a:pPr lvl="0" algn="just">
              <a:defRPr/>
            </a:pPr>
            <a:r>
              <a:rPr kumimoji="0" lang="vi-VN" sz="2000" b="0" i="0" u="none" strike="noStrike" kern="0" cap="none" spc="0" normalizeH="0" baseline="0" noProof="0">
                <a:ln>
                  <a:noFill/>
                </a:ln>
                <a:solidFill>
                  <a:srgbClr val="000000"/>
                </a:solidFill>
                <a:effectLst/>
                <a:uLnTx/>
                <a:uFillTx/>
                <a:sym typeface="Arial"/>
              </a:rPr>
              <a:t>- </a:t>
            </a:r>
            <a:r>
              <a:rPr lang="vi-VN" sz="2000"/>
              <a:t>Xuất khẩu ra thị trường nước ngoài</a:t>
            </a:r>
            <a:r>
              <a:rPr lang="en-US" sz="2000"/>
              <a:t>.</a:t>
            </a:r>
            <a:endParaRPr kumimoji="0" lang="en-US" sz="2000" b="0" i="0" u="none" strike="noStrike" kern="0" cap="none" spc="0" normalizeH="0" baseline="0" noProof="0">
              <a:ln>
                <a:noFill/>
              </a:ln>
              <a:solidFill>
                <a:srgbClr val="000000"/>
              </a:solidFill>
              <a:effectLst/>
              <a:uLnTx/>
              <a:uFillTx/>
              <a:sym typeface="Arial"/>
            </a:endParaRPr>
          </a:p>
        </p:txBody>
      </p:sp>
    </p:spTree>
    <p:extLst>
      <p:ext uri="{BB962C8B-B14F-4D97-AF65-F5344CB8AC3E}">
        <p14:creationId xmlns:p14="http://schemas.microsoft.com/office/powerpoint/2010/main" val="2450786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3" grpId="0"/>
      <p:bldP spid="14" grpId="0"/>
      <p:bldP spid="15"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BE4B29ED-9874-A03A-AEE3-EDD8FC05CCF3}"/>
              </a:ext>
            </a:extLst>
          </p:cNvPr>
          <p:cNvGrpSpPr/>
          <p:nvPr/>
        </p:nvGrpSpPr>
        <p:grpSpPr>
          <a:xfrm>
            <a:off x="228600" y="185936"/>
            <a:ext cx="8708572" cy="4845985"/>
            <a:chOff x="228600" y="185936"/>
            <a:chExt cx="8708572" cy="4845985"/>
          </a:xfrm>
        </p:grpSpPr>
        <p:pic>
          <p:nvPicPr>
            <p:cNvPr id="4" name="Picture 3" descr="A chart of food on a white background&#10;&#10;Description automatically generated">
              <a:extLst>
                <a:ext uri="{FF2B5EF4-FFF2-40B4-BE49-F238E27FC236}">
                  <a16:creationId xmlns:a16="http://schemas.microsoft.com/office/drawing/2014/main" xmlns="" id="{2D6D915B-5FE7-A4EF-30B5-3066F3B90871}"/>
                </a:ext>
              </a:extLst>
            </p:cNvPr>
            <p:cNvPicPr>
              <a:picLocks noChangeAspect="1"/>
            </p:cNvPicPr>
            <p:nvPr/>
          </p:nvPicPr>
          <p:blipFill>
            <a:blip r:embed="rId2"/>
            <a:stretch>
              <a:fillRect/>
            </a:stretch>
          </p:blipFill>
          <p:spPr>
            <a:xfrm>
              <a:off x="228600" y="185936"/>
              <a:ext cx="5159829" cy="2324003"/>
            </a:xfrm>
            <a:prstGeom prst="rect">
              <a:avLst/>
            </a:prstGeom>
          </p:spPr>
        </p:pic>
        <p:pic>
          <p:nvPicPr>
            <p:cNvPr id="6" name="Picture 5" descr="A screenshot of a graph&#10;&#10;Description automatically generated">
              <a:extLst>
                <a:ext uri="{FF2B5EF4-FFF2-40B4-BE49-F238E27FC236}">
                  <a16:creationId xmlns:a16="http://schemas.microsoft.com/office/drawing/2014/main" xmlns="" id="{255121DF-E16F-8E6C-DEB3-B40BAB490AAB}"/>
                </a:ext>
              </a:extLst>
            </p:cNvPr>
            <p:cNvPicPr>
              <a:picLocks noChangeAspect="1"/>
            </p:cNvPicPr>
            <p:nvPr/>
          </p:nvPicPr>
          <p:blipFill>
            <a:blip r:embed="rId3"/>
            <a:stretch>
              <a:fillRect/>
            </a:stretch>
          </p:blipFill>
          <p:spPr>
            <a:xfrm>
              <a:off x="3537858" y="2571750"/>
              <a:ext cx="5399314" cy="2460171"/>
            </a:xfrm>
            <a:prstGeom prst="rect">
              <a:avLst/>
            </a:prstGeom>
          </p:spPr>
        </p:pic>
        <p:sp>
          <p:nvSpPr>
            <p:cNvPr id="7" name="TextBox 6">
              <a:extLst>
                <a:ext uri="{FF2B5EF4-FFF2-40B4-BE49-F238E27FC236}">
                  <a16:creationId xmlns:a16="http://schemas.microsoft.com/office/drawing/2014/main" xmlns="" id="{4A4F09E7-B20C-CA4E-2656-7672AA977ED4}"/>
                </a:ext>
              </a:extLst>
            </p:cNvPr>
            <p:cNvSpPr txBox="1"/>
            <p:nvPr/>
          </p:nvSpPr>
          <p:spPr>
            <a:xfrm>
              <a:off x="381000" y="3075574"/>
              <a:ext cx="2979615" cy="1881990"/>
            </a:xfrm>
            <a:prstGeom prst="rect">
              <a:avLst/>
            </a:prstGeom>
            <a:noFill/>
          </p:spPr>
          <p:txBody>
            <a:bodyPr wrap="square" rtlCol="0">
              <a:spAutoFit/>
            </a:bodyPr>
            <a:lstStyle/>
            <a:p>
              <a:pPr algn="ctr">
                <a:lnSpc>
                  <a:spcPct val="150000"/>
                </a:lnSpc>
              </a:pPr>
              <a:r>
                <a:rPr lang="en-US" sz="2000"/>
                <a:t>Diện tích gieo trồng lúa và các loại cây trên địa bàn tỉnh Hà Tĩnh giai đoạn 2023 - 2024</a:t>
              </a:r>
            </a:p>
          </p:txBody>
        </p:sp>
      </p:grpSp>
    </p:spTree>
    <p:extLst>
      <p:ext uri="{BB962C8B-B14F-4D97-AF65-F5344CB8AC3E}">
        <p14:creationId xmlns:p14="http://schemas.microsoft.com/office/powerpoint/2010/main" val="305482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4AD95F63-AABD-18C7-5CD2-9CC72372D739}"/>
              </a:ext>
            </a:extLst>
          </p:cNvPr>
          <p:cNvGraphicFramePr>
            <a:graphicFrameLocks noGrp="1"/>
          </p:cNvGraphicFramePr>
          <p:nvPr>
            <p:extLst>
              <p:ext uri="{D42A27DB-BD31-4B8C-83A1-F6EECF244321}">
                <p14:modId xmlns:p14="http://schemas.microsoft.com/office/powerpoint/2010/main" val="894845576"/>
              </p:ext>
            </p:extLst>
          </p:nvPr>
        </p:nvGraphicFramePr>
        <p:xfrm>
          <a:off x="0" y="0"/>
          <a:ext cx="9144000" cy="5165388"/>
        </p:xfrm>
        <a:graphic>
          <a:graphicData uri="http://schemas.openxmlformats.org/drawingml/2006/table">
            <a:tbl>
              <a:tblPr firstRow="1" bandRow="1"/>
              <a:tblGrid>
                <a:gridCol w="1286933">
                  <a:extLst>
                    <a:ext uri="{9D8B030D-6E8A-4147-A177-3AD203B41FA5}">
                      <a16:colId xmlns:a16="http://schemas.microsoft.com/office/drawing/2014/main" xmlns="" val="20000"/>
                    </a:ext>
                  </a:extLst>
                </a:gridCol>
                <a:gridCol w="7857067">
                  <a:extLst>
                    <a:ext uri="{9D8B030D-6E8A-4147-A177-3AD203B41FA5}">
                      <a16:colId xmlns:a16="http://schemas.microsoft.com/office/drawing/2014/main" xmlns="" val="20001"/>
                    </a:ext>
                  </a:extLst>
                </a:gridCol>
              </a:tblGrid>
              <a:tr h="440354">
                <a:tc>
                  <a:txBody>
                    <a:bodyPr/>
                    <a:lstStyle/>
                    <a:p>
                      <a:pPr algn="ctr">
                        <a:lnSpc>
                          <a:spcPct val="100000"/>
                        </a:lnSpc>
                      </a:pPr>
                      <a:endParaRPr lang="en-US" sz="2000" b="1">
                        <a:solidFill>
                          <a:srgbClr val="000000"/>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90000"/>
                      </a:schemeClr>
                    </a:solidFill>
                  </a:tcPr>
                </a:tc>
                <a:tc>
                  <a:txBody>
                    <a:bodyPr/>
                    <a:lstStyle/>
                    <a:p>
                      <a:pPr algn="ctr">
                        <a:lnSpc>
                          <a:spcPct val="100000"/>
                        </a:lnSpc>
                      </a:pPr>
                      <a:r>
                        <a:rPr lang="en-US" sz="2000" b="1">
                          <a:solidFill>
                            <a:srgbClr val="000000"/>
                          </a:solidFill>
                        </a:rPr>
                        <a:t>Cây ăn quả</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90000"/>
                      </a:schemeClr>
                    </a:solidFill>
                  </a:tcPr>
                </a:tc>
                <a:extLst>
                  <a:ext uri="{0D108BD9-81ED-4DB2-BD59-A6C34878D82A}">
                    <a16:rowId xmlns:a16="http://schemas.microsoft.com/office/drawing/2014/main" xmlns="" val="10000"/>
                  </a:ext>
                </a:extLst>
              </a:tr>
              <a:tr h="994896">
                <a:tc>
                  <a:txBody>
                    <a:bodyPr/>
                    <a:lstStyle/>
                    <a:p>
                      <a:pPr algn="ctr">
                        <a:lnSpc>
                          <a:spcPct val="150000"/>
                        </a:lnSpc>
                      </a:pPr>
                      <a:r>
                        <a:rPr lang="en-US" sz="2000">
                          <a:solidFill>
                            <a:srgbClr val="000000"/>
                          </a:solidFill>
                        </a:rPr>
                        <a:t>Điều kiện phát triển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tc>
                  <a:txBody>
                    <a:bodyPr/>
                    <a:lstStyle/>
                    <a:p>
                      <a:endParaRPr lang="en-US" sz="2000">
                        <a:solidFill>
                          <a:srgbClr val="000000"/>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r h="994896">
                <a:tc>
                  <a:txBody>
                    <a:bodyPr/>
                    <a:lstStyle/>
                    <a:p>
                      <a:pPr algn="ctr">
                        <a:lnSpc>
                          <a:spcPct val="150000"/>
                        </a:lnSpc>
                      </a:pPr>
                      <a:r>
                        <a:rPr lang="en-US" sz="2000">
                          <a:solidFill>
                            <a:srgbClr val="000000"/>
                          </a:solidFill>
                        </a:rPr>
                        <a:t>Hiện trạng</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tc>
                  <a:txBody>
                    <a:bodyPr/>
                    <a:lstStyle/>
                    <a:p>
                      <a:endParaRPr lang="en-US" sz="2000">
                        <a:solidFill>
                          <a:srgbClr val="000000"/>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r h="1447122">
                <a:tc>
                  <a:txBody>
                    <a:bodyPr/>
                    <a:lstStyle/>
                    <a:p>
                      <a:pPr algn="ctr">
                        <a:lnSpc>
                          <a:spcPct val="150000"/>
                        </a:lnSpc>
                      </a:pPr>
                      <a:r>
                        <a:rPr lang="en-US" sz="2000">
                          <a:solidFill>
                            <a:srgbClr val="000000"/>
                          </a:solidFill>
                        </a:rPr>
                        <a:t>Phân bố</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tc>
                  <a:txBody>
                    <a:bodyPr/>
                    <a:lstStyle/>
                    <a:p>
                      <a:endParaRPr lang="en-US" sz="2000">
                        <a:solidFill>
                          <a:srgbClr val="000000"/>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629291353"/>
                  </a:ext>
                </a:extLst>
              </a:tr>
              <a:tr h="1266232">
                <a:tc>
                  <a:txBody>
                    <a:bodyPr/>
                    <a:lstStyle/>
                    <a:p>
                      <a:pPr algn="ctr">
                        <a:lnSpc>
                          <a:spcPct val="150000"/>
                        </a:lnSpc>
                      </a:pPr>
                      <a:r>
                        <a:rPr lang="en-US" sz="2000">
                          <a:solidFill>
                            <a:srgbClr val="000000"/>
                          </a:solidFill>
                        </a:rPr>
                        <a:t>Hướng phát triển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tc>
                  <a:txBody>
                    <a:bodyPr/>
                    <a:lstStyle/>
                    <a:p>
                      <a:endParaRPr lang="en-US" sz="2000">
                        <a:solidFill>
                          <a:srgbClr val="000000"/>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2024984687"/>
                  </a:ext>
                </a:extLst>
              </a:tr>
            </a:tbl>
          </a:graphicData>
        </a:graphic>
      </p:graphicFrame>
      <p:sp>
        <p:nvSpPr>
          <p:cNvPr id="4" name="TextBox 3">
            <a:extLst>
              <a:ext uri="{FF2B5EF4-FFF2-40B4-BE49-F238E27FC236}">
                <a16:creationId xmlns:a16="http://schemas.microsoft.com/office/drawing/2014/main" xmlns="" id="{ADCADB05-F48A-4082-7620-02C8096D55AA}"/>
              </a:ext>
            </a:extLst>
          </p:cNvPr>
          <p:cNvSpPr txBox="1"/>
          <p:nvPr/>
        </p:nvSpPr>
        <p:spPr>
          <a:xfrm>
            <a:off x="1303867" y="475476"/>
            <a:ext cx="7840131" cy="958660"/>
          </a:xfrm>
          <a:prstGeom prst="rect">
            <a:avLst/>
          </a:prstGeom>
          <a:noFill/>
        </p:spPr>
        <p:txBody>
          <a:bodyPr wrap="square" rtlCol="0">
            <a:spAutoFit/>
          </a:bodyPr>
          <a:lstStyle/>
          <a:p>
            <a:pPr lvl="0" algn="just">
              <a:lnSpc>
                <a:spcPct val="150000"/>
              </a:lnSpc>
              <a:defRPr/>
            </a:pPr>
            <a:r>
              <a:rPr kumimoji="0" lang="vi-VN" sz="2000" b="0" i="0" u="none" strike="noStrike" kern="0" cap="none" spc="0" normalizeH="0" baseline="0" noProof="0">
                <a:ln>
                  <a:noFill/>
                </a:ln>
                <a:solidFill>
                  <a:srgbClr val="000000"/>
                </a:solidFill>
                <a:effectLst/>
                <a:uLnTx/>
                <a:uFillTx/>
                <a:sym typeface="Arial"/>
              </a:rPr>
              <a:t>- </a:t>
            </a:r>
            <a:r>
              <a:rPr lang="vi-VN" sz="2000"/>
              <a:t>Sử dụng </a:t>
            </a:r>
            <a:r>
              <a:rPr lang="en-US" sz="2000"/>
              <a:t>rộng rãi </a:t>
            </a:r>
            <a:r>
              <a:rPr lang="vi-VN" sz="2000"/>
              <a:t>các mô hình trồng trọt</a:t>
            </a:r>
            <a:r>
              <a:rPr lang="en-US" sz="2000"/>
              <a:t> theo hướng</a:t>
            </a:r>
            <a:r>
              <a:rPr lang="vi-VN" sz="2000"/>
              <a:t> công nghệ cao, theo hướng hữu cơ</a:t>
            </a:r>
            <a:r>
              <a:rPr lang="en-US" sz="2000"/>
              <a:t>, mô hình VietGAP, GlobalGAP</a:t>
            </a:r>
            <a:r>
              <a:rPr lang="vi-VN" sz="2000"/>
              <a:t>. </a:t>
            </a:r>
            <a:endParaRPr kumimoji="0" lang="en-US" sz="2000" b="0" i="0" u="none" strike="noStrike" kern="0" cap="none" spc="0" normalizeH="0" baseline="0" noProof="0">
              <a:ln>
                <a:noFill/>
              </a:ln>
              <a:solidFill>
                <a:srgbClr val="000000"/>
              </a:solidFill>
              <a:effectLst/>
              <a:uLnTx/>
              <a:uFillTx/>
              <a:sym typeface="Arial"/>
            </a:endParaRPr>
          </a:p>
        </p:txBody>
      </p:sp>
      <p:sp>
        <p:nvSpPr>
          <p:cNvPr id="8" name="TextBox 7">
            <a:extLst>
              <a:ext uri="{FF2B5EF4-FFF2-40B4-BE49-F238E27FC236}">
                <a16:creationId xmlns:a16="http://schemas.microsoft.com/office/drawing/2014/main" xmlns="" id="{96213BEA-BD3A-EA2D-301F-DB0286922D38}"/>
              </a:ext>
            </a:extLst>
          </p:cNvPr>
          <p:cNvSpPr txBox="1"/>
          <p:nvPr/>
        </p:nvSpPr>
        <p:spPr>
          <a:xfrm>
            <a:off x="1303865" y="1476471"/>
            <a:ext cx="7599893" cy="958660"/>
          </a:xfrm>
          <a:prstGeom prst="rect">
            <a:avLst/>
          </a:prstGeom>
          <a:noFill/>
        </p:spPr>
        <p:txBody>
          <a:bodyPr wrap="square" rtlCol="0">
            <a:spAutoFit/>
          </a:bodyPr>
          <a:lstStyle/>
          <a:p>
            <a:pPr lvl="0" algn="just">
              <a:lnSpc>
                <a:spcPct val="150000"/>
              </a:lnSpc>
              <a:defRPr/>
            </a:pPr>
            <a:r>
              <a:rPr kumimoji="0" lang="vi-VN" sz="2000" b="0" i="0" u="none" strike="noStrike" kern="0" cap="none" spc="0" normalizeH="0" baseline="0" noProof="0">
                <a:ln>
                  <a:noFill/>
                </a:ln>
                <a:solidFill>
                  <a:srgbClr val="000000"/>
                </a:solidFill>
                <a:effectLst/>
                <a:uLnTx/>
                <a:uFillTx/>
                <a:sym typeface="Arial"/>
              </a:rPr>
              <a:t>- </a:t>
            </a:r>
            <a:r>
              <a:rPr lang="en-US" sz="2000"/>
              <a:t>Bao gồm: cây ăn quả nhiệt đới, cận nhiệt đới, ôn đới.</a:t>
            </a:r>
          </a:p>
          <a:p>
            <a:pPr lvl="0" algn="just">
              <a:lnSpc>
                <a:spcPct val="150000"/>
              </a:lnSpc>
              <a:defRPr/>
            </a:pPr>
            <a:r>
              <a:rPr kumimoji="0" lang="en-US" sz="2000" b="0" i="0" u="none" strike="noStrike" kern="0" cap="none" spc="0" normalizeH="0" baseline="0" noProof="0">
                <a:ln>
                  <a:noFill/>
                </a:ln>
                <a:solidFill>
                  <a:srgbClr val="000000"/>
                </a:solidFill>
                <a:effectLst/>
                <a:uLnTx/>
                <a:uFillTx/>
                <a:sym typeface="Arial"/>
              </a:rPr>
              <a:t>- </a:t>
            </a:r>
            <a:r>
              <a:rPr lang="en-US" sz="2000"/>
              <a:t>Nhiều loại cây ăn quả phát triển thành các vùng đặc sản. </a:t>
            </a:r>
            <a:endParaRPr kumimoji="0" lang="en-US" sz="2000" b="0" i="0" u="none" strike="noStrike" kern="0" cap="none" spc="0" normalizeH="0" baseline="0" noProof="0">
              <a:ln>
                <a:noFill/>
              </a:ln>
              <a:solidFill>
                <a:srgbClr val="000000"/>
              </a:solidFill>
              <a:effectLst/>
              <a:uLnTx/>
              <a:uFillTx/>
              <a:sym typeface="Arial"/>
            </a:endParaRPr>
          </a:p>
        </p:txBody>
      </p:sp>
      <p:sp>
        <p:nvSpPr>
          <p:cNvPr id="9" name="TextBox 8">
            <a:extLst>
              <a:ext uri="{FF2B5EF4-FFF2-40B4-BE49-F238E27FC236}">
                <a16:creationId xmlns:a16="http://schemas.microsoft.com/office/drawing/2014/main" xmlns="" id="{A7B57973-22C0-C044-2589-9B480833C227}"/>
              </a:ext>
            </a:extLst>
          </p:cNvPr>
          <p:cNvSpPr txBox="1"/>
          <p:nvPr/>
        </p:nvSpPr>
        <p:spPr>
          <a:xfrm>
            <a:off x="1303865" y="2472755"/>
            <a:ext cx="7840131" cy="1420325"/>
          </a:xfrm>
          <a:prstGeom prst="rect">
            <a:avLst/>
          </a:prstGeom>
          <a:noFill/>
        </p:spPr>
        <p:txBody>
          <a:bodyPr wrap="square" rtlCol="0">
            <a:spAutoFit/>
          </a:bodyPr>
          <a:lstStyle/>
          <a:p>
            <a:pPr lvl="0" algn="just">
              <a:lnSpc>
                <a:spcPct val="150000"/>
              </a:lnSpc>
              <a:defRPr/>
            </a:pPr>
            <a:r>
              <a:rPr kumimoji="0" lang="vi-VN" sz="2000" b="0" i="0" u="none" strike="noStrike" kern="0" cap="none" spc="0" normalizeH="0" baseline="0" noProof="0">
                <a:ln>
                  <a:noFill/>
                </a:ln>
                <a:solidFill>
                  <a:srgbClr val="000000"/>
                </a:solidFill>
                <a:effectLst/>
                <a:uLnTx/>
                <a:uFillTx/>
                <a:sym typeface="Arial"/>
              </a:rPr>
              <a:t>-</a:t>
            </a:r>
            <a:r>
              <a:rPr kumimoji="0" lang="en-US" sz="2000" b="0" i="0" u="none" strike="noStrike" kern="0" cap="none" spc="0" normalizeH="0" noProof="0">
                <a:ln>
                  <a:noFill/>
                </a:ln>
                <a:solidFill>
                  <a:srgbClr val="000000"/>
                </a:solidFill>
                <a:effectLst/>
                <a:uLnTx/>
                <a:uFillTx/>
                <a:sym typeface="Arial"/>
              </a:rPr>
              <a:t> Diện tích ngày càng tăng.</a:t>
            </a:r>
          </a:p>
          <a:p>
            <a:pPr lvl="0" algn="just">
              <a:lnSpc>
                <a:spcPct val="150000"/>
              </a:lnSpc>
              <a:defRPr/>
            </a:pPr>
            <a:r>
              <a:rPr kumimoji="0" lang="en-US" sz="2000" b="0" i="0" u="none" strike="noStrike" kern="0" cap="none" spc="0" normalizeH="0" baseline="0" noProof="0">
                <a:ln>
                  <a:noFill/>
                </a:ln>
                <a:solidFill>
                  <a:srgbClr val="000000"/>
                </a:solidFill>
                <a:effectLst/>
                <a:uLnTx/>
                <a:uFillTx/>
                <a:sym typeface="Arial"/>
              </a:rPr>
              <a:t>- Đồng</a:t>
            </a:r>
            <a:r>
              <a:rPr kumimoji="0" lang="en-US" sz="2000" b="0" i="0" u="none" strike="noStrike" kern="0" cap="none" spc="0" normalizeH="0" noProof="0">
                <a:ln>
                  <a:noFill/>
                </a:ln>
                <a:solidFill>
                  <a:srgbClr val="000000"/>
                </a:solidFill>
                <a:effectLst/>
                <a:uLnTx/>
                <a:uFillTx/>
                <a:sym typeface="Arial"/>
              </a:rPr>
              <a:t> bằng sông Cửu Long, Trung du và miền núi Bắc Bộ,     Đông Nam Bộ.</a:t>
            </a:r>
            <a:endParaRPr kumimoji="0" lang="en-US" sz="2000" b="0" i="0" u="none" strike="noStrike" kern="0" cap="none" spc="0" normalizeH="0" baseline="0" noProof="0">
              <a:ln>
                <a:noFill/>
              </a:ln>
              <a:solidFill>
                <a:srgbClr val="000000"/>
              </a:solidFill>
              <a:effectLst/>
              <a:uLnTx/>
              <a:uFillTx/>
              <a:sym typeface="Arial"/>
            </a:endParaRPr>
          </a:p>
        </p:txBody>
      </p:sp>
      <p:sp>
        <p:nvSpPr>
          <p:cNvPr id="10" name="TextBox 9">
            <a:extLst>
              <a:ext uri="{FF2B5EF4-FFF2-40B4-BE49-F238E27FC236}">
                <a16:creationId xmlns:a16="http://schemas.microsoft.com/office/drawing/2014/main" xmlns="" id="{D142467B-C703-805E-8B88-927B13987E65}"/>
              </a:ext>
            </a:extLst>
          </p:cNvPr>
          <p:cNvSpPr txBox="1"/>
          <p:nvPr/>
        </p:nvSpPr>
        <p:spPr>
          <a:xfrm>
            <a:off x="1400174" y="4377506"/>
            <a:ext cx="7496175" cy="400110"/>
          </a:xfrm>
          <a:prstGeom prst="rect">
            <a:avLst/>
          </a:prstGeom>
          <a:noFill/>
        </p:spPr>
        <p:txBody>
          <a:bodyPr wrap="square" rtlCol="0">
            <a:spAutoFit/>
          </a:bodyPr>
          <a:lstStyle/>
          <a:p>
            <a:pPr lvl="0" algn="just">
              <a:defRPr/>
            </a:pPr>
            <a:r>
              <a:rPr lang="vi-VN" sz="2000"/>
              <a:t>- Mở rộng thị trường xuất khẩu sang Hoa Kỳ, Nhật Bản…</a:t>
            </a:r>
            <a:endParaRPr lang="en-US" sz="2000"/>
          </a:p>
        </p:txBody>
      </p:sp>
    </p:spTree>
    <p:extLst>
      <p:ext uri="{BB962C8B-B14F-4D97-AF65-F5344CB8AC3E}">
        <p14:creationId xmlns:p14="http://schemas.microsoft.com/office/powerpoint/2010/main" val="132857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anim calcmode="lin" valueType="num">
                                      <p:cBhvr>
                                        <p:cTn id="29" dur="500" fill="hold"/>
                                        <p:tgtEl>
                                          <p:spTgt spid="10"/>
                                        </p:tgtEl>
                                        <p:attrNameLst>
                                          <p:attrName>ppt_x</p:attrName>
                                        </p:attrNameLst>
                                      </p:cBhvr>
                                      <p:tavLst>
                                        <p:tav tm="0">
                                          <p:val>
                                            <p:strVal val="#ppt_x"/>
                                          </p:val>
                                        </p:tav>
                                        <p:tav tm="100000">
                                          <p:val>
                                            <p:strVal val="#ppt_x"/>
                                          </p:val>
                                        </p:tav>
                                      </p:tavLst>
                                    </p:anim>
                                    <p:anim calcmode="lin" valueType="num">
                                      <p:cBhvr>
                                        <p:cTn id="30"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368FD783-5A78-2C72-58D9-8C3DCE43728D}"/>
              </a:ext>
            </a:extLst>
          </p:cNvPr>
          <p:cNvGrpSpPr/>
          <p:nvPr/>
        </p:nvGrpSpPr>
        <p:grpSpPr>
          <a:xfrm>
            <a:off x="4766540" y="1362770"/>
            <a:ext cx="4090121" cy="3594687"/>
            <a:chOff x="4760527" y="1659608"/>
            <a:chExt cx="4090121" cy="3594687"/>
          </a:xfrm>
        </p:grpSpPr>
        <p:pic>
          <p:nvPicPr>
            <p:cNvPr id="10" name="Picture 9">
              <a:extLst>
                <a:ext uri="{FF2B5EF4-FFF2-40B4-BE49-F238E27FC236}">
                  <a16:creationId xmlns:a16="http://schemas.microsoft.com/office/drawing/2014/main" xmlns="" id="{584C3539-DF59-15C0-ECAC-EC40C72CA114}"/>
                </a:ext>
              </a:extLst>
            </p:cNvPr>
            <p:cNvPicPr>
              <a:picLocks noChangeAspect="1"/>
            </p:cNvPicPr>
            <p:nvPr/>
          </p:nvPicPr>
          <p:blipFill>
            <a:blip r:embed="rId2"/>
            <a:srcRect/>
            <a:stretch/>
          </p:blipFill>
          <p:spPr>
            <a:xfrm>
              <a:off x="4760527" y="1659608"/>
              <a:ext cx="4090121" cy="2718558"/>
            </a:xfrm>
            <a:prstGeom prst="rect">
              <a:avLst/>
            </a:prstGeom>
            <a:ln w="38100">
              <a:noFill/>
            </a:ln>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xmlns="" id="{29FAE5E9-DD99-678A-59C0-B9403F9AD5E7}"/>
                </a:ext>
              </a:extLst>
            </p:cNvPr>
            <p:cNvSpPr txBox="1"/>
            <p:nvPr/>
          </p:nvSpPr>
          <p:spPr>
            <a:xfrm>
              <a:off x="4873455" y="4382261"/>
              <a:ext cx="3864264" cy="872034"/>
            </a:xfrm>
            <a:prstGeom prst="rect">
              <a:avLst/>
            </a:prstGeom>
            <a:noFill/>
          </p:spPr>
          <p:txBody>
            <a:bodyPr wrap="square" rtlCol="0">
              <a:spAutoFit/>
            </a:bodyPr>
            <a:lstStyle/>
            <a:p>
              <a:pPr algn="ctr">
                <a:lnSpc>
                  <a:spcPct val="150000"/>
                </a:lnSpc>
              </a:pPr>
              <a:r>
                <a:rPr lang="vi-VN" sz="1800"/>
                <a:t>Huyện Mường Ảng hình thành vùng chuyên canh cây ăn quả có múi.</a:t>
              </a:r>
              <a:endParaRPr lang="en-US" sz="1800"/>
            </a:p>
          </p:txBody>
        </p:sp>
      </p:grpSp>
      <p:grpSp>
        <p:nvGrpSpPr>
          <p:cNvPr id="12" name="Group 11">
            <a:extLst>
              <a:ext uri="{FF2B5EF4-FFF2-40B4-BE49-F238E27FC236}">
                <a16:creationId xmlns:a16="http://schemas.microsoft.com/office/drawing/2014/main" xmlns="" id="{F8E0261C-8B82-F41D-DC86-70CCBAA5764E}"/>
              </a:ext>
            </a:extLst>
          </p:cNvPr>
          <p:cNvGrpSpPr/>
          <p:nvPr/>
        </p:nvGrpSpPr>
        <p:grpSpPr>
          <a:xfrm>
            <a:off x="345714" y="271190"/>
            <a:ext cx="4140562" cy="3810138"/>
            <a:chOff x="355239" y="318815"/>
            <a:chExt cx="4140562" cy="3810138"/>
          </a:xfrm>
        </p:grpSpPr>
        <p:pic>
          <p:nvPicPr>
            <p:cNvPr id="13" name="Picture 12" descr="A group of logos with green text&#10;&#10;Description automatically generated">
              <a:extLst>
                <a:ext uri="{FF2B5EF4-FFF2-40B4-BE49-F238E27FC236}">
                  <a16:creationId xmlns:a16="http://schemas.microsoft.com/office/drawing/2014/main" xmlns="" id="{C57311FA-4E93-6199-50B5-E5B273FC1EF6}"/>
                </a:ext>
              </a:extLst>
            </p:cNvPr>
            <p:cNvPicPr>
              <a:picLocks noChangeAspect="1"/>
            </p:cNvPicPr>
            <p:nvPr/>
          </p:nvPicPr>
          <p:blipFill>
            <a:blip r:embed="rId3"/>
            <a:stretch>
              <a:fillRect/>
            </a:stretch>
          </p:blipFill>
          <p:spPr>
            <a:xfrm>
              <a:off x="355239" y="318815"/>
              <a:ext cx="4140562" cy="2959601"/>
            </a:xfrm>
            <a:prstGeom prst="rect">
              <a:avLst/>
            </a:prstGeom>
          </p:spPr>
        </p:pic>
        <p:sp>
          <p:nvSpPr>
            <p:cNvPr id="14" name="TextBox 13">
              <a:extLst>
                <a:ext uri="{FF2B5EF4-FFF2-40B4-BE49-F238E27FC236}">
                  <a16:creationId xmlns:a16="http://schemas.microsoft.com/office/drawing/2014/main" xmlns="" id="{6D434B93-A6CB-8931-6AA8-1A8CA65FD1EB}"/>
                </a:ext>
              </a:extLst>
            </p:cNvPr>
            <p:cNvSpPr txBox="1"/>
            <p:nvPr/>
          </p:nvSpPr>
          <p:spPr>
            <a:xfrm>
              <a:off x="522722" y="3256919"/>
              <a:ext cx="3864264" cy="872034"/>
            </a:xfrm>
            <a:prstGeom prst="rect">
              <a:avLst/>
            </a:prstGeom>
            <a:noFill/>
          </p:spPr>
          <p:txBody>
            <a:bodyPr wrap="square" rtlCol="0">
              <a:spAutoFit/>
            </a:bodyPr>
            <a:lstStyle/>
            <a:p>
              <a:pPr algn="ctr">
                <a:lnSpc>
                  <a:spcPct val="150000"/>
                </a:lnSpc>
              </a:pPr>
              <a:r>
                <a:rPr lang="en-US" sz="1800"/>
                <a:t>Các tiêu chuẩn sản xuất bền vững được áp dụng trong nông nghiệp</a:t>
              </a:r>
            </a:p>
          </p:txBody>
        </p:sp>
      </p:grpSp>
    </p:spTree>
    <p:extLst>
      <p:ext uri="{BB962C8B-B14F-4D97-AF65-F5344CB8AC3E}">
        <p14:creationId xmlns:p14="http://schemas.microsoft.com/office/powerpoint/2010/main" val="33552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sp>
        <p:nvSpPr>
          <p:cNvPr id="1566" name="Google Shape;1566;p39"/>
          <p:cNvSpPr/>
          <p:nvPr/>
        </p:nvSpPr>
        <p:spPr>
          <a:xfrm flipH="1">
            <a:off x="-39753" y="4489456"/>
            <a:ext cx="462572" cy="160238"/>
          </a:xfrm>
          <a:custGeom>
            <a:avLst/>
            <a:gdLst/>
            <a:ahLst/>
            <a:cxnLst/>
            <a:rect l="l" t="t" r="r" b="b"/>
            <a:pathLst>
              <a:path w="405765" h="140560" extrusionOk="0">
                <a:moveTo>
                  <a:pt x="0" y="140561"/>
                </a:moveTo>
                <a:cubicBezTo>
                  <a:pt x="12383" y="108176"/>
                  <a:pt x="37147" y="82458"/>
                  <a:pt x="63818" y="59598"/>
                </a:cubicBezTo>
                <a:cubicBezTo>
                  <a:pt x="90488" y="35786"/>
                  <a:pt x="120015" y="13878"/>
                  <a:pt x="155258" y="4353"/>
                </a:cubicBezTo>
                <a:cubicBezTo>
                  <a:pt x="203835" y="-8030"/>
                  <a:pt x="256222" y="7211"/>
                  <a:pt x="299085" y="34833"/>
                </a:cubicBezTo>
                <a:cubicBezTo>
                  <a:pt x="340995" y="62455"/>
                  <a:pt x="374333" y="101508"/>
                  <a:pt x="405765" y="140561"/>
                </a:cubicBezTo>
                <a:lnTo>
                  <a:pt x="0" y="140561"/>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7" name="Google Shape;1567;p39"/>
          <p:cNvSpPr/>
          <p:nvPr/>
        </p:nvSpPr>
        <p:spPr>
          <a:xfrm flipH="1">
            <a:off x="10169" y="4556225"/>
            <a:ext cx="449813" cy="92552"/>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8" name="Google Shape;1568;p39"/>
          <p:cNvSpPr/>
          <p:nvPr/>
        </p:nvSpPr>
        <p:spPr>
          <a:xfrm rot="10800000" flipH="1">
            <a:off x="-2358625" y="3278294"/>
            <a:ext cx="712316" cy="331100"/>
          </a:xfrm>
          <a:custGeom>
            <a:avLst/>
            <a:gdLst/>
            <a:ahLst/>
            <a:cxnLst/>
            <a:rect l="l" t="t" r="r" b="b"/>
            <a:pathLst>
              <a:path w="624839" h="219635" extrusionOk="0">
                <a:moveTo>
                  <a:pt x="624840" y="219636"/>
                </a:moveTo>
                <a:lnTo>
                  <a:pt x="0" y="219636"/>
                </a:lnTo>
                <a:cubicBezTo>
                  <a:pt x="3810" y="184393"/>
                  <a:pt x="27622" y="156770"/>
                  <a:pt x="60008" y="143436"/>
                </a:cubicBezTo>
                <a:cubicBezTo>
                  <a:pt x="93345" y="130100"/>
                  <a:pt x="133350" y="136768"/>
                  <a:pt x="160972" y="159628"/>
                </a:cubicBezTo>
                <a:cubicBezTo>
                  <a:pt x="165735" y="110098"/>
                  <a:pt x="185738" y="60568"/>
                  <a:pt x="222885" y="28183"/>
                </a:cubicBezTo>
                <a:cubicBezTo>
                  <a:pt x="264795" y="-8012"/>
                  <a:pt x="324802" y="-8012"/>
                  <a:pt x="370522" y="20563"/>
                </a:cubicBezTo>
                <a:cubicBezTo>
                  <a:pt x="424815" y="53900"/>
                  <a:pt x="435292" y="105336"/>
                  <a:pt x="430530" y="165343"/>
                </a:cubicBezTo>
                <a:cubicBezTo>
                  <a:pt x="431483" y="155818"/>
                  <a:pt x="469583" y="139625"/>
                  <a:pt x="478155" y="136768"/>
                </a:cubicBezTo>
                <a:cubicBezTo>
                  <a:pt x="498158" y="130100"/>
                  <a:pt x="518160" y="130100"/>
                  <a:pt x="538163" y="137720"/>
                </a:cubicBezTo>
                <a:cubicBezTo>
                  <a:pt x="575310" y="150103"/>
                  <a:pt x="604838" y="185345"/>
                  <a:pt x="624840" y="2196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9" name="Google Shape;1569;p39"/>
          <p:cNvSpPr/>
          <p:nvPr/>
        </p:nvSpPr>
        <p:spPr>
          <a:xfrm flipH="1">
            <a:off x="1341974" y="4562721"/>
            <a:ext cx="889311" cy="309649"/>
          </a:xfrm>
          <a:custGeom>
            <a:avLst/>
            <a:gdLst/>
            <a:ahLst/>
            <a:cxnLst/>
            <a:rect l="l" t="t" r="r" b="b"/>
            <a:pathLst>
              <a:path w="780097" h="271622" extrusionOk="0">
                <a:moveTo>
                  <a:pt x="0" y="271622"/>
                </a:moveTo>
                <a:cubicBezTo>
                  <a:pt x="23813" y="208757"/>
                  <a:pt x="72390" y="159227"/>
                  <a:pt x="121920" y="114460"/>
                </a:cubicBezTo>
                <a:cubicBezTo>
                  <a:pt x="173355" y="68740"/>
                  <a:pt x="230505" y="25877"/>
                  <a:pt x="297180" y="8732"/>
                </a:cubicBezTo>
                <a:cubicBezTo>
                  <a:pt x="391477" y="-16033"/>
                  <a:pt x="492442" y="14447"/>
                  <a:pt x="573405" y="67787"/>
                </a:cubicBezTo>
                <a:cubicBezTo>
                  <a:pt x="654367" y="121127"/>
                  <a:pt x="718185" y="196375"/>
                  <a:pt x="780097" y="271622"/>
                </a:cubicBezTo>
                <a:lnTo>
                  <a:pt x="0" y="271622"/>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0" name="Google Shape;1570;p39"/>
          <p:cNvSpPr/>
          <p:nvPr/>
        </p:nvSpPr>
        <p:spPr>
          <a:xfrm flipH="1">
            <a:off x="1143573" y="4744522"/>
            <a:ext cx="658024" cy="134740"/>
          </a:xfrm>
          <a:custGeom>
            <a:avLst/>
            <a:gdLst/>
            <a:ahLst/>
            <a:cxnLst/>
            <a:rect l="l" t="t" r="r" b="b"/>
            <a:pathLst>
              <a:path w="577214" h="118193" extrusionOk="0">
                <a:moveTo>
                  <a:pt x="5715" y="113939"/>
                </a:moveTo>
                <a:cubicBezTo>
                  <a:pt x="8573" y="114891"/>
                  <a:pt x="4762" y="119653"/>
                  <a:pt x="1905" y="117748"/>
                </a:cubicBezTo>
                <a:cubicBezTo>
                  <a:pt x="-952" y="115844"/>
                  <a:pt x="0" y="112034"/>
                  <a:pt x="953" y="109176"/>
                </a:cubicBezTo>
                <a:cubicBezTo>
                  <a:pt x="20955" y="34881"/>
                  <a:pt x="106680" y="-15602"/>
                  <a:pt x="181928" y="4401"/>
                </a:cubicBezTo>
                <a:cubicBezTo>
                  <a:pt x="237173" y="18689"/>
                  <a:pt x="282892" y="64409"/>
                  <a:pt x="340995" y="69171"/>
                </a:cubicBezTo>
                <a:cubicBezTo>
                  <a:pt x="386715" y="72981"/>
                  <a:pt x="429577" y="49169"/>
                  <a:pt x="474345" y="42501"/>
                </a:cubicBezTo>
                <a:cubicBezTo>
                  <a:pt x="519113" y="35834"/>
                  <a:pt x="577215" y="58694"/>
                  <a:pt x="577215" y="104414"/>
                </a:cubicBezTo>
                <a:cubicBezTo>
                  <a:pt x="569595" y="107271"/>
                  <a:pt x="570548" y="112034"/>
                  <a:pt x="562927" y="112034"/>
                </a:cubicBezTo>
                <a:lnTo>
                  <a:pt x="5715" y="113939"/>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571" name="Google Shape;1571;p39"/>
          <p:cNvGrpSpPr/>
          <p:nvPr/>
        </p:nvGrpSpPr>
        <p:grpSpPr>
          <a:xfrm>
            <a:off x="-1314289" y="3057075"/>
            <a:ext cx="3652637" cy="3908808"/>
            <a:chOff x="-1826483" y="2446426"/>
            <a:chExt cx="4379499" cy="4348869"/>
          </a:xfrm>
        </p:grpSpPr>
        <p:sp>
          <p:nvSpPr>
            <p:cNvPr id="1572" name="Google Shape;1572;p39"/>
            <p:cNvSpPr/>
            <p:nvPr/>
          </p:nvSpPr>
          <p:spPr>
            <a:xfrm rot="3583529" flipH="1">
              <a:off x="-1811168" y="2431111"/>
              <a:ext cx="4348869" cy="4379499"/>
            </a:xfrm>
            <a:custGeom>
              <a:avLst/>
              <a:gdLst/>
              <a:ahLst/>
              <a:cxnLst/>
              <a:rect l="l" t="t" r="r" b="b"/>
              <a:pathLst>
                <a:path w="3812964" h="3755096" extrusionOk="0">
                  <a:moveTo>
                    <a:pt x="100604" y="389728"/>
                  </a:moveTo>
                  <a:cubicBezTo>
                    <a:pt x="-23221" y="585943"/>
                    <a:pt x="-37508" y="852643"/>
                    <a:pt x="84412" y="1050763"/>
                  </a:cubicBezTo>
                  <a:cubicBezTo>
                    <a:pt x="262529" y="1340323"/>
                    <a:pt x="653054" y="1414618"/>
                    <a:pt x="895942" y="1652743"/>
                  </a:cubicBezTo>
                  <a:cubicBezTo>
                    <a:pt x="1155022" y="1908013"/>
                    <a:pt x="1202647" y="2300443"/>
                    <a:pt x="1269322" y="2658583"/>
                  </a:cubicBezTo>
                  <a:cubicBezTo>
                    <a:pt x="1335997" y="3015771"/>
                    <a:pt x="1471252" y="3412011"/>
                    <a:pt x="1804627" y="3557743"/>
                  </a:cubicBezTo>
                  <a:cubicBezTo>
                    <a:pt x="2093234" y="3683473"/>
                    <a:pt x="2431372" y="3575841"/>
                    <a:pt x="2739029" y="3639658"/>
                  </a:cubicBezTo>
                  <a:cubicBezTo>
                    <a:pt x="2897144" y="3672043"/>
                    <a:pt x="3047640" y="3750148"/>
                    <a:pt x="3208612" y="3754911"/>
                  </a:cubicBezTo>
                  <a:cubicBezTo>
                    <a:pt x="3417209" y="3760626"/>
                    <a:pt x="3619140" y="3633943"/>
                    <a:pt x="3722962" y="3452968"/>
                  </a:cubicBezTo>
                  <a:cubicBezTo>
                    <a:pt x="3826784" y="3271993"/>
                    <a:pt x="3837262" y="3045298"/>
                    <a:pt x="3772492" y="2847178"/>
                  </a:cubicBezTo>
                  <a:cubicBezTo>
                    <a:pt x="3710579" y="2658583"/>
                    <a:pt x="3584849" y="2491896"/>
                    <a:pt x="3556274" y="2295681"/>
                  </a:cubicBezTo>
                  <a:cubicBezTo>
                    <a:pt x="3507697" y="1963258"/>
                    <a:pt x="3748679" y="1655601"/>
                    <a:pt x="3777254" y="1320321"/>
                  </a:cubicBezTo>
                  <a:cubicBezTo>
                    <a:pt x="3800115" y="1051716"/>
                    <a:pt x="3675337" y="778348"/>
                    <a:pt x="3468644" y="604041"/>
                  </a:cubicBezTo>
                  <a:cubicBezTo>
                    <a:pt x="3261952" y="429733"/>
                    <a:pt x="2980012" y="354486"/>
                    <a:pt x="2711407" y="383061"/>
                  </a:cubicBezTo>
                  <a:cubicBezTo>
                    <a:pt x="2350409" y="421161"/>
                    <a:pt x="1981792" y="634521"/>
                    <a:pt x="1644607" y="498313"/>
                  </a:cubicBezTo>
                  <a:cubicBezTo>
                    <a:pt x="1470299" y="427828"/>
                    <a:pt x="1344569" y="275428"/>
                    <a:pt x="1201694" y="152556"/>
                  </a:cubicBezTo>
                  <a:cubicBezTo>
                    <a:pt x="860699" y="-141767"/>
                    <a:pt x="334919" y="18253"/>
                    <a:pt x="100604" y="38972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573" name="Google Shape;1573;p39"/>
            <p:cNvGrpSpPr/>
            <p:nvPr/>
          </p:nvGrpSpPr>
          <p:grpSpPr>
            <a:xfrm flipH="1">
              <a:off x="891141" y="2957176"/>
              <a:ext cx="1571523" cy="1356478"/>
              <a:chOff x="-2733921" y="2780830"/>
              <a:chExt cx="1571523" cy="1356478"/>
            </a:xfrm>
          </p:grpSpPr>
          <p:sp>
            <p:nvSpPr>
              <p:cNvPr id="1574" name="Google Shape;1574;p39"/>
              <p:cNvSpPr/>
              <p:nvPr/>
            </p:nvSpPr>
            <p:spPr>
              <a:xfrm>
                <a:off x="-2733921" y="2780830"/>
                <a:ext cx="1462914" cy="1356478"/>
              </a:xfrm>
              <a:custGeom>
                <a:avLst/>
                <a:gdLst/>
                <a:ahLst/>
                <a:cxnLst/>
                <a:rect l="l" t="t" r="r" b="b"/>
                <a:pathLst>
                  <a:path w="1283258" h="1189893" extrusionOk="0">
                    <a:moveTo>
                      <a:pt x="62715" y="273997"/>
                    </a:moveTo>
                    <a:cubicBezTo>
                      <a:pt x="-55395" y="483547"/>
                      <a:pt x="6518" y="763583"/>
                      <a:pt x="138915" y="963608"/>
                    </a:cubicBezTo>
                    <a:cubicBezTo>
                      <a:pt x="198923" y="1054095"/>
                      <a:pt x="276075" y="1137915"/>
                      <a:pt x="375135" y="1172205"/>
                    </a:cubicBezTo>
                    <a:cubicBezTo>
                      <a:pt x="520868" y="1222687"/>
                      <a:pt x="677078" y="1156012"/>
                      <a:pt x="815191" y="1086480"/>
                    </a:cubicBezTo>
                    <a:cubicBezTo>
                      <a:pt x="1124753" y="930270"/>
                      <a:pt x="1488608" y="542602"/>
                      <a:pt x="1142850" y="201607"/>
                    </a:cubicBezTo>
                    <a:cubicBezTo>
                      <a:pt x="874245" y="-64140"/>
                      <a:pt x="270360" y="-93668"/>
                      <a:pt x="62715" y="27399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5" name="Google Shape;1575;p39"/>
              <p:cNvSpPr/>
              <p:nvPr/>
            </p:nvSpPr>
            <p:spPr>
              <a:xfrm>
                <a:off x="-1874716" y="3056517"/>
                <a:ext cx="712318" cy="250384"/>
              </a:xfrm>
              <a:custGeom>
                <a:avLst/>
                <a:gdLst/>
                <a:ahLst/>
                <a:cxnLst/>
                <a:rect l="l" t="t" r="r" b="b"/>
                <a:pathLst>
                  <a:path w="624840" h="219635" extrusionOk="0">
                    <a:moveTo>
                      <a:pt x="624840" y="219635"/>
                    </a:moveTo>
                    <a:lnTo>
                      <a:pt x="0" y="219635"/>
                    </a:lnTo>
                    <a:cubicBezTo>
                      <a:pt x="3810" y="184393"/>
                      <a:pt x="27623" y="156770"/>
                      <a:pt x="60008" y="143435"/>
                    </a:cubicBezTo>
                    <a:cubicBezTo>
                      <a:pt x="93345" y="130101"/>
                      <a:pt x="133350" y="136768"/>
                      <a:pt x="160973" y="159628"/>
                    </a:cubicBezTo>
                    <a:cubicBezTo>
                      <a:pt x="165735" y="110098"/>
                      <a:pt x="185738" y="60568"/>
                      <a:pt x="222885" y="28183"/>
                    </a:cubicBezTo>
                    <a:cubicBezTo>
                      <a:pt x="264795" y="-8012"/>
                      <a:pt x="324803" y="-8012"/>
                      <a:pt x="370523" y="20563"/>
                    </a:cubicBezTo>
                    <a:cubicBezTo>
                      <a:pt x="424815" y="53901"/>
                      <a:pt x="435293" y="105335"/>
                      <a:pt x="430530" y="165343"/>
                    </a:cubicBezTo>
                    <a:cubicBezTo>
                      <a:pt x="431483" y="155818"/>
                      <a:pt x="469583" y="139626"/>
                      <a:pt x="478155" y="136768"/>
                    </a:cubicBezTo>
                    <a:cubicBezTo>
                      <a:pt x="498158" y="130101"/>
                      <a:pt x="518160" y="130101"/>
                      <a:pt x="538163" y="137720"/>
                    </a:cubicBezTo>
                    <a:cubicBezTo>
                      <a:pt x="575310" y="150103"/>
                      <a:pt x="604838" y="185345"/>
                      <a:pt x="624840" y="2196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6" name="Google Shape;1576;p39"/>
              <p:cNvSpPr/>
              <p:nvPr/>
            </p:nvSpPr>
            <p:spPr>
              <a:xfrm>
                <a:off x="-2569162" y="3376612"/>
                <a:ext cx="712318" cy="250384"/>
              </a:xfrm>
              <a:custGeom>
                <a:avLst/>
                <a:gdLst/>
                <a:ahLst/>
                <a:cxnLst/>
                <a:rect l="l" t="t" r="r" b="b"/>
                <a:pathLst>
                  <a:path w="624840" h="219635" extrusionOk="0">
                    <a:moveTo>
                      <a:pt x="624840" y="219635"/>
                    </a:moveTo>
                    <a:lnTo>
                      <a:pt x="0" y="219635"/>
                    </a:lnTo>
                    <a:cubicBezTo>
                      <a:pt x="3810" y="184393"/>
                      <a:pt x="27623" y="156770"/>
                      <a:pt x="60008" y="143435"/>
                    </a:cubicBezTo>
                    <a:cubicBezTo>
                      <a:pt x="93345" y="130101"/>
                      <a:pt x="133350" y="136768"/>
                      <a:pt x="160973" y="159628"/>
                    </a:cubicBezTo>
                    <a:cubicBezTo>
                      <a:pt x="165735" y="110098"/>
                      <a:pt x="185738" y="60568"/>
                      <a:pt x="222885" y="28183"/>
                    </a:cubicBezTo>
                    <a:cubicBezTo>
                      <a:pt x="264795" y="-8012"/>
                      <a:pt x="324803" y="-8012"/>
                      <a:pt x="370523" y="20563"/>
                    </a:cubicBezTo>
                    <a:cubicBezTo>
                      <a:pt x="424815" y="53901"/>
                      <a:pt x="435293" y="105335"/>
                      <a:pt x="430530" y="165343"/>
                    </a:cubicBezTo>
                    <a:cubicBezTo>
                      <a:pt x="431483" y="155818"/>
                      <a:pt x="469583" y="139626"/>
                      <a:pt x="478155" y="136768"/>
                    </a:cubicBezTo>
                    <a:cubicBezTo>
                      <a:pt x="498158" y="130101"/>
                      <a:pt x="518160" y="130101"/>
                      <a:pt x="538163" y="137720"/>
                    </a:cubicBezTo>
                    <a:cubicBezTo>
                      <a:pt x="575310" y="150103"/>
                      <a:pt x="604838" y="185345"/>
                      <a:pt x="624840" y="2196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7" name="Google Shape;1577;p39"/>
              <p:cNvSpPr/>
              <p:nvPr/>
            </p:nvSpPr>
            <p:spPr>
              <a:xfrm>
                <a:off x="-2237130" y="2989881"/>
                <a:ext cx="575501" cy="60806"/>
              </a:xfrm>
              <a:custGeom>
                <a:avLst/>
                <a:gdLst/>
                <a:ahLst/>
                <a:cxnLst/>
                <a:rect l="l" t="t" r="r" b="b"/>
                <a:pathLst>
                  <a:path w="504825" h="53339" extrusionOk="0">
                    <a:moveTo>
                      <a:pt x="0" y="0"/>
                    </a:moveTo>
                    <a:cubicBezTo>
                      <a:pt x="50483" y="0"/>
                      <a:pt x="50483" y="53340"/>
                      <a:pt x="100965" y="53340"/>
                    </a:cubicBezTo>
                    <a:cubicBezTo>
                      <a:pt x="151447" y="53340"/>
                      <a:pt x="151447"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8" name="Google Shape;1578;p39"/>
              <p:cNvSpPr/>
              <p:nvPr/>
            </p:nvSpPr>
            <p:spPr>
              <a:xfrm>
                <a:off x="-2620159" y="3151556"/>
                <a:ext cx="575501" cy="60808"/>
              </a:xfrm>
              <a:custGeom>
                <a:avLst/>
                <a:gdLst/>
                <a:ahLst/>
                <a:cxnLst/>
                <a:rect l="l" t="t" r="r" b="b"/>
                <a:pathLst>
                  <a:path w="504825" h="53340" extrusionOk="0">
                    <a:moveTo>
                      <a:pt x="0" y="0"/>
                    </a:moveTo>
                    <a:cubicBezTo>
                      <a:pt x="50482" y="0"/>
                      <a:pt x="50482" y="53340"/>
                      <a:pt x="100965" y="53340"/>
                    </a:cubicBezTo>
                    <a:cubicBezTo>
                      <a:pt x="151447" y="53340"/>
                      <a:pt x="151447" y="0"/>
                      <a:pt x="201930" y="0"/>
                    </a:cubicBezTo>
                    <a:cubicBezTo>
                      <a:pt x="252413" y="0"/>
                      <a:pt x="252413" y="53340"/>
                      <a:pt x="302895" y="53340"/>
                    </a:cubicBezTo>
                    <a:cubicBezTo>
                      <a:pt x="353378" y="53340"/>
                      <a:pt x="353378" y="0"/>
                      <a:pt x="403860" y="0"/>
                    </a:cubicBezTo>
                    <a:cubicBezTo>
                      <a:pt x="454342" y="0"/>
                      <a:pt x="454342"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9" name="Google Shape;1579;p39"/>
              <p:cNvSpPr/>
              <p:nvPr/>
            </p:nvSpPr>
            <p:spPr>
              <a:xfrm>
                <a:off x="-2470421" y="3834064"/>
                <a:ext cx="575501" cy="60808"/>
              </a:xfrm>
              <a:custGeom>
                <a:avLst/>
                <a:gdLst/>
                <a:ahLst/>
                <a:cxnLst/>
                <a:rect l="l" t="t" r="r" b="b"/>
                <a:pathLst>
                  <a:path w="504825" h="53340" extrusionOk="0">
                    <a:moveTo>
                      <a:pt x="0" y="0"/>
                    </a:moveTo>
                    <a:cubicBezTo>
                      <a:pt x="50483" y="0"/>
                      <a:pt x="50483" y="53340"/>
                      <a:pt x="100965" y="53340"/>
                    </a:cubicBezTo>
                    <a:cubicBezTo>
                      <a:pt x="151447" y="53340"/>
                      <a:pt x="151447"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81" name="Google Shape;1581;p39"/>
            <p:cNvSpPr/>
            <p:nvPr/>
          </p:nvSpPr>
          <p:spPr>
            <a:xfrm flipH="1">
              <a:off x="105646" y="4163992"/>
              <a:ext cx="339870" cy="118970"/>
            </a:xfrm>
            <a:custGeom>
              <a:avLst/>
              <a:gdLst/>
              <a:ahLst/>
              <a:cxnLst/>
              <a:rect l="l" t="t" r="r" b="b"/>
              <a:pathLst>
                <a:path w="298132" h="104360" extrusionOk="0">
                  <a:moveTo>
                    <a:pt x="0" y="103408"/>
                  </a:moveTo>
                  <a:cubicBezTo>
                    <a:pt x="9525" y="79596"/>
                    <a:pt x="27622" y="60546"/>
                    <a:pt x="46672" y="43400"/>
                  </a:cubicBezTo>
                  <a:cubicBezTo>
                    <a:pt x="66675" y="26256"/>
                    <a:pt x="88582" y="10063"/>
                    <a:pt x="113347" y="3396"/>
                  </a:cubicBezTo>
                  <a:cubicBezTo>
                    <a:pt x="149542" y="-6129"/>
                    <a:pt x="187642" y="5300"/>
                    <a:pt x="219075" y="26256"/>
                  </a:cubicBezTo>
                  <a:cubicBezTo>
                    <a:pt x="249555" y="46258"/>
                    <a:pt x="274320" y="75786"/>
                    <a:pt x="298132" y="104361"/>
                  </a:cubicBezTo>
                  <a:lnTo>
                    <a:pt x="0" y="103408"/>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2" name="Google Shape;1582;p39"/>
            <p:cNvSpPr/>
            <p:nvPr/>
          </p:nvSpPr>
          <p:spPr>
            <a:xfrm flipH="1">
              <a:off x="497358" y="4337603"/>
              <a:ext cx="339870" cy="118970"/>
            </a:xfrm>
            <a:custGeom>
              <a:avLst/>
              <a:gdLst/>
              <a:ahLst/>
              <a:cxnLst/>
              <a:rect l="l" t="t" r="r" b="b"/>
              <a:pathLst>
                <a:path w="298132" h="104360" extrusionOk="0">
                  <a:moveTo>
                    <a:pt x="0" y="103408"/>
                  </a:moveTo>
                  <a:cubicBezTo>
                    <a:pt x="9525" y="79596"/>
                    <a:pt x="27622" y="60546"/>
                    <a:pt x="46672" y="43400"/>
                  </a:cubicBezTo>
                  <a:cubicBezTo>
                    <a:pt x="66675" y="26256"/>
                    <a:pt x="88582" y="10063"/>
                    <a:pt x="113347" y="3396"/>
                  </a:cubicBezTo>
                  <a:cubicBezTo>
                    <a:pt x="149542" y="-6129"/>
                    <a:pt x="187642" y="5300"/>
                    <a:pt x="219075" y="26256"/>
                  </a:cubicBezTo>
                  <a:cubicBezTo>
                    <a:pt x="249555" y="46258"/>
                    <a:pt x="274320" y="75786"/>
                    <a:pt x="298132" y="104361"/>
                  </a:cubicBezTo>
                  <a:lnTo>
                    <a:pt x="0" y="103408"/>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3" name="Google Shape;1583;p39"/>
            <p:cNvSpPr/>
            <p:nvPr/>
          </p:nvSpPr>
          <p:spPr>
            <a:xfrm flipH="1">
              <a:off x="554703" y="4021821"/>
              <a:ext cx="567899" cy="197178"/>
            </a:xfrm>
            <a:custGeom>
              <a:avLst/>
              <a:gdLst/>
              <a:ahLst/>
              <a:cxnLst/>
              <a:rect l="l" t="t" r="r" b="b"/>
              <a:pathLst>
                <a:path w="498157" h="172963" extrusionOk="0">
                  <a:moveTo>
                    <a:pt x="0" y="172964"/>
                  </a:moveTo>
                  <a:cubicBezTo>
                    <a:pt x="15240" y="132959"/>
                    <a:pt x="45720" y="101526"/>
                    <a:pt x="78105" y="72951"/>
                  </a:cubicBezTo>
                  <a:cubicBezTo>
                    <a:pt x="111443" y="43424"/>
                    <a:pt x="147638" y="16754"/>
                    <a:pt x="190500" y="5324"/>
                  </a:cubicBezTo>
                  <a:cubicBezTo>
                    <a:pt x="250508" y="-9916"/>
                    <a:pt x="315278" y="9134"/>
                    <a:pt x="366713" y="42472"/>
                  </a:cubicBezTo>
                  <a:cubicBezTo>
                    <a:pt x="418148" y="76762"/>
                    <a:pt x="459105" y="124387"/>
                    <a:pt x="498158" y="172964"/>
                  </a:cubicBezTo>
                  <a:lnTo>
                    <a:pt x="0" y="172964"/>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4" name="Google Shape;1584;p39"/>
            <p:cNvSpPr/>
            <p:nvPr/>
          </p:nvSpPr>
          <p:spPr>
            <a:xfrm flipH="1">
              <a:off x="132695" y="4050636"/>
              <a:ext cx="449813" cy="92552"/>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7"/>
                  </a:cubicBezTo>
                  <a:cubicBezTo>
                    <a:pt x="264080" y="50515"/>
                    <a:pt x="292655"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5" name="Google Shape;1585;p39"/>
            <p:cNvSpPr/>
            <p:nvPr/>
          </p:nvSpPr>
          <p:spPr>
            <a:xfrm flipH="1">
              <a:off x="726228" y="4173248"/>
              <a:ext cx="449813" cy="92552"/>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6" name="Google Shape;1586;p39"/>
            <p:cNvSpPr/>
            <p:nvPr/>
          </p:nvSpPr>
          <p:spPr>
            <a:xfrm rot="10800000" flipH="1">
              <a:off x="-343238" y="3734994"/>
              <a:ext cx="2337197" cy="1356291"/>
            </a:xfrm>
            <a:custGeom>
              <a:avLst/>
              <a:gdLst/>
              <a:ahLst/>
              <a:cxnLst/>
              <a:rect l="l" t="t" r="r" b="b"/>
              <a:pathLst>
                <a:path w="1238250" h="575309" extrusionOk="0">
                  <a:moveTo>
                    <a:pt x="1238250" y="0"/>
                  </a:moveTo>
                  <a:cubicBezTo>
                    <a:pt x="1222058" y="108585"/>
                    <a:pt x="1146810" y="207645"/>
                    <a:pt x="1046798" y="252413"/>
                  </a:cubicBezTo>
                  <a:cubicBezTo>
                    <a:pt x="987743" y="279083"/>
                    <a:pt x="922020" y="288608"/>
                    <a:pt x="864870" y="319088"/>
                  </a:cubicBezTo>
                  <a:cubicBezTo>
                    <a:pt x="763905" y="372428"/>
                    <a:pt x="702945" y="485775"/>
                    <a:pt x="597218" y="528638"/>
                  </a:cubicBezTo>
                  <a:cubicBezTo>
                    <a:pt x="501968" y="567690"/>
                    <a:pt x="394335" y="541020"/>
                    <a:pt x="292418" y="523875"/>
                  </a:cubicBezTo>
                  <a:cubicBezTo>
                    <a:pt x="190500" y="506730"/>
                    <a:pt x="73343" y="503872"/>
                    <a:pt x="0" y="575310"/>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587" name="Google Shape;1587;p39"/>
            <p:cNvGrpSpPr/>
            <p:nvPr/>
          </p:nvGrpSpPr>
          <p:grpSpPr>
            <a:xfrm flipH="1">
              <a:off x="72562" y="3891445"/>
              <a:ext cx="237953" cy="491619"/>
              <a:chOff x="7973047" y="1742056"/>
              <a:chExt cx="208877" cy="431548"/>
            </a:xfrm>
          </p:grpSpPr>
          <p:sp>
            <p:nvSpPr>
              <p:cNvPr id="1588" name="Google Shape;1588;p39"/>
              <p:cNvSpPr/>
              <p:nvPr/>
            </p:nvSpPr>
            <p:spPr>
              <a:xfrm>
                <a:off x="7973047" y="1742056"/>
                <a:ext cx="208877" cy="391616"/>
              </a:xfrm>
              <a:custGeom>
                <a:avLst/>
                <a:gdLst/>
                <a:ahLst/>
                <a:cxnLst/>
                <a:rect l="l" t="t" r="r" b="b"/>
                <a:pathLst>
                  <a:path w="208877" h="391616" extrusionOk="0">
                    <a:moveTo>
                      <a:pt x="6045" y="177231"/>
                    </a:moveTo>
                    <a:cubicBezTo>
                      <a:pt x="-5385" y="242954"/>
                      <a:pt x="-4432" y="319154"/>
                      <a:pt x="43193" y="365826"/>
                    </a:cubicBezTo>
                    <a:cubicBezTo>
                      <a:pt x="55575" y="378209"/>
                      <a:pt x="69863" y="387734"/>
                      <a:pt x="87008" y="390591"/>
                    </a:cubicBezTo>
                    <a:cubicBezTo>
                      <a:pt x="111773" y="395354"/>
                      <a:pt x="138443" y="382971"/>
                      <a:pt x="155588" y="364874"/>
                    </a:cubicBezTo>
                    <a:cubicBezTo>
                      <a:pt x="173685" y="346776"/>
                      <a:pt x="184163" y="322011"/>
                      <a:pt x="191783" y="298199"/>
                    </a:cubicBezTo>
                    <a:cubicBezTo>
                      <a:pt x="215595" y="221046"/>
                      <a:pt x="225120" y="67694"/>
                      <a:pt x="147968" y="13401"/>
                    </a:cubicBezTo>
                    <a:cubicBezTo>
                      <a:pt x="58433" y="-48511"/>
                      <a:pt x="15570" y="121034"/>
                      <a:pt x="6045" y="17723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9" name="Google Shape;1589;p39"/>
              <p:cNvSpPr/>
              <p:nvPr/>
            </p:nvSpPr>
            <p:spPr>
              <a:xfrm>
                <a:off x="8075294" y="1928812"/>
                <a:ext cx="1905" cy="244792"/>
              </a:xfrm>
              <a:custGeom>
                <a:avLst/>
                <a:gdLst/>
                <a:ahLst/>
                <a:cxnLst/>
                <a:rect l="l" t="t" r="r" b="b"/>
                <a:pathLst>
                  <a:path w="1905" h="244792" extrusionOk="0">
                    <a:moveTo>
                      <a:pt x="1905" y="0"/>
                    </a:moveTo>
                    <a:lnTo>
                      <a:pt x="1905" y="244792"/>
                    </a:lnTo>
                    <a:lnTo>
                      <a:pt x="0" y="244792"/>
                    </a:ln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0" name="Google Shape;1590;p39"/>
              <p:cNvSpPr/>
              <p:nvPr/>
            </p:nvSpPr>
            <p:spPr>
              <a:xfrm>
                <a:off x="7984807" y="1865947"/>
                <a:ext cx="196215" cy="167801"/>
              </a:xfrm>
              <a:custGeom>
                <a:avLst/>
                <a:gdLst/>
                <a:ahLst/>
                <a:cxnLst/>
                <a:rect l="l" t="t" r="r" b="b"/>
                <a:pathLst>
                  <a:path w="196215" h="167801" extrusionOk="0">
                    <a:moveTo>
                      <a:pt x="0" y="25717"/>
                    </a:moveTo>
                    <a:cubicBezTo>
                      <a:pt x="0" y="25717"/>
                      <a:pt x="92393" y="173355"/>
                      <a:pt x="92393" y="167640"/>
                    </a:cubicBezTo>
                    <a:cubicBezTo>
                      <a:pt x="92393" y="161925"/>
                      <a:pt x="196215" y="0"/>
                      <a:pt x="196215" y="0"/>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1" name="Google Shape;1591;p39"/>
              <p:cNvSpPr/>
              <p:nvPr/>
            </p:nvSpPr>
            <p:spPr>
              <a:xfrm>
                <a:off x="8127682" y="1787842"/>
                <a:ext cx="22964" cy="161925"/>
              </a:xfrm>
              <a:custGeom>
                <a:avLst/>
                <a:gdLst/>
                <a:ahLst/>
                <a:cxnLst/>
                <a:rect l="l" t="t" r="r" b="b"/>
                <a:pathLst>
                  <a:path w="22964" h="161925" extrusionOk="0">
                    <a:moveTo>
                      <a:pt x="22860" y="0"/>
                    </a:moveTo>
                    <a:cubicBezTo>
                      <a:pt x="24765" y="2858"/>
                      <a:pt x="0" y="161925"/>
                      <a:pt x="0" y="161925"/>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592" name="Google Shape;1592;p39"/>
            <p:cNvGrpSpPr/>
            <p:nvPr/>
          </p:nvGrpSpPr>
          <p:grpSpPr>
            <a:xfrm flipH="1">
              <a:off x="0" y="2493036"/>
              <a:ext cx="149335" cy="331154"/>
              <a:chOff x="8138895" y="2678251"/>
              <a:chExt cx="131088" cy="290690"/>
            </a:xfrm>
          </p:grpSpPr>
          <p:sp>
            <p:nvSpPr>
              <p:cNvPr id="1593" name="Google Shape;1593;p39"/>
              <p:cNvSpPr/>
              <p:nvPr/>
            </p:nvSpPr>
            <p:spPr>
              <a:xfrm>
                <a:off x="8138895" y="2678251"/>
                <a:ext cx="131088" cy="245573"/>
              </a:xfrm>
              <a:custGeom>
                <a:avLst/>
                <a:gdLst/>
                <a:ahLst/>
                <a:cxnLst/>
                <a:rect l="l" t="t" r="r" b="b"/>
                <a:pathLst>
                  <a:path w="131088" h="245573" extrusionOk="0">
                    <a:moveTo>
                      <a:pt x="4027" y="111620"/>
                    </a:moveTo>
                    <a:cubicBezTo>
                      <a:pt x="-3593" y="152578"/>
                      <a:pt x="-2641" y="200203"/>
                      <a:pt x="26887" y="229731"/>
                    </a:cubicBezTo>
                    <a:cubicBezTo>
                      <a:pt x="34507" y="237351"/>
                      <a:pt x="44032" y="243066"/>
                      <a:pt x="54509" y="244970"/>
                    </a:cubicBezTo>
                    <a:cubicBezTo>
                      <a:pt x="70702" y="247828"/>
                      <a:pt x="86894" y="240208"/>
                      <a:pt x="97372" y="228778"/>
                    </a:cubicBezTo>
                    <a:cubicBezTo>
                      <a:pt x="108802" y="217348"/>
                      <a:pt x="115469" y="202108"/>
                      <a:pt x="120232" y="186868"/>
                    </a:cubicBezTo>
                    <a:cubicBezTo>
                      <a:pt x="135472" y="138291"/>
                      <a:pt x="141187" y="42088"/>
                      <a:pt x="92609" y="7798"/>
                    </a:cubicBezTo>
                    <a:cubicBezTo>
                      <a:pt x="36412" y="-29349"/>
                      <a:pt x="9742" y="76378"/>
                      <a:pt x="4027" y="11162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4" name="Google Shape;1594;p39"/>
              <p:cNvSpPr/>
              <p:nvPr/>
            </p:nvSpPr>
            <p:spPr>
              <a:xfrm>
                <a:off x="8187690" y="2793682"/>
                <a:ext cx="9525" cy="175259"/>
              </a:xfrm>
              <a:custGeom>
                <a:avLst/>
                <a:gdLst/>
                <a:ahLst/>
                <a:cxnLst/>
                <a:rect l="l" t="t" r="r" b="b"/>
                <a:pathLst>
                  <a:path w="9525" h="175259" extrusionOk="0">
                    <a:moveTo>
                      <a:pt x="0" y="0"/>
                    </a:moveTo>
                    <a:lnTo>
                      <a:pt x="0" y="17526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5" name="Google Shape;1595;p39"/>
              <p:cNvSpPr/>
              <p:nvPr/>
            </p:nvSpPr>
            <p:spPr>
              <a:xfrm>
                <a:off x="8187690" y="2764155"/>
                <a:ext cx="80009" cy="117157"/>
              </a:xfrm>
              <a:custGeom>
                <a:avLst/>
                <a:gdLst/>
                <a:ahLst/>
                <a:cxnLst/>
                <a:rect l="l" t="t" r="r" b="b"/>
                <a:pathLst>
                  <a:path w="80009" h="117157" extrusionOk="0">
                    <a:moveTo>
                      <a:pt x="80010" y="0"/>
                    </a:moveTo>
                    <a:lnTo>
                      <a:pt x="0" y="11715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6" name="Google Shape;1596;p39"/>
              <p:cNvSpPr/>
              <p:nvPr/>
            </p:nvSpPr>
            <p:spPr>
              <a:xfrm>
                <a:off x="8227695" y="2687002"/>
                <a:ext cx="2857" cy="135255"/>
              </a:xfrm>
              <a:custGeom>
                <a:avLst/>
                <a:gdLst/>
                <a:ahLst/>
                <a:cxnLst/>
                <a:rect l="l" t="t" r="r" b="b"/>
                <a:pathLst>
                  <a:path w="2857" h="135255" extrusionOk="0">
                    <a:moveTo>
                      <a:pt x="2858" y="0"/>
                    </a:moveTo>
                    <a:lnTo>
                      <a:pt x="0" y="1352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597" name="Google Shape;1597;p39"/>
            <p:cNvGrpSpPr/>
            <p:nvPr/>
          </p:nvGrpSpPr>
          <p:grpSpPr>
            <a:xfrm flipH="1">
              <a:off x="602076" y="3583881"/>
              <a:ext cx="149321" cy="325438"/>
              <a:chOff x="7222549" y="1239928"/>
              <a:chExt cx="174501" cy="380274"/>
            </a:xfrm>
          </p:grpSpPr>
          <p:sp>
            <p:nvSpPr>
              <p:cNvPr id="1598" name="Google Shape;1598;p39"/>
              <p:cNvSpPr/>
              <p:nvPr/>
            </p:nvSpPr>
            <p:spPr>
              <a:xfrm>
                <a:off x="7222549" y="1239928"/>
                <a:ext cx="174501" cy="327719"/>
              </a:xfrm>
              <a:custGeom>
                <a:avLst/>
                <a:gdLst/>
                <a:ahLst/>
                <a:cxnLst/>
                <a:rect l="l" t="t" r="r" b="b"/>
                <a:pathLst>
                  <a:path w="174501" h="327719" extrusionOk="0">
                    <a:moveTo>
                      <a:pt x="5020" y="148816"/>
                    </a:moveTo>
                    <a:cubicBezTo>
                      <a:pt x="-4505" y="204061"/>
                      <a:pt x="-3552" y="267879"/>
                      <a:pt x="35500" y="306931"/>
                    </a:cubicBezTo>
                    <a:cubicBezTo>
                      <a:pt x="45978" y="316456"/>
                      <a:pt x="58360" y="325029"/>
                      <a:pt x="71695" y="326934"/>
                    </a:cubicBezTo>
                    <a:cubicBezTo>
                      <a:pt x="92650" y="330744"/>
                      <a:pt x="114558" y="320266"/>
                      <a:pt x="129798" y="305026"/>
                    </a:cubicBezTo>
                    <a:cubicBezTo>
                      <a:pt x="145038" y="289786"/>
                      <a:pt x="153610" y="269784"/>
                      <a:pt x="160278" y="248829"/>
                    </a:cubicBezTo>
                    <a:cubicBezTo>
                      <a:pt x="180280" y="184059"/>
                      <a:pt x="187900" y="55471"/>
                      <a:pt x="123130" y="10704"/>
                    </a:cubicBezTo>
                    <a:cubicBezTo>
                      <a:pt x="49788" y="-39779"/>
                      <a:pt x="13593" y="102144"/>
                      <a:pt x="5020" y="14881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9" name="Google Shape;1599;p39"/>
              <p:cNvSpPr/>
              <p:nvPr/>
            </p:nvSpPr>
            <p:spPr>
              <a:xfrm>
                <a:off x="7310437" y="1346835"/>
                <a:ext cx="9525" cy="273367"/>
              </a:xfrm>
              <a:custGeom>
                <a:avLst/>
                <a:gdLst/>
                <a:ahLst/>
                <a:cxnLst/>
                <a:rect l="l" t="t" r="r" b="b"/>
                <a:pathLst>
                  <a:path w="9525" h="273367" extrusionOk="0">
                    <a:moveTo>
                      <a:pt x="0" y="0"/>
                    </a:moveTo>
                    <a:lnTo>
                      <a:pt x="0" y="273368"/>
                    </a:ln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0" name="Google Shape;1600;p39"/>
              <p:cNvSpPr/>
              <p:nvPr/>
            </p:nvSpPr>
            <p:spPr>
              <a:xfrm>
                <a:off x="7222807" y="1368742"/>
                <a:ext cx="87629" cy="151447"/>
              </a:xfrm>
              <a:custGeom>
                <a:avLst/>
                <a:gdLst/>
                <a:ahLst/>
                <a:cxnLst/>
                <a:rect l="l" t="t" r="r" b="b"/>
                <a:pathLst>
                  <a:path w="87629" h="151447" extrusionOk="0">
                    <a:moveTo>
                      <a:pt x="0" y="0"/>
                    </a:moveTo>
                    <a:lnTo>
                      <a:pt x="87630" y="151447"/>
                    </a:ln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1" name="Google Shape;1601;p39"/>
              <p:cNvSpPr/>
              <p:nvPr/>
            </p:nvSpPr>
            <p:spPr>
              <a:xfrm>
                <a:off x="7310437" y="1343977"/>
                <a:ext cx="83819" cy="132397"/>
              </a:xfrm>
              <a:custGeom>
                <a:avLst/>
                <a:gdLst/>
                <a:ahLst/>
                <a:cxnLst/>
                <a:rect l="l" t="t" r="r" b="b"/>
                <a:pathLst>
                  <a:path w="83819" h="132397" extrusionOk="0">
                    <a:moveTo>
                      <a:pt x="83820" y="0"/>
                    </a:moveTo>
                    <a:cubicBezTo>
                      <a:pt x="83820" y="953"/>
                      <a:pt x="0" y="132398"/>
                      <a:pt x="0" y="132398"/>
                    </a:cubicBez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602" name="Google Shape;1602;p39"/>
            <p:cNvGrpSpPr/>
            <p:nvPr/>
          </p:nvGrpSpPr>
          <p:grpSpPr>
            <a:xfrm flipH="1">
              <a:off x="234693" y="3251718"/>
              <a:ext cx="245811" cy="533354"/>
              <a:chOff x="7738110" y="1433006"/>
              <a:chExt cx="215775" cy="468183"/>
            </a:xfrm>
          </p:grpSpPr>
          <p:sp>
            <p:nvSpPr>
              <p:cNvPr id="1603" name="Google Shape;1603;p39"/>
              <p:cNvSpPr/>
              <p:nvPr/>
            </p:nvSpPr>
            <p:spPr>
              <a:xfrm>
                <a:off x="7738763" y="1433006"/>
                <a:ext cx="215122" cy="403482"/>
              </a:xfrm>
              <a:custGeom>
                <a:avLst/>
                <a:gdLst/>
                <a:ahLst/>
                <a:cxnLst/>
                <a:rect l="l" t="t" r="r" b="b"/>
                <a:pathLst>
                  <a:path w="215122" h="403482" extrusionOk="0">
                    <a:moveTo>
                      <a:pt x="6014" y="182433"/>
                    </a:moveTo>
                    <a:cubicBezTo>
                      <a:pt x="-5416" y="250061"/>
                      <a:pt x="-4463" y="329118"/>
                      <a:pt x="44114" y="377696"/>
                    </a:cubicBezTo>
                    <a:cubicBezTo>
                      <a:pt x="56497" y="390078"/>
                      <a:pt x="71737" y="399603"/>
                      <a:pt x="88882" y="402461"/>
                    </a:cubicBezTo>
                    <a:cubicBezTo>
                      <a:pt x="114599" y="407223"/>
                      <a:pt x="141269" y="394841"/>
                      <a:pt x="160319" y="375791"/>
                    </a:cubicBezTo>
                    <a:cubicBezTo>
                      <a:pt x="178417" y="356741"/>
                      <a:pt x="189847" y="331976"/>
                      <a:pt x="197467" y="307211"/>
                    </a:cubicBezTo>
                    <a:cubicBezTo>
                      <a:pt x="222232" y="227201"/>
                      <a:pt x="231757" y="69086"/>
                      <a:pt x="151747" y="13841"/>
                    </a:cubicBezTo>
                    <a:cubicBezTo>
                      <a:pt x="60307" y="-49977"/>
                      <a:pt x="15539" y="124331"/>
                      <a:pt x="6014" y="1824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4" name="Google Shape;1604;p39"/>
              <p:cNvSpPr/>
              <p:nvPr/>
            </p:nvSpPr>
            <p:spPr>
              <a:xfrm>
                <a:off x="7845742" y="1564005"/>
                <a:ext cx="9525" cy="337184"/>
              </a:xfrm>
              <a:custGeom>
                <a:avLst/>
                <a:gdLst/>
                <a:ahLst/>
                <a:cxnLst/>
                <a:rect l="l" t="t" r="r" b="b"/>
                <a:pathLst>
                  <a:path w="9525" h="337184" extrusionOk="0">
                    <a:moveTo>
                      <a:pt x="0" y="0"/>
                    </a:moveTo>
                    <a:lnTo>
                      <a:pt x="0" y="337185"/>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5" name="Google Shape;1605;p39"/>
              <p:cNvSpPr/>
              <p:nvPr/>
            </p:nvSpPr>
            <p:spPr>
              <a:xfrm>
                <a:off x="7738110" y="1589722"/>
                <a:ext cx="107632" cy="187642"/>
              </a:xfrm>
              <a:custGeom>
                <a:avLst/>
                <a:gdLst/>
                <a:ahLst/>
                <a:cxnLst/>
                <a:rect l="l" t="t" r="r" b="b"/>
                <a:pathLst>
                  <a:path w="107632" h="187642" extrusionOk="0">
                    <a:moveTo>
                      <a:pt x="0" y="0"/>
                    </a:moveTo>
                    <a:lnTo>
                      <a:pt x="107633" y="187642"/>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6" name="Google Shape;1606;p39"/>
              <p:cNvSpPr/>
              <p:nvPr/>
            </p:nvSpPr>
            <p:spPr>
              <a:xfrm>
                <a:off x="7845742" y="1561147"/>
                <a:ext cx="103822" cy="162877"/>
              </a:xfrm>
              <a:custGeom>
                <a:avLst/>
                <a:gdLst/>
                <a:ahLst/>
                <a:cxnLst/>
                <a:rect l="l" t="t" r="r" b="b"/>
                <a:pathLst>
                  <a:path w="103822" h="162877" extrusionOk="0">
                    <a:moveTo>
                      <a:pt x="103822" y="0"/>
                    </a:moveTo>
                    <a:cubicBezTo>
                      <a:pt x="103822" y="952"/>
                      <a:pt x="0" y="162877"/>
                      <a:pt x="0" y="162877"/>
                    </a:cubicBez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616" name="Google Shape;1616;p39"/>
            <p:cNvGrpSpPr/>
            <p:nvPr/>
          </p:nvGrpSpPr>
          <p:grpSpPr>
            <a:xfrm flipH="1">
              <a:off x="389707" y="4021827"/>
              <a:ext cx="871291" cy="508031"/>
              <a:chOff x="7047547" y="4061275"/>
              <a:chExt cx="764827" cy="445954"/>
            </a:xfrm>
          </p:grpSpPr>
          <p:sp>
            <p:nvSpPr>
              <p:cNvPr id="1617" name="Google Shape;1617;p39"/>
              <p:cNvSpPr/>
              <p:nvPr/>
            </p:nvSpPr>
            <p:spPr>
              <a:xfrm>
                <a:off x="7309221" y="4257692"/>
                <a:ext cx="83548" cy="249537"/>
              </a:xfrm>
              <a:custGeom>
                <a:avLst/>
                <a:gdLst/>
                <a:ahLst/>
                <a:cxnLst/>
                <a:rect l="l" t="t" r="r" b="b"/>
                <a:pathLst>
                  <a:path w="83548" h="249537" extrusionOk="0">
                    <a:moveTo>
                      <a:pt x="27886" y="935"/>
                    </a:moveTo>
                    <a:cubicBezTo>
                      <a:pt x="21218" y="-2875"/>
                      <a:pt x="14551" y="5698"/>
                      <a:pt x="11693" y="13317"/>
                    </a:cubicBezTo>
                    <a:cubicBezTo>
                      <a:pt x="1216" y="40940"/>
                      <a:pt x="-5452" y="72373"/>
                      <a:pt x="5978" y="99995"/>
                    </a:cubicBezTo>
                    <a:cubicBezTo>
                      <a:pt x="12646" y="116188"/>
                      <a:pt x="25981" y="132380"/>
                      <a:pt x="22171" y="149525"/>
                    </a:cubicBezTo>
                    <a:cubicBezTo>
                      <a:pt x="21218" y="153335"/>
                      <a:pt x="19313" y="156192"/>
                      <a:pt x="19313" y="160002"/>
                    </a:cubicBezTo>
                    <a:cubicBezTo>
                      <a:pt x="18361" y="167623"/>
                      <a:pt x="22171" y="175242"/>
                      <a:pt x="25028" y="182863"/>
                    </a:cubicBezTo>
                    <a:cubicBezTo>
                      <a:pt x="32648" y="203817"/>
                      <a:pt x="30743" y="227630"/>
                      <a:pt x="28838" y="249538"/>
                    </a:cubicBezTo>
                    <a:lnTo>
                      <a:pt x="27886" y="249538"/>
                    </a:lnTo>
                    <a:lnTo>
                      <a:pt x="60271" y="249538"/>
                    </a:lnTo>
                    <a:lnTo>
                      <a:pt x="61223" y="151430"/>
                    </a:lnTo>
                    <a:cubicBezTo>
                      <a:pt x="88846" y="119998"/>
                      <a:pt x="89798" y="66657"/>
                      <a:pt x="69796" y="29510"/>
                    </a:cubicBezTo>
                    <a:cubicBezTo>
                      <a:pt x="66938" y="24748"/>
                      <a:pt x="64081" y="19032"/>
                      <a:pt x="59318" y="15223"/>
                    </a:cubicBezTo>
                    <a:cubicBezTo>
                      <a:pt x="51698" y="4745"/>
                      <a:pt x="40268" y="-18"/>
                      <a:pt x="27886" y="93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8" name="Google Shape;1618;p39"/>
              <p:cNvSpPr/>
              <p:nvPr/>
            </p:nvSpPr>
            <p:spPr>
              <a:xfrm>
                <a:off x="7574016" y="4251024"/>
                <a:ext cx="83548" cy="249537"/>
              </a:xfrm>
              <a:custGeom>
                <a:avLst/>
                <a:gdLst/>
                <a:ahLst/>
                <a:cxnLst/>
                <a:rect l="l" t="t" r="r" b="b"/>
                <a:pathLst>
                  <a:path w="83548" h="249537" extrusionOk="0">
                    <a:moveTo>
                      <a:pt x="27886" y="935"/>
                    </a:moveTo>
                    <a:cubicBezTo>
                      <a:pt x="21218" y="-2875"/>
                      <a:pt x="14551" y="5698"/>
                      <a:pt x="11693" y="13318"/>
                    </a:cubicBezTo>
                    <a:cubicBezTo>
                      <a:pt x="1216" y="40940"/>
                      <a:pt x="-5452" y="72373"/>
                      <a:pt x="5978" y="99995"/>
                    </a:cubicBezTo>
                    <a:cubicBezTo>
                      <a:pt x="12646" y="116188"/>
                      <a:pt x="25981" y="132380"/>
                      <a:pt x="22171" y="149525"/>
                    </a:cubicBezTo>
                    <a:cubicBezTo>
                      <a:pt x="21218" y="153335"/>
                      <a:pt x="19314" y="156193"/>
                      <a:pt x="19314" y="160003"/>
                    </a:cubicBezTo>
                    <a:cubicBezTo>
                      <a:pt x="18361" y="167623"/>
                      <a:pt x="22171" y="175243"/>
                      <a:pt x="25028" y="182863"/>
                    </a:cubicBezTo>
                    <a:cubicBezTo>
                      <a:pt x="32648" y="203818"/>
                      <a:pt x="30743" y="227630"/>
                      <a:pt x="28839" y="249538"/>
                    </a:cubicBezTo>
                    <a:lnTo>
                      <a:pt x="27886" y="249538"/>
                    </a:lnTo>
                    <a:lnTo>
                      <a:pt x="60271" y="249538"/>
                    </a:lnTo>
                    <a:lnTo>
                      <a:pt x="61223" y="151430"/>
                    </a:lnTo>
                    <a:cubicBezTo>
                      <a:pt x="88846" y="119998"/>
                      <a:pt x="89798" y="66657"/>
                      <a:pt x="69796" y="29510"/>
                    </a:cubicBezTo>
                    <a:cubicBezTo>
                      <a:pt x="66939" y="24748"/>
                      <a:pt x="64081" y="19032"/>
                      <a:pt x="59318" y="15223"/>
                    </a:cubicBezTo>
                    <a:cubicBezTo>
                      <a:pt x="51698" y="4745"/>
                      <a:pt x="40268" y="-18"/>
                      <a:pt x="27886" y="93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9" name="Google Shape;1619;p39"/>
              <p:cNvSpPr/>
              <p:nvPr/>
            </p:nvSpPr>
            <p:spPr>
              <a:xfrm>
                <a:off x="7206165" y="4062227"/>
                <a:ext cx="482254" cy="319836"/>
              </a:xfrm>
              <a:custGeom>
                <a:avLst/>
                <a:gdLst/>
                <a:ahLst/>
                <a:cxnLst/>
                <a:rect l="l" t="t" r="r" b="b"/>
                <a:pathLst>
                  <a:path w="482254" h="319836" extrusionOk="0">
                    <a:moveTo>
                      <a:pt x="462412" y="217355"/>
                    </a:moveTo>
                    <a:cubicBezTo>
                      <a:pt x="463365" y="237357"/>
                      <a:pt x="469080" y="256407"/>
                      <a:pt x="477652" y="273552"/>
                    </a:cubicBezTo>
                    <a:lnTo>
                      <a:pt x="421455" y="273552"/>
                    </a:lnTo>
                    <a:cubicBezTo>
                      <a:pt x="395737" y="287840"/>
                      <a:pt x="366210" y="299270"/>
                      <a:pt x="338587" y="308795"/>
                    </a:cubicBezTo>
                    <a:cubicBezTo>
                      <a:pt x="310965" y="318320"/>
                      <a:pt x="281437" y="323082"/>
                      <a:pt x="253815" y="317367"/>
                    </a:cubicBezTo>
                    <a:cubicBezTo>
                      <a:pt x="235717" y="313557"/>
                      <a:pt x="218572" y="305937"/>
                      <a:pt x="202380" y="298317"/>
                    </a:cubicBezTo>
                    <a:cubicBezTo>
                      <a:pt x="189997" y="292602"/>
                      <a:pt x="177615" y="286887"/>
                      <a:pt x="165232" y="282125"/>
                    </a:cubicBezTo>
                    <a:cubicBezTo>
                      <a:pt x="146182" y="291650"/>
                      <a:pt x="126180" y="302127"/>
                      <a:pt x="105225" y="303080"/>
                    </a:cubicBezTo>
                    <a:cubicBezTo>
                      <a:pt x="85222" y="304032"/>
                      <a:pt x="63315" y="296412"/>
                      <a:pt x="50932" y="279267"/>
                    </a:cubicBezTo>
                    <a:cubicBezTo>
                      <a:pt x="40455" y="264027"/>
                      <a:pt x="450" y="226880"/>
                      <a:pt x="450" y="208782"/>
                    </a:cubicBezTo>
                    <a:cubicBezTo>
                      <a:pt x="-1455" y="158300"/>
                      <a:pt x="3307" y="88767"/>
                      <a:pt x="3307" y="88767"/>
                    </a:cubicBezTo>
                    <a:cubicBezTo>
                      <a:pt x="9975" y="97340"/>
                      <a:pt x="49980" y="85910"/>
                      <a:pt x="69030" y="44000"/>
                    </a:cubicBezTo>
                    <a:cubicBezTo>
                      <a:pt x="76650" y="26855"/>
                      <a:pt x="92842" y="14472"/>
                      <a:pt x="109035" y="5900"/>
                    </a:cubicBezTo>
                    <a:cubicBezTo>
                      <a:pt x="115702" y="2090"/>
                      <a:pt x="123322" y="-768"/>
                      <a:pt x="130942" y="185"/>
                    </a:cubicBezTo>
                    <a:cubicBezTo>
                      <a:pt x="139515" y="1137"/>
                      <a:pt x="146182" y="6852"/>
                      <a:pt x="153802" y="12567"/>
                    </a:cubicBezTo>
                    <a:cubicBezTo>
                      <a:pt x="187140" y="36380"/>
                      <a:pt x="227145" y="49715"/>
                      <a:pt x="267150" y="52572"/>
                    </a:cubicBezTo>
                    <a:cubicBezTo>
                      <a:pt x="268102" y="52572"/>
                      <a:pt x="268102" y="52572"/>
                      <a:pt x="269055" y="52572"/>
                    </a:cubicBezTo>
                    <a:cubicBezTo>
                      <a:pt x="310012" y="55430"/>
                      <a:pt x="350970" y="48762"/>
                      <a:pt x="390975" y="38285"/>
                    </a:cubicBezTo>
                    <a:cubicBezTo>
                      <a:pt x="403357" y="34475"/>
                      <a:pt x="415740" y="30665"/>
                      <a:pt x="428122" y="29712"/>
                    </a:cubicBezTo>
                    <a:cubicBezTo>
                      <a:pt x="440505" y="28760"/>
                      <a:pt x="454792" y="31617"/>
                      <a:pt x="464317" y="41142"/>
                    </a:cubicBezTo>
                    <a:cubicBezTo>
                      <a:pt x="470032" y="45905"/>
                      <a:pt x="472890" y="52572"/>
                      <a:pt x="475747" y="59240"/>
                    </a:cubicBezTo>
                    <a:cubicBezTo>
                      <a:pt x="486225" y="84005"/>
                      <a:pt x="482415" y="112580"/>
                      <a:pt x="475747" y="139250"/>
                    </a:cubicBezTo>
                    <a:cubicBezTo>
                      <a:pt x="470032" y="164015"/>
                      <a:pt x="461460" y="190685"/>
                      <a:pt x="462412" y="2173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0" name="Google Shape;1620;p39"/>
              <p:cNvSpPr/>
              <p:nvPr/>
            </p:nvSpPr>
            <p:spPr>
              <a:xfrm>
                <a:off x="7513319" y="4090987"/>
                <a:ext cx="128029" cy="93103"/>
              </a:xfrm>
              <a:custGeom>
                <a:avLst/>
                <a:gdLst/>
                <a:ahLst/>
                <a:cxnLst/>
                <a:rect l="l" t="t" r="r" b="b"/>
                <a:pathLst>
                  <a:path w="128029" h="93103" extrusionOk="0">
                    <a:moveTo>
                      <a:pt x="6668" y="24765"/>
                    </a:moveTo>
                    <a:cubicBezTo>
                      <a:pt x="4763" y="28575"/>
                      <a:pt x="3810" y="33338"/>
                      <a:pt x="2858" y="38100"/>
                    </a:cubicBezTo>
                    <a:cubicBezTo>
                      <a:pt x="953" y="44768"/>
                      <a:pt x="0" y="52388"/>
                      <a:pt x="0" y="59055"/>
                    </a:cubicBezTo>
                    <a:cubicBezTo>
                      <a:pt x="0" y="71438"/>
                      <a:pt x="7620" y="88582"/>
                      <a:pt x="20955" y="92393"/>
                    </a:cubicBezTo>
                    <a:cubicBezTo>
                      <a:pt x="32385" y="96203"/>
                      <a:pt x="43815" y="83820"/>
                      <a:pt x="50483" y="76200"/>
                    </a:cubicBezTo>
                    <a:cubicBezTo>
                      <a:pt x="60008" y="66675"/>
                      <a:pt x="69533" y="58103"/>
                      <a:pt x="81915" y="52388"/>
                    </a:cubicBezTo>
                    <a:cubicBezTo>
                      <a:pt x="92393" y="46672"/>
                      <a:pt x="105728" y="45720"/>
                      <a:pt x="115253" y="38100"/>
                    </a:cubicBezTo>
                    <a:cubicBezTo>
                      <a:pt x="121920" y="32385"/>
                      <a:pt x="126683" y="24765"/>
                      <a:pt x="127635" y="15240"/>
                    </a:cubicBezTo>
                    <a:cubicBezTo>
                      <a:pt x="128588" y="9525"/>
                      <a:pt x="127635" y="4763"/>
                      <a:pt x="126683" y="0"/>
                    </a:cubicBezTo>
                    <a:cubicBezTo>
                      <a:pt x="123825" y="0"/>
                      <a:pt x="120968" y="0"/>
                      <a:pt x="118110" y="0"/>
                    </a:cubicBezTo>
                    <a:cubicBezTo>
                      <a:pt x="104775" y="953"/>
                      <a:pt x="91440" y="4763"/>
                      <a:pt x="78105" y="8572"/>
                    </a:cubicBezTo>
                    <a:cubicBezTo>
                      <a:pt x="55245" y="14288"/>
                      <a:pt x="32385" y="19050"/>
                      <a:pt x="8573" y="21907"/>
                    </a:cubicBezTo>
                    <a:cubicBezTo>
                      <a:pt x="7620" y="21907"/>
                      <a:pt x="7620" y="23813"/>
                      <a:pt x="6668" y="2476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1" name="Google Shape;1621;p39"/>
              <p:cNvSpPr/>
              <p:nvPr/>
            </p:nvSpPr>
            <p:spPr>
              <a:xfrm>
                <a:off x="7254929" y="4257692"/>
                <a:ext cx="83548" cy="249537"/>
              </a:xfrm>
              <a:custGeom>
                <a:avLst/>
                <a:gdLst/>
                <a:ahLst/>
                <a:cxnLst/>
                <a:rect l="l" t="t" r="r" b="b"/>
                <a:pathLst>
                  <a:path w="83548" h="249537" extrusionOk="0">
                    <a:moveTo>
                      <a:pt x="27886" y="935"/>
                    </a:moveTo>
                    <a:cubicBezTo>
                      <a:pt x="21218" y="-2875"/>
                      <a:pt x="14551" y="5698"/>
                      <a:pt x="11693" y="13317"/>
                    </a:cubicBezTo>
                    <a:cubicBezTo>
                      <a:pt x="1216" y="40940"/>
                      <a:pt x="-5452" y="72373"/>
                      <a:pt x="5978" y="99995"/>
                    </a:cubicBezTo>
                    <a:cubicBezTo>
                      <a:pt x="12646" y="116188"/>
                      <a:pt x="25981" y="132380"/>
                      <a:pt x="22171" y="149525"/>
                    </a:cubicBezTo>
                    <a:cubicBezTo>
                      <a:pt x="21218" y="153335"/>
                      <a:pt x="19314" y="156192"/>
                      <a:pt x="19314" y="160002"/>
                    </a:cubicBezTo>
                    <a:cubicBezTo>
                      <a:pt x="18361" y="167623"/>
                      <a:pt x="22171" y="175242"/>
                      <a:pt x="25028" y="182863"/>
                    </a:cubicBezTo>
                    <a:cubicBezTo>
                      <a:pt x="32648" y="203817"/>
                      <a:pt x="30743" y="227630"/>
                      <a:pt x="28839" y="249538"/>
                    </a:cubicBezTo>
                    <a:lnTo>
                      <a:pt x="27886" y="249538"/>
                    </a:lnTo>
                    <a:lnTo>
                      <a:pt x="60271" y="249538"/>
                    </a:lnTo>
                    <a:lnTo>
                      <a:pt x="61223" y="151430"/>
                    </a:lnTo>
                    <a:cubicBezTo>
                      <a:pt x="88846" y="119998"/>
                      <a:pt x="89798" y="66657"/>
                      <a:pt x="69796" y="29510"/>
                    </a:cubicBezTo>
                    <a:cubicBezTo>
                      <a:pt x="66939" y="24748"/>
                      <a:pt x="64081" y="19032"/>
                      <a:pt x="59318" y="15223"/>
                    </a:cubicBezTo>
                    <a:cubicBezTo>
                      <a:pt x="51698" y="4745"/>
                      <a:pt x="41221" y="-18"/>
                      <a:pt x="27886" y="9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2" name="Google Shape;1622;p39"/>
              <p:cNvSpPr/>
              <p:nvPr/>
            </p:nvSpPr>
            <p:spPr>
              <a:xfrm>
                <a:off x="7575009" y="4159567"/>
                <a:ext cx="143433" cy="343852"/>
              </a:xfrm>
              <a:custGeom>
                <a:avLst/>
                <a:gdLst/>
                <a:ahLst/>
                <a:cxnLst/>
                <a:rect l="l" t="t" r="r" b="b"/>
                <a:pathLst>
                  <a:path w="143433" h="343852" extrusionOk="0">
                    <a:moveTo>
                      <a:pt x="55468" y="0"/>
                    </a:moveTo>
                    <a:cubicBezTo>
                      <a:pt x="34513" y="8572"/>
                      <a:pt x="18321" y="26670"/>
                      <a:pt x="9748" y="47625"/>
                    </a:cubicBezTo>
                    <a:cubicBezTo>
                      <a:pt x="1175" y="68580"/>
                      <a:pt x="-729" y="91440"/>
                      <a:pt x="223" y="114300"/>
                    </a:cubicBezTo>
                    <a:cubicBezTo>
                      <a:pt x="1175" y="126682"/>
                      <a:pt x="3080" y="138113"/>
                      <a:pt x="8796" y="149542"/>
                    </a:cubicBezTo>
                    <a:cubicBezTo>
                      <a:pt x="23083" y="176213"/>
                      <a:pt x="59278" y="190500"/>
                      <a:pt x="61183" y="220980"/>
                    </a:cubicBezTo>
                    <a:cubicBezTo>
                      <a:pt x="61183" y="225742"/>
                      <a:pt x="61183" y="231457"/>
                      <a:pt x="64040" y="235267"/>
                    </a:cubicBezTo>
                    <a:cubicBezTo>
                      <a:pt x="67850" y="240982"/>
                      <a:pt x="74518" y="241935"/>
                      <a:pt x="80233" y="244792"/>
                    </a:cubicBezTo>
                    <a:cubicBezTo>
                      <a:pt x="89758" y="250507"/>
                      <a:pt x="91663" y="262890"/>
                      <a:pt x="93568" y="274320"/>
                    </a:cubicBezTo>
                    <a:cubicBezTo>
                      <a:pt x="96425" y="297180"/>
                      <a:pt x="99283" y="320992"/>
                      <a:pt x="101188" y="343852"/>
                    </a:cubicBezTo>
                    <a:lnTo>
                      <a:pt x="131668" y="343852"/>
                    </a:lnTo>
                    <a:cubicBezTo>
                      <a:pt x="129763" y="316230"/>
                      <a:pt x="127858" y="283845"/>
                      <a:pt x="134525" y="257175"/>
                    </a:cubicBezTo>
                    <a:cubicBezTo>
                      <a:pt x="138335" y="241935"/>
                      <a:pt x="145003" y="226695"/>
                      <a:pt x="143098" y="211455"/>
                    </a:cubicBezTo>
                    <a:cubicBezTo>
                      <a:pt x="142146" y="198120"/>
                      <a:pt x="135478" y="186690"/>
                      <a:pt x="134525" y="173355"/>
                    </a:cubicBezTo>
                    <a:cubicBezTo>
                      <a:pt x="133573" y="160020"/>
                      <a:pt x="138335" y="146685"/>
                      <a:pt x="140240" y="133350"/>
                    </a:cubicBezTo>
                    <a:cubicBezTo>
                      <a:pt x="145003" y="105727"/>
                      <a:pt x="139288" y="75247"/>
                      <a:pt x="123096" y="52388"/>
                    </a:cubicBezTo>
                    <a:cubicBezTo>
                      <a:pt x="106903" y="27622"/>
                      <a:pt x="83090" y="5715"/>
                      <a:pt x="5546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3" name="Google Shape;1623;p39"/>
              <p:cNvSpPr/>
              <p:nvPr/>
            </p:nvSpPr>
            <p:spPr>
              <a:xfrm>
                <a:off x="7650480" y="4109084"/>
                <a:ext cx="126682" cy="266700"/>
              </a:xfrm>
              <a:custGeom>
                <a:avLst/>
                <a:gdLst/>
                <a:ahLst/>
                <a:cxnLst/>
                <a:rect l="l" t="t" r="r" b="b"/>
                <a:pathLst>
                  <a:path w="126682" h="266700" extrusionOk="0">
                    <a:moveTo>
                      <a:pt x="0" y="0"/>
                    </a:moveTo>
                    <a:cubicBezTo>
                      <a:pt x="27622" y="0"/>
                      <a:pt x="57150" y="6668"/>
                      <a:pt x="77152" y="25718"/>
                    </a:cubicBezTo>
                    <a:cubicBezTo>
                      <a:pt x="100965" y="48578"/>
                      <a:pt x="107632" y="82868"/>
                      <a:pt x="111442" y="115253"/>
                    </a:cubicBezTo>
                    <a:cubicBezTo>
                      <a:pt x="119063" y="165735"/>
                      <a:pt x="123825" y="216218"/>
                      <a:pt x="126682" y="266700"/>
                    </a:cubicBezTo>
                  </a:path>
                </a:pathLst>
              </a:custGeom>
              <a:noFill/>
              <a:ln w="12825"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4" name="Google Shape;1624;p39"/>
              <p:cNvSpPr/>
              <p:nvPr/>
            </p:nvSpPr>
            <p:spPr>
              <a:xfrm>
                <a:off x="7257097" y="4061275"/>
                <a:ext cx="245286" cy="216878"/>
              </a:xfrm>
              <a:custGeom>
                <a:avLst/>
                <a:gdLst/>
                <a:ahLst/>
                <a:cxnLst/>
                <a:rect l="l" t="t" r="r" b="b"/>
                <a:pathLst>
                  <a:path w="245286" h="216878" extrusionOk="0">
                    <a:moveTo>
                      <a:pt x="213360" y="102102"/>
                    </a:moveTo>
                    <a:cubicBezTo>
                      <a:pt x="219075" y="101150"/>
                      <a:pt x="225743" y="104960"/>
                      <a:pt x="231458" y="104960"/>
                    </a:cubicBezTo>
                    <a:cubicBezTo>
                      <a:pt x="243840" y="104007"/>
                      <a:pt x="248603" y="86862"/>
                      <a:pt x="242888" y="75432"/>
                    </a:cubicBezTo>
                    <a:cubicBezTo>
                      <a:pt x="238125" y="66860"/>
                      <a:pt x="230505" y="60192"/>
                      <a:pt x="223838" y="52572"/>
                    </a:cubicBezTo>
                    <a:cubicBezTo>
                      <a:pt x="180975" y="49715"/>
                      <a:pt x="139065" y="36380"/>
                      <a:pt x="103822" y="12567"/>
                    </a:cubicBezTo>
                    <a:cubicBezTo>
                      <a:pt x="96203" y="7805"/>
                      <a:pt x="88583" y="2090"/>
                      <a:pt x="80010" y="185"/>
                    </a:cubicBezTo>
                    <a:cubicBezTo>
                      <a:pt x="72390" y="-768"/>
                      <a:pt x="63818" y="2090"/>
                      <a:pt x="56197" y="5900"/>
                    </a:cubicBezTo>
                    <a:cubicBezTo>
                      <a:pt x="39053" y="14472"/>
                      <a:pt x="23813" y="27807"/>
                      <a:pt x="13335" y="44000"/>
                    </a:cubicBezTo>
                    <a:cubicBezTo>
                      <a:pt x="7620" y="52572"/>
                      <a:pt x="3810" y="61145"/>
                      <a:pt x="0" y="69717"/>
                    </a:cubicBezTo>
                    <a:cubicBezTo>
                      <a:pt x="1905" y="81147"/>
                      <a:pt x="5715" y="92577"/>
                      <a:pt x="14288" y="101150"/>
                    </a:cubicBezTo>
                    <a:cubicBezTo>
                      <a:pt x="24765" y="111627"/>
                      <a:pt x="40958" y="116390"/>
                      <a:pt x="52388" y="126867"/>
                    </a:cubicBezTo>
                    <a:cubicBezTo>
                      <a:pt x="58103" y="132582"/>
                      <a:pt x="62865" y="140202"/>
                      <a:pt x="64770" y="147822"/>
                    </a:cubicBezTo>
                    <a:cubicBezTo>
                      <a:pt x="66675" y="158300"/>
                      <a:pt x="64770" y="167825"/>
                      <a:pt x="64770" y="178302"/>
                    </a:cubicBezTo>
                    <a:cubicBezTo>
                      <a:pt x="64770" y="198305"/>
                      <a:pt x="80963" y="211640"/>
                      <a:pt x="99060" y="215450"/>
                    </a:cubicBezTo>
                    <a:cubicBezTo>
                      <a:pt x="107633" y="217355"/>
                      <a:pt x="117158" y="217355"/>
                      <a:pt x="125730" y="215450"/>
                    </a:cubicBezTo>
                    <a:cubicBezTo>
                      <a:pt x="130493" y="212592"/>
                      <a:pt x="134303" y="209735"/>
                      <a:pt x="137160" y="205925"/>
                    </a:cubicBezTo>
                    <a:cubicBezTo>
                      <a:pt x="138113" y="203067"/>
                      <a:pt x="140018" y="199257"/>
                      <a:pt x="140970" y="196400"/>
                    </a:cubicBezTo>
                    <a:cubicBezTo>
                      <a:pt x="144780" y="187827"/>
                      <a:pt x="150495" y="179255"/>
                      <a:pt x="160020" y="178302"/>
                    </a:cubicBezTo>
                    <a:cubicBezTo>
                      <a:pt x="168593" y="177350"/>
                      <a:pt x="176213" y="182112"/>
                      <a:pt x="182880" y="186875"/>
                    </a:cubicBezTo>
                    <a:cubicBezTo>
                      <a:pt x="190500" y="191637"/>
                      <a:pt x="198120" y="196400"/>
                      <a:pt x="207645" y="196400"/>
                    </a:cubicBezTo>
                    <a:cubicBezTo>
                      <a:pt x="216218" y="197352"/>
                      <a:pt x="226695" y="193542"/>
                      <a:pt x="230505" y="184970"/>
                    </a:cubicBezTo>
                    <a:cubicBezTo>
                      <a:pt x="235268" y="175445"/>
                      <a:pt x="229553" y="163062"/>
                      <a:pt x="222885" y="154490"/>
                    </a:cubicBezTo>
                    <a:cubicBezTo>
                      <a:pt x="215265" y="145917"/>
                      <a:pt x="206693" y="139250"/>
                      <a:pt x="202883" y="128772"/>
                    </a:cubicBezTo>
                    <a:cubicBezTo>
                      <a:pt x="198120" y="118295"/>
                      <a:pt x="202883" y="103055"/>
                      <a:pt x="213360" y="10210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625" name="Google Shape;1625;p39"/>
              <p:cNvGrpSpPr/>
              <p:nvPr/>
            </p:nvGrpSpPr>
            <p:grpSpPr>
              <a:xfrm>
                <a:off x="7047547" y="4121630"/>
                <a:ext cx="275272" cy="258916"/>
                <a:chOff x="7047547" y="4121630"/>
                <a:chExt cx="275272" cy="258916"/>
              </a:xfrm>
            </p:grpSpPr>
            <p:sp>
              <p:nvSpPr>
                <p:cNvPr id="1626" name="Google Shape;1626;p39"/>
                <p:cNvSpPr/>
                <p:nvPr/>
              </p:nvSpPr>
              <p:spPr>
                <a:xfrm>
                  <a:off x="7116936" y="4129087"/>
                  <a:ext cx="130078" cy="246697"/>
                </a:xfrm>
                <a:custGeom>
                  <a:avLst/>
                  <a:gdLst/>
                  <a:ahLst/>
                  <a:cxnLst/>
                  <a:rect l="l" t="t" r="r" b="b"/>
                  <a:pathLst>
                    <a:path w="130078" h="246697" extrusionOk="0">
                      <a:moveTo>
                        <a:pt x="92536" y="7620"/>
                      </a:moveTo>
                      <a:cubicBezTo>
                        <a:pt x="88726" y="953"/>
                        <a:pt x="80154" y="0"/>
                        <a:pt x="72534" y="0"/>
                      </a:cubicBezTo>
                      <a:cubicBezTo>
                        <a:pt x="65866" y="0"/>
                        <a:pt x="59199" y="0"/>
                        <a:pt x="53484" y="1905"/>
                      </a:cubicBezTo>
                      <a:cubicBezTo>
                        <a:pt x="38244" y="7620"/>
                        <a:pt x="31576" y="25718"/>
                        <a:pt x="31576" y="41910"/>
                      </a:cubicBezTo>
                      <a:cubicBezTo>
                        <a:pt x="23004" y="39053"/>
                        <a:pt x="14431" y="41910"/>
                        <a:pt x="8716" y="48578"/>
                      </a:cubicBezTo>
                      <a:cubicBezTo>
                        <a:pt x="3001" y="55245"/>
                        <a:pt x="144" y="64770"/>
                        <a:pt x="144" y="74295"/>
                      </a:cubicBezTo>
                      <a:cubicBezTo>
                        <a:pt x="-809" y="88582"/>
                        <a:pt x="3001" y="102870"/>
                        <a:pt x="10621" y="114300"/>
                      </a:cubicBezTo>
                      <a:cubicBezTo>
                        <a:pt x="18241" y="125730"/>
                        <a:pt x="29671" y="135255"/>
                        <a:pt x="37291" y="146685"/>
                      </a:cubicBezTo>
                      <a:cubicBezTo>
                        <a:pt x="46816" y="160020"/>
                        <a:pt x="50626" y="177165"/>
                        <a:pt x="49674" y="193357"/>
                      </a:cubicBezTo>
                      <a:cubicBezTo>
                        <a:pt x="47769" y="211455"/>
                        <a:pt x="40149" y="229553"/>
                        <a:pt x="46816" y="246697"/>
                      </a:cubicBezTo>
                      <a:lnTo>
                        <a:pt x="113491" y="246697"/>
                      </a:lnTo>
                      <a:cubicBezTo>
                        <a:pt x="114444" y="237172"/>
                        <a:pt x="115396" y="225743"/>
                        <a:pt x="112539" y="216218"/>
                      </a:cubicBezTo>
                      <a:cubicBezTo>
                        <a:pt x="108729" y="202882"/>
                        <a:pt x="98251" y="189547"/>
                        <a:pt x="102061" y="176213"/>
                      </a:cubicBezTo>
                      <a:cubicBezTo>
                        <a:pt x="107776" y="157163"/>
                        <a:pt x="103014" y="147638"/>
                        <a:pt x="115396" y="131445"/>
                      </a:cubicBezTo>
                      <a:cubicBezTo>
                        <a:pt x="119206" y="126682"/>
                        <a:pt x="123016" y="122872"/>
                        <a:pt x="125874" y="117157"/>
                      </a:cubicBezTo>
                      <a:cubicBezTo>
                        <a:pt x="128731" y="112395"/>
                        <a:pt x="128731" y="106680"/>
                        <a:pt x="129684" y="101918"/>
                      </a:cubicBezTo>
                      <a:cubicBezTo>
                        <a:pt x="131589" y="83820"/>
                        <a:pt x="126826" y="61913"/>
                        <a:pt x="110634" y="53340"/>
                      </a:cubicBezTo>
                      <a:cubicBezTo>
                        <a:pt x="112539" y="44768"/>
                        <a:pt x="111586" y="29528"/>
                        <a:pt x="107776" y="21907"/>
                      </a:cubicBezTo>
                      <a:cubicBezTo>
                        <a:pt x="104919" y="14288"/>
                        <a:pt x="101109" y="5715"/>
                        <a:pt x="92536" y="76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7" name="Google Shape;1627;p39"/>
                <p:cNvSpPr/>
                <p:nvPr/>
              </p:nvSpPr>
              <p:spPr>
                <a:xfrm>
                  <a:off x="7154227" y="4129087"/>
                  <a:ext cx="55244" cy="246697"/>
                </a:xfrm>
                <a:custGeom>
                  <a:avLst/>
                  <a:gdLst/>
                  <a:ahLst/>
                  <a:cxnLst/>
                  <a:rect l="l" t="t" r="r" b="b"/>
                  <a:pathLst>
                    <a:path w="55244" h="246697" extrusionOk="0">
                      <a:moveTo>
                        <a:pt x="51435" y="140018"/>
                      </a:moveTo>
                      <a:cubicBezTo>
                        <a:pt x="48578" y="129540"/>
                        <a:pt x="46672" y="119063"/>
                        <a:pt x="45720" y="108585"/>
                      </a:cubicBezTo>
                      <a:cubicBezTo>
                        <a:pt x="44767" y="98107"/>
                        <a:pt x="47625" y="89535"/>
                        <a:pt x="50482" y="80010"/>
                      </a:cubicBezTo>
                      <a:cubicBezTo>
                        <a:pt x="53340" y="72390"/>
                        <a:pt x="54292" y="66675"/>
                        <a:pt x="50482" y="59055"/>
                      </a:cubicBezTo>
                      <a:cubicBezTo>
                        <a:pt x="47625" y="52388"/>
                        <a:pt x="42863" y="46672"/>
                        <a:pt x="40957" y="39053"/>
                      </a:cubicBezTo>
                      <a:cubicBezTo>
                        <a:pt x="38100" y="26670"/>
                        <a:pt x="41910" y="13335"/>
                        <a:pt x="49530" y="2857"/>
                      </a:cubicBezTo>
                      <a:cubicBezTo>
                        <a:pt x="45720" y="953"/>
                        <a:pt x="40005" y="0"/>
                        <a:pt x="35242" y="0"/>
                      </a:cubicBezTo>
                      <a:cubicBezTo>
                        <a:pt x="28575" y="0"/>
                        <a:pt x="21907" y="0"/>
                        <a:pt x="16192" y="1905"/>
                      </a:cubicBezTo>
                      <a:cubicBezTo>
                        <a:pt x="8572" y="4763"/>
                        <a:pt x="3810" y="10478"/>
                        <a:pt x="0" y="17145"/>
                      </a:cubicBezTo>
                      <a:cubicBezTo>
                        <a:pt x="3810" y="20955"/>
                        <a:pt x="6667" y="26670"/>
                        <a:pt x="8572" y="31432"/>
                      </a:cubicBezTo>
                      <a:cubicBezTo>
                        <a:pt x="11430" y="40005"/>
                        <a:pt x="13335" y="49530"/>
                        <a:pt x="11430" y="58103"/>
                      </a:cubicBezTo>
                      <a:cubicBezTo>
                        <a:pt x="10478" y="62865"/>
                        <a:pt x="8572" y="67628"/>
                        <a:pt x="8572" y="73343"/>
                      </a:cubicBezTo>
                      <a:cubicBezTo>
                        <a:pt x="8572" y="77153"/>
                        <a:pt x="9525" y="80963"/>
                        <a:pt x="11430" y="84772"/>
                      </a:cubicBezTo>
                      <a:cubicBezTo>
                        <a:pt x="16192" y="92393"/>
                        <a:pt x="19050" y="100965"/>
                        <a:pt x="20955" y="110490"/>
                      </a:cubicBezTo>
                      <a:cubicBezTo>
                        <a:pt x="24765" y="129540"/>
                        <a:pt x="22860" y="149543"/>
                        <a:pt x="20955" y="169545"/>
                      </a:cubicBezTo>
                      <a:cubicBezTo>
                        <a:pt x="19050" y="190500"/>
                        <a:pt x="18097" y="210503"/>
                        <a:pt x="20955" y="231457"/>
                      </a:cubicBezTo>
                      <a:cubicBezTo>
                        <a:pt x="21907" y="236220"/>
                        <a:pt x="21907" y="241935"/>
                        <a:pt x="22860" y="246697"/>
                      </a:cubicBezTo>
                      <a:lnTo>
                        <a:pt x="52388" y="246697"/>
                      </a:lnTo>
                      <a:cubicBezTo>
                        <a:pt x="52388" y="216218"/>
                        <a:pt x="54292" y="186690"/>
                        <a:pt x="54292" y="156210"/>
                      </a:cubicBezTo>
                      <a:cubicBezTo>
                        <a:pt x="54292" y="155257"/>
                        <a:pt x="54292" y="153353"/>
                        <a:pt x="55245" y="153353"/>
                      </a:cubicBezTo>
                      <a:cubicBezTo>
                        <a:pt x="53340" y="148590"/>
                        <a:pt x="52388" y="144780"/>
                        <a:pt x="51435" y="14001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8" name="Google Shape;1628;p39"/>
                <p:cNvSpPr/>
                <p:nvPr/>
              </p:nvSpPr>
              <p:spPr>
                <a:xfrm>
                  <a:off x="7047547" y="4218515"/>
                  <a:ext cx="95250" cy="41356"/>
                </a:xfrm>
                <a:custGeom>
                  <a:avLst/>
                  <a:gdLst/>
                  <a:ahLst/>
                  <a:cxnLst/>
                  <a:rect l="l" t="t" r="r" b="b"/>
                  <a:pathLst>
                    <a:path w="95250" h="41356" extrusionOk="0">
                      <a:moveTo>
                        <a:pt x="34290" y="4870"/>
                      </a:moveTo>
                      <a:cubicBezTo>
                        <a:pt x="31433" y="4870"/>
                        <a:pt x="28575" y="3917"/>
                        <a:pt x="25718" y="4870"/>
                      </a:cubicBezTo>
                      <a:cubicBezTo>
                        <a:pt x="23813" y="5822"/>
                        <a:pt x="20955" y="6775"/>
                        <a:pt x="19050" y="7727"/>
                      </a:cubicBezTo>
                      <a:cubicBezTo>
                        <a:pt x="12383" y="12490"/>
                        <a:pt x="5715" y="17252"/>
                        <a:pt x="0" y="22967"/>
                      </a:cubicBezTo>
                      <a:cubicBezTo>
                        <a:pt x="7620" y="26777"/>
                        <a:pt x="15240" y="29635"/>
                        <a:pt x="22860" y="33445"/>
                      </a:cubicBezTo>
                      <a:cubicBezTo>
                        <a:pt x="34290" y="38207"/>
                        <a:pt x="46672" y="43922"/>
                        <a:pt x="58103" y="40112"/>
                      </a:cubicBezTo>
                      <a:cubicBezTo>
                        <a:pt x="71438" y="35350"/>
                        <a:pt x="80963" y="19157"/>
                        <a:pt x="95250" y="20110"/>
                      </a:cubicBezTo>
                      <a:cubicBezTo>
                        <a:pt x="85725" y="20110"/>
                        <a:pt x="82868" y="2012"/>
                        <a:pt x="73343" y="107"/>
                      </a:cubicBezTo>
                      <a:cubicBezTo>
                        <a:pt x="68580" y="-845"/>
                        <a:pt x="60960" y="4870"/>
                        <a:pt x="56197" y="4870"/>
                      </a:cubicBezTo>
                      <a:cubicBezTo>
                        <a:pt x="48578" y="5822"/>
                        <a:pt x="40958" y="5822"/>
                        <a:pt x="34290" y="48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9" name="Google Shape;1629;p39"/>
                <p:cNvSpPr/>
                <p:nvPr/>
              </p:nvSpPr>
              <p:spPr>
                <a:xfrm>
                  <a:off x="7227569" y="4218515"/>
                  <a:ext cx="95250" cy="41356"/>
                </a:xfrm>
                <a:custGeom>
                  <a:avLst/>
                  <a:gdLst/>
                  <a:ahLst/>
                  <a:cxnLst/>
                  <a:rect l="l" t="t" r="r" b="b"/>
                  <a:pathLst>
                    <a:path w="95250" h="41356" extrusionOk="0">
                      <a:moveTo>
                        <a:pt x="60960" y="4870"/>
                      </a:moveTo>
                      <a:cubicBezTo>
                        <a:pt x="63818" y="4870"/>
                        <a:pt x="66675" y="3917"/>
                        <a:pt x="69533" y="4870"/>
                      </a:cubicBezTo>
                      <a:cubicBezTo>
                        <a:pt x="71438" y="5822"/>
                        <a:pt x="74295" y="6775"/>
                        <a:pt x="76200" y="7727"/>
                      </a:cubicBezTo>
                      <a:cubicBezTo>
                        <a:pt x="82868" y="12490"/>
                        <a:pt x="89535" y="17252"/>
                        <a:pt x="95250" y="22967"/>
                      </a:cubicBezTo>
                      <a:cubicBezTo>
                        <a:pt x="87630" y="26777"/>
                        <a:pt x="80010" y="29635"/>
                        <a:pt x="72390" y="33445"/>
                      </a:cubicBezTo>
                      <a:cubicBezTo>
                        <a:pt x="60960" y="38207"/>
                        <a:pt x="48578" y="43922"/>
                        <a:pt x="37148" y="40112"/>
                      </a:cubicBezTo>
                      <a:cubicBezTo>
                        <a:pt x="23813" y="35350"/>
                        <a:pt x="14288" y="19157"/>
                        <a:pt x="0" y="20110"/>
                      </a:cubicBezTo>
                      <a:cubicBezTo>
                        <a:pt x="9525" y="20110"/>
                        <a:pt x="12383" y="2012"/>
                        <a:pt x="21908" y="107"/>
                      </a:cubicBezTo>
                      <a:cubicBezTo>
                        <a:pt x="26670" y="-845"/>
                        <a:pt x="34290" y="4870"/>
                        <a:pt x="39053" y="4870"/>
                      </a:cubicBezTo>
                      <a:cubicBezTo>
                        <a:pt x="46673" y="5822"/>
                        <a:pt x="54293" y="5822"/>
                        <a:pt x="60960" y="48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0" name="Google Shape;1630;p39"/>
                <p:cNvSpPr/>
                <p:nvPr/>
              </p:nvSpPr>
              <p:spPr>
                <a:xfrm>
                  <a:off x="7155858" y="4320286"/>
                  <a:ext cx="77505" cy="60260"/>
                </a:xfrm>
                <a:custGeom>
                  <a:avLst/>
                  <a:gdLst/>
                  <a:ahLst/>
                  <a:cxnLst/>
                  <a:rect l="l" t="t" r="r" b="b"/>
                  <a:pathLst>
                    <a:path w="77505" h="60260" extrusionOk="0">
                      <a:moveTo>
                        <a:pt x="3131" y="56451"/>
                      </a:moveTo>
                      <a:cubicBezTo>
                        <a:pt x="-1631" y="46926"/>
                        <a:pt x="-679" y="34543"/>
                        <a:pt x="4084" y="25018"/>
                      </a:cubicBezTo>
                      <a:cubicBezTo>
                        <a:pt x="8846" y="15493"/>
                        <a:pt x="17419" y="7873"/>
                        <a:pt x="26944" y="3111"/>
                      </a:cubicBezTo>
                      <a:cubicBezTo>
                        <a:pt x="31706" y="1206"/>
                        <a:pt x="35516" y="-699"/>
                        <a:pt x="40279" y="253"/>
                      </a:cubicBezTo>
                      <a:cubicBezTo>
                        <a:pt x="45994" y="253"/>
                        <a:pt x="51709" y="4063"/>
                        <a:pt x="56471" y="8826"/>
                      </a:cubicBezTo>
                      <a:cubicBezTo>
                        <a:pt x="70759" y="22161"/>
                        <a:pt x="78379" y="41211"/>
                        <a:pt x="77426" y="60261"/>
                      </a:cubicBezTo>
                      <a:lnTo>
                        <a:pt x="3131" y="5645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1" name="Google Shape;1631;p39"/>
                <p:cNvSpPr/>
                <p:nvPr/>
              </p:nvSpPr>
              <p:spPr>
                <a:xfrm>
                  <a:off x="7104798" y="4121630"/>
                  <a:ext cx="46571" cy="56034"/>
                </a:xfrm>
                <a:custGeom>
                  <a:avLst/>
                  <a:gdLst/>
                  <a:ahLst/>
                  <a:cxnLst/>
                  <a:rect l="l" t="t" r="r" b="b"/>
                  <a:pathLst>
                    <a:path w="46571" h="56034" extrusionOk="0">
                      <a:moveTo>
                        <a:pt x="25617" y="56034"/>
                      </a:moveTo>
                      <a:cubicBezTo>
                        <a:pt x="18949" y="51272"/>
                        <a:pt x="13234" y="44604"/>
                        <a:pt x="9424" y="36032"/>
                      </a:cubicBezTo>
                      <a:cubicBezTo>
                        <a:pt x="5614" y="28412"/>
                        <a:pt x="2757" y="19839"/>
                        <a:pt x="852" y="12219"/>
                      </a:cubicBezTo>
                      <a:cubicBezTo>
                        <a:pt x="-101" y="8409"/>
                        <a:pt x="-1053" y="2694"/>
                        <a:pt x="2757" y="789"/>
                      </a:cubicBezTo>
                      <a:cubicBezTo>
                        <a:pt x="5614" y="-1116"/>
                        <a:pt x="9424" y="789"/>
                        <a:pt x="11330" y="2694"/>
                      </a:cubicBezTo>
                      <a:cubicBezTo>
                        <a:pt x="19902" y="8409"/>
                        <a:pt x="22759" y="19839"/>
                        <a:pt x="30380" y="25554"/>
                      </a:cubicBezTo>
                      <a:cubicBezTo>
                        <a:pt x="35142" y="29364"/>
                        <a:pt x="40857" y="31269"/>
                        <a:pt x="46572" y="33174"/>
                      </a:cubicBezTo>
                      <a:cubicBezTo>
                        <a:pt x="45620" y="39842"/>
                        <a:pt x="46572" y="46509"/>
                        <a:pt x="46572" y="53176"/>
                      </a:cubicBezTo>
                      <a:cubicBezTo>
                        <a:pt x="40857" y="51272"/>
                        <a:pt x="30380" y="52224"/>
                        <a:pt x="25617" y="5603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2" name="Google Shape;1632;p39"/>
                <p:cNvSpPr/>
                <p:nvPr/>
              </p:nvSpPr>
              <p:spPr>
                <a:xfrm>
                  <a:off x="7228522" y="4137823"/>
                  <a:ext cx="46571" cy="56034"/>
                </a:xfrm>
                <a:custGeom>
                  <a:avLst/>
                  <a:gdLst/>
                  <a:ahLst/>
                  <a:cxnLst/>
                  <a:rect l="l" t="t" r="r" b="b"/>
                  <a:pathLst>
                    <a:path w="46571" h="56034" extrusionOk="0">
                      <a:moveTo>
                        <a:pt x="20955" y="56034"/>
                      </a:moveTo>
                      <a:cubicBezTo>
                        <a:pt x="27622" y="51272"/>
                        <a:pt x="33338" y="44604"/>
                        <a:pt x="37147" y="36032"/>
                      </a:cubicBezTo>
                      <a:cubicBezTo>
                        <a:pt x="40958" y="28412"/>
                        <a:pt x="43815" y="19839"/>
                        <a:pt x="45720" y="12219"/>
                      </a:cubicBezTo>
                      <a:cubicBezTo>
                        <a:pt x="46672" y="8409"/>
                        <a:pt x="47625" y="2694"/>
                        <a:pt x="43815" y="789"/>
                      </a:cubicBezTo>
                      <a:cubicBezTo>
                        <a:pt x="40958" y="-1116"/>
                        <a:pt x="37147" y="789"/>
                        <a:pt x="35243" y="2694"/>
                      </a:cubicBezTo>
                      <a:cubicBezTo>
                        <a:pt x="26670" y="8409"/>
                        <a:pt x="23813" y="19839"/>
                        <a:pt x="16193" y="25554"/>
                      </a:cubicBezTo>
                      <a:cubicBezTo>
                        <a:pt x="11430" y="29364"/>
                        <a:pt x="5715" y="31269"/>
                        <a:pt x="0" y="33174"/>
                      </a:cubicBezTo>
                      <a:cubicBezTo>
                        <a:pt x="953" y="39842"/>
                        <a:pt x="0" y="46509"/>
                        <a:pt x="0" y="53177"/>
                      </a:cubicBezTo>
                      <a:cubicBezTo>
                        <a:pt x="5715" y="52224"/>
                        <a:pt x="16193" y="52224"/>
                        <a:pt x="20955" y="5603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633" name="Google Shape;1633;p39"/>
              <p:cNvSpPr/>
              <p:nvPr/>
            </p:nvSpPr>
            <p:spPr>
              <a:xfrm>
                <a:off x="7404734" y="4270057"/>
                <a:ext cx="36195" cy="36195"/>
              </a:xfrm>
              <a:custGeom>
                <a:avLst/>
                <a:gdLst/>
                <a:ahLst/>
                <a:cxnLst/>
                <a:rect l="l" t="t" r="r" b="b"/>
                <a:pathLst>
                  <a:path w="36195" h="36195" extrusionOk="0">
                    <a:moveTo>
                      <a:pt x="36195" y="18098"/>
                    </a:moveTo>
                    <a:cubicBezTo>
                      <a:pt x="36195" y="27623"/>
                      <a:pt x="28575" y="36195"/>
                      <a:pt x="18097" y="36195"/>
                    </a:cubicBezTo>
                    <a:cubicBezTo>
                      <a:pt x="8572" y="36195"/>
                      <a:pt x="0" y="28575"/>
                      <a:pt x="0" y="18098"/>
                    </a:cubicBezTo>
                    <a:cubicBezTo>
                      <a:pt x="0" y="7620"/>
                      <a:pt x="7620" y="0"/>
                      <a:pt x="18097" y="0"/>
                    </a:cubicBezTo>
                    <a:cubicBezTo>
                      <a:pt x="28575" y="953"/>
                      <a:pt x="36195" y="8573"/>
                      <a:pt x="36195" y="18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4" name="Google Shape;1634;p39"/>
              <p:cNvSpPr/>
              <p:nvPr/>
            </p:nvSpPr>
            <p:spPr>
              <a:xfrm>
                <a:off x="7356157" y="4296727"/>
                <a:ext cx="9525" cy="9525"/>
              </a:xfrm>
              <a:custGeom>
                <a:avLst/>
                <a:gdLst/>
                <a:ahLst/>
                <a:cxnLst/>
                <a:rect l="l" t="t" r="r" b="b"/>
                <a:pathLst>
                  <a:path w="9525" h="9525" extrusionOk="0">
                    <a:moveTo>
                      <a:pt x="9525" y="4763"/>
                    </a:moveTo>
                    <a:cubicBezTo>
                      <a:pt x="9525" y="7620"/>
                      <a:pt x="7620" y="9525"/>
                      <a:pt x="4763" y="9525"/>
                    </a:cubicBezTo>
                    <a:cubicBezTo>
                      <a:pt x="1905" y="9525"/>
                      <a:pt x="0" y="7620"/>
                      <a:pt x="0" y="4763"/>
                    </a:cubicBezTo>
                    <a:cubicBezTo>
                      <a:pt x="0" y="1905"/>
                      <a:pt x="1905" y="0"/>
                      <a:pt x="4763" y="0"/>
                    </a:cubicBezTo>
                    <a:cubicBezTo>
                      <a:pt x="6668" y="0"/>
                      <a:pt x="9525" y="1905"/>
                      <a:pt x="9525" y="4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5" name="Google Shape;1635;p39"/>
              <p:cNvSpPr/>
              <p:nvPr/>
            </p:nvSpPr>
            <p:spPr>
              <a:xfrm>
                <a:off x="7501890" y="4209097"/>
                <a:ext cx="32384" cy="32384"/>
              </a:xfrm>
              <a:custGeom>
                <a:avLst/>
                <a:gdLst/>
                <a:ahLst/>
                <a:cxnLst/>
                <a:rect l="l" t="t" r="r" b="b"/>
                <a:pathLst>
                  <a:path w="32384" h="32384" extrusionOk="0">
                    <a:moveTo>
                      <a:pt x="32385" y="16193"/>
                    </a:moveTo>
                    <a:cubicBezTo>
                      <a:pt x="32385" y="24765"/>
                      <a:pt x="25717" y="32385"/>
                      <a:pt x="16192" y="32385"/>
                    </a:cubicBezTo>
                    <a:cubicBezTo>
                      <a:pt x="7620" y="32385"/>
                      <a:pt x="0" y="25718"/>
                      <a:pt x="0" y="16193"/>
                    </a:cubicBezTo>
                    <a:cubicBezTo>
                      <a:pt x="0" y="7620"/>
                      <a:pt x="6667" y="0"/>
                      <a:pt x="16192" y="0"/>
                    </a:cubicBezTo>
                    <a:cubicBezTo>
                      <a:pt x="25717" y="0"/>
                      <a:pt x="32385" y="7620"/>
                      <a:pt x="32385" y="161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6" name="Google Shape;1636;p39"/>
              <p:cNvSpPr/>
              <p:nvPr/>
            </p:nvSpPr>
            <p:spPr>
              <a:xfrm>
                <a:off x="7501890" y="4265295"/>
                <a:ext cx="11430" cy="11430"/>
              </a:xfrm>
              <a:custGeom>
                <a:avLst/>
                <a:gdLst/>
                <a:ahLst/>
                <a:cxnLst/>
                <a:rect l="l" t="t" r="r" b="b"/>
                <a:pathLst>
                  <a:path w="11430" h="11430" extrusionOk="0">
                    <a:moveTo>
                      <a:pt x="11430" y="5715"/>
                    </a:moveTo>
                    <a:cubicBezTo>
                      <a:pt x="11430" y="8871"/>
                      <a:pt x="8871" y="11430"/>
                      <a:pt x="5715" y="11430"/>
                    </a:cubicBezTo>
                    <a:cubicBezTo>
                      <a:pt x="2559" y="11430"/>
                      <a:pt x="0" y="8871"/>
                      <a:pt x="0" y="5715"/>
                    </a:cubicBezTo>
                    <a:cubicBezTo>
                      <a:pt x="0" y="2559"/>
                      <a:pt x="2558" y="0"/>
                      <a:pt x="5715" y="0"/>
                    </a:cubicBezTo>
                    <a:cubicBezTo>
                      <a:pt x="8871" y="0"/>
                      <a:pt x="11430" y="2558"/>
                      <a:pt x="11430" y="57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7" name="Google Shape;1637;p39"/>
              <p:cNvSpPr/>
              <p:nvPr/>
            </p:nvSpPr>
            <p:spPr>
              <a:xfrm>
                <a:off x="7759745" y="4344092"/>
                <a:ext cx="52629" cy="157422"/>
              </a:xfrm>
              <a:custGeom>
                <a:avLst/>
                <a:gdLst/>
                <a:ahLst/>
                <a:cxnLst/>
                <a:rect l="l" t="t" r="r" b="b"/>
                <a:pathLst>
                  <a:path w="52629" h="157422" extrusionOk="0">
                    <a:moveTo>
                      <a:pt x="10750" y="1213"/>
                    </a:moveTo>
                    <a:cubicBezTo>
                      <a:pt x="11702" y="23120"/>
                      <a:pt x="-4490" y="45028"/>
                      <a:pt x="1225" y="65983"/>
                    </a:cubicBezTo>
                    <a:cubicBezTo>
                      <a:pt x="5035" y="80270"/>
                      <a:pt x="18370" y="89795"/>
                      <a:pt x="26942" y="101225"/>
                    </a:cubicBezTo>
                    <a:cubicBezTo>
                      <a:pt x="36467" y="114560"/>
                      <a:pt x="40277" y="130753"/>
                      <a:pt x="38372" y="146945"/>
                    </a:cubicBezTo>
                    <a:cubicBezTo>
                      <a:pt x="40277" y="148850"/>
                      <a:pt x="42182" y="154565"/>
                      <a:pt x="44087" y="157423"/>
                    </a:cubicBezTo>
                    <a:cubicBezTo>
                      <a:pt x="33610" y="127895"/>
                      <a:pt x="61232" y="93605"/>
                      <a:pt x="49802" y="64078"/>
                    </a:cubicBezTo>
                    <a:cubicBezTo>
                      <a:pt x="45992" y="52648"/>
                      <a:pt x="36467" y="44075"/>
                      <a:pt x="33610" y="32645"/>
                    </a:cubicBezTo>
                    <a:cubicBezTo>
                      <a:pt x="31705" y="25978"/>
                      <a:pt x="32657" y="17405"/>
                      <a:pt x="29800" y="10738"/>
                    </a:cubicBezTo>
                    <a:cubicBezTo>
                      <a:pt x="27895" y="3118"/>
                      <a:pt x="16465" y="-2597"/>
                      <a:pt x="10750" y="12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8" name="Google Shape;1638;p39"/>
              <p:cNvSpPr/>
              <p:nvPr/>
            </p:nvSpPr>
            <p:spPr>
              <a:xfrm>
                <a:off x="7274242" y="4408169"/>
                <a:ext cx="32087" cy="74949"/>
              </a:xfrm>
              <a:custGeom>
                <a:avLst/>
                <a:gdLst/>
                <a:ahLst/>
                <a:cxnLst/>
                <a:rect l="l" t="t" r="r" b="b"/>
                <a:pathLst>
                  <a:path w="32087" h="74949" extrusionOk="0">
                    <a:moveTo>
                      <a:pt x="0" y="14288"/>
                    </a:moveTo>
                    <a:cubicBezTo>
                      <a:pt x="0" y="9525"/>
                      <a:pt x="3810" y="0"/>
                      <a:pt x="8572" y="0"/>
                    </a:cubicBezTo>
                    <a:cubicBezTo>
                      <a:pt x="13335" y="0"/>
                      <a:pt x="18097" y="2858"/>
                      <a:pt x="20002" y="7620"/>
                    </a:cubicBezTo>
                    <a:cubicBezTo>
                      <a:pt x="21907" y="11430"/>
                      <a:pt x="21907" y="17145"/>
                      <a:pt x="21907" y="21908"/>
                    </a:cubicBezTo>
                    <a:cubicBezTo>
                      <a:pt x="20955" y="27623"/>
                      <a:pt x="18097" y="33338"/>
                      <a:pt x="20002" y="39053"/>
                    </a:cubicBezTo>
                    <a:cubicBezTo>
                      <a:pt x="21907" y="44768"/>
                      <a:pt x="27622" y="47625"/>
                      <a:pt x="30480" y="52388"/>
                    </a:cubicBezTo>
                    <a:cubicBezTo>
                      <a:pt x="33338" y="58103"/>
                      <a:pt x="32385" y="65723"/>
                      <a:pt x="27622" y="70485"/>
                    </a:cubicBezTo>
                    <a:cubicBezTo>
                      <a:pt x="22860" y="75248"/>
                      <a:pt x="15240" y="76200"/>
                      <a:pt x="9525" y="73343"/>
                    </a:cubicBezTo>
                    <a:cubicBezTo>
                      <a:pt x="12382" y="53340"/>
                      <a:pt x="1905" y="34290"/>
                      <a:pt x="0" y="1428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9" name="Google Shape;1639;p39"/>
              <p:cNvSpPr/>
              <p:nvPr/>
            </p:nvSpPr>
            <p:spPr>
              <a:xfrm>
                <a:off x="7295197" y="4392930"/>
                <a:ext cx="13334" cy="13334"/>
              </a:xfrm>
              <a:custGeom>
                <a:avLst/>
                <a:gdLst/>
                <a:ahLst/>
                <a:cxnLst/>
                <a:rect l="l" t="t" r="r" b="b"/>
                <a:pathLst>
                  <a:path w="13334" h="13334" extrusionOk="0">
                    <a:moveTo>
                      <a:pt x="13335" y="6667"/>
                    </a:moveTo>
                    <a:cubicBezTo>
                      <a:pt x="13335" y="10477"/>
                      <a:pt x="10478" y="13335"/>
                      <a:pt x="6668" y="13335"/>
                    </a:cubicBezTo>
                    <a:cubicBezTo>
                      <a:pt x="2858" y="13335"/>
                      <a:pt x="0" y="10477"/>
                      <a:pt x="0" y="6667"/>
                    </a:cubicBezTo>
                    <a:cubicBezTo>
                      <a:pt x="0" y="2857"/>
                      <a:pt x="2858" y="0"/>
                      <a:pt x="6668" y="0"/>
                    </a:cubicBezTo>
                    <a:cubicBezTo>
                      <a:pt x="10478" y="0"/>
                      <a:pt x="13335" y="3810"/>
                      <a:pt x="13335" y="6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0" name="Google Shape;1640;p39"/>
              <p:cNvSpPr/>
              <p:nvPr/>
            </p:nvSpPr>
            <p:spPr>
              <a:xfrm>
                <a:off x="7301865" y="4434840"/>
                <a:ext cx="3809" cy="3809"/>
              </a:xfrm>
              <a:custGeom>
                <a:avLst/>
                <a:gdLst/>
                <a:ahLst/>
                <a:cxnLst/>
                <a:rect l="l" t="t" r="r" b="b"/>
                <a:pathLst>
                  <a:path w="3809" h="3809" extrusionOk="0">
                    <a:moveTo>
                      <a:pt x="3810" y="1905"/>
                    </a:moveTo>
                    <a:cubicBezTo>
                      <a:pt x="3810" y="2857"/>
                      <a:pt x="2857" y="3810"/>
                      <a:pt x="1905" y="3810"/>
                    </a:cubicBezTo>
                    <a:cubicBezTo>
                      <a:pt x="953" y="3810"/>
                      <a:pt x="0" y="2857"/>
                      <a:pt x="0" y="1905"/>
                    </a:cubicBezTo>
                    <a:cubicBezTo>
                      <a:pt x="0" y="953"/>
                      <a:pt x="953" y="0"/>
                      <a:pt x="1905" y="0"/>
                    </a:cubicBezTo>
                    <a:cubicBezTo>
                      <a:pt x="2857" y="0"/>
                      <a:pt x="3810" y="953"/>
                      <a:pt x="3810" y="19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1" name="Google Shape;1641;p39"/>
              <p:cNvSpPr/>
              <p:nvPr/>
            </p:nvSpPr>
            <p:spPr>
              <a:xfrm>
                <a:off x="7301865" y="4415790"/>
                <a:ext cx="3809" cy="3809"/>
              </a:xfrm>
              <a:custGeom>
                <a:avLst/>
                <a:gdLst/>
                <a:ahLst/>
                <a:cxnLst/>
                <a:rect l="l" t="t" r="r" b="b"/>
                <a:pathLst>
                  <a:path w="3809" h="3809" extrusionOk="0">
                    <a:moveTo>
                      <a:pt x="3810" y="1905"/>
                    </a:moveTo>
                    <a:cubicBezTo>
                      <a:pt x="3810" y="2857"/>
                      <a:pt x="2857" y="3810"/>
                      <a:pt x="1905" y="3810"/>
                    </a:cubicBezTo>
                    <a:cubicBezTo>
                      <a:pt x="953" y="3810"/>
                      <a:pt x="0" y="2857"/>
                      <a:pt x="0" y="1905"/>
                    </a:cubicBezTo>
                    <a:cubicBezTo>
                      <a:pt x="0" y="953"/>
                      <a:pt x="953" y="0"/>
                      <a:pt x="1905" y="0"/>
                    </a:cubicBezTo>
                    <a:cubicBezTo>
                      <a:pt x="2857" y="0"/>
                      <a:pt x="3810" y="953"/>
                      <a:pt x="3810" y="19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2" name="Google Shape;1642;p39"/>
              <p:cNvSpPr/>
              <p:nvPr/>
            </p:nvSpPr>
            <p:spPr>
              <a:xfrm>
                <a:off x="7594528" y="4150831"/>
                <a:ext cx="60887" cy="94460"/>
              </a:xfrm>
              <a:custGeom>
                <a:avLst/>
                <a:gdLst/>
                <a:ahLst/>
                <a:cxnLst/>
                <a:rect l="l" t="t" r="r" b="b"/>
                <a:pathLst>
                  <a:path w="60887" h="94460" extrusionOk="0">
                    <a:moveTo>
                      <a:pt x="3564" y="36358"/>
                    </a:moveTo>
                    <a:cubicBezTo>
                      <a:pt x="8327" y="45883"/>
                      <a:pt x="18804" y="52551"/>
                      <a:pt x="21662" y="63028"/>
                    </a:cubicBezTo>
                    <a:cubicBezTo>
                      <a:pt x="23566" y="70648"/>
                      <a:pt x="19757" y="79221"/>
                      <a:pt x="23566" y="85888"/>
                    </a:cubicBezTo>
                    <a:cubicBezTo>
                      <a:pt x="27377" y="93508"/>
                      <a:pt x="38807" y="94461"/>
                      <a:pt x="47379" y="94461"/>
                    </a:cubicBezTo>
                    <a:cubicBezTo>
                      <a:pt x="48332" y="94461"/>
                      <a:pt x="50237" y="94461"/>
                      <a:pt x="51189" y="93508"/>
                    </a:cubicBezTo>
                    <a:cubicBezTo>
                      <a:pt x="54047" y="92556"/>
                      <a:pt x="55952" y="89698"/>
                      <a:pt x="56904" y="86841"/>
                    </a:cubicBezTo>
                    <a:cubicBezTo>
                      <a:pt x="61666" y="72553"/>
                      <a:pt x="50237" y="57313"/>
                      <a:pt x="54999" y="43026"/>
                    </a:cubicBezTo>
                    <a:cubicBezTo>
                      <a:pt x="55952" y="40168"/>
                      <a:pt x="57857" y="37311"/>
                      <a:pt x="58809" y="34453"/>
                    </a:cubicBezTo>
                    <a:cubicBezTo>
                      <a:pt x="75954" y="-14124"/>
                      <a:pt x="-19296" y="-9362"/>
                      <a:pt x="3564" y="3635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3" name="Google Shape;1643;p39"/>
              <p:cNvSpPr/>
              <p:nvPr/>
            </p:nvSpPr>
            <p:spPr>
              <a:xfrm>
                <a:off x="7658100" y="4197667"/>
                <a:ext cx="22859" cy="22859"/>
              </a:xfrm>
              <a:custGeom>
                <a:avLst/>
                <a:gdLst/>
                <a:ahLst/>
                <a:cxnLst/>
                <a:rect l="l" t="t" r="r" b="b"/>
                <a:pathLst>
                  <a:path w="22859" h="22859" extrusionOk="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4" name="Google Shape;1644;p39"/>
              <p:cNvSpPr/>
              <p:nvPr/>
            </p:nvSpPr>
            <p:spPr>
              <a:xfrm>
                <a:off x="7594282" y="4240530"/>
                <a:ext cx="3809" cy="3809"/>
              </a:xfrm>
              <a:custGeom>
                <a:avLst/>
                <a:gdLst/>
                <a:ahLst/>
                <a:cxnLst/>
                <a:rect l="l" t="t" r="r" b="b"/>
                <a:pathLst>
                  <a:path w="3809" h="3809" extrusionOk="0">
                    <a:moveTo>
                      <a:pt x="3810" y="1905"/>
                    </a:moveTo>
                    <a:cubicBezTo>
                      <a:pt x="3810" y="2957"/>
                      <a:pt x="2957" y="3810"/>
                      <a:pt x="1905" y="3810"/>
                    </a:cubicBezTo>
                    <a:cubicBezTo>
                      <a:pt x="853" y="3810"/>
                      <a:pt x="0" y="2957"/>
                      <a:pt x="0" y="1905"/>
                    </a:cubicBezTo>
                    <a:cubicBezTo>
                      <a:pt x="0" y="853"/>
                      <a:pt x="853" y="0"/>
                      <a:pt x="1905" y="0"/>
                    </a:cubicBezTo>
                    <a:cubicBezTo>
                      <a:pt x="2957" y="0"/>
                      <a:pt x="3810" y="853"/>
                      <a:pt x="3810" y="19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5" name="Google Shape;1645;p39"/>
              <p:cNvSpPr/>
              <p:nvPr/>
            </p:nvSpPr>
            <p:spPr>
              <a:xfrm>
                <a:off x="7635240" y="4282440"/>
                <a:ext cx="28575" cy="28575"/>
              </a:xfrm>
              <a:custGeom>
                <a:avLst/>
                <a:gdLst/>
                <a:ahLst/>
                <a:cxnLst/>
                <a:rect l="l" t="t" r="r" b="b"/>
                <a:pathLst>
                  <a:path w="28575" h="28575" extrusionOk="0">
                    <a:moveTo>
                      <a:pt x="28575" y="14288"/>
                    </a:moveTo>
                    <a:cubicBezTo>
                      <a:pt x="28575" y="22178"/>
                      <a:pt x="22178" y="28575"/>
                      <a:pt x="14288" y="28575"/>
                    </a:cubicBezTo>
                    <a:cubicBezTo>
                      <a:pt x="6397" y="28575"/>
                      <a:pt x="0" y="22178"/>
                      <a:pt x="0" y="14288"/>
                    </a:cubicBezTo>
                    <a:cubicBezTo>
                      <a:pt x="0" y="6397"/>
                      <a:pt x="6397" y="0"/>
                      <a:pt x="14288" y="0"/>
                    </a:cubicBezTo>
                    <a:cubicBezTo>
                      <a:pt x="22178" y="0"/>
                      <a:pt x="28575" y="6397"/>
                      <a:pt x="28575" y="1428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6" name="Google Shape;1646;p39"/>
              <p:cNvSpPr/>
              <p:nvPr/>
            </p:nvSpPr>
            <p:spPr>
              <a:xfrm>
                <a:off x="7663815" y="4256722"/>
                <a:ext cx="9525" cy="9525"/>
              </a:xfrm>
              <a:custGeom>
                <a:avLst/>
                <a:gdLst/>
                <a:ahLst/>
                <a:cxnLst/>
                <a:rect l="l" t="t" r="r" b="b"/>
                <a:pathLst>
                  <a:path w="9525" h="9525" extrusionOk="0">
                    <a:moveTo>
                      <a:pt x="9525" y="4763"/>
                    </a:moveTo>
                    <a:cubicBezTo>
                      <a:pt x="9525" y="7620"/>
                      <a:pt x="7620" y="9525"/>
                      <a:pt x="4763" y="9525"/>
                    </a:cubicBezTo>
                    <a:cubicBezTo>
                      <a:pt x="1905" y="9525"/>
                      <a:pt x="0" y="7620"/>
                      <a:pt x="0" y="4763"/>
                    </a:cubicBezTo>
                    <a:cubicBezTo>
                      <a:pt x="0" y="1905"/>
                      <a:pt x="1905" y="0"/>
                      <a:pt x="4763" y="0"/>
                    </a:cubicBezTo>
                    <a:cubicBezTo>
                      <a:pt x="7620" y="953"/>
                      <a:pt x="9525" y="2858"/>
                      <a:pt x="9525" y="4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647" name="Google Shape;1647;p39"/>
            <p:cNvGrpSpPr/>
            <p:nvPr/>
          </p:nvGrpSpPr>
          <p:grpSpPr>
            <a:xfrm flipH="1">
              <a:off x="204977" y="2717831"/>
              <a:ext cx="938588" cy="468771"/>
              <a:chOff x="6739890" y="4709159"/>
              <a:chExt cx="852487" cy="425768"/>
            </a:xfrm>
          </p:grpSpPr>
          <p:sp>
            <p:nvSpPr>
              <p:cNvPr id="1648" name="Google Shape;1648;p39"/>
              <p:cNvSpPr/>
              <p:nvPr/>
            </p:nvSpPr>
            <p:spPr>
              <a:xfrm>
                <a:off x="6739890" y="4709159"/>
                <a:ext cx="749617" cy="425767"/>
              </a:xfrm>
              <a:custGeom>
                <a:avLst/>
                <a:gdLst/>
                <a:ahLst/>
                <a:cxnLst/>
                <a:rect l="l" t="t" r="r" b="b"/>
                <a:pathLst>
                  <a:path w="749617" h="425767" extrusionOk="0">
                    <a:moveTo>
                      <a:pt x="744855" y="425768"/>
                    </a:moveTo>
                    <a:lnTo>
                      <a:pt x="0" y="425768"/>
                    </a:lnTo>
                    <a:lnTo>
                      <a:pt x="0" y="0"/>
                    </a:lnTo>
                    <a:lnTo>
                      <a:pt x="235267" y="255270"/>
                    </a:lnTo>
                    <a:lnTo>
                      <a:pt x="235267" y="46672"/>
                    </a:lnTo>
                    <a:lnTo>
                      <a:pt x="520065" y="271463"/>
                    </a:lnTo>
                    <a:lnTo>
                      <a:pt x="520065" y="79058"/>
                    </a:lnTo>
                    <a:lnTo>
                      <a:pt x="749617" y="28765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9" name="Google Shape;1649;p39"/>
              <p:cNvSpPr/>
              <p:nvPr/>
            </p:nvSpPr>
            <p:spPr>
              <a:xfrm>
                <a:off x="6739890" y="5002530"/>
                <a:ext cx="749617" cy="9525"/>
              </a:xfrm>
              <a:custGeom>
                <a:avLst/>
                <a:gdLst/>
                <a:ahLst/>
                <a:cxnLst/>
                <a:rect l="l" t="t" r="r" b="b"/>
                <a:pathLst>
                  <a:path w="749617" h="9525" extrusionOk="0">
                    <a:moveTo>
                      <a:pt x="749617" y="0"/>
                    </a:moveTo>
                    <a:lnTo>
                      <a:pt x="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0" name="Google Shape;1650;p39"/>
              <p:cNvSpPr/>
              <p:nvPr/>
            </p:nvSpPr>
            <p:spPr>
              <a:xfrm>
                <a:off x="6774180" y="5028247"/>
                <a:ext cx="25717" cy="105727"/>
              </a:xfrm>
              <a:custGeom>
                <a:avLst/>
                <a:gdLst/>
                <a:ahLst/>
                <a:cxnLst/>
                <a:rect l="l" t="t" r="r" b="b"/>
                <a:pathLst>
                  <a:path w="25717" h="105727" extrusionOk="0">
                    <a:moveTo>
                      <a:pt x="0" y="0"/>
                    </a:moveTo>
                    <a:lnTo>
                      <a:pt x="25718" y="0"/>
                    </a:lnTo>
                    <a:lnTo>
                      <a:pt x="25718" y="105728"/>
                    </a:lnTo>
                    <a:lnTo>
                      <a:pt x="0" y="10572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1" name="Google Shape;1651;p39"/>
              <p:cNvSpPr/>
              <p:nvPr/>
            </p:nvSpPr>
            <p:spPr>
              <a:xfrm>
                <a:off x="7000875" y="5028247"/>
                <a:ext cx="25717" cy="105727"/>
              </a:xfrm>
              <a:custGeom>
                <a:avLst/>
                <a:gdLst/>
                <a:ahLst/>
                <a:cxnLst/>
                <a:rect l="l" t="t" r="r" b="b"/>
                <a:pathLst>
                  <a:path w="25717" h="105727" extrusionOk="0">
                    <a:moveTo>
                      <a:pt x="0" y="0"/>
                    </a:moveTo>
                    <a:lnTo>
                      <a:pt x="25718" y="0"/>
                    </a:lnTo>
                    <a:lnTo>
                      <a:pt x="25718" y="105728"/>
                    </a:lnTo>
                    <a:lnTo>
                      <a:pt x="0" y="10572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2" name="Google Shape;1652;p39"/>
              <p:cNvSpPr/>
              <p:nvPr/>
            </p:nvSpPr>
            <p:spPr>
              <a:xfrm>
                <a:off x="7269480" y="5028247"/>
                <a:ext cx="25717" cy="105727"/>
              </a:xfrm>
              <a:custGeom>
                <a:avLst/>
                <a:gdLst/>
                <a:ahLst/>
                <a:cxnLst/>
                <a:rect l="l" t="t" r="r" b="b"/>
                <a:pathLst>
                  <a:path w="25717" h="105727" extrusionOk="0">
                    <a:moveTo>
                      <a:pt x="0" y="0"/>
                    </a:moveTo>
                    <a:lnTo>
                      <a:pt x="25718" y="0"/>
                    </a:lnTo>
                    <a:lnTo>
                      <a:pt x="25718" y="105728"/>
                    </a:lnTo>
                    <a:lnTo>
                      <a:pt x="0" y="10572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3" name="Google Shape;1653;p39"/>
              <p:cNvSpPr/>
              <p:nvPr/>
            </p:nvSpPr>
            <p:spPr>
              <a:xfrm>
                <a:off x="6836092" y="5028247"/>
                <a:ext cx="84772" cy="19050"/>
              </a:xfrm>
              <a:custGeom>
                <a:avLst/>
                <a:gdLst/>
                <a:ahLst/>
                <a:cxnLst/>
                <a:rect l="l" t="t" r="r" b="b"/>
                <a:pathLst>
                  <a:path w="84772" h="19050" extrusionOk="0">
                    <a:moveTo>
                      <a:pt x="0" y="0"/>
                    </a:moveTo>
                    <a:lnTo>
                      <a:pt x="84773" y="0"/>
                    </a:lnTo>
                    <a:lnTo>
                      <a:pt x="84773" y="19050"/>
                    </a:lnTo>
                    <a:lnTo>
                      <a:pt x="0" y="1905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4" name="Google Shape;1654;p39"/>
              <p:cNvSpPr/>
              <p:nvPr/>
            </p:nvSpPr>
            <p:spPr>
              <a:xfrm>
                <a:off x="7072312" y="5028247"/>
                <a:ext cx="84772" cy="19050"/>
              </a:xfrm>
              <a:custGeom>
                <a:avLst/>
                <a:gdLst/>
                <a:ahLst/>
                <a:cxnLst/>
                <a:rect l="l" t="t" r="r" b="b"/>
                <a:pathLst>
                  <a:path w="84772" h="19050" extrusionOk="0">
                    <a:moveTo>
                      <a:pt x="0" y="0"/>
                    </a:moveTo>
                    <a:lnTo>
                      <a:pt x="84772" y="0"/>
                    </a:lnTo>
                    <a:lnTo>
                      <a:pt x="84772" y="19050"/>
                    </a:lnTo>
                    <a:lnTo>
                      <a:pt x="0" y="1905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5" name="Google Shape;1655;p39"/>
              <p:cNvSpPr/>
              <p:nvPr/>
            </p:nvSpPr>
            <p:spPr>
              <a:xfrm>
                <a:off x="7318057" y="5028247"/>
                <a:ext cx="84772" cy="19050"/>
              </a:xfrm>
              <a:custGeom>
                <a:avLst/>
                <a:gdLst/>
                <a:ahLst/>
                <a:cxnLst/>
                <a:rect l="l" t="t" r="r" b="b"/>
                <a:pathLst>
                  <a:path w="84772" h="19050" extrusionOk="0">
                    <a:moveTo>
                      <a:pt x="0" y="0"/>
                    </a:moveTo>
                    <a:lnTo>
                      <a:pt x="84772" y="0"/>
                    </a:lnTo>
                    <a:lnTo>
                      <a:pt x="84772" y="19050"/>
                    </a:lnTo>
                    <a:lnTo>
                      <a:pt x="0" y="1905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6" name="Google Shape;1656;p39"/>
              <p:cNvSpPr/>
              <p:nvPr/>
            </p:nvSpPr>
            <p:spPr>
              <a:xfrm>
                <a:off x="7072312" y="5073967"/>
                <a:ext cx="84772" cy="19050"/>
              </a:xfrm>
              <a:custGeom>
                <a:avLst/>
                <a:gdLst/>
                <a:ahLst/>
                <a:cxnLst/>
                <a:rect l="l" t="t" r="r" b="b"/>
                <a:pathLst>
                  <a:path w="84772" h="19050" extrusionOk="0">
                    <a:moveTo>
                      <a:pt x="0" y="0"/>
                    </a:moveTo>
                    <a:lnTo>
                      <a:pt x="84772" y="0"/>
                    </a:lnTo>
                    <a:lnTo>
                      <a:pt x="84772" y="19050"/>
                    </a:lnTo>
                    <a:lnTo>
                      <a:pt x="0" y="1905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7" name="Google Shape;1657;p39"/>
              <p:cNvSpPr/>
              <p:nvPr/>
            </p:nvSpPr>
            <p:spPr>
              <a:xfrm>
                <a:off x="7318057" y="5073967"/>
                <a:ext cx="84772" cy="19050"/>
              </a:xfrm>
              <a:custGeom>
                <a:avLst/>
                <a:gdLst/>
                <a:ahLst/>
                <a:cxnLst/>
                <a:rect l="l" t="t" r="r" b="b"/>
                <a:pathLst>
                  <a:path w="84772" h="19050" extrusionOk="0">
                    <a:moveTo>
                      <a:pt x="0" y="0"/>
                    </a:moveTo>
                    <a:lnTo>
                      <a:pt x="84772" y="0"/>
                    </a:lnTo>
                    <a:lnTo>
                      <a:pt x="84772" y="19050"/>
                    </a:lnTo>
                    <a:lnTo>
                      <a:pt x="0" y="1905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8" name="Google Shape;1658;p39"/>
              <p:cNvSpPr/>
              <p:nvPr/>
            </p:nvSpPr>
            <p:spPr>
              <a:xfrm>
                <a:off x="6836092" y="5073967"/>
                <a:ext cx="84772" cy="19050"/>
              </a:xfrm>
              <a:custGeom>
                <a:avLst/>
                <a:gdLst/>
                <a:ahLst/>
                <a:cxnLst/>
                <a:rect l="l" t="t" r="r" b="b"/>
                <a:pathLst>
                  <a:path w="84772" h="19050" extrusionOk="0">
                    <a:moveTo>
                      <a:pt x="0" y="0"/>
                    </a:moveTo>
                    <a:lnTo>
                      <a:pt x="84773" y="0"/>
                    </a:lnTo>
                    <a:lnTo>
                      <a:pt x="84773" y="19050"/>
                    </a:lnTo>
                    <a:lnTo>
                      <a:pt x="0" y="1905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9" name="Google Shape;1659;p39"/>
              <p:cNvSpPr/>
              <p:nvPr/>
            </p:nvSpPr>
            <p:spPr>
              <a:xfrm>
                <a:off x="6739890" y="4709159"/>
                <a:ext cx="235267" cy="255270"/>
              </a:xfrm>
              <a:custGeom>
                <a:avLst/>
                <a:gdLst/>
                <a:ahLst/>
                <a:cxnLst/>
                <a:rect l="l" t="t" r="r" b="b"/>
                <a:pathLst>
                  <a:path w="235267" h="255270" extrusionOk="0">
                    <a:moveTo>
                      <a:pt x="0" y="0"/>
                    </a:moveTo>
                    <a:lnTo>
                      <a:pt x="235267" y="255270"/>
                    </a:lnTo>
                    <a:lnTo>
                      <a:pt x="235267" y="12763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0" name="Google Shape;1660;p39"/>
              <p:cNvSpPr/>
              <p:nvPr/>
            </p:nvSpPr>
            <p:spPr>
              <a:xfrm>
                <a:off x="6975157" y="4755832"/>
                <a:ext cx="284797" cy="224790"/>
              </a:xfrm>
              <a:custGeom>
                <a:avLst/>
                <a:gdLst/>
                <a:ahLst/>
                <a:cxnLst/>
                <a:rect l="l" t="t" r="r" b="b"/>
                <a:pathLst>
                  <a:path w="284797" h="224790" extrusionOk="0">
                    <a:moveTo>
                      <a:pt x="0" y="0"/>
                    </a:moveTo>
                    <a:lnTo>
                      <a:pt x="284798" y="224790"/>
                    </a:lnTo>
                    <a:lnTo>
                      <a:pt x="284798" y="11239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1" name="Google Shape;1661;p39"/>
              <p:cNvSpPr/>
              <p:nvPr/>
            </p:nvSpPr>
            <p:spPr>
              <a:xfrm>
                <a:off x="7259955" y="4788217"/>
                <a:ext cx="331469" cy="208597"/>
              </a:xfrm>
              <a:custGeom>
                <a:avLst/>
                <a:gdLst/>
                <a:ahLst/>
                <a:cxnLst/>
                <a:rect l="l" t="t" r="r" b="b"/>
                <a:pathLst>
                  <a:path w="331469" h="208597" extrusionOk="0">
                    <a:moveTo>
                      <a:pt x="0" y="0"/>
                    </a:moveTo>
                    <a:lnTo>
                      <a:pt x="229552" y="208597"/>
                    </a:lnTo>
                    <a:lnTo>
                      <a:pt x="331470" y="20859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2" name="Google Shape;1662;p39"/>
              <p:cNvSpPr/>
              <p:nvPr/>
            </p:nvSpPr>
            <p:spPr>
              <a:xfrm>
                <a:off x="7482840" y="4996815"/>
                <a:ext cx="109537" cy="138112"/>
              </a:xfrm>
              <a:custGeom>
                <a:avLst/>
                <a:gdLst/>
                <a:ahLst/>
                <a:cxnLst/>
                <a:rect l="l" t="t" r="r" b="b"/>
                <a:pathLst>
                  <a:path w="109537" h="138112" extrusionOk="0">
                    <a:moveTo>
                      <a:pt x="0" y="0"/>
                    </a:moveTo>
                    <a:lnTo>
                      <a:pt x="109538" y="0"/>
                    </a:lnTo>
                    <a:lnTo>
                      <a:pt x="109538" y="138113"/>
                    </a:lnTo>
                    <a:lnTo>
                      <a:pt x="0" y="13811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663" name="Google Shape;1663;p39"/>
          <p:cNvGrpSpPr/>
          <p:nvPr/>
        </p:nvGrpSpPr>
        <p:grpSpPr>
          <a:xfrm>
            <a:off x="5623587" y="2447447"/>
            <a:ext cx="4365122" cy="3443348"/>
            <a:chOff x="5235929" y="1652515"/>
            <a:chExt cx="5548205" cy="4381491"/>
          </a:xfrm>
        </p:grpSpPr>
        <p:sp>
          <p:nvSpPr>
            <p:cNvPr id="1664" name="Google Shape;1664;p39"/>
            <p:cNvSpPr/>
            <p:nvPr/>
          </p:nvSpPr>
          <p:spPr>
            <a:xfrm rot="-10611303" flipH="1">
              <a:off x="6440345" y="1652515"/>
              <a:ext cx="4343789" cy="4381491"/>
            </a:xfrm>
            <a:custGeom>
              <a:avLst/>
              <a:gdLst/>
              <a:ahLst/>
              <a:cxnLst/>
              <a:rect l="l" t="t" r="r" b="b"/>
              <a:pathLst>
                <a:path w="3812964" h="3755096" extrusionOk="0">
                  <a:moveTo>
                    <a:pt x="100604" y="389728"/>
                  </a:moveTo>
                  <a:cubicBezTo>
                    <a:pt x="-23221" y="585943"/>
                    <a:pt x="-37508" y="852643"/>
                    <a:pt x="84412" y="1050763"/>
                  </a:cubicBezTo>
                  <a:cubicBezTo>
                    <a:pt x="262529" y="1340323"/>
                    <a:pt x="653054" y="1414618"/>
                    <a:pt x="895942" y="1652743"/>
                  </a:cubicBezTo>
                  <a:cubicBezTo>
                    <a:pt x="1155022" y="1908013"/>
                    <a:pt x="1202647" y="2300443"/>
                    <a:pt x="1269322" y="2658583"/>
                  </a:cubicBezTo>
                  <a:cubicBezTo>
                    <a:pt x="1335997" y="3015771"/>
                    <a:pt x="1471252" y="3412011"/>
                    <a:pt x="1804627" y="3557743"/>
                  </a:cubicBezTo>
                  <a:cubicBezTo>
                    <a:pt x="2093234" y="3683473"/>
                    <a:pt x="2431372" y="3575841"/>
                    <a:pt x="2739029" y="3639658"/>
                  </a:cubicBezTo>
                  <a:cubicBezTo>
                    <a:pt x="2897144" y="3672043"/>
                    <a:pt x="3047640" y="3750148"/>
                    <a:pt x="3208612" y="3754911"/>
                  </a:cubicBezTo>
                  <a:cubicBezTo>
                    <a:pt x="3417209" y="3760626"/>
                    <a:pt x="3619140" y="3633943"/>
                    <a:pt x="3722962" y="3452968"/>
                  </a:cubicBezTo>
                  <a:cubicBezTo>
                    <a:pt x="3826784" y="3271993"/>
                    <a:pt x="3837262" y="3045298"/>
                    <a:pt x="3772492" y="2847178"/>
                  </a:cubicBezTo>
                  <a:cubicBezTo>
                    <a:pt x="3710579" y="2658583"/>
                    <a:pt x="3584849" y="2491896"/>
                    <a:pt x="3556274" y="2295681"/>
                  </a:cubicBezTo>
                  <a:cubicBezTo>
                    <a:pt x="3507697" y="1963258"/>
                    <a:pt x="3748679" y="1655601"/>
                    <a:pt x="3777254" y="1320321"/>
                  </a:cubicBezTo>
                  <a:cubicBezTo>
                    <a:pt x="3800115" y="1051716"/>
                    <a:pt x="3675337" y="778348"/>
                    <a:pt x="3468644" y="604041"/>
                  </a:cubicBezTo>
                  <a:cubicBezTo>
                    <a:pt x="3261952" y="429733"/>
                    <a:pt x="2980012" y="354486"/>
                    <a:pt x="2711407" y="383061"/>
                  </a:cubicBezTo>
                  <a:cubicBezTo>
                    <a:pt x="2350409" y="421161"/>
                    <a:pt x="1981792" y="634521"/>
                    <a:pt x="1644607" y="498313"/>
                  </a:cubicBezTo>
                  <a:cubicBezTo>
                    <a:pt x="1470299" y="427828"/>
                    <a:pt x="1344569" y="275428"/>
                    <a:pt x="1201694" y="152556"/>
                  </a:cubicBezTo>
                  <a:cubicBezTo>
                    <a:pt x="860699" y="-141767"/>
                    <a:pt x="334919" y="18253"/>
                    <a:pt x="100604" y="38972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5" name="Google Shape;1665;p39"/>
            <p:cNvSpPr/>
            <p:nvPr/>
          </p:nvSpPr>
          <p:spPr>
            <a:xfrm rot="5680782" flipH="1">
              <a:off x="6618403" y="2902321"/>
              <a:ext cx="3213856" cy="3021629"/>
            </a:xfrm>
            <a:custGeom>
              <a:avLst/>
              <a:gdLst/>
              <a:ahLst/>
              <a:cxnLst/>
              <a:rect l="l" t="t" r="r" b="b"/>
              <a:pathLst>
                <a:path w="2834639" h="2665094" extrusionOk="0">
                  <a:moveTo>
                    <a:pt x="2834640" y="0"/>
                  </a:moveTo>
                  <a:cubicBezTo>
                    <a:pt x="2721293" y="91440"/>
                    <a:pt x="2607945" y="181927"/>
                    <a:pt x="2493645" y="273368"/>
                  </a:cubicBezTo>
                  <a:cubicBezTo>
                    <a:pt x="2463165" y="298133"/>
                    <a:pt x="2431733" y="322898"/>
                    <a:pt x="2410778" y="356235"/>
                  </a:cubicBezTo>
                  <a:cubicBezTo>
                    <a:pt x="2379345" y="406717"/>
                    <a:pt x="2376488" y="468630"/>
                    <a:pt x="2366010" y="526733"/>
                  </a:cubicBezTo>
                  <a:cubicBezTo>
                    <a:pt x="2308860" y="855345"/>
                    <a:pt x="2022158" y="1091565"/>
                    <a:pt x="1737360" y="1265873"/>
                  </a:cubicBezTo>
                  <a:cubicBezTo>
                    <a:pt x="1616392" y="1340168"/>
                    <a:pt x="1478280" y="1426845"/>
                    <a:pt x="1459230" y="1567815"/>
                  </a:cubicBezTo>
                  <a:cubicBezTo>
                    <a:pt x="1437323" y="1720215"/>
                    <a:pt x="1568767" y="1883093"/>
                    <a:pt x="1496378" y="2020253"/>
                  </a:cubicBezTo>
                  <a:cubicBezTo>
                    <a:pt x="1449705" y="2108835"/>
                    <a:pt x="1337310" y="2138363"/>
                    <a:pt x="1237298" y="2148840"/>
                  </a:cubicBezTo>
                  <a:cubicBezTo>
                    <a:pt x="1137285" y="2159318"/>
                    <a:pt x="1028700" y="2163128"/>
                    <a:pt x="951548" y="2227898"/>
                  </a:cubicBezTo>
                  <a:cubicBezTo>
                    <a:pt x="879158" y="2288858"/>
                    <a:pt x="849630" y="2393633"/>
                    <a:pt x="769620" y="2445068"/>
                  </a:cubicBezTo>
                  <a:cubicBezTo>
                    <a:pt x="670560" y="2507933"/>
                    <a:pt x="542925" y="2464118"/>
                    <a:pt x="425768" y="2454593"/>
                  </a:cubicBezTo>
                  <a:cubicBezTo>
                    <a:pt x="401003" y="2452688"/>
                    <a:pt x="375285" y="2452688"/>
                    <a:pt x="352425" y="2461260"/>
                  </a:cubicBezTo>
                  <a:cubicBezTo>
                    <a:pt x="320993" y="2473643"/>
                    <a:pt x="299085" y="2500313"/>
                    <a:pt x="276225" y="2524125"/>
                  </a:cubicBezTo>
                  <a:cubicBezTo>
                    <a:pt x="202883" y="2599373"/>
                    <a:pt x="103822" y="2649855"/>
                    <a:pt x="0" y="2665095"/>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6" name="Google Shape;1666;p39"/>
            <p:cNvSpPr/>
            <p:nvPr/>
          </p:nvSpPr>
          <p:spPr>
            <a:xfrm flipH="1">
              <a:off x="8807282" y="4322466"/>
              <a:ext cx="462572" cy="160238"/>
            </a:xfrm>
            <a:custGeom>
              <a:avLst/>
              <a:gdLst/>
              <a:ahLst/>
              <a:cxnLst/>
              <a:rect l="l" t="t" r="r" b="b"/>
              <a:pathLst>
                <a:path w="405765" h="140560" extrusionOk="0">
                  <a:moveTo>
                    <a:pt x="0" y="140561"/>
                  </a:moveTo>
                  <a:cubicBezTo>
                    <a:pt x="12383" y="108176"/>
                    <a:pt x="37147" y="82458"/>
                    <a:pt x="63818" y="59598"/>
                  </a:cubicBezTo>
                  <a:cubicBezTo>
                    <a:pt x="90488" y="35786"/>
                    <a:pt x="120015" y="13878"/>
                    <a:pt x="155258" y="4353"/>
                  </a:cubicBezTo>
                  <a:cubicBezTo>
                    <a:pt x="203835" y="-8030"/>
                    <a:pt x="256222" y="7211"/>
                    <a:pt x="299085" y="34833"/>
                  </a:cubicBezTo>
                  <a:cubicBezTo>
                    <a:pt x="340995" y="62455"/>
                    <a:pt x="374333" y="101508"/>
                    <a:pt x="405765" y="140561"/>
                  </a:cubicBezTo>
                  <a:lnTo>
                    <a:pt x="0" y="140561"/>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7" name="Google Shape;1667;p39"/>
            <p:cNvSpPr/>
            <p:nvPr/>
          </p:nvSpPr>
          <p:spPr>
            <a:xfrm flipH="1">
              <a:off x="8091223" y="4657758"/>
              <a:ext cx="339870" cy="118970"/>
            </a:xfrm>
            <a:custGeom>
              <a:avLst/>
              <a:gdLst/>
              <a:ahLst/>
              <a:cxnLst/>
              <a:rect l="l" t="t" r="r" b="b"/>
              <a:pathLst>
                <a:path w="298132" h="104360" extrusionOk="0">
                  <a:moveTo>
                    <a:pt x="0" y="103408"/>
                  </a:moveTo>
                  <a:cubicBezTo>
                    <a:pt x="9525" y="79596"/>
                    <a:pt x="27622" y="60546"/>
                    <a:pt x="46672" y="43400"/>
                  </a:cubicBezTo>
                  <a:cubicBezTo>
                    <a:pt x="66675" y="26256"/>
                    <a:pt x="88582" y="10063"/>
                    <a:pt x="113347" y="3396"/>
                  </a:cubicBezTo>
                  <a:cubicBezTo>
                    <a:pt x="149542" y="-6129"/>
                    <a:pt x="187642" y="5300"/>
                    <a:pt x="219075" y="26256"/>
                  </a:cubicBezTo>
                  <a:cubicBezTo>
                    <a:pt x="249555" y="46258"/>
                    <a:pt x="274320" y="75786"/>
                    <a:pt x="298132" y="104361"/>
                  </a:cubicBezTo>
                  <a:lnTo>
                    <a:pt x="0" y="103408"/>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8" name="Google Shape;1668;p39"/>
            <p:cNvSpPr/>
            <p:nvPr/>
          </p:nvSpPr>
          <p:spPr>
            <a:xfrm flipH="1">
              <a:off x="8482935" y="4831369"/>
              <a:ext cx="339870" cy="118970"/>
            </a:xfrm>
            <a:custGeom>
              <a:avLst/>
              <a:gdLst/>
              <a:ahLst/>
              <a:cxnLst/>
              <a:rect l="l" t="t" r="r" b="b"/>
              <a:pathLst>
                <a:path w="298132" h="104360" extrusionOk="0">
                  <a:moveTo>
                    <a:pt x="0" y="103408"/>
                  </a:moveTo>
                  <a:cubicBezTo>
                    <a:pt x="9525" y="79596"/>
                    <a:pt x="27622" y="60546"/>
                    <a:pt x="46672" y="43400"/>
                  </a:cubicBezTo>
                  <a:cubicBezTo>
                    <a:pt x="66675" y="26256"/>
                    <a:pt x="88582" y="10063"/>
                    <a:pt x="113347" y="3396"/>
                  </a:cubicBezTo>
                  <a:cubicBezTo>
                    <a:pt x="149542" y="-6129"/>
                    <a:pt x="187642" y="5300"/>
                    <a:pt x="219075" y="26256"/>
                  </a:cubicBezTo>
                  <a:cubicBezTo>
                    <a:pt x="249555" y="46258"/>
                    <a:pt x="274320" y="75786"/>
                    <a:pt x="298132" y="104361"/>
                  </a:cubicBezTo>
                  <a:lnTo>
                    <a:pt x="0" y="103408"/>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9" name="Google Shape;1669;p39"/>
            <p:cNvSpPr/>
            <p:nvPr/>
          </p:nvSpPr>
          <p:spPr>
            <a:xfrm flipH="1">
              <a:off x="8279369" y="3244348"/>
              <a:ext cx="339870" cy="118970"/>
            </a:xfrm>
            <a:custGeom>
              <a:avLst/>
              <a:gdLst/>
              <a:ahLst/>
              <a:cxnLst/>
              <a:rect l="l" t="t" r="r" b="b"/>
              <a:pathLst>
                <a:path w="298132" h="104360" extrusionOk="0">
                  <a:moveTo>
                    <a:pt x="0" y="103408"/>
                  </a:moveTo>
                  <a:cubicBezTo>
                    <a:pt x="9525" y="79596"/>
                    <a:pt x="27622" y="60546"/>
                    <a:pt x="46672" y="43401"/>
                  </a:cubicBezTo>
                  <a:cubicBezTo>
                    <a:pt x="66675" y="26256"/>
                    <a:pt x="88582" y="10063"/>
                    <a:pt x="113347" y="3396"/>
                  </a:cubicBezTo>
                  <a:cubicBezTo>
                    <a:pt x="149542" y="-6129"/>
                    <a:pt x="187642" y="5301"/>
                    <a:pt x="219075" y="26256"/>
                  </a:cubicBezTo>
                  <a:cubicBezTo>
                    <a:pt x="249555" y="46258"/>
                    <a:pt x="274320" y="75786"/>
                    <a:pt x="298132" y="104361"/>
                  </a:cubicBezTo>
                  <a:lnTo>
                    <a:pt x="0" y="103408"/>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0" name="Google Shape;1670;p39"/>
            <p:cNvSpPr/>
            <p:nvPr/>
          </p:nvSpPr>
          <p:spPr>
            <a:xfrm flipH="1">
              <a:off x="8540280" y="4515587"/>
              <a:ext cx="567899" cy="197178"/>
            </a:xfrm>
            <a:custGeom>
              <a:avLst/>
              <a:gdLst/>
              <a:ahLst/>
              <a:cxnLst/>
              <a:rect l="l" t="t" r="r" b="b"/>
              <a:pathLst>
                <a:path w="498157" h="172963" extrusionOk="0">
                  <a:moveTo>
                    <a:pt x="0" y="172964"/>
                  </a:moveTo>
                  <a:cubicBezTo>
                    <a:pt x="15240" y="132959"/>
                    <a:pt x="45720" y="101526"/>
                    <a:pt x="78105" y="72951"/>
                  </a:cubicBezTo>
                  <a:cubicBezTo>
                    <a:pt x="111443" y="43424"/>
                    <a:pt x="147638" y="16754"/>
                    <a:pt x="190500" y="5324"/>
                  </a:cubicBezTo>
                  <a:cubicBezTo>
                    <a:pt x="250508" y="-9916"/>
                    <a:pt x="315278" y="9134"/>
                    <a:pt x="366713" y="42472"/>
                  </a:cubicBezTo>
                  <a:cubicBezTo>
                    <a:pt x="418148" y="76762"/>
                    <a:pt x="459105" y="124387"/>
                    <a:pt x="498158" y="172964"/>
                  </a:cubicBezTo>
                  <a:lnTo>
                    <a:pt x="0" y="172964"/>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1" name="Google Shape;1671;p39"/>
            <p:cNvSpPr/>
            <p:nvPr/>
          </p:nvSpPr>
          <p:spPr>
            <a:xfrm flipH="1">
              <a:off x="8000427" y="3418535"/>
              <a:ext cx="449813" cy="92552"/>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2" name="Google Shape;1672;p39"/>
            <p:cNvSpPr/>
            <p:nvPr/>
          </p:nvSpPr>
          <p:spPr>
            <a:xfrm flipH="1">
              <a:off x="8599386" y="3202606"/>
              <a:ext cx="449813" cy="92552"/>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0" y="50515"/>
                    <a:pt x="292655"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3" name="Google Shape;1673;p39"/>
            <p:cNvSpPr/>
            <p:nvPr/>
          </p:nvSpPr>
          <p:spPr>
            <a:xfrm flipH="1">
              <a:off x="8857205" y="4389236"/>
              <a:ext cx="449813" cy="92552"/>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4" name="Google Shape;1674;p39"/>
            <p:cNvSpPr/>
            <p:nvPr/>
          </p:nvSpPr>
          <p:spPr>
            <a:xfrm flipH="1">
              <a:off x="8118272" y="4544401"/>
              <a:ext cx="449813" cy="92552"/>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7"/>
                  </a:cubicBezTo>
                  <a:cubicBezTo>
                    <a:pt x="264080" y="50515"/>
                    <a:pt x="292655"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5" name="Google Shape;1675;p39"/>
            <p:cNvSpPr/>
            <p:nvPr/>
          </p:nvSpPr>
          <p:spPr>
            <a:xfrm flipH="1">
              <a:off x="8711805" y="4667013"/>
              <a:ext cx="449813" cy="92552"/>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676" name="Google Shape;1676;p39"/>
            <p:cNvGrpSpPr/>
            <p:nvPr/>
          </p:nvGrpSpPr>
          <p:grpSpPr>
            <a:xfrm>
              <a:off x="5235929" y="3927321"/>
              <a:ext cx="1846397" cy="1509621"/>
              <a:chOff x="4847385" y="4324522"/>
              <a:chExt cx="2249783" cy="1839431"/>
            </a:xfrm>
          </p:grpSpPr>
          <p:sp>
            <p:nvSpPr>
              <p:cNvPr id="1677" name="Google Shape;1677;p39"/>
              <p:cNvSpPr/>
              <p:nvPr/>
            </p:nvSpPr>
            <p:spPr>
              <a:xfrm>
                <a:off x="4847385" y="4324522"/>
                <a:ext cx="1697949" cy="1839431"/>
              </a:xfrm>
              <a:custGeom>
                <a:avLst/>
                <a:gdLst/>
                <a:ahLst/>
                <a:cxnLst/>
                <a:rect l="l" t="t" r="r" b="b"/>
                <a:pathLst>
                  <a:path w="1223747" h="1325716" extrusionOk="0">
                    <a:moveTo>
                      <a:pt x="410586" y="896380"/>
                    </a:moveTo>
                    <a:cubicBezTo>
                      <a:pt x="525838" y="982105"/>
                      <a:pt x="609658" y="1104025"/>
                      <a:pt x="718243" y="1198322"/>
                    </a:cubicBezTo>
                    <a:cubicBezTo>
                      <a:pt x="826828" y="1292620"/>
                      <a:pt x="980181" y="1360247"/>
                      <a:pt x="1113531" y="1306907"/>
                    </a:cubicBezTo>
                    <a:cubicBezTo>
                      <a:pt x="1149726" y="1292620"/>
                      <a:pt x="1182111" y="1269760"/>
                      <a:pt x="1202113" y="1236422"/>
                    </a:cubicBezTo>
                    <a:cubicBezTo>
                      <a:pt x="1236403" y="1179272"/>
                      <a:pt x="1223068" y="1105930"/>
                      <a:pt x="1208781" y="1040207"/>
                    </a:cubicBezTo>
                    <a:cubicBezTo>
                      <a:pt x="1118293" y="623012"/>
                      <a:pt x="1050666" y="-70408"/>
                      <a:pt x="454401" y="5792"/>
                    </a:cubicBezTo>
                    <a:cubicBezTo>
                      <a:pt x="263901" y="30557"/>
                      <a:pt x="79116" y="166765"/>
                      <a:pt x="19108" y="354407"/>
                    </a:cubicBezTo>
                    <a:cubicBezTo>
                      <a:pt x="-78047" y="658255"/>
                      <a:pt x="217228" y="752552"/>
                      <a:pt x="410586" y="89638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8" name="Google Shape;1678;p39"/>
              <p:cNvSpPr/>
              <p:nvPr/>
            </p:nvSpPr>
            <p:spPr>
              <a:xfrm>
                <a:off x="5245305" y="5252576"/>
                <a:ext cx="866964" cy="304744"/>
              </a:xfrm>
              <a:custGeom>
                <a:avLst/>
                <a:gdLst/>
                <a:ahLst/>
                <a:cxnLst/>
                <a:rect l="l" t="t" r="r" b="b"/>
                <a:pathLst>
                  <a:path w="624839" h="219635" extrusionOk="0">
                    <a:moveTo>
                      <a:pt x="624840" y="219636"/>
                    </a:moveTo>
                    <a:lnTo>
                      <a:pt x="0" y="219636"/>
                    </a:lnTo>
                    <a:cubicBezTo>
                      <a:pt x="3810" y="184393"/>
                      <a:pt x="27622" y="156771"/>
                      <a:pt x="60007" y="143436"/>
                    </a:cubicBezTo>
                    <a:cubicBezTo>
                      <a:pt x="93345" y="130100"/>
                      <a:pt x="133350" y="136768"/>
                      <a:pt x="160972" y="159628"/>
                    </a:cubicBezTo>
                    <a:cubicBezTo>
                      <a:pt x="165735" y="110098"/>
                      <a:pt x="185738" y="60568"/>
                      <a:pt x="222885" y="28183"/>
                    </a:cubicBezTo>
                    <a:cubicBezTo>
                      <a:pt x="264795" y="-8012"/>
                      <a:pt x="324802" y="-8012"/>
                      <a:pt x="370522" y="20563"/>
                    </a:cubicBezTo>
                    <a:cubicBezTo>
                      <a:pt x="424815" y="53900"/>
                      <a:pt x="435292" y="105336"/>
                      <a:pt x="430530" y="165343"/>
                    </a:cubicBezTo>
                    <a:cubicBezTo>
                      <a:pt x="431483" y="155818"/>
                      <a:pt x="469583" y="139625"/>
                      <a:pt x="478155" y="136768"/>
                    </a:cubicBezTo>
                    <a:cubicBezTo>
                      <a:pt x="498158" y="130100"/>
                      <a:pt x="518160" y="130100"/>
                      <a:pt x="538163" y="137721"/>
                    </a:cubicBezTo>
                    <a:cubicBezTo>
                      <a:pt x="575310" y="150103"/>
                      <a:pt x="605790" y="185346"/>
                      <a:pt x="624840" y="2196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9" name="Google Shape;1679;p39"/>
              <p:cNvSpPr/>
              <p:nvPr/>
            </p:nvSpPr>
            <p:spPr>
              <a:xfrm>
                <a:off x="6230204" y="4792371"/>
                <a:ext cx="866964" cy="304744"/>
              </a:xfrm>
              <a:custGeom>
                <a:avLst/>
                <a:gdLst/>
                <a:ahLst/>
                <a:cxnLst/>
                <a:rect l="l" t="t" r="r" b="b"/>
                <a:pathLst>
                  <a:path w="624839" h="219635" extrusionOk="0">
                    <a:moveTo>
                      <a:pt x="624840" y="219635"/>
                    </a:moveTo>
                    <a:lnTo>
                      <a:pt x="0" y="219635"/>
                    </a:lnTo>
                    <a:cubicBezTo>
                      <a:pt x="3810" y="184393"/>
                      <a:pt x="27622" y="156771"/>
                      <a:pt x="60007" y="143435"/>
                    </a:cubicBezTo>
                    <a:cubicBezTo>
                      <a:pt x="93345" y="130100"/>
                      <a:pt x="133350" y="136768"/>
                      <a:pt x="160972" y="159628"/>
                    </a:cubicBezTo>
                    <a:cubicBezTo>
                      <a:pt x="165735" y="110098"/>
                      <a:pt x="185738" y="60568"/>
                      <a:pt x="222885" y="28183"/>
                    </a:cubicBezTo>
                    <a:cubicBezTo>
                      <a:pt x="264795" y="-8012"/>
                      <a:pt x="324802" y="-8012"/>
                      <a:pt x="370522" y="20563"/>
                    </a:cubicBezTo>
                    <a:cubicBezTo>
                      <a:pt x="424815" y="53900"/>
                      <a:pt x="435292" y="105335"/>
                      <a:pt x="430530" y="165343"/>
                    </a:cubicBezTo>
                    <a:cubicBezTo>
                      <a:pt x="431483" y="155818"/>
                      <a:pt x="469583" y="139625"/>
                      <a:pt x="478155" y="136768"/>
                    </a:cubicBezTo>
                    <a:cubicBezTo>
                      <a:pt x="498158" y="130100"/>
                      <a:pt x="518160" y="130100"/>
                      <a:pt x="538163" y="137721"/>
                    </a:cubicBezTo>
                    <a:cubicBezTo>
                      <a:pt x="575310" y="150103"/>
                      <a:pt x="604838" y="185346"/>
                      <a:pt x="624840" y="2196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0" name="Google Shape;1680;p39"/>
              <p:cNvSpPr/>
              <p:nvPr/>
            </p:nvSpPr>
            <p:spPr>
              <a:xfrm>
                <a:off x="5529752" y="4907746"/>
                <a:ext cx="700445" cy="74009"/>
              </a:xfrm>
              <a:custGeom>
                <a:avLst/>
                <a:gdLst/>
                <a:ahLst/>
                <a:cxnLst/>
                <a:rect l="l" t="t" r="r" b="b"/>
                <a:pathLst>
                  <a:path w="504825" h="53340" extrusionOk="0">
                    <a:moveTo>
                      <a:pt x="0" y="0"/>
                    </a:moveTo>
                    <a:cubicBezTo>
                      <a:pt x="50482" y="0"/>
                      <a:pt x="50482" y="53340"/>
                      <a:pt x="100965" y="53340"/>
                    </a:cubicBezTo>
                    <a:cubicBezTo>
                      <a:pt x="151447" y="53340"/>
                      <a:pt x="151447" y="0"/>
                      <a:pt x="201930" y="0"/>
                    </a:cubicBezTo>
                    <a:cubicBezTo>
                      <a:pt x="252413" y="0"/>
                      <a:pt x="252413" y="53340"/>
                      <a:pt x="302895" y="53340"/>
                    </a:cubicBezTo>
                    <a:cubicBezTo>
                      <a:pt x="353377" y="53340"/>
                      <a:pt x="353377" y="0"/>
                      <a:pt x="403860" y="0"/>
                    </a:cubicBezTo>
                    <a:cubicBezTo>
                      <a:pt x="454342" y="0"/>
                      <a:pt x="454342"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1" name="Google Shape;1681;p39"/>
              <p:cNvSpPr/>
              <p:nvPr/>
            </p:nvSpPr>
            <p:spPr>
              <a:xfrm>
                <a:off x="5183319" y="4664451"/>
                <a:ext cx="700445" cy="74009"/>
              </a:xfrm>
              <a:custGeom>
                <a:avLst/>
                <a:gdLst/>
                <a:ahLst/>
                <a:cxnLst/>
                <a:rect l="l" t="t" r="r" b="b"/>
                <a:pathLst>
                  <a:path w="504825" h="53340" extrusionOk="0">
                    <a:moveTo>
                      <a:pt x="0" y="0"/>
                    </a:moveTo>
                    <a:cubicBezTo>
                      <a:pt x="50483" y="0"/>
                      <a:pt x="50483" y="53340"/>
                      <a:pt x="100965" y="53340"/>
                    </a:cubicBezTo>
                    <a:cubicBezTo>
                      <a:pt x="151448" y="53340"/>
                      <a:pt x="151448"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2" name="Google Shape;1682;p39"/>
              <p:cNvSpPr/>
              <p:nvPr/>
            </p:nvSpPr>
            <p:spPr>
              <a:xfrm>
                <a:off x="5732057" y="5613832"/>
                <a:ext cx="700445" cy="74009"/>
              </a:xfrm>
              <a:custGeom>
                <a:avLst/>
                <a:gdLst/>
                <a:ahLst/>
                <a:cxnLst/>
                <a:rect l="l" t="t" r="r" b="b"/>
                <a:pathLst>
                  <a:path w="504825" h="53340" extrusionOk="0">
                    <a:moveTo>
                      <a:pt x="0" y="0"/>
                    </a:moveTo>
                    <a:cubicBezTo>
                      <a:pt x="50483" y="0"/>
                      <a:pt x="50483" y="53340"/>
                      <a:pt x="100965" y="53340"/>
                    </a:cubicBezTo>
                    <a:cubicBezTo>
                      <a:pt x="151448" y="53340"/>
                      <a:pt x="151448"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683" name="Google Shape;1683;p39"/>
            <p:cNvGrpSpPr/>
            <p:nvPr/>
          </p:nvGrpSpPr>
          <p:grpSpPr>
            <a:xfrm flipH="1">
              <a:off x="8862040" y="3278276"/>
              <a:ext cx="149335" cy="331155"/>
              <a:chOff x="6993038" y="1344751"/>
              <a:chExt cx="131088" cy="290691"/>
            </a:xfrm>
          </p:grpSpPr>
          <p:sp>
            <p:nvSpPr>
              <p:cNvPr id="1684" name="Google Shape;1684;p39"/>
              <p:cNvSpPr/>
              <p:nvPr/>
            </p:nvSpPr>
            <p:spPr>
              <a:xfrm>
                <a:off x="6993038" y="1344751"/>
                <a:ext cx="131088" cy="245573"/>
              </a:xfrm>
              <a:custGeom>
                <a:avLst/>
                <a:gdLst/>
                <a:ahLst/>
                <a:cxnLst/>
                <a:rect l="l" t="t" r="r" b="b"/>
                <a:pathLst>
                  <a:path w="131088" h="245573" extrusionOk="0">
                    <a:moveTo>
                      <a:pt x="4027" y="111621"/>
                    </a:moveTo>
                    <a:cubicBezTo>
                      <a:pt x="-3593" y="152578"/>
                      <a:pt x="-2641" y="200203"/>
                      <a:pt x="26887" y="229731"/>
                    </a:cubicBezTo>
                    <a:cubicBezTo>
                      <a:pt x="34507" y="237351"/>
                      <a:pt x="44032" y="243066"/>
                      <a:pt x="54509" y="244971"/>
                    </a:cubicBezTo>
                    <a:cubicBezTo>
                      <a:pt x="70702" y="247828"/>
                      <a:pt x="86894" y="240208"/>
                      <a:pt x="97372" y="228778"/>
                    </a:cubicBezTo>
                    <a:cubicBezTo>
                      <a:pt x="108802" y="217348"/>
                      <a:pt x="115469" y="202108"/>
                      <a:pt x="120232" y="186868"/>
                    </a:cubicBezTo>
                    <a:cubicBezTo>
                      <a:pt x="135472" y="138291"/>
                      <a:pt x="141187" y="42088"/>
                      <a:pt x="92609" y="7798"/>
                    </a:cubicBezTo>
                    <a:cubicBezTo>
                      <a:pt x="37364" y="-29349"/>
                      <a:pt x="9742" y="76378"/>
                      <a:pt x="4027" y="1116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5" name="Google Shape;1685;p39"/>
              <p:cNvSpPr/>
              <p:nvPr/>
            </p:nvSpPr>
            <p:spPr>
              <a:xfrm>
                <a:off x="7041832" y="1460182"/>
                <a:ext cx="9525" cy="175260"/>
              </a:xfrm>
              <a:custGeom>
                <a:avLst/>
                <a:gdLst/>
                <a:ahLst/>
                <a:cxnLst/>
                <a:rect l="l" t="t" r="r" b="b"/>
                <a:pathLst>
                  <a:path w="9525" h="175260" extrusionOk="0">
                    <a:moveTo>
                      <a:pt x="0" y="0"/>
                    </a:moveTo>
                    <a:lnTo>
                      <a:pt x="0" y="17526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6" name="Google Shape;1686;p39"/>
              <p:cNvSpPr/>
              <p:nvPr/>
            </p:nvSpPr>
            <p:spPr>
              <a:xfrm>
                <a:off x="7041832" y="1430655"/>
                <a:ext cx="80962" cy="117157"/>
              </a:xfrm>
              <a:custGeom>
                <a:avLst/>
                <a:gdLst/>
                <a:ahLst/>
                <a:cxnLst/>
                <a:rect l="l" t="t" r="r" b="b"/>
                <a:pathLst>
                  <a:path w="80962" h="117157" extrusionOk="0">
                    <a:moveTo>
                      <a:pt x="80962" y="0"/>
                    </a:moveTo>
                    <a:lnTo>
                      <a:pt x="0" y="11715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7" name="Google Shape;1687;p39"/>
              <p:cNvSpPr/>
              <p:nvPr/>
            </p:nvSpPr>
            <p:spPr>
              <a:xfrm>
                <a:off x="7081837" y="1353502"/>
                <a:ext cx="3809" cy="135254"/>
              </a:xfrm>
              <a:custGeom>
                <a:avLst/>
                <a:gdLst/>
                <a:ahLst/>
                <a:cxnLst/>
                <a:rect l="l" t="t" r="r" b="b"/>
                <a:pathLst>
                  <a:path w="3809" h="135254" extrusionOk="0">
                    <a:moveTo>
                      <a:pt x="3810" y="0"/>
                    </a:moveTo>
                    <a:lnTo>
                      <a:pt x="0" y="1352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688" name="Google Shape;1688;p39"/>
            <p:cNvGrpSpPr/>
            <p:nvPr/>
          </p:nvGrpSpPr>
          <p:grpSpPr>
            <a:xfrm flipH="1">
              <a:off x="7642245" y="3757257"/>
              <a:ext cx="481778" cy="654307"/>
              <a:chOff x="6726555" y="1729740"/>
              <a:chExt cx="422909" cy="574357"/>
            </a:xfrm>
          </p:grpSpPr>
          <p:grpSp>
            <p:nvGrpSpPr>
              <p:cNvPr id="1689" name="Google Shape;1689;p39"/>
              <p:cNvGrpSpPr/>
              <p:nvPr/>
            </p:nvGrpSpPr>
            <p:grpSpPr>
              <a:xfrm>
                <a:off x="6726555" y="1729740"/>
                <a:ext cx="422909" cy="574357"/>
                <a:chOff x="6726555" y="1729740"/>
                <a:chExt cx="422909" cy="574357"/>
              </a:xfrm>
            </p:grpSpPr>
            <p:sp>
              <p:nvSpPr>
                <p:cNvPr id="1690" name="Google Shape;1690;p39"/>
                <p:cNvSpPr/>
                <p:nvPr/>
              </p:nvSpPr>
              <p:spPr>
                <a:xfrm>
                  <a:off x="6726555" y="1854517"/>
                  <a:ext cx="218122" cy="449579"/>
                </a:xfrm>
                <a:custGeom>
                  <a:avLst/>
                  <a:gdLst/>
                  <a:ahLst/>
                  <a:cxnLst/>
                  <a:rect l="l" t="t" r="r" b="b"/>
                  <a:pathLst>
                    <a:path w="218122" h="449579" extrusionOk="0">
                      <a:moveTo>
                        <a:pt x="218122" y="449580"/>
                      </a:moveTo>
                      <a:lnTo>
                        <a:pt x="218122" y="190500"/>
                      </a:lnTo>
                      <a:lnTo>
                        <a:pt x="106680" y="0"/>
                      </a:lnTo>
                      <a:lnTo>
                        <a:pt x="0" y="173355"/>
                      </a:lnTo>
                      <a:lnTo>
                        <a:pt x="0" y="44958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1" name="Google Shape;1691;p39"/>
                <p:cNvSpPr/>
                <p:nvPr/>
              </p:nvSpPr>
              <p:spPr>
                <a:xfrm>
                  <a:off x="6944677" y="2045017"/>
                  <a:ext cx="204787" cy="259080"/>
                </a:xfrm>
                <a:custGeom>
                  <a:avLst/>
                  <a:gdLst/>
                  <a:ahLst/>
                  <a:cxnLst/>
                  <a:rect l="l" t="t" r="r" b="b"/>
                  <a:pathLst>
                    <a:path w="204787" h="259080" extrusionOk="0">
                      <a:moveTo>
                        <a:pt x="0" y="0"/>
                      </a:moveTo>
                      <a:lnTo>
                        <a:pt x="204788" y="0"/>
                      </a:lnTo>
                      <a:lnTo>
                        <a:pt x="204788" y="259080"/>
                      </a:lnTo>
                      <a:lnTo>
                        <a:pt x="0" y="25908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2" name="Google Shape;1692;p39"/>
                <p:cNvSpPr/>
                <p:nvPr/>
              </p:nvSpPr>
              <p:spPr>
                <a:xfrm>
                  <a:off x="6833234" y="1854517"/>
                  <a:ext cx="316230" cy="190500"/>
                </a:xfrm>
                <a:custGeom>
                  <a:avLst/>
                  <a:gdLst/>
                  <a:ahLst/>
                  <a:cxnLst/>
                  <a:rect l="l" t="t" r="r" b="b"/>
                  <a:pathLst>
                    <a:path w="316230" h="190500" extrusionOk="0">
                      <a:moveTo>
                        <a:pt x="0" y="0"/>
                      </a:moveTo>
                      <a:lnTo>
                        <a:pt x="111443" y="190500"/>
                      </a:lnTo>
                      <a:lnTo>
                        <a:pt x="316230" y="190500"/>
                      </a:lnTo>
                      <a:lnTo>
                        <a:pt x="18288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3" name="Google Shape;1693;p39"/>
                <p:cNvSpPr/>
                <p:nvPr/>
              </p:nvSpPr>
              <p:spPr>
                <a:xfrm>
                  <a:off x="6820852" y="1973580"/>
                  <a:ext cx="12382" cy="95250"/>
                </a:xfrm>
                <a:custGeom>
                  <a:avLst/>
                  <a:gdLst/>
                  <a:ahLst/>
                  <a:cxnLst/>
                  <a:rect l="l" t="t" r="r" b="b"/>
                  <a:pathLst>
                    <a:path w="12382" h="95250" extrusionOk="0">
                      <a:moveTo>
                        <a:pt x="0" y="0"/>
                      </a:moveTo>
                      <a:lnTo>
                        <a:pt x="12382" y="0"/>
                      </a:lnTo>
                      <a:lnTo>
                        <a:pt x="12382" y="95250"/>
                      </a:lnTo>
                      <a:lnTo>
                        <a:pt x="0" y="9525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4" name="Google Shape;1694;p39"/>
                <p:cNvSpPr/>
                <p:nvPr/>
              </p:nvSpPr>
              <p:spPr>
                <a:xfrm>
                  <a:off x="6999922" y="2085975"/>
                  <a:ext cx="12382" cy="95250"/>
                </a:xfrm>
                <a:custGeom>
                  <a:avLst/>
                  <a:gdLst/>
                  <a:ahLst/>
                  <a:cxnLst/>
                  <a:rect l="l" t="t" r="r" b="b"/>
                  <a:pathLst>
                    <a:path w="12382" h="95250" extrusionOk="0">
                      <a:moveTo>
                        <a:pt x="0" y="0"/>
                      </a:moveTo>
                      <a:lnTo>
                        <a:pt x="12382" y="0"/>
                      </a:lnTo>
                      <a:lnTo>
                        <a:pt x="12382" y="95250"/>
                      </a:lnTo>
                      <a:lnTo>
                        <a:pt x="0" y="9525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5" name="Google Shape;1695;p39"/>
                <p:cNvSpPr/>
                <p:nvPr/>
              </p:nvSpPr>
              <p:spPr>
                <a:xfrm>
                  <a:off x="6907530" y="1884997"/>
                  <a:ext cx="67627" cy="30480"/>
                </a:xfrm>
                <a:custGeom>
                  <a:avLst/>
                  <a:gdLst/>
                  <a:ahLst/>
                  <a:cxnLst/>
                  <a:rect l="l" t="t" r="r" b="b"/>
                  <a:pathLst>
                    <a:path w="67627" h="30480" extrusionOk="0">
                      <a:moveTo>
                        <a:pt x="0" y="0"/>
                      </a:moveTo>
                      <a:lnTo>
                        <a:pt x="67628" y="0"/>
                      </a:lnTo>
                      <a:lnTo>
                        <a:pt x="67628" y="30480"/>
                      </a:lnTo>
                      <a:lnTo>
                        <a:pt x="0" y="3048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6" name="Google Shape;1696;p39"/>
                <p:cNvSpPr/>
                <p:nvPr/>
              </p:nvSpPr>
              <p:spPr>
                <a:xfrm>
                  <a:off x="6978967" y="1934527"/>
                  <a:ext cx="67627" cy="30480"/>
                </a:xfrm>
                <a:custGeom>
                  <a:avLst/>
                  <a:gdLst/>
                  <a:ahLst/>
                  <a:cxnLst/>
                  <a:rect l="l" t="t" r="r" b="b"/>
                  <a:pathLst>
                    <a:path w="67627" h="30480" extrusionOk="0">
                      <a:moveTo>
                        <a:pt x="0" y="0"/>
                      </a:moveTo>
                      <a:lnTo>
                        <a:pt x="67628" y="0"/>
                      </a:lnTo>
                      <a:lnTo>
                        <a:pt x="67628" y="30480"/>
                      </a:lnTo>
                      <a:lnTo>
                        <a:pt x="0" y="3048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7" name="Google Shape;1697;p39"/>
                <p:cNvSpPr/>
                <p:nvPr/>
              </p:nvSpPr>
              <p:spPr>
                <a:xfrm>
                  <a:off x="6875145" y="1729740"/>
                  <a:ext cx="13334" cy="124777"/>
                </a:xfrm>
                <a:custGeom>
                  <a:avLst/>
                  <a:gdLst/>
                  <a:ahLst/>
                  <a:cxnLst/>
                  <a:rect l="l" t="t" r="r" b="b"/>
                  <a:pathLst>
                    <a:path w="13334" h="124777" extrusionOk="0">
                      <a:moveTo>
                        <a:pt x="0" y="0"/>
                      </a:moveTo>
                      <a:lnTo>
                        <a:pt x="13335" y="0"/>
                      </a:lnTo>
                      <a:lnTo>
                        <a:pt x="13335" y="124777"/>
                      </a:lnTo>
                      <a:lnTo>
                        <a:pt x="0" y="12477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698" name="Google Shape;1698;p39"/>
              <p:cNvSpPr/>
              <p:nvPr/>
            </p:nvSpPr>
            <p:spPr>
              <a:xfrm>
                <a:off x="6757035" y="2133600"/>
                <a:ext cx="79057" cy="20002"/>
              </a:xfrm>
              <a:custGeom>
                <a:avLst/>
                <a:gdLst/>
                <a:ahLst/>
                <a:cxnLst/>
                <a:rect l="l" t="t" r="r" b="b"/>
                <a:pathLst>
                  <a:path w="79057" h="20002" extrusionOk="0">
                    <a:moveTo>
                      <a:pt x="0" y="0"/>
                    </a:moveTo>
                    <a:lnTo>
                      <a:pt x="79057" y="0"/>
                    </a:lnTo>
                    <a:lnTo>
                      <a:pt x="79057" y="20002"/>
                    </a:lnTo>
                    <a:lnTo>
                      <a:pt x="0" y="20002"/>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9" name="Google Shape;1699;p39"/>
              <p:cNvSpPr/>
              <p:nvPr/>
            </p:nvSpPr>
            <p:spPr>
              <a:xfrm>
                <a:off x="6820852" y="2170747"/>
                <a:ext cx="79057" cy="20002"/>
              </a:xfrm>
              <a:custGeom>
                <a:avLst/>
                <a:gdLst/>
                <a:ahLst/>
                <a:cxnLst/>
                <a:rect l="l" t="t" r="r" b="b"/>
                <a:pathLst>
                  <a:path w="79057" h="20002" extrusionOk="0">
                    <a:moveTo>
                      <a:pt x="0" y="0"/>
                    </a:moveTo>
                    <a:lnTo>
                      <a:pt x="79057" y="0"/>
                    </a:lnTo>
                    <a:lnTo>
                      <a:pt x="79057" y="20003"/>
                    </a:lnTo>
                    <a:lnTo>
                      <a:pt x="0" y="20003"/>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700" name="Google Shape;1700;p39"/>
            <p:cNvGrpSpPr/>
            <p:nvPr/>
          </p:nvGrpSpPr>
          <p:grpSpPr>
            <a:xfrm flipH="1">
              <a:off x="7182170" y="4168993"/>
              <a:ext cx="360249" cy="488288"/>
              <a:chOff x="7178992" y="2085975"/>
              <a:chExt cx="316230" cy="428624"/>
            </a:xfrm>
          </p:grpSpPr>
          <p:grpSp>
            <p:nvGrpSpPr>
              <p:cNvPr id="1701" name="Google Shape;1701;p39"/>
              <p:cNvGrpSpPr/>
              <p:nvPr/>
            </p:nvGrpSpPr>
            <p:grpSpPr>
              <a:xfrm>
                <a:off x="7178992" y="2085975"/>
                <a:ext cx="316230" cy="428624"/>
                <a:chOff x="7178992" y="2085975"/>
                <a:chExt cx="316230" cy="428624"/>
              </a:xfrm>
            </p:grpSpPr>
            <p:sp>
              <p:nvSpPr>
                <p:cNvPr id="1702" name="Google Shape;1702;p39"/>
                <p:cNvSpPr/>
                <p:nvPr/>
              </p:nvSpPr>
              <p:spPr>
                <a:xfrm>
                  <a:off x="7178992" y="2179320"/>
                  <a:ext cx="162877" cy="335279"/>
                </a:xfrm>
                <a:custGeom>
                  <a:avLst/>
                  <a:gdLst/>
                  <a:ahLst/>
                  <a:cxnLst/>
                  <a:rect l="l" t="t" r="r" b="b"/>
                  <a:pathLst>
                    <a:path w="162877" h="335279" extrusionOk="0">
                      <a:moveTo>
                        <a:pt x="162877" y="335280"/>
                      </a:moveTo>
                      <a:lnTo>
                        <a:pt x="162877" y="141922"/>
                      </a:lnTo>
                      <a:lnTo>
                        <a:pt x="80010" y="0"/>
                      </a:lnTo>
                      <a:lnTo>
                        <a:pt x="0" y="129540"/>
                      </a:lnTo>
                      <a:lnTo>
                        <a:pt x="0" y="33528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3" name="Google Shape;1703;p39"/>
                <p:cNvSpPr/>
                <p:nvPr/>
              </p:nvSpPr>
              <p:spPr>
                <a:xfrm>
                  <a:off x="7341870" y="2321242"/>
                  <a:ext cx="153352" cy="193357"/>
                </a:xfrm>
                <a:custGeom>
                  <a:avLst/>
                  <a:gdLst/>
                  <a:ahLst/>
                  <a:cxnLst/>
                  <a:rect l="l" t="t" r="r" b="b"/>
                  <a:pathLst>
                    <a:path w="153352" h="193357" extrusionOk="0">
                      <a:moveTo>
                        <a:pt x="0" y="0"/>
                      </a:moveTo>
                      <a:lnTo>
                        <a:pt x="153352" y="0"/>
                      </a:lnTo>
                      <a:lnTo>
                        <a:pt x="153352" y="193358"/>
                      </a:lnTo>
                      <a:lnTo>
                        <a:pt x="0" y="19335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4" name="Google Shape;1704;p39"/>
                <p:cNvSpPr/>
                <p:nvPr/>
              </p:nvSpPr>
              <p:spPr>
                <a:xfrm>
                  <a:off x="7259002" y="2179320"/>
                  <a:ext cx="236219" cy="141922"/>
                </a:xfrm>
                <a:custGeom>
                  <a:avLst/>
                  <a:gdLst/>
                  <a:ahLst/>
                  <a:cxnLst/>
                  <a:rect l="l" t="t" r="r" b="b"/>
                  <a:pathLst>
                    <a:path w="236219" h="141922" extrusionOk="0">
                      <a:moveTo>
                        <a:pt x="0" y="0"/>
                      </a:moveTo>
                      <a:lnTo>
                        <a:pt x="82867" y="141922"/>
                      </a:lnTo>
                      <a:lnTo>
                        <a:pt x="236220" y="141922"/>
                      </a:lnTo>
                      <a:lnTo>
                        <a:pt x="13716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5" name="Google Shape;1705;p39"/>
                <p:cNvSpPr/>
                <p:nvPr/>
              </p:nvSpPr>
              <p:spPr>
                <a:xfrm>
                  <a:off x="7249477" y="2267902"/>
                  <a:ext cx="9525" cy="71437"/>
                </a:xfrm>
                <a:custGeom>
                  <a:avLst/>
                  <a:gdLst/>
                  <a:ahLst/>
                  <a:cxnLst/>
                  <a:rect l="l" t="t" r="r" b="b"/>
                  <a:pathLst>
                    <a:path w="9525" h="71437" extrusionOk="0">
                      <a:moveTo>
                        <a:pt x="0" y="0"/>
                      </a:moveTo>
                      <a:lnTo>
                        <a:pt x="9525" y="0"/>
                      </a:lnTo>
                      <a:lnTo>
                        <a:pt x="9525" y="71438"/>
                      </a:lnTo>
                      <a:lnTo>
                        <a:pt x="0" y="7143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6" name="Google Shape;1706;p39"/>
                <p:cNvSpPr/>
                <p:nvPr/>
              </p:nvSpPr>
              <p:spPr>
                <a:xfrm>
                  <a:off x="7383780" y="2351722"/>
                  <a:ext cx="9525" cy="71437"/>
                </a:xfrm>
                <a:custGeom>
                  <a:avLst/>
                  <a:gdLst/>
                  <a:ahLst/>
                  <a:cxnLst/>
                  <a:rect l="l" t="t" r="r" b="b"/>
                  <a:pathLst>
                    <a:path w="9525" h="71437" extrusionOk="0">
                      <a:moveTo>
                        <a:pt x="0" y="0"/>
                      </a:moveTo>
                      <a:lnTo>
                        <a:pt x="9525" y="0"/>
                      </a:lnTo>
                      <a:lnTo>
                        <a:pt x="9525" y="71437"/>
                      </a:lnTo>
                      <a:lnTo>
                        <a:pt x="0" y="7143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7" name="Google Shape;1707;p39"/>
                <p:cNvSpPr/>
                <p:nvPr/>
              </p:nvSpPr>
              <p:spPr>
                <a:xfrm>
                  <a:off x="7314247" y="2202180"/>
                  <a:ext cx="50482" cy="22860"/>
                </a:xfrm>
                <a:custGeom>
                  <a:avLst/>
                  <a:gdLst/>
                  <a:ahLst/>
                  <a:cxnLst/>
                  <a:rect l="l" t="t" r="r" b="b"/>
                  <a:pathLst>
                    <a:path w="50482" h="22860" extrusionOk="0">
                      <a:moveTo>
                        <a:pt x="0" y="0"/>
                      </a:moveTo>
                      <a:lnTo>
                        <a:pt x="50482" y="0"/>
                      </a:lnTo>
                      <a:lnTo>
                        <a:pt x="50482" y="22860"/>
                      </a:lnTo>
                      <a:lnTo>
                        <a:pt x="0" y="2286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8" name="Google Shape;1708;p39"/>
                <p:cNvSpPr/>
                <p:nvPr/>
              </p:nvSpPr>
              <p:spPr>
                <a:xfrm>
                  <a:off x="7367587" y="2239327"/>
                  <a:ext cx="50482" cy="22860"/>
                </a:xfrm>
                <a:custGeom>
                  <a:avLst/>
                  <a:gdLst/>
                  <a:ahLst/>
                  <a:cxnLst/>
                  <a:rect l="l" t="t" r="r" b="b"/>
                  <a:pathLst>
                    <a:path w="50482" h="22860" extrusionOk="0">
                      <a:moveTo>
                        <a:pt x="0" y="0"/>
                      </a:moveTo>
                      <a:lnTo>
                        <a:pt x="50482" y="0"/>
                      </a:lnTo>
                      <a:lnTo>
                        <a:pt x="50482" y="22860"/>
                      </a:lnTo>
                      <a:lnTo>
                        <a:pt x="0" y="2286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9" name="Google Shape;1709;p39"/>
                <p:cNvSpPr/>
                <p:nvPr/>
              </p:nvSpPr>
              <p:spPr>
                <a:xfrm>
                  <a:off x="7290435" y="2085975"/>
                  <a:ext cx="10477" cy="93344"/>
                </a:xfrm>
                <a:custGeom>
                  <a:avLst/>
                  <a:gdLst/>
                  <a:ahLst/>
                  <a:cxnLst/>
                  <a:rect l="l" t="t" r="r" b="b"/>
                  <a:pathLst>
                    <a:path w="10477" h="93344" extrusionOk="0">
                      <a:moveTo>
                        <a:pt x="0" y="0"/>
                      </a:moveTo>
                      <a:lnTo>
                        <a:pt x="10478" y="0"/>
                      </a:lnTo>
                      <a:lnTo>
                        <a:pt x="10478" y="93345"/>
                      </a:lnTo>
                      <a:lnTo>
                        <a:pt x="0" y="9334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710" name="Google Shape;1710;p39"/>
              <p:cNvSpPr/>
              <p:nvPr/>
            </p:nvSpPr>
            <p:spPr>
              <a:xfrm>
                <a:off x="7201852" y="2387917"/>
                <a:ext cx="59054" cy="15239"/>
              </a:xfrm>
              <a:custGeom>
                <a:avLst/>
                <a:gdLst/>
                <a:ahLst/>
                <a:cxnLst/>
                <a:rect l="l" t="t" r="r" b="b"/>
                <a:pathLst>
                  <a:path w="59054" h="15239" extrusionOk="0">
                    <a:moveTo>
                      <a:pt x="0" y="0"/>
                    </a:moveTo>
                    <a:lnTo>
                      <a:pt x="59055" y="0"/>
                    </a:lnTo>
                    <a:lnTo>
                      <a:pt x="59055" y="15240"/>
                    </a:lnTo>
                    <a:lnTo>
                      <a:pt x="0" y="1524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1" name="Google Shape;1711;p39"/>
              <p:cNvSpPr/>
              <p:nvPr/>
            </p:nvSpPr>
            <p:spPr>
              <a:xfrm>
                <a:off x="7249477" y="2415540"/>
                <a:ext cx="59054" cy="15239"/>
              </a:xfrm>
              <a:custGeom>
                <a:avLst/>
                <a:gdLst/>
                <a:ahLst/>
                <a:cxnLst/>
                <a:rect l="l" t="t" r="r" b="b"/>
                <a:pathLst>
                  <a:path w="59054" h="15239" extrusionOk="0">
                    <a:moveTo>
                      <a:pt x="0" y="0"/>
                    </a:moveTo>
                    <a:lnTo>
                      <a:pt x="59055" y="0"/>
                    </a:lnTo>
                    <a:lnTo>
                      <a:pt x="59055" y="15240"/>
                    </a:lnTo>
                    <a:lnTo>
                      <a:pt x="0" y="1524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712" name="Google Shape;1712;p39"/>
            <p:cNvGrpSpPr/>
            <p:nvPr/>
          </p:nvGrpSpPr>
          <p:grpSpPr>
            <a:xfrm flipH="1">
              <a:off x="7641574" y="4620366"/>
              <a:ext cx="282123" cy="383035"/>
              <a:chOff x="6869430" y="2367915"/>
              <a:chExt cx="247650" cy="336232"/>
            </a:xfrm>
          </p:grpSpPr>
          <p:grpSp>
            <p:nvGrpSpPr>
              <p:cNvPr id="1713" name="Google Shape;1713;p39"/>
              <p:cNvGrpSpPr/>
              <p:nvPr/>
            </p:nvGrpSpPr>
            <p:grpSpPr>
              <a:xfrm>
                <a:off x="6869430" y="2367915"/>
                <a:ext cx="247650" cy="336232"/>
                <a:chOff x="6869430" y="2367915"/>
                <a:chExt cx="247650" cy="336232"/>
              </a:xfrm>
            </p:grpSpPr>
            <p:sp>
              <p:nvSpPr>
                <p:cNvPr id="1714" name="Google Shape;1714;p39"/>
                <p:cNvSpPr/>
                <p:nvPr/>
              </p:nvSpPr>
              <p:spPr>
                <a:xfrm>
                  <a:off x="6869430" y="2441257"/>
                  <a:ext cx="127634" cy="262889"/>
                </a:xfrm>
                <a:custGeom>
                  <a:avLst/>
                  <a:gdLst/>
                  <a:ahLst/>
                  <a:cxnLst/>
                  <a:rect l="l" t="t" r="r" b="b"/>
                  <a:pathLst>
                    <a:path w="127634" h="262889" extrusionOk="0">
                      <a:moveTo>
                        <a:pt x="127635" y="262890"/>
                      </a:moveTo>
                      <a:lnTo>
                        <a:pt x="127635" y="111442"/>
                      </a:lnTo>
                      <a:lnTo>
                        <a:pt x="62865" y="0"/>
                      </a:lnTo>
                      <a:lnTo>
                        <a:pt x="0" y="100965"/>
                      </a:lnTo>
                      <a:lnTo>
                        <a:pt x="0" y="26289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5" name="Google Shape;1715;p39"/>
                <p:cNvSpPr/>
                <p:nvPr/>
              </p:nvSpPr>
              <p:spPr>
                <a:xfrm>
                  <a:off x="6997065" y="2552700"/>
                  <a:ext cx="120015" cy="151447"/>
                </a:xfrm>
                <a:custGeom>
                  <a:avLst/>
                  <a:gdLst/>
                  <a:ahLst/>
                  <a:cxnLst/>
                  <a:rect l="l" t="t" r="r" b="b"/>
                  <a:pathLst>
                    <a:path w="120015" h="151447" extrusionOk="0">
                      <a:moveTo>
                        <a:pt x="0" y="0"/>
                      </a:moveTo>
                      <a:lnTo>
                        <a:pt x="120015" y="0"/>
                      </a:lnTo>
                      <a:lnTo>
                        <a:pt x="120015" y="151447"/>
                      </a:lnTo>
                      <a:lnTo>
                        <a:pt x="0" y="15144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6" name="Google Shape;1716;p39"/>
                <p:cNvSpPr/>
                <p:nvPr/>
              </p:nvSpPr>
              <p:spPr>
                <a:xfrm>
                  <a:off x="6932294" y="2441257"/>
                  <a:ext cx="183832" cy="111442"/>
                </a:xfrm>
                <a:custGeom>
                  <a:avLst/>
                  <a:gdLst/>
                  <a:ahLst/>
                  <a:cxnLst/>
                  <a:rect l="l" t="t" r="r" b="b"/>
                  <a:pathLst>
                    <a:path w="183832" h="111442" extrusionOk="0">
                      <a:moveTo>
                        <a:pt x="0" y="0"/>
                      </a:moveTo>
                      <a:lnTo>
                        <a:pt x="64770" y="111442"/>
                      </a:lnTo>
                      <a:lnTo>
                        <a:pt x="183833" y="111442"/>
                      </a:lnTo>
                      <a:lnTo>
                        <a:pt x="10668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7" name="Google Shape;1717;p39"/>
                <p:cNvSpPr/>
                <p:nvPr/>
              </p:nvSpPr>
              <p:spPr>
                <a:xfrm>
                  <a:off x="6924675" y="2510790"/>
                  <a:ext cx="7620" cy="55245"/>
                </a:xfrm>
                <a:custGeom>
                  <a:avLst/>
                  <a:gdLst/>
                  <a:ahLst/>
                  <a:cxnLst/>
                  <a:rect l="l" t="t" r="r" b="b"/>
                  <a:pathLst>
                    <a:path w="7620" h="55245" extrusionOk="0">
                      <a:moveTo>
                        <a:pt x="0" y="0"/>
                      </a:moveTo>
                      <a:lnTo>
                        <a:pt x="7620" y="0"/>
                      </a:lnTo>
                      <a:lnTo>
                        <a:pt x="7620" y="55245"/>
                      </a:lnTo>
                      <a:lnTo>
                        <a:pt x="0" y="5524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8" name="Google Shape;1718;p39"/>
                <p:cNvSpPr/>
                <p:nvPr/>
              </p:nvSpPr>
              <p:spPr>
                <a:xfrm>
                  <a:off x="7029450" y="2576512"/>
                  <a:ext cx="7620" cy="55245"/>
                </a:xfrm>
                <a:custGeom>
                  <a:avLst/>
                  <a:gdLst/>
                  <a:ahLst/>
                  <a:cxnLst/>
                  <a:rect l="l" t="t" r="r" b="b"/>
                  <a:pathLst>
                    <a:path w="7620" h="55245" extrusionOk="0">
                      <a:moveTo>
                        <a:pt x="0" y="0"/>
                      </a:moveTo>
                      <a:lnTo>
                        <a:pt x="7620" y="0"/>
                      </a:lnTo>
                      <a:lnTo>
                        <a:pt x="7620" y="55245"/>
                      </a:lnTo>
                      <a:lnTo>
                        <a:pt x="0" y="5524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9" name="Google Shape;1719;p39"/>
                <p:cNvSpPr/>
                <p:nvPr/>
              </p:nvSpPr>
              <p:spPr>
                <a:xfrm>
                  <a:off x="6975157" y="2459355"/>
                  <a:ext cx="40004" cy="18097"/>
                </a:xfrm>
                <a:custGeom>
                  <a:avLst/>
                  <a:gdLst/>
                  <a:ahLst/>
                  <a:cxnLst/>
                  <a:rect l="l" t="t" r="r" b="b"/>
                  <a:pathLst>
                    <a:path w="40004" h="18097" extrusionOk="0">
                      <a:moveTo>
                        <a:pt x="0" y="0"/>
                      </a:moveTo>
                      <a:lnTo>
                        <a:pt x="40005" y="0"/>
                      </a:lnTo>
                      <a:lnTo>
                        <a:pt x="40005" y="18097"/>
                      </a:lnTo>
                      <a:lnTo>
                        <a:pt x="0" y="1809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0" name="Google Shape;1720;p39"/>
                <p:cNvSpPr/>
                <p:nvPr/>
              </p:nvSpPr>
              <p:spPr>
                <a:xfrm>
                  <a:off x="7017067" y="2487930"/>
                  <a:ext cx="40004" cy="18097"/>
                </a:xfrm>
                <a:custGeom>
                  <a:avLst/>
                  <a:gdLst/>
                  <a:ahLst/>
                  <a:cxnLst/>
                  <a:rect l="l" t="t" r="r" b="b"/>
                  <a:pathLst>
                    <a:path w="40004" h="18097" extrusionOk="0">
                      <a:moveTo>
                        <a:pt x="0" y="0"/>
                      </a:moveTo>
                      <a:lnTo>
                        <a:pt x="40005" y="0"/>
                      </a:lnTo>
                      <a:lnTo>
                        <a:pt x="40005" y="18097"/>
                      </a:lnTo>
                      <a:lnTo>
                        <a:pt x="0" y="1809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1" name="Google Shape;1721;p39"/>
                <p:cNvSpPr/>
                <p:nvPr/>
              </p:nvSpPr>
              <p:spPr>
                <a:xfrm>
                  <a:off x="6956107" y="2367915"/>
                  <a:ext cx="7620" cy="73342"/>
                </a:xfrm>
                <a:custGeom>
                  <a:avLst/>
                  <a:gdLst/>
                  <a:ahLst/>
                  <a:cxnLst/>
                  <a:rect l="l" t="t" r="r" b="b"/>
                  <a:pathLst>
                    <a:path w="7620" h="73342" extrusionOk="0">
                      <a:moveTo>
                        <a:pt x="0" y="0"/>
                      </a:moveTo>
                      <a:lnTo>
                        <a:pt x="7620" y="0"/>
                      </a:lnTo>
                      <a:lnTo>
                        <a:pt x="7620" y="73343"/>
                      </a:lnTo>
                      <a:lnTo>
                        <a:pt x="0" y="7334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722" name="Google Shape;1722;p39"/>
              <p:cNvSpPr/>
              <p:nvPr/>
            </p:nvSpPr>
            <p:spPr>
              <a:xfrm>
                <a:off x="6887527" y="2604135"/>
                <a:ext cx="45720" cy="11429"/>
              </a:xfrm>
              <a:custGeom>
                <a:avLst/>
                <a:gdLst/>
                <a:ahLst/>
                <a:cxnLst/>
                <a:rect l="l" t="t" r="r" b="b"/>
                <a:pathLst>
                  <a:path w="45720" h="11429" extrusionOk="0">
                    <a:moveTo>
                      <a:pt x="0" y="0"/>
                    </a:moveTo>
                    <a:lnTo>
                      <a:pt x="45720" y="0"/>
                    </a:lnTo>
                    <a:lnTo>
                      <a:pt x="45720" y="11430"/>
                    </a:lnTo>
                    <a:lnTo>
                      <a:pt x="0"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3" name="Google Shape;1723;p39"/>
              <p:cNvSpPr/>
              <p:nvPr/>
            </p:nvSpPr>
            <p:spPr>
              <a:xfrm>
                <a:off x="6924675" y="2626042"/>
                <a:ext cx="45720" cy="11429"/>
              </a:xfrm>
              <a:custGeom>
                <a:avLst/>
                <a:gdLst/>
                <a:ahLst/>
                <a:cxnLst/>
                <a:rect l="l" t="t" r="r" b="b"/>
                <a:pathLst>
                  <a:path w="45720" h="11429" extrusionOk="0">
                    <a:moveTo>
                      <a:pt x="0" y="0"/>
                    </a:moveTo>
                    <a:lnTo>
                      <a:pt x="45720" y="0"/>
                    </a:lnTo>
                    <a:lnTo>
                      <a:pt x="45720" y="11430"/>
                    </a:lnTo>
                    <a:lnTo>
                      <a:pt x="0"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724" name="Google Shape;1724;p39"/>
            <p:cNvGrpSpPr/>
            <p:nvPr/>
          </p:nvGrpSpPr>
          <p:grpSpPr>
            <a:xfrm flipH="1">
              <a:off x="8000430" y="2955263"/>
              <a:ext cx="237953" cy="491682"/>
              <a:chOff x="6224257" y="1304803"/>
              <a:chExt cx="208877" cy="431603"/>
            </a:xfrm>
          </p:grpSpPr>
          <p:sp>
            <p:nvSpPr>
              <p:cNvPr id="1725" name="Google Shape;1725;p39"/>
              <p:cNvSpPr/>
              <p:nvPr/>
            </p:nvSpPr>
            <p:spPr>
              <a:xfrm>
                <a:off x="6224257" y="1304803"/>
                <a:ext cx="208877" cy="391671"/>
              </a:xfrm>
              <a:custGeom>
                <a:avLst/>
                <a:gdLst/>
                <a:ahLst/>
                <a:cxnLst/>
                <a:rect l="l" t="t" r="r" b="b"/>
                <a:pathLst>
                  <a:path w="208877" h="391671" extrusionOk="0">
                    <a:moveTo>
                      <a:pt x="6045" y="177286"/>
                    </a:moveTo>
                    <a:cubicBezTo>
                      <a:pt x="-5385" y="243009"/>
                      <a:pt x="-4432" y="319209"/>
                      <a:pt x="43193" y="365882"/>
                    </a:cubicBezTo>
                    <a:cubicBezTo>
                      <a:pt x="55575" y="378264"/>
                      <a:pt x="69863" y="387789"/>
                      <a:pt x="87008" y="390646"/>
                    </a:cubicBezTo>
                    <a:cubicBezTo>
                      <a:pt x="111773" y="395409"/>
                      <a:pt x="138443" y="383026"/>
                      <a:pt x="155588" y="364929"/>
                    </a:cubicBezTo>
                    <a:cubicBezTo>
                      <a:pt x="173685" y="346832"/>
                      <a:pt x="184163" y="322066"/>
                      <a:pt x="191783" y="298254"/>
                    </a:cubicBezTo>
                    <a:cubicBezTo>
                      <a:pt x="215595" y="221101"/>
                      <a:pt x="225120" y="67749"/>
                      <a:pt x="147968" y="13456"/>
                    </a:cubicBezTo>
                    <a:cubicBezTo>
                      <a:pt x="59385" y="-48456"/>
                      <a:pt x="16523" y="120136"/>
                      <a:pt x="6045" y="1772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6" name="Google Shape;1726;p39"/>
              <p:cNvSpPr/>
              <p:nvPr/>
            </p:nvSpPr>
            <p:spPr>
              <a:xfrm>
                <a:off x="6327457" y="1491614"/>
                <a:ext cx="952" cy="244792"/>
              </a:xfrm>
              <a:custGeom>
                <a:avLst/>
                <a:gdLst/>
                <a:ahLst/>
                <a:cxnLst/>
                <a:rect l="l" t="t" r="r" b="b"/>
                <a:pathLst>
                  <a:path w="952" h="244792" extrusionOk="0">
                    <a:moveTo>
                      <a:pt x="953" y="0"/>
                    </a:moveTo>
                    <a:lnTo>
                      <a:pt x="953" y="244793"/>
                    </a:lnTo>
                    <a:lnTo>
                      <a:pt x="0" y="244793"/>
                    </a:ln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7" name="Google Shape;1727;p39"/>
              <p:cNvSpPr/>
              <p:nvPr/>
            </p:nvSpPr>
            <p:spPr>
              <a:xfrm>
                <a:off x="6236017" y="1428750"/>
                <a:ext cx="196214" cy="167801"/>
              </a:xfrm>
              <a:custGeom>
                <a:avLst/>
                <a:gdLst/>
                <a:ahLst/>
                <a:cxnLst/>
                <a:rect l="l" t="t" r="r" b="b"/>
                <a:pathLst>
                  <a:path w="196214" h="167801" extrusionOk="0">
                    <a:moveTo>
                      <a:pt x="0" y="25718"/>
                    </a:moveTo>
                    <a:cubicBezTo>
                      <a:pt x="0" y="25718"/>
                      <a:pt x="92392" y="173355"/>
                      <a:pt x="92392" y="167640"/>
                    </a:cubicBezTo>
                    <a:cubicBezTo>
                      <a:pt x="92392" y="161925"/>
                      <a:pt x="196215" y="0"/>
                      <a:pt x="196215" y="0"/>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8" name="Google Shape;1728;p39"/>
              <p:cNvSpPr/>
              <p:nvPr/>
            </p:nvSpPr>
            <p:spPr>
              <a:xfrm>
                <a:off x="6379844" y="1350644"/>
                <a:ext cx="22964" cy="161925"/>
              </a:xfrm>
              <a:custGeom>
                <a:avLst/>
                <a:gdLst/>
                <a:ahLst/>
                <a:cxnLst/>
                <a:rect l="l" t="t" r="r" b="b"/>
                <a:pathLst>
                  <a:path w="22964" h="161925" extrusionOk="0">
                    <a:moveTo>
                      <a:pt x="22860" y="0"/>
                    </a:moveTo>
                    <a:cubicBezTo>
                      <a:pt x="24765" y="2857"/>
                      <a:pt x="0" y="161925"/>
                      <a:pt x="0" y="161925"/>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729" name="Google Shape;1729;p39"/>
            <p:cNvGrpSpPr/>
            <p:nvPr/>
          </p:nvGrpSpPr>
          <p:grpSpPr>
            <a:xfrm flipH="1">
              <a:off x="8633258" y="3699267"/>
              <a:ext cx="245811" cy="533354"/>
              <a:chOff x="7738110" y="1566784"/>
              <a:chExt cx="215775" cy="468183"/>
            </a:xfrm>
          </p:grpSpPr>
          <p:sp>
            <p:nvSpPr>
              <p:cNvPr id="1730" name="Google Shape;1730;p39"/>
              <p:cNvSpPr/>
              <p:nvPr/>
            </p:nvSpPr>
            <p:spPr>
              <a:xfrm>
                <a:off x="7738763" y="1566784"/>
                <a:ext cx="215122" cy="403482"/>
              </a:xfrm>
              <a:custGeom>
                <a:avLst/>
                <a:gdLst/>
                <a:ahLst/>
                <a:cxnLst/>
                <a:rect l="l" t="t" r="r" b="b"/>
                <a:pathLst>
                  <a:path w="215122" h="403482" extrusionOk="0">
                    <a:moveTo>
                      <a:pt x="6014" y="182433"/>
                    </a:moveTo>
                    <a:cubicBezTo>
                      <a:pt x="-5416" y="250061"/>
                      <a:pt x="-4463" y="329118"/>
                      <a:pt x="44114" y="377696"/>
                    </a:cubicBezTo>
                    <a:cubicBezTo>
                      <a:pt x="56497" y="390078"/>
                      <a:pt x="71737" y="399603"/>
                      <a:pt x="88882" y="402461"/>
                    </a:cubicBezTo>
                    <a:cubicBezTo>
                      <a:pt x="114599" y="407223"/>
                      <a:pt x="141269" y="394841"/>
                      <a:pt x="160319" y="375791"/>
                    </a:cubicBezTo>
                    <a:cubicBezTo>
                      <a:pt x="178417" y="356741"/>
                      <a:pt x="189847" y="331976"/>
                      <a:pt x="197467" y="307211"/>
                    </a:cubicBezTo>
                    <a:cubicBezTo>
                      <a:pt x="222232" y="227201"/>
                      <a:pt x="231757" y="69086"/>
                      <a:pt x="151747" y="13841"/>
                    </a:cubicBezTo>
                    <a:cubicBezTo>
                      <a:pt x="60307" y="-49977"/>
                      <a:pt x="15539" y="124331"/>
                      <a:pt x="6014" y="1824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1" name="Google Shape;1731;p39"/>
              <p:cNvSpPr/>
              <p:nvPr/>
            </p:nvSpPr>
            <p:spPr>
              <a:xfrm>
                <a:off x="7845742" y="1697783"/>
                <a:ext cx="9525" cy="337184"/>
              </a:xfrm>
              <a:custGeom>
                <a:avLst/>
                <a:gdLst/>
                <a:ahLst/>
                <a:cxnLst/>
                <a:rect l="l" t="t" r="r" b="b"/>
                <a:pathLst>
                  <a:path w="9525" h="337184" extrusionOk="0">
                    <a:moveTo>
                      <a:pt x="0" y="0"/>
                    </a:moveTo>
                    <a:lnTo>
                      <a:pt x="0" y="337185"/>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2" name="Google Shape;1732;p39"/>
              <p:cNvSpPr/>
              <p:nvPr/>
            </p:nvSpPr>
            <p:spPr>
              <a:xfrm>
                <a:off x="7738110" y="1723500"/>
                <a:ext cx="107632" cy="187642"/>
              </a:xfrm>
              <a:custGeom>
                <a:avLst/>
                <a:gdLst/>
                <a:ahLst/>
                <a:cxnLst/>
                <a:rect l="l" t="t" r="r" b="b"/>
                <a:pathLst>
                  <a:path w="107632" h="187642" extrusionOk="0">
                    <a:moveTo>
                      <a:pt x="0" y="0"/>
                    </a:moveTo>
                    <a:lnTo>
                      <a:pt x="107633" y="187642"/>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3" name="Google Shape;1733;p39"/>
              <p:cNvSpPr/>
              <p:nvPr/>
            </p:nvSpPr>
            <p:spPr>
              <a:xfrm>
                <a:off x="7845742" y="1694925"/>
                <a:ext cx="103822" cy="162877"/>
              </a:xfrm>
              <a:custGeom>
                <a:avLst/>
                <a:gdLst/>
                <a:ahLst/>
                <a:cxnLst/>
                <a:rect l="l" t="t" r="r" b="b"/>
                <a:pathLst>
                  <a:path w="103822" h="162877" extrusionOk="0">
                    <a:moveTo>
                      <a:pt x="103822" y="0"/>
                    </a:moveTo>
                    <a:cubicBezTo>
                      <a:pt x="103822" y="952"/>
                      <a:pt x="0" y="162877"/>
                      <a:pt x="0" y="162877"/>
                    </a:cubicBez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734" name="Google Shape;1734;p39"/>
            <p:cNvGrpSpPr/>
            <p:nvPr/>
          </p:nvGrpSpPr>
          <p:grpSpPr>
            <a:xfrm flipH="1">
              <a:off x="8264261" y="3893144"/>
              <a:ext cx="228754" cy="310577"/>
              <a:chOff x="6869430" y="2367915"/>
              <a:chExt cx="247650" cy="336232"/>
            </a:xfrm>
          </p:grpSpPr>
          <p:grpSp>
            <p:nvGrpSpPr>
              <p:cNvPr id="1735" name="Google Shape;1735;p39"/>
              <p:cNvGrpSpPr/>
              <p:nvPr/>
            </p:nvGrpSpPr>
            <p:grpSpPr>
              <a:xfrm>
                <a:off x="6869430" y="2367915"/>
                <a:ext cx="247650" cy="336232"/>
                <a:chOff x="6869430" y="2367915"/>
                <a:chExt cx="247650" cy="336232"/>
              </a:xfrm>
            </p:grpSpPr>
            <p:sp>
              <p:nvSpPr>
                <p:cNvPr id="1736" name="Google Shape;1736;p39"/>
                <p:cNvSpPr/>
                <p:nvPr/>
              </p:nvSpPr>
              <p:spPr>
                <a:xfrm>
                  <a:off x="6869430" y="2441257"/>
                  <a:ext cx="127634" cy="262889"/>
                </a:xfrm>
                <a:custGeom>
                  <a:avLst/>
                  <a:gdLst/>
                  <a:ahLst/>
                  <a:cxnLst/>
                  <a:rect l="l" t="t" r="r" b="b"/>
                  <a:pathLst>
                    <a:path w="127634" h="262889" extrusionOk="0">
                      <a:moveTo>
                        <a:pt x="127635" y="262890"/>
                      </a:moveTo>
                      <a:lnTo>
                        <a:pt x="127635" y="111442"/>
                      </a:lnTo>
                      <a:lnTo>
                        <a:pt x="62865" y="0"/>
                      </a:lnTo>
                      <a:lnTo>
                        <a:pt x="0" y="100965"/>
                      </a:lnTo>
                      <a:lnTo>
                        <a:pt x="0" y="26289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7" name="Google Shape;1737;p39"/>
                <p:cNvSpPr/>
                <p:nvPr/>
              </p:nvSpPr>
              <p:spPr>
                <a:xfrm>
                  <a:off x="6997065" y="2552700"/>
                  <a:ext cx="120015" cy="151447"/>
                </a:xfrm>
                <a:custGeom>
                  <a:avLst/>
                  <a:gdLst/>
                  <a:ahLst/>
                  <a:cxnLst/>
                  <a:rect l="l" t="t" r="r" b="b"/>
                  <a:pathLst>
                    <a:path w="120015" h="151447" extrusionOk="0">
                      <a:moveTo>
                        <a:pt x="0" y="0"/>
                      </a:moveTo>
                      <a:lnTo>
                        <a:pt x="120015" y="0"/>
                      </a:lnTo>
                      <a:lnTo>
                        <a:pt x="120015" y="151447"/>
                      </a:lnTo>
                      <a:lnTo>
                        <a:pt x="0" y="15144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8" name="Google Shape;1738;p39"/>
                <p:cNvSpPr/>
                <p:nvPr/>
              </p:nvSpPr>
              <p:spPr>
                <a:xfrm>
                  <a:off x="6932294" y="2441257"/>
                  <a:ext cx="183832" cy="111442"/>
                </a:xfrm>
                <a:custGeom>
                  <a:avLst/>
                  <a:gdLst/>
                  <a:ahLst/>
                  <a:cxnLst/>
                  <a:rect l="l" t="t" r="r" b="b"/>
                  <a:pathLst>
                    <a:path w="183832" h="111442" extrusionOk="0">
                      <a:moveTo>
                        <a:pt x="0" y="0"/>
                      </a:moveTo>
                      <a:lnTo>
                        <a:pt x="64770" y="111442"/>
                      </a:lnTo>
                      <a:lnTo>
                        <a:pt x="183833" y="111442"/>
                      </a:lnTo>
                      <a:lnTo>
                        <a:pt x="10668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9" name="Google Shape;1739;p39"/>
                <p:cNvSpPr/>
                <p:nvPr/>
              </p:nvSpPr>
              <p:spPr>
                <a:xfrm>
                  <a:off x="6924675" y="2510790"/>
                  <a:ext cx="7620" cy="55245"/>
                </a:xfrm>
                <a:custGeom>
                  <a:avLst/>
                  <a:gdLst/>
                  <a:ahLst/>
                  <a:cxnLst/>
                  <a:rect l="l" t="t" r="r" b="b"/>
                  <a:pathLst>
                    <a:path w="7620" h="55245" extrusionOk="0">
                      <a:moveTo>
                        <a:pt x="0" y="0"/>
                      </a:moveTo>
                      <a:lnTo>
                        <a:pt x="7620" y="0"/>
                      </a:lnTo>
                      <a:lnTo>
                        <a:pt x="7620" y="55245"/>
                      </a:lnTo>
                      <a:lnTo>
                        <a:pt x="0" y="5524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0" name="Google Shape;1740;p39"/>
                <p:cNvSpPr/>
                <p:nvPr/>
              </p:nvSpPr>
              <p:spPr>
                <a:xfrm>
                  <a:off x="7029450" y="2576512"/>
                  <a:ext cx="7620" cy="55245"/>
                </a:xfrm>
                <a:custGeom>
                  <a:avLst/>
                  <a:gdLst/>
                  <a:ahLst/>
                  <a:cxnLst/>
                  <a:rect l="l" t="t" r="r" b="b"/>
                  <a:pathLst>
                    <a:path w="7620" h="55245" extrusionOk="0">
                      <a:moveTo>
                        <a:pt x="0" y="0"/>
                      </a:moveTo>
                      <a:lnTo>
                        <a:pt x="7620" y="0"/>
                      </a:lnTo>
                      <a:lnTo>
                        <a:pt x="7620" y="55245"/>
                      </a:lnTo>
                      <a:lnTo>
                        <a:pt x="0" y="5524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1" name="Google Shape;1741;p39"/>
                <p:cNvSpPr/>
                <p:nvPr/>
              </p:nvSpPr>
              <p:spPr>
                <a:xfrm>
                  <a:off x="6975157" y="2459355"/>
                  <a:ext cx="40004" cy="18097"/>
                </a:xfrm>
                <a:custGeom>
                  <a:avLst/>
                  <a:gdLst/>
                  <a:ahLst/>
                  <a:cxnLst/>
                  <a:rect l="l" t="t" r="r" b="b"/>
                  <a:pathLst>
                    <a:path w="40004" h="18097" extrusionOk="0">
                      <a:moveTo>
                        <a:pt x="0" y="0"/>
                      </a:moveTo>
                      <a:lnTo>
                        <a:pt x="40005" y="0"/>
                      </a:lnTo>
                      <a:lnTo>
                        <a:pt x="40005" y="18097"/>
                      </a:lnTo>
                      <a:lnTo>
                        <a:pt x="0" y="1809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2" name="Google Shape;1742;p39"/>
                <p:cNvSpPr/>
                <p:nvPr/>
              </p:nvSpPr>
              <p:spPr>
                <a:xfrm>
                  <a:off x="7017067" y="2487930"/>
                  <a:ext cx="40004" cy="18097"/>
                </a:xfrm>
                <a:custGeom>
                  <a:avLst/>
                  <a:gdLst/>
                  <a:ahLst/>
                  <a:cxnLst/>
                  <a:rect l="l" t="t" r="r" b="b"/>
                  <a:pathLst>
                    <a:path w="40004" h="18097" extrusionOk="0">
                      <a:moveTo>
                        <a:pt x="0" y="0"/>
                      </a:moveTo>
                      <a:lnTo>
                        <a:pt x="40005" y="0"/>
                      </a:lnTo>
                      <a:lnTo>
                        <a:pt x="40005" y="18097"/>
                      </a:lnTo>
                      <a:lnTo>
                        <a:pt x="0" y="1809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3" name="Google Shape;1743;p39"/>
                <p:cNvSpPr/>
                <p:nvPr/>
              </p:nvSpPr>
              <p:spPr>
                <a:xfrm>
                  <a:off x="6956107" y="2367915"/>
                  <a:ext cx="7620" cy="73342"/>
                </a:xfrm>
                <a:custGeom>
                  <a:avLst/>
                  <a:gdLst/>
                  <a:ahLst/>
                  <a:cxnLst/>
                  <a:rect l="l" t="t" r="r" b="b"/>
                  <a:pathLst>
                    <a:path w="7620" h="73342" extrusionOk="0">
                      <a:moveTo>
                        <a:pt x="0" y="0"/>
                      </a:moveTo>
                      <a:lnTo>
                        <a:pt x="7620" y="0"/>
                      </a:lnTo>
                      <a:lnTo>
                        <a:pt x="7620" y="73343"/>
                      </a:lnTo>
                      <a:lnTo>
                        <a:pt x="0" y="7334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744" name="Google Shape;1744;p39"/>
              <p:cNvSpPr/>
              <p:nvPr/>
            </p:nvSpPr>
            <p:spPr>
              <a:xfrm>
                <a:off x="6887527" y="2604135"/>
                <a:ext cx="45720" cy="11429"/>
              </a:xfrm>
              <a:custGeom>
                <a:avLst/>
                <a:gdLst/>
                <a:ahLst/>
                <a:cxnLst/>
                <a:rect l="l" t="t" r="r" b="b"/>
                <a:pathLst>
                  <a:path w="45720" h="11429" extrusionOk="0">
                    <a:moveTo>
                      <a:pt x="0" y="0"/>
                    </a:moveTo>
                    <a:lnTo>
                      <a:pt x="45720" y="0"/>
                    </a:lnTo>
                    <a:lnTo>
                      <a:pt x="45720" y="11430"/>
                    </a:lnTo>
                    <a:lnTo>
                      <a:pt x="0"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5" name="Google Shape;1745;p39"/>
              <p:cNvSpPr/>
              <p:nvPr/>
            </p:nvSpPr>
            <p:spPr>
              <a:xfrm>
                <a:off x="6924675" y="2626042"/>
                <a:ext cx="45720" cy="11429"/>
              </a:xfrm>
              <a:custGeom>
                <a:avLst/>
                <a:gdLst/>
                <a:ahLst/>
                <a:cxnLst/>
                <a:rect l="l" t="t" r="r" b="b"/>
                <a:pathLst>
                  <a:path w="45720" h="11429" extrusionOk="0">
                    <a:moveTo>
                      <a:pt x="0" y="0"/>
                    </a:moveTo>
                    <a:lnTo>
                      <a:pt x="45720" y="0"/>
                    </a:lnTo>
                    <a:lnTo>
                      <a:pt x="45720" y="11430"/>
                    </a:lnTo>
                    <a:lnTo>
                      <a:pt x="0"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747" name="Google Shape;1747;p39"/>
            <p:cNvGrpSpPr/>
            <p:nvPr/>
          </p:nvGrpSpPr>
          <p:grpSpPr>
            <a:xfrm flipH="1">
              <a:off x="8255316" y="2060948"/>
              <a:ext cx="887602" cy="975494"/>
              <a:chOff x="5747384" y="3630930"/>
              <a:chExt cx="779145" cy="856297"/>
            </a:xfrm>
          </p:grpSpPr>
          <p:sp>
            <p:nvSpPr>
              <p:cNvPr id="1748" name="Google Shape;1748;p39"/>
              <p:cNvSpPr/>
              <p:nvPr/>
            </p:nvSpPr>
            <p:spPr>
              <a:xfrm>
                <a:off x="5747384" y="4353877"/>
                <a:ext cx="779145" cy="133350"/>
              </a:xfrm>
              <a:custGeom>
                <a:avLst/>
                <a:gdLst/>
                <a:ahLst/>
                <a:cxnLst/>
                <a:rect l="l" t="t" r="r" b="b"/>
                <a:pathLst>
                  <a:path w="779145" h="133350" extrusionOk="0">
                    <a:moveTo>
                      <a:pt x="779145" y="66675"/>
                    </a:moveTo>
                    <a:cubicBezTo>
                      <a:pt x="779145" y="103822"/>
                      <a:pt x="604838" y="133350"/>
                      <a:pt x="389573" y="133350"/>
                    </a:cubicBezTo>
                    <a:cubicBezTo>
                      <a:pt x="174308" y="133350"/>
                      <a:pt x="0" y="103822"/>
                      <a:pt x="0" y="66675"/>
                    </a:cubicBezTo>
                    <a:cubicBezTo>
                      <a:pt x="0" y="29528"/>
                      <a:pt x="174308" y="0"/>
                      <a:pt x="389573" y="0"/>
                    </a:cubicBezTo>
                    <a:cubicBezTo>
                      <a:pt x="604838" y="0"/>
                      <a:pt x="779145" y="30480"/>
                      <a:pt x="779145" y="6667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749" name="Google Shape;1749;p39"/>
              <p:cNvGrpSpPr/>
              <p:nvPr/>
            </p:nvGrpSpPr>
            <p:grpSpPr>
              <a:xfrm>
                <a:off x="5876925" y="3630930"/>
                <a:ext cx="422909" cy="788669"/>
                <a:chOff x="5876925" y="3630930"/>
                <a:chExt cx="422909" cy="788669"/>
              </a:xfrm>
            </p:grpSpPr>
            <p:sp>
              <p:nvSpPr>
                <p:cNvPr id="1750" name="Google Shape;1750;p39"/>
                <p:cNvSpPr/>
                <p:nvPr/>
              </p:nvSpPr>
              <p:spPr>
                <a:xfrm>
                  <a:off x="5876925" y="3756659"/>
                  <a:ext cx="218122" cy="662940"/>
                </a:xfrm>
                <a:custGeom>
                  <a:avLst/>
                  <a:gdLst/>
                  <a:ahLst/>
                  <a:cxnLst/>
                  <a:rect l="l" t="t" r="r" b="b"/>
                  <a:pathLst>
                    <a:path w="218122" h="662940" extrusionOk="0">
                      <a:moveTo>
                        <a:pt x="0" y="173355"/>
                      </a:moveTo>
                      <a:lnTo>
                        <a:pt x="106680" y="0"/>
                      </a:lnTo>
                      <a:lnTo>
                        <a:pt x="218122" y="189547"/>
                      </a:lnTo>
                      <a:lnTo>
                        <a:pt x="218122" y="662940"/>
                      </a:lnTo>
                      <a:lnTo>
                        <a:pt x="0" y="66294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1" name="Google Shape;1751;p39"/>
                <p:cNvSpPr/>
                <p:nvPr/>
              </p:nvSpPr>
              <p:spPr>
                <a:xfrm>
                  <a:off x="6095047" y="3946207"/>
                  <a:ext cx="204787" cy="472440"/>
                </a:xfrm>
                <a:custGeom>
                  <a:avLst/>
                  <a:gdLst/>
                  <a:ahLst/>
                  <a:cxnLst/>
                  <a:rect l="l" t="t" r="r" b="b"/>
                  <a:pathLst>
                    <a:path w="204787" h="472440" extrusionOk="0">
                      <a:moveTo>
                        <a:pt x="0" y="0"/>
                      </a:moveTo>
                      <a:lnTo>
                        <a:pt x="204787" y="0"/>
                      </a:lnTo>
                      <a:lnTo>
                        <a:pt x="204787" y="472440"/>
                      </a:lnTo>
                      <a:lnTo>
                        <a:pt x="0" y="47244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2" name="Google Shape;1752;p39"/>
                <p:cNvSpPr/>
                <p:nvPr/>
              </p:nvSpPr>
              <p:spPr>
                <a:xfrm>
                  <a:off x="5983604" y="3756659"/>
                  <a:ext cx="316229" cy="189547"/>
                </a:xfrm>
                <a:custGeom>
                  <a:avLst/>
                  <a:gdLst/>
                  <a:ahLst/>
                  <a:cxnLst/>
                  <a:rect l="l" t="t" r="r" b="b"/>
                  <a:pathLst>
                    <a:path w="316229" h="189547" extrusionOk="0">
                      <a:moveTo>
                        <a:pt x="0" y="0"/>
                      </a:moveTo>
                      <a:lnTo>
                        <a:pt x="111442" y="189547"/>
                      </a:lnTo>
                      <a:lnTo>
                        <a:pt x="316230" y="189547"/>
                      </a:lnTo>
                      <a:lnTo>
                        <a:pt x="18288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3" name="Google Shape;1753;p39"/>
                <p:cNvSpPr/>
                <p:nvPr/>
              </p:nvSpPr>
              <p:spPr>
                <a:xfrm>
                  <a:off x="5972175" y="3874770"/>
                  <a:ext cx="12382" cy="95250"/>
                </a:xfrm>
                <a:custGeom>
                  <a:avLst/>
                  <a:gdLst/>
                  <a:ahLst/>
                  <a:cxnLst/>
                  <a:rect l="l" t="t" r="r" b="b"/>
                  <a:pathLst>
                    <a:path w="12382" h="95250" extrusionOk="0">
                      <a:moveTo>
                        <a:pt x="0" y="0"/>
                      </a:moveTo>
                      <a:lnTo>
                        <a:pt x="12383" y="0"/>
                      </a:lnTo>
                      <a:lnTo>
                        <a:pt x="12383" y="95250"/>
                      </a:lnTo>
                      <a:lnTo>
                        <a:pt x="0" y="9525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4" name="Google Shape;1754;p39"/>
                <p:cNvSpPr/>
                <p:nvPr/>
              </p:nvSpPr>
              <p:spPr>
                <a:xfrm>
                  <a:off x="6151245" y="3987165"/>
                  <a:ext cx="12382" cy="95250"/>
                </a:xfrm>
                <a:custGeom>
                  <a:avLst/>
                  <a:gdLst/>
                  <a:ahLst/>
                  <a:cxnLst/>
                  <a:rect l="l" t="t" r="r" b="b"/>
                  <a:pathLst>
                    <a:path w="12382" h="95250" extrusionOk="0">
                      <a:moveTo>
                        <a:pt x="0" y="0"/>
                      </a:moveTo>
                      <a:lnTo>
                        <a:pt x="12383" y="0"/>
                      </a:lnTo>
                      <a:lnTo>
                        <a:pt x="12383" y="95250"/>
                      </a:lnTo>
                      <a:lnTo>
                        <a:pt x="0" y="9525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5" name="Google Shape;1755;p39"/>
                <p:cNvSpPr/>
                <p:nvPr/>
              </p:nvSpPr>
              <p:spPr>
                <a:xfrm>
                  <a:off x="6151245" y="4172902"/>
                  <a:ext cx="12382" cy="95250"/>
                </a:xfrm>
                <a:custGeom>
                  <a:avLst/>
                  <a:gdLst/>
                  <a:ahLst/>
                  <a:cxnLst/>
                  <a:rect l="l" t="t" r="r" b="b"/>
                  <a:pathLst>
                    <a:path w="12382" h="95250" extrusionOk="0">
                      <a:moveTo>
                        <a:pt x="0" y="0"/>
                      </a:moveTo>
                      <a:lnTo>
                        <a:pt x="12383" y="0"/>
                      </a:lnTo>
                      <a:lnTo>
                        <a:pt x="12383" y="95250"/>
                      </a:lnTo>
                      <a:lnTo>
                        <a:pt x="0" y="9525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6" name="Google Shape;1756;p39"/>
                <p:cNvSpPr/>
                <p:nvPr/>
              </p:nvSpPr>
              <p:spPr>
                <a:xfrm>
                  <a:off x="6239827" y="3987165"/>
                  <a:ext cx="12382" cy="95250"/>
                </a:xfrm>
                <a:custGeom>
                  <a:avLst/>
                  <a:gdLst/>
                  <a:ahLst/>
                  <a:cxnLst/>
                  <a:rect l="l" t="t" r="r" b="b"/>
                  <a:pathLst>
                    <a:path w="12382" h="95250" extrusionOk="0">
                      <a:moveTo>
                        <a:pt x="0" y="0"/>
                      </a:moveTo>
                      <a:lnTo>
                        <a:pt x="12382" y="0"/>
                      </a:lnTo>
                      <a:lnTo>
                        <a:pt x="12382" y="95250"/>
                      </a:lnTo>
                      <a:lnTo>
                        <a:pt x="0" y="9525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7" name="Google Shape;1757;p39"/>
                <p:cNvSpPr/>
                <p:nvPr/>
              </p:nvSpPr>
              <p:spPr>
                <a:xfrm>
                  <a:off x="6239827" y="4172902"/>
                  <a:ext cx="12382" cy="95250"/>
                </a:xfrm>
                <a:custGeom>
                  <a:avLst/>
                  <a:gdLst/>
                  <a:ahLst/>
                  <a:cxnLst/>
                  <a:rect l="l" t="t" r="r" b="b"/>
                  <a:pathLst>
                    <a:path w="12382" h="95250" extrusionOk="0">
                      <a:moveTo>
                        <a:pt x="0" y="0"/>
                      </a:moveTo>
                      <a:lnTo>
                        <a:pt x="12382" y="0"/>
                      </a:lnTo>
                      <a:lnTo>
                        <a:pt x="12382" y="95250"/>
                      </a:lnTo>
                      <a:lnTo>
                        <a:pt x="0" y="9525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8" name="Google Shape;1758;p39"/>
                <p:cNvSpPr/>
                <p:nvPr/>
              </p:nvSpPr>
              <p:spPr>
                <a:xfrm>
                  <a:off x="6126480" y="4289107"/>
                  <a:ext cx="24764" cy="130492"/>
                </a:xfrm>
                <a:custGeom>
                  <a:avLst/>
                  <a:gdLst/>
                  <a:ahLst/>
                  <a:cxnLst/>
                  <a:rect l="l" t="t" r="r" b="b"/>
                  <a:pathLst>
                    <a:path w="24764" h="130492" extrusionOk="0">
                      <a:moveTo>
                        <a:pt x="0" y="0"/>
                      </a:moveTo>
                      <a:lnTo>
                        <a:pt x="24765" y="0"/>
                      </a:lnTo>
                      <a:lnTo>
                        <a:pt x="24765" y="130493"/>
                      </a:lnTo>
                      <a:lnTo>
                        <a:pt x="0" y="13049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9" name="Google Shape;1759;p39"/>
                <p:cNvSpPr/>
                <p:nvPr/>
              </p:nvSpPr>
              <p:spPr>
                <a:xfrm>
                  <a:off x="6057900" y="3787140"/>
                  <a:ext cx="67627" cy="30479"/>
                </a:xfrm>
                <a:custGeom>
                  <a:avLst/>
                  <a:gdLst/>
                  <a:ahLst/>
                  <a:cxnLst/>
                  <a:rect l="l" t="t" r="r" b="b"/>
                  <a:pathLst>
                    <a:path w="67627" h="30479" extrusionOk="0">
                      <a:moveTo>
                        <a:pt x="0" y="0"/>
                      </a:moveTo>
                      <a:lnTo>
                        <a:pt x="67628" y="0"/>
                      </a:lnTo>
                      <a:lnTo>
                        <a:pt x="67628" y="30480"/>
                      </a:lnTo>
                      <a:lnTo>
                        <a:pt x="0" y="3048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0" name="Google Shape;1760;p39"/>
                <p:cNvSpPr/>
                <p:nvPr/>
              </p:nvSpPr>
              <p:spPr>
                <a:xfrm>
                  <a:off x="6129337" y="3835717"/>
                  <a:ext cx="67627" cy="30479"/>
                </a:xfrm>
                <a:custGeom>
                  <a:avLst/>
                  <a:gdLst/>
                  <a:ahLst/>
                  <a:cxnLst/>
                  <a:rect l="l" t="t" r="r" b="b"/>
                  <a:pathLst>
                    <a:path w="67627" h="30479" extrusionOk="0">
                      <a:moveTo>
                        <a:pt x="0" y="0"/>
                      </a:moveTo>
                      <a:lnTo>
                        <a:pt x="67628" y="0"/>
                      </a:lnTo>
                      <a:lnTo>
                        <a:pt x="67628" y="30480"/>
                      </a:lnTo>
                      <a:lnTo>
                        <a:pt x="0" y="3048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1" name="Google Shape;1761;p39"/>
                <p:cNvSpPr/>
                <p:nvPr/>
              </p:nvSpPr>
              <p:spPr>
                <a:xfrm>
                  <a:off x="6092190" y="3630930"/>
                  <a:ext cx="13335" cy="124777"/>
                </a:xfrm>
                <a:custGeom>
                  <a:avLst/>
                  <a:gdLst/>
                  <a:ahLst/>
                  <a:cxnLst/>
                  <a:rect l="l" t="t" r="r" b="b"/>
                  <a:pathLst>
                    <a:path w="13335" h="124777" extrusionOk="0">
                      <a:moveTo>
                        <a:pt x="0" y="0"/>
                      </a:moveTo>
                      <a:lnTo>
                        <a:pt x="13335" y="0"/>
                      </a:lnTo>
                      <a:lnTo>
                        <a:pt x="13335" y="124778"/>
                      </a:lnTo>
                      <a:lnTo>
                        <a:pt x="0" y="12477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2" name="Google Shape;1762;p39"/>
                <p:cNvSpPr/>
                <p:nvPr/>
              </p:nvSpPr>
              <p:spPr>
                <a:xfrm>
                  <a:off x="6122670" y="3630930"/>
                  <a:ext cx="13335" cy="124777"/>
                </a:xfrm>
                <a:custGeom>
                  <a:avLst/>
                  <a:gdLst/>
                  <a:ahLst/>
                  <a:cxnLst/>
                  <a:rect l="l" t="t" r="r" b="b"/>
                  <a:pathLst>
                    <a:path w="13335" h="124777" extrusionOk="0">
                      <a:moveTo>
                        <a:pt x="0" y="0"/>
                      </a:moveTo>
                      <a:lnTo>
                        <a:pt x="13335" y="0"/>
                      </a:lnTo>
                      <a:lnTo>
                        <a:pt x="13335" y="124778"/>
                      </a:lnTo>
                      <a:lnTo>
                        <a:pt x="0" y="12477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sp>
        <p:nvSpPr>
          <p:cNvPr id="7" name="TextBox 6">
            <a:extLst>
              <a:ext uri="{FF2B5EF4-FFF2-40B4-BE49-F238E27FC236}">
                <a16:creationId xmlns:a16="http://schemas.microsoft.com/office/drawing/2014/main" xmlns="" id="{A910479E-ABCD-1761-2733-02B91ECEB1AA}"/>
              </a:ext>
            </a:extLst>
          </p:cNvPr>
          <p:cNvSpPr txBox="1"/>
          <p:nvPr/>
        </p:nvSpPr>
        <p:spPr>
          <a:xfrm>
            <a:off x="1586008" y="722595"/>
            <a:ext cx="5963067" cy="2691250"/>
          </a:xfrm>
          <a:prstGeom prst="rect">
            <a:avLst/>
          </a:prstGeom>
          <a:noFill/>
        </p:spPr>
        <p:txBody>
          <a:bodyPr wrap="square">
            <a:spAutoFit/>
          </a:bodyPr>
          <a:lstStyle/>
          <a:p>
            <a:pPr algn="ctr">
              <a:lnSpc>
                <a:spcPct val="150000"/>
              </a:lnSpc>
            </a:pPr>
            <a:r>
              <a:rPr lang="vi-VN" sz="6000" b="1">
                <a:solidFill>
                  <a:srgbClr val="FF6600"/>
                </a:solidFill>
                <a:effectLst/>
                <a:latin typeface="+mn-lt"/>
                <a:ea typeface="Times New Roman" panose="02020603050405020304" pitchFamily="18" charset="0"/>
              </a:rPr>
              <a:t>BÀI 4: </a:t>
            </a:r>
            <a:endParaRPr lang="en-US" sz="6000" b="1">
              <a:solidFill>
                <a:srgbClr val="FF6600"/>
              </a:solidFill>
              <a:effectLst/>
              <a:latin typeface="+mn-lt"/>
              <a:ea typeface="Times New Roman" panose="02020603050405020304" pitchFamily="18" charset="0"/>
            </a:endParaRPr>
          </a:p>
          <a:p>
            <a:pPr algn="ctr">
              <a:lnSpc>
                <a:spcPct val="150000"/>
              </a:lnSpc>
            </a:pPr>
            <a:r>
              <a:rPr lang="vi-VN" sz="6000" b="1">
                <a:solidFill>
                  <a:srgbClr val="FF6600"/>
                </a:solidFill>
                <a:effectLst/>
                <a:latin typeface="+mn-lt"/>
                <a:ea typeface="Times New Roman" panose="02020603050405020304" pitchFamily="18" charset="0"/>
              </a:rPr>
              <a:t>NÔNG NGHIỆP</a:t>
            </a:r>
            <a:endParaRPr lang="en-US" sz="6000" b="1">
              <a:solidFill>
                <a:srgbClr val="FF6600"/>
              </a:solidFill>
              <a:effectLst/>
              <a:latin typeface="+mn-lt"/>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F244375D-1031-1CD3-AC76-EBC3AB2A44C3}"/>
              </a:ext>
            </a:extLst>
          </p:cNvPr>
          <p:cNvSpPr/>
          <p:nvPr/>
        </p:nvSpPr>
        <p:spPr>
          <a:xfrm>
            <a:off x="0" y="4122295"/>
            <a:ext cx="9144000" cy="1021205"/>
          </a:xfrm>
          <a:prstGeom prst="rect">
            <a:avLst/>
          </a:prstGeom>
          <a:solidFill>
            <a:srgbClr val="FFFFFF">
              <a:alpha val="9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a:solidFill>
                  <a:srgbClr val="1B44BF"/>
                </a:solidFill>
                <a:latin typeface="Arial"/>
              </a:rPr>
              <a:t>b. Ngành chăn nuôi</a:t>
            </a:r>
            <a:endParaRPr kumimoji="0" lang="en-US" sz="3200" b="1" i="0" u="none" strike="noStrike" kern="0" cap="none" spc="0" normalizeH="0" baseline="0" noProof="0">
              <a:ln>
                <a:noFill/>
              </a:ln>
              <a:solidFill>
                <a:srgbClr val="1B44BF"/>
              </a:solidFill>
              <a:effectLst/>
              <a:uLnTx/>
              <a:uFillTx/>
              <a:latin typeface="Arial"/>
              <a:ea typeface="+mn-ea"/>
              <a:cs typeface="+mn-cs"/>
              <a:sym typeface="Arial"/>
            </a:endParaRPr>
          </a:p>
        </p:txBody>
      </p:sp>
    </p:spTree>
    <p:extLst>
      <p:ext uri="{BB962C8B-B14F-4D97-AF65-F5344CB8AC3E}">
        <p14:creationId xmlns:p14="http://schemas.microsoft.com/office/powerpoint/2010/main" val="121883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BACFC11-96D9-20CF-2011-25842C6D6C74}"/>
              </a:ext>
            </a:extLst>
          </p:cNvPr>
          <p:cNvSpPr txBox="1"/>
          <p:nvPr/>
        </p:nvSpPr>
        <p:spPr>
          <a:xfrm>
            <a:off x="295071" y="1434091"/>
            <a:ext cx="3768928" cy="2949525"/>
          </a:xfrm>
          <a:prstGeom prst="rect">
            <a:avLst/>
          </a:prstGeom>
          <a:noFill/>
        </p:spPr>
        <p:txBody>
          <a:bodyPr wrap="square" rtlCol="0">
            <a:spAutoFit/>
          </a:bodyPr>
          <a:lstStyle/>
          <a:p>
            <a:pPr marL="285750" marR="0" lvl="0" indent="-285750" algn="just" defTabSz="914400" rtl="0" eaLnBrk="1" fontAlgn="auto" latinLnBrk="0" hangingPunct="1">
              <a:lnSpc>
                <a:spcPct val="150000"/>
              </a:lnSpc>
              <a:spcBef>
                <a:spcPts val="0"/>
              </a:spcBef>
              <a:spcAft>
                <a:spcPts val="0"/>
              </a:spcAft>
              <a:buClr>
                <a:srgbClr val="000000"/>
              </a:buClr>
              <a:buSzTx/>
              <a:buFontTx/>
              <a:buChar char="-"/>
              <a:tabLst/>
              <a:defRPr/>
            </a:pPr>
            <a:r>
              <a:rPr lang="en-US" sz="1800"/>
              <a:t>Chiếm &gt; 30% giá trị sản xuất và có xu hướng tăng.</a:t>
            </a:r>
            <a:endParaRPr kumimoji="0" lang="en-US" sz="1800" b="0" i="0" u="none" strike="noStrike" kern="0" cap="none" spc="0" normalizeH="0" noProof="0">
              <a:ln>
                <a:noFill/>
              </a:ln>
              <a:solidFill>
                <a:srgbClr val="000000"/>
              </a:solidFill>
              <a:effectLst/>
              <a:uLnTx/>
              <a:uFillTx/>
              <a:latin typeface="Arial"/>
              <a:cs typeface="Arial"/>
              <a:sym typeface="Arial"/>
            </a:endParaRPr>
          </a:p>
          <a:p>
            <a:pPr marL="285750" marR="0" lvl="0" indent="-285750" algn="just" defTabSz="914400" rtl="0" eaLnBrk="1" fontAlgn="auto" latinLnBrk="0" hangingPunct="1">
              <a:lnSpc>
                <a:spcPct val="150000"/>
              </a:lnSpc>
              <a:spcBef>
                <a:spcPts val="0"/>
              </a:spcBef>
              <a:spcAft>
                <a:spcPts val="0"/>
              </a:spcAft>
              <a:buClr>
                <a:srgbClr val="000000"/>
              </a:buClr>
              <a:buSzTx/>
              <a:buFontTx/>
              <a:buChar char="-"/>
              <a:tabLst/>
              <a:defRPr/>
            </a:pPr>
            <a:r>
              <a:rPr lang="en-US" sz="1800" baseline="0"/>
              <a:t>Phát</a:t>
            </a:r>
            <a:r>
              <a:rPr lang="en-US" sz="1800"/>
              <a:t> triển theo hướng ứng dụng công nghệ cao, sản xuất theo quy mô công nghiệp tập trung.</a:t>
            </a:r>
          </a:p>
          <a:p>
            <a:pPr marL="285750" marR="0" lvl="0" indent="-285750" algn="just" defTabSz="914400" rtl="0" eaLnBrk="1" fontAlgn="auto" latinLnBrk="0" hangingPunct="1">
              <a:lnSpc>
                <a:spcPct val="150000"/>
              </a:lnSpc>
              <a:spcBef>
                <a:spcPts val="0"/>
              </a:spcBef>
              <a:spcAft>
                <a:spcPts val="0"/>
              </a:spcAft>
              <a:buClr>
                <a:srgbClr val="000000"/>
              </a:buClr>
              <a:buSzTx/>
              <a:buFontTx/>
              <a:buChar char="-"/>
              <a:tabLst/>
              <a:defRPr/>
            </a:pPr>
            <a:r>
              <a:rPr lang="en-US" sz="1800"/>
              <a:t>Ưu tiên phát triển chăn nuôi bền vững theo hướng hữu cơ.</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sp>
        <p:nvSpPr>
          <p:cNvPr id="6" name="Arrow: Pentagon 5">
            <a:extLst>
              <a:ext uri="{FF2B5EF4-FFF2-40B4-BE49-F238E27FC236}">
                <a16:creationId xmlns:a16="http://schemas.microsoft.com/office/drawing/2014/main" xmlns="" id="{61E09733-9A44-FDA5-0333-BA46BE5DFED1}"/>
              </a:ext>
            </a:extLst>
          </p:cNvPr>
          <p:cNvSpPr/>
          <p:nvPr/>
        </p:nvSpPr>
        <p:spPr>
          <a:xfrm>
            <a:off x="0" y="508090"/>
            <a:ext cx="3285067" cy="685800"/>
          </a:xfrm>
          <a:prstGeom prst="homePlat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solidFill>
                  <a:srgbClr val="000000"/>
                </a:solidFill>
              </a:rPr>
              <a:t>Đặc điểm chung:</a:t>
            </a:r>
          </a:p>
        </p:txBody>
      </p:sp>
      <p:pic>
        <p:nvPicPr>
          <p:cNvPr id="10" name="Picture 9">
            <a:extLst>
              <a:ext uri="{FF2B5EF4-FFF2-40B4-BE49-F238E27FC236}">
                <a16:creationId xmlns:a16="http://schemas.microsoft.com/office/drawing/2014/main" xmlns="" id="{44CE6224-26C4-9115-934C-F4919887D093}"/>
              </a:ext>
            </a:extLst>
          </p:cNvPr>
          <p:cNvPicPr>
            <a:picLocks noChangeAspect="1"/>
          </p:cNvPicPr>
          <p:nvPr/>
        </p:nvPicPr>
        <p:blipFill>
          <a:blip r:embed="rId2"/>
          <a:srcRect l="9569" r="9569"/>
          <a:stretch/>
        </p:blipFill>
        <p:spPr>
          <a:xfrm>
            <a:off x="4250268" y="1193890"/>
            <a:ext cx="4598661" cy="30567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Freeform 6">
            <a:extLst>
              <a:ext uri="{FF2B5EF4-FFF2-40B4-BE49-F238E27FC236}">
                <a16:creationId xmlns:a16="http://schemas.microsoft.com/office/drawing/2014/main" xmlns="" id="{ECE49C1C-CD20-60C4-5B29-30DEB85AAC12}"/>
              </a:ext>
            </a:extLst>
          </p:cNvPr>
          <p:cNvSpPr/>
          <p:nvPr/>
        </p:nvSpPr>
        <p:spPr>
          <a:xfrm>
            <a:off x="7027333" y="3623733"/>
            <a:ext cx="2116667" cy="1519767"/>
          </a:xfrm>
          <a:custGeom>
            <a:avLst/>
            <a:gdLst/>
            <a:ahLst/>
            <a:cxnLst/>
            <a:rect l="l" t="t" r="r" b="b"/>
            <a:pathLst>
              <a:path w="2716380" h="1921839">
                <a:moveTo>
                  <a:pt x="0" y="0"/>
                </a:moveTo>
                <a:lnTo>
                  <a:pt x="2716380" y="0"/>
                </a:lnTo>
                <a:lnTo>
                  <a:pt x="2716380" y="1921838"/>
                </a:lnTo>
                <a:lnTo>
                  <a:pt x="0" y="192183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extLst>
      <p:ext uri="{BB962C8B-B14F-4D97-AF65-F5344CB8AC3E}">
        <p14:creationId xmlns:p14="http://schemas.microsoft.com/office/powerpoint/2010/main" val="294799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038;p50">
            <a:extLst>
              <a:ext uri="{FF2B5EF4-FFF2-40B4-BE49-F238E27FC236}">
                <a16:creationId xmlns:a16="http://schemas.microsoft.com/office/drawing/2014/main" xmlns="" id="{9DF72F53-CA27-8F01-74AB-E4078035E702}"/>
              </a:ext>
            </a:extLst>
          </p:cNvPr>
          <p:cNvSpPr/>
          <p:nvPr/>
        </p:nvSpPr>
        <p:spPr>
          <a:xfrm>
            <a:off x="193223" y="1473027"/>
            <a:ext cx="1200150" cy="823394"/>
          </a:xfrm>
          <a:prstGeom prst="roundRect">
            <a:avLst>
              <a:gd name="adj" fmla="val 16667"/>
            </a:avLst>
          </a:prstGeom>
          <a:solidFill>
            <a:srgbClr val="FFFFFF"/>
          </a:solidFill>
          <a:ln w="19050">
            <a:solidFill>
              <a:schemeClr val="accent4"/>
            </a:solidFill>
          </a:ln>
        </p:spPr>
        <p:txBody>
          <a:bodyPr spcFirstLastPara="1" wrap="square" lIns="91425" tIns="91425" rIns="91425" bIns="91425" anchor="ctr" anchorCtr="0">
            <a:noAutofit/>
          </a:bodyPr>
          <a:lstStyle/>
          <a:p>
            <a:pPr lvl="0" algn="ctr">
              <a:lnSpc>
                <a:spcPct val="130000"/>
              </a:lnSpc>
            </a:pPr>
            <a:r>
              <a:rPr lang="en-US" sz="2000">
                <a:latin typeface="Arial" panose="020B0604020202020204" pitchFamily="34" charset="0"/>
                <a:ea typeface="Blinker"/>
                <a:cs typeface="Arial" panose="020B0604020202020204" pitchFamily="34" charset="0"/>
                <a:sym typeface="Blinker"/>
              </a:rPr>
              <a:t>Trâu</a:t>
            </a:r>
            <a:endParaRPr sz="2000">
              <a:latin typeface="Arial" panose="020B0604020202020204" pitchFamily="34" charset="0"/>
              <a:ea typeface="Blinker"/>
              <a:cs typeface="Arial" panose="020B0604020202020204" pitchFamily="34" charset="0"/>
              <a:sym typeface="Blinker"/>
            </a:endParaRPr>
          </a:p>
        </p:txBody>
      </p:sp>
      <p:sp>
        <p:nvSpPr>
          <p:cNvPr id="4" name="Google Shape;3040;p50">
            <a:extLst>
              <a:ext uri="{FF2B5EF4-FFF2-40B4-BE49-F238E27FC236}">
                <a16:creationId xmlns:a16="http://schemas.microsoft.com/office/drawing/2014/main" xmlns="" id="{BD06CF9F-CFD5-3755-BBAC-B352018A9027}"/>
              </a:ext>
            </a:extLst>
          </p:cNvPr>
          <p:cNvSpPr/>
          <p:nvPr/>
        </p:nvSpPr>
        <p:spPr>
          <a:xfrm>
            <a:off x="1498148" y="1473027"/>
            <a:ext cx="2388051" cy="823394"/>
          </a:xfrm>
          <a:prstGeom prst="roundRect">
            <a:avLst>
              <a:gd name="adj" fmla="val 16667"/>
            </a:avLst>
          </a:prstGeom>
          <a:solidFill>
            <a:srgbClr val="FFFFFF"/>
          </a:solidFill>
          <a:ln w="19050">
            <a:solidFill>
              <a:schemeClr val="accent4">
                <a:lumMod val="75000"/>
              </a:schemeClr>
            </a:solid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2000">
                <a:latin typeface="Arial" panose="020B0604020202020204" pitchFamily="34" charset="0"/>
                <a:ea typeface="Blinker"/>
                <a:cs typeface="Arial" panose="020B0604020202020204" pitchFamily="34" charset="0"/>
                <a:sym typeface="Blinker"/>
              </a:rPr>
              <a:t>Giảm nhẹ </a:t>
            </a:r>
          </a:p>
          <a:p>
            <a:pPr marL="0" lvl="0" indent="0" algn="ctr" rtl="0">
              <a:lnSpc>
                <a:spcPct val="150000"/>
              </a:lnSpc>
              <a:spcBef>
                <a:spcPts val="0"/>
              </a:spcBef>
              <a:spcAft>
                <a:spcPts val="0"/>
              </a:spcAft>
              <a:buNone/>
            </a:pPr>
            <a:r>
              <a:rPr lang="en-US" sz="2000">
                <a:latin typeface="Arial" panose="020B0604020202020204" pitchFamily="34" charset="0"/>
                <a:ea typeface="Blinker"/>
                <a:cs typeface="Arial" panose="020B0604020202020204" pitchFamily="34" charset="0"/>
                <a:sym typeface="Blinker"/>
              </a:rPr>
              <a:t>(2,9% - 2,3%)</a:t>
            </a:r>
            <a:endParaRPr sz="2000">
              <a:latin typeface="Arial" panose="020B0604020202020204" pitchFamily="34" charset="0"/>
              <a:ea typeface="Blinker"/>
              <a:cs typeface="Arial" panose="020B0604020202020204" pitchFamily="34" charset="0"/>
              <a:sym typeface="Blinker"/>
            </a:endParaRPr>
          </a:p>
        </p:txBody>
      </p:sp>
      <p:sp>
        <p:nvSpPr>
          <p:cNvPr id="5" name="Google Shape;3045;p50">
            <a:extLst>
              <a:ext uri="{FF2B5EF4-FFF2-40B4-BE49-F238E27FC236}">
                <a16:creationId xmlns:a16="http://schemas.microsoft.com/office/drawing/2014/main" xmlns="" id="{7CE44C9B-0287-EE76-BE25-183B6934D2B4}"/>
              </a:ext>
            </a:extLst>
          </p:cNvPr>
          <p:cNvSpPr/>
          <p:nvPr/>
        </p:nvSpPr>
        <p:spPr>
          <a:xfrm>
            <a:off x="193223" y="2438630"/>
            <a:ext cx="1200150" cy="823394"/>
          </a:xfrm>
          <a:prstGeom prst="roundRect">
            <a:avLst>
              <a:gd name="adj" fmla="val 16667"/>
            </a:avLst>
          </a:prstGeom>
          <a:solidFill>
            <a:srgbClr val="FFFFFF"/>
          </a:solidFill>
          <a:ln w="19050">
            <a:solidFill>
              <a:schemeClr val="accent4"/>
            </a:solidFill>
          </a:ln>
        </p:spPr>
        <p:txBody>
          <a:bodyPr spcFirstLastPara="1" wrap="square" lIns="91425" tIns="91425" rIns="91425" bIns="91425" anchor="ctr" anchorCtr="0">
            <a:noAutofit/>
          </a:bodyPr>
          <a:lstStyle/>
          <a:p>
            <a:pPr lvl="0" algn="ctr">
              <a:lnSpc>
                <a:spcPct val="130000"/>
              </a:lnSpc>
            </a:pPr>
            <a:r>
              <a:rPr lang="en-US" sz="2000">
                <a:latin typeface="Arial" panose="020B0604020202020204" pitchFamily="34" charset="0"/>
                <a:ea typeface="Blinker"/>
                <a:cs typeface="Arial" panose="020B0604020202020204" pitchFamily="34" charset="0"/>
                <a:sym typeface="Blinker"/>
              </a:rPr>
              <a:t>Bò</a:t>
            </a:r>
          </a:p>
        </p:txBody>
      </p:sp>
      <p:sp>
        <p:nvSpPr>
          <p:cNvPr id="6" name="Google Shape;3047;p50">
            <a:extLst>
              <a:ext uri="{FF2B5EF4-FFF2-40B4-BE49-F238E27FC236}">
                <a16:creationId xmlns:a16="http://schemas.microsoft.com/office/drawing/2014/main" xmlns="" id="{23BCD508-FF27-A190-4125-D75303930DBD}"/>
              </a:ext>
            </a:extLst>
          </p:cNvPr>
          <p:cNvSpPr/>
          <p:nvPr/>
        </p:nvSpPr>
        <p:spPr>
          <a:xfrm>
            <a:off x="1498148" y="2438629"/>
            <a:ext cx="2388051" cy="2323869"/>
          </a:xfrm>
          <a:prstGeom prst="roundRect">
            <a:avLst>
              <a:gd name="adj" fmla="val 7240"/>
            </a:avLst>
          </a:prstGeom>
          <a:solidFill>
            <a:srgbClr val="FFFFFF"/>
          </a:solidFill>
          <a:ln w="19050">
            <a:solidFill>
              <a:schemeClr val="accent4">
                <a:lumMod val="75000"/>
              </a:schemeClr>
            </a:solidFill>
          </a:ln>
        </p:spPr>
        <p:txBody>
          <a:bodyPr spcFirstLastPara="1" wrap="square" lIns="91425" tIns="91425" rIns="91425" bIns="91425" anchor="ctr" anchorCtr="0">
            <a:noAutofit/>
          </a:bodyPr>
          <a:lstStyle/>
          <a:p>
            <a:pPr lvl="0" algn="ctr">
              <a:lnSpc>
                <a:spcPct val="150000"/>
              </a:lnSpc>
            </a:pPr>
            <a:r>
              <a:rPr lang="en-US" sz="2000">
                <a:latin typeface="Arial" panose="020B0604020202020204" pitchFamily="34" charset="0"/>
                <a:ea typeface="Blinker"/>
                <a:cs typeface="Arial" panose="020B0604020202020204" pitchFamily="34" charset="0"/>
                <a:sym typeface="Blinker"/>
              </a:rPr>
              <a:t>Tăng nhẹ </a:t>
            </a:r>
          </a:p>
          <a:p>
            <a:pPr lvl="0" algn="ctr">
              <a:lnSpc>
                <a:spcPct val="150000"/>
              </a:lnSpc>
            </a:pPr>
            <a:r>
              <a:rPr lang="en-US" sz="2000">
                <a:latin typeface="Arial" panose="020B0604020202020204" pitchFamily="34" charset="0"/>
                <a:ea typeface="Blinker"/>
                <a:cs typeface="Arial" panose="020B0604020202020204" pitchFamily="34" charset="0"/>
                <a:sym typeface="Blinker"/>
              </a:rPr>
              <a:t>(5,9% - 6,4%)</a:t>
            </a:r>
            <a:endParaRPr sz="2000">
              <a:latin typeface="Arial" panose="020B0604020202020204" pitchFamily="34" charset="0"/>
              <a:ea typeface="Blinker"/>
              <a:cs typeface="Arial" panose="020B0604020202020204" pitchFamily="34" charset="0"/>
              <a:sym typeface="Blinker"/>
            </a:endParaRPr>
          </a:p>
        </p:txBody>
      </p:sp>
      <p:sp>
        <p:nvSpPr>
          <p:cNvPr id="7" name="Google Shape;3052;p50">
            <a:extLst>
              <a:ext uri="{FF2B5EF4-FFF2-40B4-BE49-F238E27FC236}">
                <a16:creationId xmlns:a16="http://schemas.microsoft.com/office/drawing/2014/main" xmlns="" id="{5D5C0760-4659-EC15-2830-65C5BCD0E166}"/>
              </a:ext>
            </a:extLst>
          </p:cNvPr>
          <p:cNvSpPr/>
          <p:nvPr/>
        </p:nvSpPr>
        <p:spPr>
          <a:xfrm>
            <a:off x="193223" y="3404233"/>
            <a:ext cx="1200150" cy="1358266"/>
          </a:xfrm>
          <a:prstGeom prst="roundRect">
            <a:avLst>
              <a:gd name="adj" fmla="val 10318"/>
            </a:avLst>
          </a:prstGeom>
          <a:solidFill>
            <a:srgbClr val="FFFFFF"/>
          </a:solidFill>
          <a:ln w="19050">
            <a:solidFill>
              <a:schemeClr val="accent4"/>
            </a:solidFill>
          </a:ln>
        </p:spPr>
        <p:txBody>
          <a:bodyPr spcFirstLastPara="1" wrap="square" lIns="91425" tIns="91425" rIns="91425" bIns="91425" anchor="ctr" anchorCtr="0">
            <a:noAutofit/>
          </a:bodyPr>
          <a:lstStyle/>
          <a:p>
            <a:pPr lvl="0" algn="ctr">
              <a:lnSpc>
                <a:spcPct val="130000"/>
              </a:lnSpc>
            </a:pPr>
            <a:r>
              <a:rPr lang="en-US" sz="2000">
                <a:latin typeface="Arial" panose="020B0604020202020204" pitchFamily="34" charset="0"/>
                <a:ea typeface="Blinker"/>
                <a:cs typeface="Arial" panose="020B0604020202020204" pitchFamily="34" charset="0"/>
                <a:sym typeface="Blinker"/>
              </a:rPr>
              <a:t>Bò sữa</a:t>
            </a:r>
            <a:endParaRPr sz="2000">
              <a:latin typeface="Arial" panose="020B0604020202020204" pitchFamily="34" charset="0"/>
              <a:ea typeface="Blinker"/>
              <a:cs typeface="Arial" panose="020B0604020202020204" pitchFamily="34" charset="0"/>
              <a:sym typeface="Blinker"/>
            </a:endParaRPr>
          </a:p>
        </p:txBody>
      </p:sp>
      <p:sp>
        <p:nvSpPr>
          <p:cNvPr id="11" name="Google Shape;3038;p50">
            <a:extLst>
              <a:ext uri="{FF2B5EF4-FFF2-40B4-BE49-F238E27FC236}">
                <a16:creationId xmlns:a16="http://schemas.microsoft.com/office/drawing/2014/main" xmlns="" id="{4AFE0810-7F33-90F2-FD45-03249B708E1C}"/>
              </a:ext>
            </a:extLst>
          </p:cNvPr>
          <p:cNvSpPr/>
          <p:nvPr/>
        </p:nvSpPr>
        <p:spPr>
          <a:xfrm>
            <a:off x="193223" y="438150"/>
            <a:ext cx="1200150" cy="855079"/>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rgbClr val="FFFFFF"/>
                </a:solidFill>
                <a:latin typeface="Arial" panose="020B0604020202020204" pitchFamily="34" charset="0"/>
                <a:ea typeface="Blinker"/>
                <a:cs typeface="Arial" panose="020B0604020202020204" pitchFamily="34" charset="0"/>
                <a:sym typeface="Blinker"/>
              </a:rPr>
              <a:t>Con vật</a:t>
            </a:r>
            <a:endParaRPr sz="2000" b="1">
              <a:solidFill>
                <a:srgbClr val="FFFFFF"/>
              </a:solidFill>
              <a:latin typeface="Arial" panose="020B0604020202020204" pitchFamily="34" charset="0"/>
              <a:ea typeface="Blinker"/>
              <a:cs typeface="Arial" panose="020B0604020202020204" pitchFamily="34" charset="0"/>
              <a:sym typeface="Blinker"/>
            </a:endParaRPr>
          </a:p>
        </p:txBody>
      </p:sp>
      <p:sp>
        <p:nvSpPr>
          <p:cNvPr id="12" name="Google Shape;3040;p50">
            <a:extLst>
              <a:ext uri="{FF2B5EF4-FFF2-40B4-BE49-F238E27FC236}">
                <a16:creationId xmlns:a16="http://schemas.microsoft.com/office/drawing/2014/main" xmlns="" id="{8DBF2651-F5EB-8FFA-D21A-030F99EB5258}"/>
              </a:ext>
            </a:extLst>
          </p:cNvPr>
          <p:cNvSpPr/>
          <p:nvPr/>
        </p:nvSpPr>
        <p:spPr>
          <a:xfrm>
            <a:off x="1498148" y="438150"/>
            <a:ext cx="2388051" cy="855079"/>
          </a:xfrm>
          <a:prstGeom prst="roundRect">
            <a:avLst>
              <a:gd name="adj" fmla="val 16667"/>
            </a:avLst>
          </a:prstGeom>
          <a:solidFill>
            <a:schemeClr val="accent4">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rgbClr val="FFFFFF"/>
                </a:solidFill>
                <a:latin typeface="Arial" panose="020B0604020202020204" pitchFamily="34" charset="0"/>
                <a:ea typeface="Blinker"/>
                <a:cs typeface="Arial" panose="020B0604020202020204" pitchFamily="34" charset="0"/>
                <a:sym typeface="Blinker"/>
              </a:rPr>
              <a:t>Hiện trạng</a:t>
            </a:r>
            <a:endParaRPr sz="2000" b="1">
              <a:solidFill>
                <a:srgbClr val="FFFFFF"/>
              </a:solidFill>
              <a:latin typeface="Arial" panose="020B0604020202020204" pitchFamily="34" charset="0"/>
              <a:ea typeface="Blinker"/>
              <a:cs typeface="Arial" panose="020B0604020202020204" pitchFamily="34" charset="0"/>
              <a:sym typeface="Blinker"/>
            </a:endParaRPr>
          </a:p>
        </p:txBody>
      </p:sp>
      <p:sp>
        <p:nvSpPr>
          <p:cNvPr id="13" name="Google Shape;3040;p50">
            <a:extLst>
              <a:ext uri="{FF2B5EF4-FFF2-40B4-BE49-F238E27FC236}">
                <a16:creationId xmlns:a16="http://schemas.microsoft.com/office/drawing/2014/main" xmlns="" id="{2407CF00-ACEA-094D-A415-541A5E4E7900}"/>
              </a:ext>
            </a:extLst>
          </p:cNvPr>
          <p:cNvSpPr/>
          <p:nvPr/>
        </p:nvSpPr>
        <p:spPr>
          <a:xfrm>
            <a:off x="4016148" y="1473027"/>
            <a:ext cx="2704133" cy="823394"/>
          </a:xfrm>
          <a:prstGeom prst="roundRect">
            <a:avLst>
              <a:gd name="adj" fmla="val 16667"/>
            </a:avLst>
          </a:prstGeom>
          <a:solidFill>
            <a:srgbClr val="FFFFFF"/>
          </a:solidFill>
          <a:ln w="19050">
            <a:solidFill>
              <a:schemeClr val="bg2">
                <a:lumMod val="50000"/>
              </a:schemeClr>
            </a:solidFill>
          </a:ln>
        </p:spPr>
        <p:txBody>
          <a:bodyPr spcFirstLastPara="1" wrap="square" lIns="91425" tIns="91425" rIns="91425" bIns="91425" anchor="ctr" anchorCtr="0">
            <a:noAutofit/>
          </a:bodyPr>
          <a:lstStyle/>
          <a:p>
            <a:pPr marL="0" lvl="0" indent="0" algn="just" rtl="0">
              <a:lnSpc>
                <a:spcPct val="150000"/>
              </a:lnSpc>
              <a:spcBef>
                <a:spcPts val="0"/>
              </a:spcBef>
              <a:spcAft>
                <a:spcPts val="0"/>
              </a:spcAft>
              <a:buNone/>
            </a:pPr>
            <a:r>
              <a:rPr lang="en-US" sz="2000">
                <a:latin typeface="Arial" panose="020B0604020202020204" pitchFamily="34" charset="0"/>
                <a:ea typeface="Blinker"/>
                <a:cs typeface="Arial" panose="020B0604020202020204" pitchFamily="34" charset="0"/>
                <a:sym typeface="Blinker"/>
              </a:rPr>
              <a:t>Trung du và miền núi Bắc Bộ.</a:t>
            </a:r>
            <a:endParaRPr sz="2000">
              <a:latin typeface="Arial" panose="020B0604020202020204" pitchFamily="34" charset="0"/>
              <a:ea typeface="Blinker"/>
              <a:cs typeface="Arial" panose="020B0604020202020204" pitchFamily="34" charset="0"/>
              <a:sym typeface="Blinker"/>
            </a:endParaRPr>
          </a:p>
        </p:txBody>
      </p:sp>
      <p:sp>
        <p:nvSpPr>
          <p:cNvPr id="14" name="Google Shape;3047;p50">
            <a:extLst>
              <a:ext uri="{FF2B5EF4-FFF2-40B4-BE49-F238E27FC236}">
                <a16:creationId xmlns:a16="http://schemas.microsoft.com/office/drawing/2014/main" xmlns="" id="{B85FCEBE-5D46-1FD0-346A-673322784E5E}"/>
              </a:ext>
            </a:extLst>
          </p:cNvPr>
          <p:cNvSpPr/>
          <p:nvPr/>
        </p:nvSpPr>
        <p:spPr>
          <a:xfrm>
            <a:off x="4016148" y="2438630"/>
            <a:ext cx="2704133" cy="823394"/>
          </a:xfrm>
          <a:prstGeom prst="roundRect">
            <a:avLst>
              <a:gd name="adj" fmla="val 16667"/>
            </a:avLst>
          </a:prstGeom>
          <a:solidFill>
            <a:srgbClr val="FFFFFF"/>
          </a:solidFill>
          <a:ln w="19050">
            <a:solidFill>
              <a:schemeClr val="bg2">
                <a:lumMod val="50000"/>
              </a:schemeClr>
            </a:solidFill>
          </a:ln>
        </p:spPr>
        <p:txBody>
          <a:bodyPr spcFirstLastPara="1" wrap="square" lIns="91425" tIns="91425" rIns="91425" bIns="91425" anchor="ctr" anchorCtr="0">
            <a:noAutofit/>
          </a:bodyPr>
          <a:lstStyle/>
          <a:p>
            <a:pPr lvl="0" algn="just">
              <a:lnSpc>
                <a:spcPct val="150000"/>
              </a:lnSpc>
            </a:pPr>
            <a:r>
              <a:rPr lang="en-US" sz="2000">
                <a:latin typeface="Arial" panose="020B0604020202020204" pitchFamily="34" charset="0"/>
                <a:ea typeface="Blinker"/>
                <a:cs typeface="Arial" panose="020B0604020202020204" pitchFamily="34" charset="0"/>
                <a:sym typeface="Blinker"/>
              </a:rPr>
              <a:t>Bắc Trung Bộ, Duyên hải miền Trung.</a:t>
            </a:r>
            <a:endParaRPr sz="2000">
              <a:latin typeface="Arial" panose="020B0604020202020204" pitchFamily="34" charset="0"/>
              <a:ea typeface="Blinker"/>
              <a:cs typeface="Arial" panose="020B0604020202020204" pitchFamily="34" charset="0"/>
              <a:sym typeface="Blinker"/>
            </a:endParaRPr>
          </a:p>
        </p:txBody>
      </p:sp>
      <p:sp>
        <p:nvSpPr>
          <p:cNvPr id="15" name="Google Shape;3054;p50">
            <a:extLst>
              <a:ext uri="{FF2B5EF4-FFF2-40B4-BE49-F238E27FC236}">
                <a16:creationId xmlns:a16="http://schemas.microsoft.com/office/drawing/2014/main" xmlns="" id="{506BA000-5531-575B-AEFB-5D28022DEE43}"/>
              </a:ext>
            </a:extLst>
          </p:cNvPr>
          <p:cNvSpPr/>
          <p:nvPr/>
        </p:nvSpPr>
        <p:spPr>
          <a:xfrm>
            <a:off x="4016148" y="3404232"/>
            <a:ext cx="2704133" cy="1358267"/>
          </a:xfrm>
          <a:prstGeom prst="roundRect">
            <a:avLst>
              <a:gd name="adj" fmla="val 7540"/>
            </a:avLst>
          </a:prstGeom>
          <a:solidFill>
            <a:srgbClr val="FFFFFF"/>
          </a:solidFill>
          <a:ln w="19050">
            <a:solidFill>
              <a:schemeClr val="bg2">
                <a:lumMod val="50000"/>
              </a:schemeClr>
            </a:solidFill>
          </a:ln>
        </p:spPr>
        <p:txBody>
          <a:bodyPr spcFirstLastPara="1" wrap="square" lIns="91425" tIns="91425" rIns="91425" bIns="91425" anchor="ctr" anchorCtr="0">
            <a:noAutofit/>
          </a:bodyPr>
          <a:lstStyle/>
          <a:p>
            <a:pPr lvl="0" algn="just">
              <a:lnSpc>
                <a:spcPct val="150000"/>
              </a:lnSpc>
            </a:pPr>
            <a:r>
              <a:rPr lang="en-US" sz="2000">
                <a:latin typeface="Arial" panose="020B0604020202020204" pitchFamily="34" charset="0"/>
                <a:ea typeface="Blinker"/>
                <a:cs typeface="Arial" panose="020B0604020202020204" pitchFamily="34" charset="0"/>
                <a:sym typeface="Blinker"/>
              </a:rPr>
              <a:t>Đông Nam Bộ, Bắc Trung Bộ, Duyên hải miền Trung.</a:t>
            </a:r>
            <a:endParaRPr sz="2000">
              <a:latin typeface="Arial" panose="020B0604020202020204" pitchFamily="34" charset="0"/>
              <a:ea typeface="Blinker"/>
              <a:cs typeface="Arial" panose="020B0604020202020204" pitchFamily="34" charset="0"/>
              <a:sym typeface="Blinker"/>
            </a:endParaRPr>
          </a:p>
        </p:txBody>
      </p:sp>
      <p:sp>
        <p:nvSpPr>
          <p:cNvPr id="17" name="Google Shape;3040;p50">
            <a:extLst>
              <a:ext uri="{FF2B5EF4-FFF2-40B4-BE49-F238E27FC236}">
                <a16:creationId xmlns:a16="http://schemas.microsoft.com/office/drawing/2014/main" xmlns="" id="{659B86D2-1B00-5F02-8222-3802ED8229C7}"/>
              </a:ext>
            </a:extLst>
          </p:cNvPr>
          <p:cNvSpPr/>
          <p:nvPr/>
        </p:nvSpPr>
        <p:spPr>
          <a:xfrm>
            <a:off x="4016148" y="438150"/>
            <a:ext cx="2704133" cy="855079"/>
          </a:xfrm>
          <a:prstGeom prst="roundRect">
            <a:avLst>
              <a:gd name="adj" fmla="val 16667"/>
            </a:avLst>
          </a:prstGeom>
          <a:solidFill>
            <a:schemeClr val="bg2">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rgbClr val="FFFFFF"/>
                </a:solidFill>
                <a:latin typeface="Arial" panose="020B0604020202020204" pitchFamily="34" charset="0"/>
                <a:ea typeface="Blinker"/>
                <a:cs typeface="Arial" panose="020B0604020202020204" pitchFamily="34" charset="0"/>
                <a:sym typeface="Blinker"/>
              </a:rPr>
              <a:t>Phân bố</a:t>
            </a:r>
            <a:endParaRPr sz="2000" b="1">
              <a:solidFill>
                <a:srgbClr val="FFFFFF"/>
              </a:solidFill>
              <a:latin typeface="Arial" panose="020B0604020202020204" pitchFamily="34" charset="0"/>
              <a:ea typeface="Blinker"/>
              <a:cs typeface="Arial" panose="020B0604020202020204" pitchFamily="34" charset="0"/>
              <a:sym typeface="Blinker"/>
            </a:endParaRPr>
          </a:p>
        </p:txBody>
      </p:sp>
      <p:sp>
        <p:nvSpPr>
          <p:cNvPr id="16" name="Google Shape;3040;p50">
            <a:extLst>
              <a:ext uri="{FF2B5EF4-FFF2-40B4-BE49-F238E27FC236}">
                <a16:creationId xmlns:a16="http://schemas.microsoft.com/office/drawing/2014/main" xmlns="" id="{16A48C1E-4CA6-165E-21FD-FB7E11A1B23D}"/>
              </a:ext>
            </a:extLst>
          </p:cNvPr>
          <p:cNvSpPr/>
          <p:nvPr/>
        </p:nvSpPr>
        <p:spPr>
          <a:xfrm>
            <a:off x="6850230" y="1473027"/>
            <a:ext cx="2100547" cy="3289472"/>
          </a:xfrm>
          <a:prstGeom prst="roundRect">
            <a:avLst>
              <a:gd name="adj" fmla="val 5811"/>
            </a:avLst>
          </a:prstGeom>
          <a:solidFill>
            <a:srgbClr val="FFFFFF"/>
          </a:solidFill>
          <a:ln w="19050">
            <a:solidFill>
              <a:schemeClr val="accent2">
                <a:lumMod val="75000"/>
              </a:schemeClr>
            </a:solidFill>
          </a:ln>
        </p:spPr>
        <p:txBody>
          <a:bodyPr spcFirstLastPara="1" wrap="square" lIns="91425" tIns="91425" rIns="91425" bIns="91425" anchor="ctr" anchorCtr="0">
            <a:noAutofit/>
          </a:bodyPr>
          <a:lstStyle/>
          <a:p>
            <a:pPr marL="342900" lvl="0" indent="-342900" algn="just" rtl="0">
              <a:lnSpc>
                <a:spcPct val="150000"/>
              </a:lnSpc>
              <a:spcBef>
                <a:spcPts val="0"/>
              </a:spcBef>
              <a:spcAft>
                <a:spcPts val="0"/>
              </a:spcAft>
              <a:buFontTx/>
              <a:buChar char="-"/>
            </a:pPr>
            <a:r>
              <a:rPr lang="en-US" sz="2000">
                <a:latin typeface="Arial" panose="020B0604020202020204" pitchFamily="34" charset="0"/>
                <a:ea typeface="Blinker"/>
                <a:cs typeface="Arial" panose="020B0604020202020204" pitchFamily="34" charset="0"/>
                <a:sym typeface="Blinker"/>
              </a:rPr>
              <a:t>Phát triển theo hướng nuôi thịt.</a:t>
            </a:r>
          </a:p>
          <a:p>
            <a:pPr marL="342900" lvl="0" indent="-342900" algn="just" rtl="0">
              <a:lnSpc>
                <a:spcPct val="150000"/>
              </a:lnSpc>
              <a:spcBef>
                <a:spcPts val="0"/>
              </a:spcBef>
              <a:spcAft>
                <a:spcPts val="0"/>
              </a:spcAft>
              <a:buFontTx/>
              <a:buChar char="-"/>
            </a:pPr>
            <a:r>
              <a:rPr lang="en-US" sz="2000">
                <a:latin typeface="Arial" panose="020B0604020202020204" pitchFamily="34" charset="0"/>
                <a:ea typeface="Blinker"/>
                <a:cs typeface="Arial" panose="020B0604020202020204" pitchFamily="34" charset="0"/>
                <a:sym typeface="Blinker"/>
              </a:rPr>
              <a:t>Mở rộng chăn nuôi đàn bò sữa.</a:t>
            </a:r>
          </a:p>
        </p:txBody>
      </p:sp>
      <p:sp>
        <p:nvSpPr>
          <p:cNvPr id="20" name="Google Shape;3040;p50">
            <a:extLst>
              <a:ext uri="{FF2B5EF4-FFF2-40B4-BE49-F238E27FC236}">
                <a16:creationId xmlns:a16="http://schemas.microsoft.com/office/drawing/2014/main" xmlns="" id="{823AD907-44D1-9A58-44CB-3F98E05173AC}"/>
              </a:ext>
            </a:extLst>
          </p:cNvPr>
          <p:cNvSpPr/>
          <p:nvPr/>
        </p:nvSpPr>
        <p:spPr>
          <a:xfrm>
            <a:off x="6850230" y="438150"/>
            <a:ext cx="2100547" cy="855079"/>
          </a:xfrm>
          <a:prstGeom prst="roundRect">
            <a:avLst>
              <a:gd name="adj" fmla="val 16667"/>
            </a:avLst>
          </a:prstGeom>
          <a:solidFill>
            <a:schemeClr val="accent2">
              <a:lumMod val="75000"/>
            </a:schemeClr>
          </a:solid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2000" b="1">
                <a:solidFill>
                  <a:srgbClr val="FFFFFF"/>
                </a:solidFill>
                <a:latin typeface="Arial" panose="020B0604020202020204" pitchFamily="34" charset="0"/>
                <a:ea typeface="Blinker"/>
                <a:cs typeface="Arial" panose="020B0604020202020204" pitchFamily="34" charset="0"/>
                <a:sym typeface="Blinker"/>
              </a:rPr>
              <a:t>Hướng </a:t>
            </a:r>
          </a:p>
          <a:p>
            <a:pPr marL="0" lvl="0" indent="0" algn="ctr" rtl="0">
              <a:lnSpc>
                <a:spcPct val="150000"/>
              </a:lnSpc>
              <a:spcBef>
                <a:spcPts val="0"/>
              </a:spcBef>
              <a:spcAft>
                <a:spcPts val="0"/>
              </a:spcAft>
              <a:buNone/>
            </a:pPr>
            <a:r>
              <a:rPr lang="en-US" sz="2000" b="1">
                <a:solidFill>
                  <a:srgbClr val="FFFFFF"/>
                </a:solidFill>
                <a:latin typeface="Arial" panose="020B0604020202020204" pitchFamily="34" charset="0"/>
                <a:ea typeface="Blinker"/>
                <a:cs typeface="Arial" panose="020B0604020202020204" pitchFamily="34" charset="0"/>
                <a:sym typeface="Blinker"/>
              </a:rPr>
              <a:t>phát triển</a:t>
            </a:r>
            <a:endParaRPr sz="2000" b="1">
              <a:solidFill>
                <a:srgbClr val="FFFFFF"/>
              </a:solidFill>
              <a:latin typeface="Arial" panose="020B0604020202020204" pitchFamily="34" charset="0"/>
              <a:ea typeface="Blinker"/>
              <a:cs typeface="Arial" panose="020B0604020202020204" pitchFamily="34" charset="0"/>
              <a:sym typeface="Blinker"/>
            </a:endParaRPr>
          </a:p>
        </p:txBody>
      </p:sp>
    </p:spTree>
    <p:extLst>
      <p:ext uri="{BB962C8B-B14F-4D97-AF65-F5344CB8AC3E}">
        <p14:creationId xmlns:p14="http://schemas.microsoft.com/office/powerpoint/2010/main" val="2059332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dissolve">
                                      <p:cBhvr>
                                        <p:cTn id="13" dur="500"/>
                                        <p:tgtEl>
                                          <p:spTgt spid="1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dissolv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anim calcmode="lin" valueType="num">
                                      <p:cBhvr>
                                        <p:cTn id="22" dur="500" fill="hold"/>
                                        <p:tgtEl>
                                          <p:spTgt spid="3"/>
                                        </p:tgtEl>
                                        <p:attrNameLst>
                                          <p:attrName>ppt_x</p:attrName>
                                        </p:attrNameLst>
                                      </p:cBhvr>
                                      <p:tavLst>
                                        <p:tav tm="0">
                                          <p:val>
                                            <p:strVal val="#ppt_x"/>
                                          </p:val>
                                        </p:tav>
                                        <p:tav tm="100000">
                                          <p:val>
                                            <p:strVal val="#ppt_x"/>
                                          </p:val>
                                        </p:tav>
                                      </p:tavLst>
                                    </p:anim>
                                    <p:anim calcmode="lin" valueType="num">
                                      <p:cBhvr>
                                        <p:cTn id="23" dur="5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anim calcmode="lin" valueType="num">
                                      <p:cBhvr>
                                        <p:cTn id="27" dur="500" fill="hold"/>
                                        <p:tgtEl>
                                          <p:spTgt spid="4"/>
                                        </p:tgtEl>
                                        <p:attrNameLst>
                                          <p:attrName>ppt_x</p:attrName>
                                        </p:attrNameLst>
                                      </p:cBhvr>
                                      <p:tavLst>
                                        <p:tav tm="0">
                                          <p:val>
                                            <p:strVal val="#ppt_x"/>
                                          </p:val>
                                        </p:tav>
                                        <p:tav tm="100000">
                                          <p:val>
                                            <p:strVal val="#ppt_x"/>
                                          </p:val>
                                        </p:tav>
                                      </p:tavLst>
                                    </p:anim>
                                    <p:anim calcmode="lin" valueType="num">
                                      <p:cBhvr>
                                        <p:cTn id="28" dur="5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anim calcmode="lin" valueType="num">
                                      <p:cBhvr>
                                        <p:cTn id="39" dur="500" fill="hold"/>
                                        <p:tgtEl>
                                          <p:spTgt spid="5"/>
                                        </p:tgtEl>
                                        <p:attrNameLst>
                                          <p:attrName>ppt_x</p:attrName>
                                        </p:attrNameLst>
                                      </p:cBhvr>
                                      <p:tavLst>
                                        <p:tav tm="0">
                                          <p:val>
                                            <p:strVal val="#ppt_x"/>
                                          </p:val>
                                        </p:tav>
                                        <p:tav tm="100000">
                                          <p:val>
                                            <p:strVal val="#ppt_x"/>
                                          </p:val>
                                        </p:tav>
                                      </p:tavLst>
                                    </p:anim>
                                    <p:anim calcmode="lin" valueType="num">
                                      <p:cBhvr>
                                        <p:cTn id="40" dur="500" fill="hold"/>
                                        <p:tgtEl>
                                          <p:spTgt spid="5"/>
                                        </p:tgtEl>
                                        <p:attrNameLst>
                                          <p:attrName>ppt_y</p:attrName>
                                        </p:attrNameLst>
                                      </p:cBhvr>
                                      <p:tavLst>
                                        <p:tav tm="0">
                                          <p:val>
                                            <p:strVal val="#ppt_y+.1"/>
                                          </p:val>
                                        </p:tav>
                                        <p:tav tm="100000">
                                          <p:val>
                                            <p:strVal val="#ppt_y"/>
                                          </p:val>
                                        </p:tav>
                                      </p:tavLst>
                                    </p:anim>
                                  </p:childTnLst>
                                </p:cTn>
                              </p:par>
                            </p:childTnLst>
                          </p:cTn>
                        </p:par>
                        <p:par>
                          <p:cTn id="41" fill="hold">
                            <p:stCondLst>
                              <p:cond delay="500"/>
                            </p:stCondLst>
                            <p:childTnLst>
                              <p:par>
                                <p:cTn id="42" presetID="42" presetClass="entr" presetSubtype="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anim calcmode="lin" valueType="num">
                                      <p:cBhvr>
                                        <p:cTn id="45" dur="500" fill="hold"/>
                                        <p:tgtEl>
                                          <p:spTgt spid="7"/>
                                        </p:tgtEl>
                                        <p:attrNameLst>
                                          <p:attrName>ppt_x</p:attrName>
                                        </p:attrNameLst>
                                      </p:cBhvr>
                                      <p:tavLst>
                                        <p:tav tm="0">
                                          <p:val>
                                            <p:strVal val="#ppt_x"/>
                                          </p:val>
                                        </p:tav>
                                        <p:tav tm="100000">
                                          <p:val>
                                            <p:strVal val="#ppt_x"/>
                                          </p:val>
                                        </p:tav>
                                      </p:tavLst>
                                    </p:anim>
                                    <p:anim calcmode="lin" valueType="num">
                                      <p:cBhvr>
                                        <p:cTn id="46" dur="500" fill="hold"/>
                                        <p:tgtEl>
                                          <p:spTgt spid="7"/>
                                        </p:tgtEl>
                                        <p:attrNameLst>
                                          <p:attrName>ppt_y</p:attrName>
                                        </p:attrNameLst>
                                      </p:cBhvr>
                                      <p:tavLst>
                                        <p:tav tm="0">
                                          <p:val>
                                            <p:strVal val="#ppt_y+.1"/>
                                          </p:val>
                                        </p:tav>
                                        <p:tav tm="100000">
                                          <p:val>
                                            <p:strVal val="#ppt_y"/>
                                          </p:val>
                                        </p:tav>
                                      </p:tavLst>
                                    </p:anim>
                                  </p:childTnLst>
                                </p:cTn>
                              </p:par>
                            </p:childTnLst>
                          </p:cTn>
                        </p:par>
                        <p:par>
                          <p:cTn id="47" fill="hold">
                            <p:stCondLst>
                              <p:cond delay="1000"/>
                            </p:stCondLst>
                            <p:childTnLst>
                              <p:par>
                                <p:cTn id="48" presetID="42" presetClass="entr" presetSubtype="0"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anim calcmode="lin" valueType="num">
                                      <p:cBhvr>
                                        <p:cTn id="51" dur="500" fill="hold"/>
                                        <p:tgtEl>
                                          <p:spTgt spid="6"/>
                                        </p:tgtEl>
                                        <p:attrNameLst>
                                          <p:attrName>ppt_x</p:attrName>
                                        </p:attrNameLst>
                                      </p:cBhvr>
                                      <p:tavLst>
                                        <p:tav tm="0">
                                          <p:val>
                                            <p:strVal val="#ppt_x"/>
                                          </p:val>
                                        </p:tav>
                                        <p:tav tm="100000">
                                          <p:val>
                                            <p:strVal val="#ppt_x"/>
                                          </p:val>
                                        </p:tav>
                                      </p:tavLst>
                                    </p:anim>
                                    <p:anim calcmode="lin" valueType="num">
                                      <p:cBhvr>
                                        <p:cTn id="52" dur="500" fill="hold"/>
                                        <p:tgtEl>
                                          <p:spTgt spid="6"/>
                                        </p:tgtEl>
                                        <p:attrNameLst>
                                          <p:attrName>ppt_y</p:attrName>
                                        </p:attrNameLst>
                                      </p:cBhvr>
                                      <p:tavLst>
                                        <p:tav tm="0">
                                          <p:val>
                                            <p:strVal val="#ppt_y+.1"/>
                                          </p:val>
                                        </p:tav>
                                        <p:tav tm="100000">
                                          <p:val>
                                            <p:strVal val="#ppt_y"/>
                                          </p:val>
                                        </p:tav>
                                      </p:tavLst>
                                    </p:anim>
                                  </p:childTnLst>
                                </p:cTn>
                              </p:par>
                            </p:childTnLst>
                          </p:cTn>
                        </p:par>
                        <p:par>
                          <p:cTn id="53" fill="hold">
                            <p:stCondLst>
                              <p:cond delay="1500"/>
                            </p:stCondLst>
                            <p:childTnLst>
                              <p:par>
                                <p:cTn id="54" presetID="42" presetClass="entr" presetSubtype="0"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anim calcmode="lin" valueType="num">
                                      <p:cBhvr>
                                        <p:cTn id="57" dur="500" fill="hold"/>
                                        <p:tgtEl>
                                          <p:spTgt spid="14"/>
                                        </p:tgtEl>
                                        <p:attrNameLst>
                                          <p:attrName>ppt_x</p:attrName>
                                        </p:attrNameLst>
                                      </p:cBhvr>
                                      <p:tavLst>
                                        <p:tav tm="0">
                                          <p:val>
                                            <p:strVal val="#ppt_x"/>
                                          </p:val>
                                        </p:tav>
                                        <p:tav tm="100000">
                                          <p:val>
                                            <p:strVal val="#ppt_x"/>
                                          </p:val>
                                        </p:tav>
                                      </p:tavLst>
                                    </p:anim>
                                    <p:anim calcmode="lin" valueType="num">
                                      <p:cBhvr>
                                        <p:cTn id="58" dur="500" fill="hold"/>
                                        <p:tgtEl>
                                          <p:spTgt spid="14"/>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anim calcmode="lin" valueType="num">
                                      <p:cBhvr>
                                        <p:cTn id="62" dur="500" fill="hold"/>
                                        <p:tgtEl>
                                          <p:spTgt spid="15"/>
                                        </p:tgtEl>
                                        <p:attrNameLst>
                                          <p:attrName>ppt_x</p:attrName>
                                        </p:attrNameLst>
                                      </p:cBhvr>
                                      <p:tavLst>
                                        <p:tav tm="0">
                                          <p:val>
                                            <p:strVal val="#ppt_x"/>
                                          </p:val>
                                        </p:tav>
                                        <p:tav tm="100000">
                                          <p:val>
                                            <p:strVal val="#ppt_x"/>
                                          </p:val>
                                        </p:tav>
                                      </p:tavLst>
                                    </p:anim>
                                    <p:anim calcmode="lin" valueType="num">
                                      <p:cBhvr>
                                        <p:cTn id="63" dur="500" fill="hold"/>
                                        <p:tgtEl>
                                          <p:spTgt spid="15"/>
                                        </p:tgtEl>
                                        <p:attrNameLst>
                                          <p:attrName>ppt_y</p:attrName>
                                        </p:attrNameLst>
                                      </p:cBhvr>
                                      <p:tavLst>
                                        <p:tav tm="0">
                                          <p:val>
                                            <p:strVal val="#ppt_y+.1"/>
                                          </p:val>
                                        </p:tav>
                                        <p:tav tm="100000">
                                          <p:val>
                                            <p:strVal val="#ppt_y"/>
                                          </p:val>
                                        </p:tav>
                                      </p:tavLst>
                                    </p:anim>
                                  </p:childTnLst>
                                </p:cTn>
                              </p:par>
                            </p:childTnLst>
                          </p:cTn>
                        </p:par>
                        <p:par>
                          <p:cTn id="64" fill="hold">
                            <p:stCondLst>
                              <p:cond delay="2000"/>
                            </p:stCondLst>
                            <p:childTnLst>
                              <p:par>
                                <p:cTn id="65" presetID="42" presetClass="entr" presetSubtype="0" fill="hold" grpId="0" nodeType="after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anim calcmode="lin" valueType="num">
                                      <p:cBhvr>
                                        <p:cTn id="68" dur="500" fill="hold"/>
                                        <p:tgtEl>
                                          <p:spTgt spid="16"/>
                                        </p:tgtEl>
                                        <p:attrNameLst>
                                          <p:attrName>ppt_x</p:attrName>
                                        </p:attrNameLst>
                                      </p:cBhvr>
                                      <p:tavLst>
                                        <p:tav tm="0">
                                          <p:val>
                                            <p:strVal val="#ppt_x"/>
                                          </p:val>
                                        </p:tav>
                                        <p:tav tm="100000">
                                          <p:val>
                                            <p:strVal val="#ppt_x"/>
                                          </p:val>
                                        </p:tav>
                                      </p:tavLst>
                                    </p:anim>
                                    <p:anim calcmode="lin" valueType="num">
                                      <p:cBhvr>
                                        <p:cTn id="6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11" grpId="0" animBg="1"/>
      <p:bldP spid="12" grpId="0" animBg="1"/>
      <p:bldP spid="13" grpId="0" animBg="1"/>
      <p:bldP spid="14" grpId="0" animBg="1"/>
      <p:bldP spid="15" grpId="0" animBg="1"/>
      <p:bldP spid="17" grpId="0" animBg="1"/>
      <p:bldP spid="16"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038;p50">
            <a:extLst>
              <a:ext uri="{FF2B5EF4-FFF2-40B4-BE49-F238E27FC236}">
                <a16:creationId xmlns:a16="http://schemas.microsoft.com/office/drawing/2014/main" xmlns="" id="{9DF72F53-CA27-8F01-74AB-E4078035E702}"/>
              </a:ext>
            </a:extLst>
          </p:cNvPr>
          <p:cNvSpPr/>
          <p:nvPr/>
        </p:nvSpPr>
        <p:spPr>
          <a:xfrm>
            <a:off x="182338" y="1151897"/>
            <a:ext cx="840920" cy="1828800"/>
          </a:xfrm>
          <a:prstGeom prst="roundRect">
            <a:avLst>
              <a:gd name="adj" fmla="val 16667"/>
            </a:avLst>
          </a:prstGeom>
          <a:solidFill>
            <a:srgbClr val="FFFFFF"/>
          </a:solidFill>
          <a:ln w="19050">
            <a:solidFill>
              <a:schemeClr val="accent4"/>
            </a:solidFill>
          </a:ln>
        </p:spPr>
        <p:txBody>
          <a:bodyPr spcFirstLastPara="1" wrap="square" lIns="91425" tIns="91425" rIns="91425" bIns="91425" anchor="ctr" anchorCtr="0">
            <a:noAutofit/>
          </a:bodyPr>
          <a:lstStyle/>
          <a:p>
            <a:pPr lvl="0" algn="ctr">
              <a:lnSpc>
                <a:spcPct val="130000"/>
              </a:lnSpc>
            </a:pPr>
            <a:r>
              <a:rPr lang="en-US" sz="2000">
                <a:latin typeface="Arial" panose="020B0604020202020204" pitchFamily="34" charset="0"/>
                <a:ea typeface="Blinker"/>
                <a:cs typeface="Arial" panose="020B0604020202020204" pitchFamily="34" charset="0"/>
                <a:sym typeface="Blinker"/>
              </a:rPr>
              <a:t>Lợn</a:t>
            </a:r>
          </a:p>
        </p:txBody>
      </p:sp>
      <p:sp>
        <p:nvSpPr>
          <p:cNvPr id="4" name="Google Shape;3040;p50">
            <a:extLst>
              <a:ext uri="{FF2B5EF4-FFF2-40B4-BE49-F238E27FC236}">
                <a16:creationId xmlns:a16="http://schemas.microsoft.com/office/drawing/2014/main" xmlns="" id="{BD06CF9F-CFD5-3755-BBAC-B352018A9027}"/>
              </a:ext>
            </a:extLst>
          </p:cNvPr>
          <p:cNvSpPr/>
          <p:nvPr/>
        </p:nvSpPr>
        <p:spPr>
          <a:xfrm>
            <a:off x="1144359" y="1151897"/>
            <a:ext cx="2340864" cy="1828800"/>
          </a:xfrm>
          <a:prstGeom prst="roundRect">
            <a:avLst>
              <a:gd name="adj" fmla="val 8616"/>
            </a:avLst>
          </a:prstGeom>
          <a:solidFill>
            <a:srgbClr val="FFFFFF"/>
          </a:solidFill>
          <a:ln w="19050">
            <a:solidFill>
              <a:schemeClr val="accent4">
                <a:lumMod val="75000"/>
              </a:schemeClr>
            </a:solid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2000">
                <a:latin typeface="Arial" panose="020B0604020202020204" pitchFamily="34" charset="0"/>
                <a:ea typeface="Blinker"/>
                <a:cs typeface="Arial" panose="020B0604020202020204" pitchFamily="34" charset="0"/>
                <a:sym typeface="Blinker"/>
              </a:rPr>
              <a:t>Giảm mạnh</a:t>
            </a:r>
          </a:p>
          <a:p>
            <a:pPr marL="0" lvl="0" indent="0" algn="ctr" rtl="0">
              <a:lnSpc>
                <a:spcPct val="150000"/>
              </a:lnSpc>
              <a:spcBef>
                <a:spcPts val="0"/>
              </a:spcBef>
              <a:spcAft>
                <a:spcPts val="0"/>
              </a:spcAft>
              <a:buNone/>
            </a:pPr>
            <a:r>
              <a:rPr lang="en-US" sz="2000">
                <a:latin typeface="Arial" panose="020B0604020202020204" pitchFamily="34" charset="0"/>
                <a:ea typeface="Blinker"/>
                <a:cs typeface="Arial" panose="020B0604020202020204" pitchFamily="34" charset="0"/>
                <a:sym typeface="Blinker"/>
              </a:rPr>
              <a:t>(27,3% - 23,1%)</a:t>
            </a:r>
            <a:endParaRPr sz="2000">
              <a:latin typeface="Arial" panose="020B0604020202020204" pitchFamily="34" charset="0"/>
              <a:ea typeface="Blinker"/>
              <a:cs typeface="Arial" panose="020B0604020202020204" pitchFamily="34" charset="0"/>
              <a:sym typeface="Blinker"/>
            </a:endParaRPr>
          </a:p>
        </p:txBody>
      </p:sp>
      <p:sp>
        <p:nvSpPr>
          <p:cNvPr id="5" name="Google Shape;3045;p50">
            <a:extLst>
              <a:ext uri="{FF2B5EF4-FFF2-40B4-BE49-F238E27FC236}">
                <a16:creationId xmlns:a16="http://schemas.microsoft.com/office/drawing/2014/main" xmlns="" id="{7CE44C9B-0287-EE76-BE25-183B6934D2B4}"/>
              </a:ext>
            </a:extLst>
          </p:cNvPr>
          <p:cNvSpPr/>
          <p:nvPr/>
        </p:nvSpPr>
        <p:spPr>
          <a:xfrm>
            <a:off x="182338" y="3071646"/>
            <a:ext cx="840920" cy="1828800"/>
          </a:xfrm>
          <a:prstGeom prst="roundRect">
            <a:avLst>
              <a:gd name="adj" fmla="val 16667"/>
            </a:avLst>
          </a:prstGeom>
          <a:solidFill>
            <a:srgbClr val="FFFFFF"/>
          </a:solidFill>
          <a:ln w="19050">
            <a:solidFill>
              <a:schemeClr val="accent4"/>
            </a:solidFill>
          </a:ln>
        </p:spPr>
        <p:txBody>
          <a:bodyPr spcFirstLastPara="1" wrap="square" lIns="91425" tIns="91425" rIns="91425" bIns="91425" anchor="ctr" anchorCtr="0">
            <a:noAutofit/>
          </a:bodyPr>
          <a:lstStyle/>
          <a:p>
            <a:pPr lvl="0" algn="ctr">
              <a:lnSpc>
                <a:spcPct val="130000"/>
              </a:lnSpc>
            </a:pPr>
            <a:r>
              <a:rPr lang="en-US" sz="2000">
                <a:latin typeface="Arial" panose="020B0604020202020204" pitchFamily="34" charset="0"/>
                <a:ea typeface="Blinker"/>
                <a:cs typeface="Arial" panose="020B0604020202020204" pitchFamily="34" charset="0"/>
                <a:sym typeface="Blinker"/>
              </a:rPr>
              <a:t>Gia cầm</a:t>
            </a:r>
          </a:p>
        </p:txBody>
      </p:sp>
      <p:sp>
        <p:nvSpPr>
          <p:cNvPr id="6" name="Google Shape;3047;p50">
            <a:extLst>
              <a:ext uri="{FF2B5EF4-FFF2-40B4-BE49-F238E27FC236}">
                <a16:creationId xmlns:a16="http://schemas.microsoft.com/office/drawing/2014/main" xmlns="" id="{23BCD508-FF27-A190-4125-D75303930DBD}"/>
              </a:ext>
            </a:extLst>
          </p:cNvPr>
          <p:cNvSpPr/>
          <p:nvPr/>
        </p:nvSpPr>
        <p:spPr>
          <a:xfrm>
            <a:off x="1144359" y="3071646"/>
            <a:ext cx="2340864" cy="1828800"/>
          </a:xfrm>
          <a:prstGeom prst="roundRect">
            <a:avLst>
              <a:gd name="adj" fmla="val 3501"/>
            </a:avLst>
          </a:prstGeom>
          <a:solidFill>
            <a:srgbClr val="FFFFFF"/>
          </a:solidFill>
          <a:ln w="19050">
            <a:solidFill>
              <a:schemeClr val="accent4">
                <a:lumMod val="75000"/>
              </a:schemeClr>
            </a:solidFill>
          </a:ln>
        </p:spPr>
        <p:txBody>
          <a:bodyPr spcFirstLastPara="1" wrap="square" lIns="91425" tIns="91425" rIns="91425" bIns="91425" anchor="ctr" anchorCtr="0">
            <a:noAutofit/>
          </a:bodyPr>
          <a:lstStyle/>
          <a:p>
            <a:pPr lvl="0" algn="ctr">
              <a:lnSpc>
                <a:spcPct val="130000"/>
              </a:lnSpc>
            </a:pPr>
            <a:r>
              <a:rPr lang="en-US" sz="2000">
                <a:latin typeface="Arial" panose="020B0604020202020204" pitchFamily="34" charset="0"/>
                <a:ea typeface="Blinker"/>
                <a:cs typeface="Arial" panose="020B0604020202020204" pitchFamily="34" charset="0"/>
                <a:sym typeface="Blinker"/>
              </a:rPr>
              <a:t>Tăng mạnh </a:t>
            </a:r>
          </a:p>
          <a:p>
            <a:pPr lvl="0" algn="ctr">
              <a:lnSpc>
                <a:spcPct val="130000"/>
              </a:lnSpc>
            </a:pPr>
            <a:r>
              <a:rPr lang="en-US" sz="2000">
                <a:latin typeface="Arial" panose="020B0604020202020204" pitchFamily="34" charset="0"/>
                <a:ea typeface="Blinker"/>
                <a:cs typeface="Arial" panose="020B0604020202020204" pitchFamily="34" charset="0"/>
                <a:sym typeface="Blinker"/>
              </a:rPr>
              <a:t>(301,9% - 524,1%)</a:t>
            </a:r>
          </a:p>
        </p:txBody>
      </p:sp>
      <p:sp>
        <p:nvSpPr>
          <p:cNvPr id="11" name="Google Shape;3038;p50">
            <a:extLst>
              <a:ext uri="{FF2B5EF4-FFF2-40B4-BE49-F238E27FC236}">
                <a16:creationId xmlns:a16="http://schemas.microsoft.com/office/drawing/2014/main" xmlns="" id="{4AFE0810-7F33-90F2-FD45-03249B708E1C}"/>
              </a:ext>
            </a:extLst>
          </p:cNvPr>
          <p:cNvSpPr/>
          <p:nvPr/>
        </p:nvSpPr>
        <p:spPr>
          <a:xfrm>
            <a:off x="182338" y="199226"/>
            <a:ext cx="840920" cy="855079"/>
          </a:xfrm>
          <a:prstGeom prst="roundRect">
            <a:avLst>
              <a:gd name="adj" fmla="val 10195"/>
            </a:avLst>
          </a:prstGeom>
          <a:solidFill>
            <a:schemeClr val="accent4"/>
          </a:solid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2000" b="1">
                <a:solidFill>
                  <a:srgbClr val="FFFFFF"/>
                </a:solidFill>
                <a:latin typeface="Arial" panose="020B0604020202020204" pitchFamily="34" charset="0"/>
                <a:ea typeface="Blinker"/>
                <a:cs typeface="Arial" panose="020B0604020202020204" pitchFamily="34" charset="0"/>
                <a:sym typeface="Blinker"/>
              </a:rPr>
              <a:t>Con vật</a:t>
            </a:r>
            <a:endParaRPr sz="2000" b="1">
              <a:solidFill>
                <a:srgbClr val="FFFFFF"/>
              </a:solidFill>
              <a:latin typeface="Arial" panose="020B0604020202020204" pitchFamily="34" charset="0"/>
              <a:ea typeface="Blinker"/>
              <a:cs typeface="Arial" panose="020B0604020202020204" pitchFamily="34" charset="0"/>
              <a:sym typeface="Blinker"/>
            </a:endParaRPr>
          </a:p>
        </p:txBody>
      </p:sp>
      <p:sp>
        <p:nvSpPr>
          <p:cNvPr id="12" name="Google Shape;3040;p50">
            <a:extLst>
              <a:ext uri="{FF2B5EF4-FFF2-40B4-BE49-F238E27FC236}">
                <a16:creationId xmlns:a16="http://schemas.microsoft.com/office/drawing/2014/main" xmlns="" id="{8DBF2651-F5EB-8FFA-D21A-030F99EB5258}"/>
              </a:ext>
            </a:extLst>
          </p:cNvPr>
          <p:cNvSpPr/>
          <p:nvPr/>
        </p:nvSpPr>
        <p:spPr>
          <a:xfrm>
            <a:off x="1144359" y="199226"/>
            <a:ext cx="2340864" cy="855079"/>
          </a:xfrm>
          <a:prstGeom prst="roundRect">
            <a:avLst>
              <a:gd name="adj" fmla="val 16667"/>
            </a:avLst>
          </a:prstGeom>
          <a:solidFill>
            <a:schemeClr val="accent4">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rgbClr val="FFFFFF"/>
                </a:solidFill>
                <a:latin typeface="Arial" panose="020B0604020202020204" pitchFamily="34" charset="0"/>
                <a:ea typeface="Blinker"/>
                <a:cs typeface="Arial" panose="020B0604020202020204" pitchFamily="34" charset="0"/>
                <a:sym typeface="Blinker"/>
              </a:rPr>
              <a:t>Hiện trạng</a:t>
            </a:r>
            <a:endParaRPr sz="2000" b="1">
              <a:solidFill>
                <a:srgbClr val="FFFFFF"/>
              </a:solidFill>
              <a:latin typeface="Arial" panose="020B0604020202020204" pitchFamily="34" charset="0"/>
              <a:ea typeface="Blinker"/>
              <a:cs typeface="Arial" panose="020B0604020202020204" pitchFamily="34" charset="0"/>
              <a:sym typeface="Blinker"/>
            </a:endParaRPr>
          </a:p>
        </p:txBody>
      </p:sp>
      <p:sp>
        <p:nvSpPr>
          <p:cNvPr id="13" name="Google Shape;3040;p50">
            <a:extLst>
              <a:ext uri="{FF2B5EF4-FFF2-40B4-BE49-F238E27FC236}">
                <a16:creationId xmlns:a16="http://schemas.microsoft.com/office/drawing/2014/main" xmlns="" id="{2407CF00-ACEA-094D-A415-541A5E4E7900}"/>
              </a:ext>
            </a:extLst>
          </p:cNvPr>
          <p:cNvSpPr/>
          <p:nvPr/>
        </p:nvSpPr>
        <p:spPr>
          <a:xfrm>
            <a:off x="3606324" y="1151897"/>
            <a:ext cx="1970314" cy="1828800"/>
          </a:xfrm>
          <a:prstGeom prst="roundRect">
            <a:avLst>
              <a:gd name="adj" fmla="val 8616"/>
            </a:avLst>
          </a:prstGeom>
          <a:solidFill>
            <a:srgbClr val="FFFFFF"/>
          </a:solidFill>
          <a:ln w="19050">
            <a:solidFill>
              <a:schemeClr val="bg2">
                <a:lumMod val="50000"/>
              </a:schemeClr>
            </a:solidFill>
          </a:ln>
        </p:spPr>
        <p:txBody>
          <a:bodyPr spcFirstLastPara="1" wrap="square" lIns="91425" tIns="91425" rIns="91425" bIns="91425" anchor="ctr" anchorCtr="0">
            <a:noAutofit/>
          </a:bodyPr>
          <a:lstStyle/>
          <a:p>
            <a:pPr marL="0" lvl="0" indent="0" algn="just" rtl="0">
              <a:lnSpc>
                <a:spcPct val="150000"/>
              </a:lnSpc>
              <a:spcBef>
                <a:spcPts val="0"/>
              </a:spcBef>
              <a:spcAft>
                <a:spcPts val="0"/>
              </a:spcAft>
              <a:buNone/>
            </a:pPr>
            <a:r>
              <a:rPr lang="en-US" sz="2000">
                <a:latin typeface="Arial" panose="020B0604020202020204" pitchFamily="34" charset="0"/>
                <a:ea typeface="Blinker"/>
                <a:cs typeface="Arial" panose="020B0604020202020204" pitchFamily="34" charset="0"/>
                <a:sym typeface="Blinker"/>
              </a:rPr>
              <a:t>Trung du và miền núi Bắc Bộ, đồng bằng sông Hồng.</a:t>
            </a:r>
            <a:endParaRPr sz="2000">
              <a:latin typeface="Arial" panose="020B0604020202020204" pitchFamily="34" charset="0"/>
              <a:ea typeface="Blinker"/>
              <a:cs typeface="Arial" panose="020B0604020202020204" pitchFamily="34" charset="0"/>
              <a:sym typeface="Blinker"/>
            </a:endParaRPr>
          </a:p>
        </p:txBody>
      </p:sp>
      <p:sp>
        <p:nvSpPr>
          <p:cNvPr id="14" name="Google Shape;3047;p50">
            <a:extLst>
              <a:ext uri="{FF2B5EF4-FFF2-40B4-BE49-F238E27FC236}">
                <a16:creationId xmlns:a16="http://schemas.microsoft.com/office/drawing/2014/main" xmlns="" id="{B85FCEBE-5D46-1FD0-346A-673322784E5E}"/>
              </a:ext>
            </a:extLst>
          </p:cNvPr>
          <p:cNvSpPr/>
          <p:nvPr/>
        </p:nvSpPr>
        <p:spPr>
          <a:xfrm>
            <a:off x="3606324" y="3077204"/>
            <a:ext cx="1970314" cy="1828800"/>
          </a:xfrm>
          <a:prstGeom prst="roundRect">
            <a:avLst>
              <a:gd name="adj" fmla="val 5617"/>
            </a:avLst>
          </a:prstGeom>
          <a:solidFill>
            <a:srgbClr val="FFFFFF"/>
          </a:solidFill>
          <a:ln w="19050">
            <a:solidFill>
              <a:schemeClr val="bg2">
                <a:lumMod val="50000"/>
              </a:schemeClr>
            </a:solidFill>
          </a:ln>
        </p:spPr>
        <p:txBody>
          <a:bodyPr spcFirstLastPara="1" wrap="square" lIns="91425" tIns="91425" rIns="91425" bIns="91425" anchor="ctr" anchorCtr="0">
            <a:noAutofit/>
          </a:bodyPr>
          <a:lstStyle/>
          <a:p>
            <a:pPr lvl="0" algn="just">
              <a:lnSpc>
                <a:spcPct val="150000"/>
              </a:lnSpc>
            </a:pPr>
            <a:r>
              <a:rPr lang="en-US" sz="2000">
                <a:latin typeface="Arial" panose="020B0604020202020204" pitchFamily="34" charset="0"/>
                <a:ea typeface="Blinker"/>
                <a:cs typeface="Arial" panose="020B0604020202020204" pitchFamily="34" charset="0"/>
                <a:sym typeface="Blinker"/>
              </a:rPr>
              <a:t>ĐB.sông Hồng, Bắc Trung Bộ, Duyên hải miền Trung.</a:t>
            </a:r>
            <a:endParaRPr sz="2000">
              <a:latin typeface="Arial" panose="020B0604020202020204" pitchFamily="34" charset="0"/>
              <a:ea typeface="Blinker"/>
              <a:cs typeface="Arial" panose="020B0604020202020204" pitchFamily="34" charset="0"/>
              <a:sym typeface="Blinker"/>
            </a:endParaRPr>
          </a:p>
        </p:txBody>
      </p:sp>
      <p:sp>
        <p:nvSpPr>
          <p:cNvPr id="17" name="Google Shape;3040;p50">
            <a:extLst>
              <a:ext uri="{FF2B5EF4-FFF2-40B4-BE49-F238E27FC236}">
                <a16:creationId xmlns:a16="http://schemas.microsoft.com/office/drawing/2014/main" xmlns="" id="{659B86D2-1B00-5F02-8222-3802ED8229C7}"/>
              </a:ext>
            </a:extLst>
          </p:cNvPr>
          <p:cNvSpPr/>
          <p:nvPr/>
        </p:nvSpPr>
        <p:spPr>
          <a:xfrm>
            <a:off x="3606324" y="199226"/>
            <a:ext cx="1970314" cy="855079"/>
          </a:xfrm>
          <a:prstGeom prst="roundRect">
            <a:avLst>
              <a:gd name="adj" fmla="val 16667"/>
            </a:avLst>
          </a:prstGeom>
          <a:solidFill>
            <a:schemeClr val="bg2">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rgbClr val="FFFFFF"/>
                </a:solidFill>
                <a:latin typeface="Arial" panose="020B0604020202020204" pitchFamily="34" charset="0"/>
                <a:ea typeface="Blinker"/>
                <a:cs typeface="Arial" panose="020B0604020202020204" pitchFamily="34" charset="0"/>
                <a:sym typeface="Blinker"/>
              </a:rPr>
              <a:t>Phân bố</a:t>
            </a:r>
            <a:endParaRPr sz="2000" b="1">
              <a:solidFill>
                <a:srgbClr val="FFFFFF"/>
              </a:solidFill>
              <a:latin typeface="Arial" panose="020B0604020202020204" pitchFamily="34" charset="0"/>
              <a:ea typeface="Blinker"/>
              <a:cs typeface="Arial" panose="020B0604020202020204" pitchFamily="34" charset="0"/>
              <a:sym typeface="Blinker"/>
            </a:endParaRPr>
          </a:p>
        </p:txBody>
      </p:sp>
      <p:sp>
        <p:nvSpPr>
          <p:cNvPr id="16" name="Google Shape;3040;p50">
            <a:extLst>
              <a:ext uri="{FF2B5EF4-FFF2-40B4-BE49-F238E27FC236}">
                <a16:creationId xmlns:a16="http://schemas.microsoft.com/office/drawing/2014/main" xmlns="" id="{16A48C1E-4CA6-165E-21FD-FB7E11A1B23D}"/>
              </a:ext>
            </a:extLst>
          </p:cNvPr>
          <p:cNvSpPr/>
          <p:nvPr/>
        </p:nvSpPr>
        <p:spPr>
          <a:xfrm>
            <a:off x="5711314" y="1151897"/>
            <a:ext cx="3228578" cy="1828800"/>
          </a:xfrm>
          <a:prstGeom prst="roundRect">
            <a:avLst>
              <a:gd name="adj" fmla="val 5811"/>
            </a:avLst>
          </a:prstGeom>
          <a:solidFill>
            <a:srgbClr val="FFFFFF"/>
          </a:solidFill>
          <a:ln w="19050">
            <a:solidFill>
              <a:schemeClr val="accent2">
                <a:lumMod val="75000"/>
              </a:schemeClr>
            </a:solidFill>
          </a:ln>
        </p:spPr>
        <p:txBody>
          <a:bodyPr spcFirstLastPara="1" wrap="square" lIns="91425" tIns="91425" rIns="91425" bIns="91425" anchor="ctr" anchorCtr="0">
            <a:noAutofit/>
          </a:bodyPr>
          <a:lstStyle/>
          <a:p>
            <a:pPr lvl="0" algn="just" rtl="0">
              <a:lnSpc>
                <a:spcPct val="150000"/>
              </a:lnSpc>
              <a:spcBef>
                <a:spcPts val="0"/>
              </a:spcBef>
              <a:spcAft>
                <a:spcPts val="0"/>
              </a:spcAft>
            </a:pPr>
            <a:r>
              <a:rPr lang="en-US" sz="2000">
                <a:latin typeface="Arial" panose="020B0604020202020204" pitchFamily="34" charset="0"/>
                <a:ea typeface="Blinker"/>
                <a:cs typeface="Arial" panose="020B0604020202020204" pitchFamily="34" charset="0"/>
                <a:sym typeface="Blinker"/>
              </a:rPr>
              <a:t>Chuyển dịch từ chăn nuôi quy mô nhỏ sang phát triển mô hình trang trại tập trung và khép kín.</a:t>
            </a:r>
          </a:p>
        </p:txBody>
      </p:sp>
      <p:sp>
        <p:nvSpPr>
          <p:cNvPr id="20" name="Google Shape;3040;p50">
            <a:extLst>
              <a:ext uri="{FF2B5EF4-FFF2-40B4-BE49-F238E27FC236}">
                <a16:creationId xmlns:a16="http://schemas.microsoft.com/office/drawing/2014/main" xmlns="" id="{823AD907-44D1-9A58-44CB-3F98E05173AC}"/>
              </a:ext>
            </a:extLst>
          </p:cNvPr>
          <p:cNvSpPr/>
          <p:nvPr/>
        </p:nvSpPr>
        <p:spPr>
          <a:xfrm>
            <a:off x="5711314" y="200311"/>
            <a:ext cx="3228577" cy="855079"/>
          </a:xfrm>
          <a:prstGeom prst="roundRect">
            <a:avLst>
              <a:gd name="adj" fmla="val 16667"/>
            </a:avLst>
          </a:prstGeom>
          <a:solidFill>
            <a:schemeClr val="accent2">
              <a:lumMod val="75000"/>
            </a:schemeClr>
          </a:solid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2000" b="1">
                <a:solidFill>
                  <a:srgbClr val="FFFFFF"/>
                </a:solidFill>
                <a:latin typeface="Arial" panose="020B0604020202020204" pitchFamily="34" charset="0"/>
                <a:ea typeface="Blinker"/>
                <a:cs typeface="Arial" panose="020B0604020202020204" pitchFamily="34" charset="0"/>
                <a:sym typeface="Blinker"/>
              </a:rPr>
              <a:t>Hướng phát triển</a:t>
            </a:r>
            <a:endParaRPr sz="2000" b="1">
              <a:solidFill>
                <a:srgbClr val="FFFFFF"/>
              </a:solidFill>
              <a:latin typeface="Arial" panose="020B0604020202020204" pitchFamily="34" charset="0"/>
              <a:ea typeface="Blinker"/>
              <a:cs typeface="Arial" panose="020B0604020202020204" pitchFamily="34" charset="0"/>
              <a:sym typeface="Blinker"/>
            </a:endParaRPr>
          </a:p>
        </p:txBody>
      </p:sp>
      <p:sp>
        <p:nvSpPr>
          <p:cNvPr id="22" name="Google Shape;3040;p50">
            <a:extLst>
              <a:ext uri="{FF2B5EF4-FFF2-40B4-BE49-F238E27FC236}">
                <a16:creationId xmlns:a16="http://schemas.microsoft.com/office/drawing/2014/main" xmlns="" id="{64426039-E6FC-DCCA-7465-9D815C0E8867}"/>
              </a:ext>
            </a:extLst>
          </p:cNvPr>
          <p:cNvSpPr/>
          <p:nvPr/>
        </p:nvSpPr>
        <p:spPr>
          <a:xfrm>
            <a:off x="5707942" y="3077203"/>
            <a:ext cx="3228578" cy="1828800"/>
          </a:xfrm>
          <a:prstGeom prst="roundRect">
            <a:avLst>
              <a:gd name="adj" fmla="val 5811"/>
            </a:avLst>
          </a:prstGeom>
          <a:solidFill>
            <a:srgbClr val="FFFFFF"/>
          </a:solidFill>
          <a:ln w="19050">
            <a:solidFill>
              <a:schemeClr val="accent2">
                <a:lumMod val="75000"/>
              </a:schemeClr>
            </a:solidFill>
          </a:ln>
        </p:spPr>
        <p:txBody>
          <a:bodyPr spcFirstLastPara="1" wrap="square" lIns="91425" tIns="91425" rIns="91425" bIns="91425" anchor="ctr" anchorCtr="0">
            <a:noAutofit/>
          </a:bodyPr>
          <a:lstStyle/>
          <a:p>
            <a:pPr lvl="0" algn="just" rtl="0">
              <a:lnSpc>
                <a:spcPct val="150000"/>
              </a:lnSpc>
              <a:spcBef>
                <a:spcPts val="0"/>
              </a:spcBef>
              <a:spcAft>
                <a:spcPts val="0"/>
              </a:spcAft>
            </a:pPr>
            <a:r>
              <a:rPr lang="en-US" sz="2000">
                <a:latin typeface="Arial" panose="020B0604020202020204" pitchFamily="34" charset="0"/>
                <a:ea typeface="Blinker"/>
                <a:cs typeface="Arial" panose="020B0604020202020204" pitchFamily="34" charset="0"/>
                <a:sym typeface="Blinker"/>
              </a:rPr>
              <a:t>Phát triển theo quy mô hộ gia đình và quy mô trang trại với nhiều hình thức chăn nuôi.</a:t>
            </a:r>
          </a:p>
        </p:txBody>
      </p:sp>
    </p:spTree>
    <p:extLst>
      <p:ext uri="{BB962C8B-B14F-4D97-AF65-F5344CB8AC3E}">
        <p14:creationId xmlns:p14="http://schemas.microsoft.com/office/powerpoint/2010/main" val="3290736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dissolve">
                                      <p:cBhvr>
                                        <p:cTn id="13" dur="500"/>
                                        <p:tgtEl>
                                          <p:spTgt spid="1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dissolv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anim calcmode="lin" valueType="num">
                                      <p:cBhvr>
                                        <p:cTn id="22" dur="500" fill="hold"/>
                                        <p:tgtEl>
                                          <p:spTgt spid="3"/>
                                        </p:tgtEl>
                                        <p:attrNameLst>
                                          <p:attrName>ppt_x</p:attrName>
                                        </p:attrNameLst>
                                      </p:cBhvr>
                                      <p:tavLst>
                                        <p:tav tm="0">
                                          <p:val>
                                            <p:strVal val="#ppt_x"/>
                                          </p:val>
                                        </p:tav>
                                        <p:tav tm="100000">
                                          <p:val>
                                            <p:strVal val="#ppt_x"/>
                                          </p:val>
                                        </p:tav>
                                      </p:tavLst>
                                    </p:anim>
                                    <p:anim calcmode="lin" valueType="num">
                                      <p:cBhvr>
                                        <p:cTn id="23" dur="5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anim calcmode="lin" valueType="num">
                                      <p:cBhvr>
                                        <p:cTn id="27" dur="500" fill="hold"/>
                                        <p:tgtEl>
                                          <p:spTgt spid="4"/>
                                        </p:tgtEl>
                                        <p:attrNameLst>
                                          <p:attrName>ppt_x</p:attrName>
                                        </p:attrNameLst>
                                      </p:cBhvr>
                                      <p:tavLst>
                                        <p:tav tm="0">
                                          <p:val>
                                            <p:strVal val="#ppt_x"/>
                                          </p:val>
                                        </p:tav>
                                        <p:tav tm="100000">
                                          <p:val>
                                            <p:strVal val="#ppt_x"/>
                                          </p:val>
                                        </p:tav>
                                      </p:tavLst>
                                    </p:anim>
                                    <p:anim calcmode="lin" valueType="num">
                                      <p:cBhvr>
                                        <p:cTn id="28" dur="5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anim calcmode="lin" valueType="num">
                                      <p:cBhvr>
                                        <p:cTn id="37" dur="500" fill="hold"/>
                                        <p:tgtEl>
                                          <p:spTgt spid="16"/>
                                        </p:tgtEl>
                                        <p:attrNameLst>
                                          <p:attrName>ppt_x</p:attrName>
                                        </p:attrNameLst>
                                      </p:cBhvr>
                                      <p:tavLst>
                                        <p:tav tm="0">
                                          <p:val>
                                            <p:strVal val="#ppt_x"/>
                                          </p:val>
                                        </p:tav>
                                        <p:tav tm="100000">
                                          <p:val>
                                            <p:strVal val="#ppt_x"/>
                                          </p:val>
                                        </p:tav>
                                      </p:tavLst>
                                    </p:anim>
                                    <p:anim calcmode="lin" valueType="num">
                                      <p:cBhvr>
                                        <p:cTn id="3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anim calcmode="lin" valueType="num">
                                      <p:cBhvr>
                                        <p:cTn id="44" dur="500" fill="hold"/>
                                        <p:tgtEl>
                                          <p:spTgt spid="5"/>
                                        </p:tgtEl>
                                        <p:attrNameLst>
                                          <p:attrName>ppt_x</p:attrName>
                                        </p:attrNameLst>
                                      </p:cBhvr>
                                      <p:tavLst>
                                        <p:tav tm="0">
                                          <p:val>
                                            <p:strVal val="#ppt_x"/>
                                          </p:val>
                                        </p:tav>
                                        <p:tav tm="100000">
                                          <p:val>
                                            <p:strVal val="#ppt_x"/>
                                          </p:val>
                                        </p:tav>
                                      </p:tavLst>
                                    </p:anim>
                                    <p:anim calcmode="lin" valueType="num">
                                      <p:cBhvr>
                                        <p:cTn id="45" dur="500" fill="hold"/>
                                        <p:tgtEl>
                                          <p:spTgt spid="5"/>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anim calcmode="lin" valueType="num">
                                      <p:cBhvr>
                                        <p:cTn id="49" dur="500" fill="hold"/>
                                        <p:tgtEl>
                                          <p:spTgt spid="6"/>
                                        </p:tgtEl>
                                        <p:attrNameLst>
                                          <p:attrName>ppt_x</p:attrName>
                                        </p:attrNameLst>
                                      </p:cBhvr>
                                      <p:tavLst>
                                        <p:tav tm="0">
                                          <p:val>
                                            <p:strVal val="#ppt_x"/>
                                          </p:val>
                                        </p:tav>
                                        <p:tav tm="100000">
                                          <p:val>
                                            <p:strVal val="#ppt_x"/>
                                          </p:val>
                                        </p:tav>
                                      </p:tavLst>
                                    </p:anim>
                                    <p:anim calcmode="lin" valueType="num">
                                      <p:cBhvr>
                                        <p:cTn id="50" dur="500" fill="hold"/>
                                        <p:tgtEl>
                                          <p:spTgt spid="6"/>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anim calcmode="lin" valueType="num">
                                      <p:cBhvr>
                                        <p:cTn id="54" dur="500" fill="hold"/>
                                        <p:tgtEl>
                                          <p:spTgt spid="14"/>
                                        </p:tgtEl>
                                        <p:attrNameLst>
                                          <p:attrName>ppt_x</p:attrName>
                                        </p:attrNameLst>
                                      </p:cBhvr>
                                      <p:tavLst>
                                        <p:tav tm="0">
                                          <p:val>
                                            <p:strVal val="#ppt_x"/>
                                          </p:val>
                                        </p:tav>
                                        <p:tav tm="100000">
                                          <p:val>
                                            <p:strVal val="#ppt_x"/>
                                          </p:val>
                                        </p:tav>
                                      </p:tavLst>
                                    </p:anim>
                                    <p:anim calcmode="lin" valueType="num">
                                      <p:cBhvr>
                                        <p:cTn id="55" dur="500" fill="hold"/>
                                        <p:tgtEl>
                                          <p:spTgt spid="14"/>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anim calcmode="lin" valueType="num">
                                      <p:cBhvr>
                                        <p:cTn id="59" dur="500" fill="hold"/>
                                        <p:tgtEl>
                                          <p:spTgt spid="22"/>
                                        </p:tgtEl>
                                        <p:attrNameLst>
                                          <p:attrName>ppt_x</p:attrName>
                                        </p:attrNameLst>
                                      </p:cBhvr>
                                      <p:tavLst>
                                        <p:tav tm="0">
                                          <p:val>
                                            <p:strVal val="#ppt_x"/>
                                          </p:val>
                                        </p:tav>
                                        <p:tav tm="100000">
                                          <p:val>
                                            <p:strVal val="#ppt_x"/>
                                          </p:val>
                                        </p:tav>
                                      </p:tavLst>
                                    </p:anim>
                                    <p:anim calcmode="lin" valueType="num">
                                      <p:cBhvr>
                                        <p:cTn id="60"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1" grpId="0" animBg="1"/>
      <p:bldP spid="12" grpId="0" animBg="1"/>
      <p:bldP spid="13" grpId="0" animBg="1"/>
      <p:bldP spid="14" grpId="0" animBg="1"/>
      <p:bldP spid="17" grpId="0" animBg="1"/>
      <p:bldP spid="16" grpId="0" animBg="1"/>
      <p:bldP spid="20"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ellphone with blue hexagons and white text&#10;&#10;Description automatically generated">
            <a:extLst>
              <a:ext uri="{FF2B5EF4-FFF2-40B4-BE49-F238E27FC236}">
                <a16:creationId xmlns:a16="http://schemas.microsoft.com/office/drawing/2014/main" xmlns="" id="{AD917D89-302D-BEC8-7B55-171B13760CBB}"/>
              </a:ext>
            </a:extLst>
          </p:cNvPr>
          <p:cNvPicPr>
            <a:picLocks noChangeAspect="1"/>
          </p:cNvPicPr>
          <p:nvPr/>
        </p:nvPicPr>
        <p:blipFill rotWithShape="1">
          <a:blip r:embed="rId2"/>
          <a:srcRect b="53651"/>
          <a:stretch/>
        </p:blipFill>
        <p:spPr>
          <a:xfrm>
            <a:off x="32657" y="69681"/>
            <a:ext cx="4539343" cy="5004137"/>
          </a:xfrm>
          <a:prstGeom prst="rect">
            <a:avLst/>
          </a:prstGeom>
        </p:spPr>
      </p:pic>
      <p:pic>
        <p:nvPicPr>
          <p:cNvPr id="5" name="Picture 4" descr="A cellphone with blue hexagons and white text&#10;&#10;Description automatically generated">
            <a:extLst>
              <a:ext uri="{FF2B5EF4-FFF2-40B4-BE49-F238E27FC236}">
                <a16:creationId xmlns:a16="http://schemas.microsoft.com/office/drawing/2014/main" xmlns="" id="{174CB822-2DA6-2CC2-94F9-1EFE26F5B703}"/>
              </a:ext>
            </a:extLst>
          </p:cNvPr>
          <p:cNvPicPr>
            <a:picLocks noChangeAspect="1"/>
          </p:cNvPicPr>
          <p:nvPr/>
        </p:nvPicPr>
        <p:blipFill rotWithShape="1">
          <a:blip r:embed="rId2"/>
          <a:srcRect l="1617" t="46316" r="-1617" b="7335"/>
          <a:stretch/>
        </p:blipFill>
        <p:spPr>
          <a:xfrm>
            <a:off x="4604657" y="68036"/>
            <a:ext cx="4539343" cy="5004137"/>
          </a:xfrm>
          <a:prstGeom prst="rect">
            <a:avLst/>
          </a:prstGeom>
        </p:spPr>
      </p:pic>
    </p:spTree>
    <p:extLst>
      <p:ext uri="{BB962C8B-B14F-4D97-AF65-F5344CB8AC3E}">
        <p14:creationId xmlns:p14="http://schemas.microsoft.com/office/powerpoint/2010/main" val="36595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9FCF0A3-5A63-9B1C-0554-03CE813A7092}"/>
              </a:ext>
            </a:extLst>
          </p:cNvPr>
          <p:cNvSpPr txBox="1"/>
          <p:nvPr/>
        </p:nvSpPr>
        <p:spPr>
          <a:xfrm>
            <a:off x="437940" y="1476162"/>
            <a:ext cx="5211745" cy="3266985"/>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vi-VN" sz="2000"/>
              <a:t>Ngành chăn nuôi cung cấp cho con người lương thực phẩm quan trọng đối với sự sống. </a:t>
            </a:r>
          </a:p>
          <a:p>
            <a:pPr marL="342900" indent="-342900" algn="just">
              <a:lnSpc>
                <a:spcPct val="150000"/>
              </a:lnSpc>
              <a:buFont typeface="Arial" panose="020B0604020202020204" pitchFamily="34" charset="0"/>
              <a:buChar char="•"/>
            </a:pPr>
            <a:r>
              <a:rPr lang="vi-VN" sz="2000"/>
              <a:t>Đem lại nguồn thu nhập lớn cho nhà nước thông qua các hoạt động buôn bán trong nước và xuất khẩu ra nước ngoài. </a:t>
            </a:r>
          </a:p>
          <a:p>
            <a:pPr marL="342900" indent="-342900" algn="just">
              <a:lnSpc>
                <a:spcPct val="150000"/>
              </a:lnSpc>
              <a:buFont typeface="Arial" panose="020B0604020202020204" pitchFamily="34" charset="0"/>
              <a:buChar char="•"/>
            </a:pPr>
            <a:r>
              <a:rPr lang="vi-VN" sz="2000"/>
              <a:t>Ảnh hưởng chi phối đến các ngành khác. </a:t>
            </a:r>
          </a:p>
        </p:txBody>
      </p:sp>
      <p:grpSp>
        <p:nvGrpSpPr>
          <p:cNvPr id="4" name="Group 3">
            <a:extLst>
              <a:ext uri="{FF2B5EF4-FFF2-40B4-BE49-F238E27FC236}">
                <a16:creationId xmlns:a16="http://schemas.microsoft.com/office/drawing/2014/main" xmlns="" id="{1D2620BF-3453-1BB4-771A-460F98BE2D1C}"/>
              </a:ext>
            </a:extLst>
          </p:cNvPr>
          <p:cNvGrpSpPr/>
          <p:nvPr/>
        </p:nvGrpSpPr>
        <p:grpSpPr>
          <a:xfrm>
            <a:off x="1616529" y="290286"/>
            <a:ext cx="5910942" cy="973667"/>
            <a:chOff x="97972" y="279400"/>
            <a:chExt cx="5910942" cy="973667"/>
          </a:xfrm>
        </p:grpSpPr>
        <p:sp>
          <p:nvSpPr>
            <p:cNvPr id="9" name="Rectangle: Rounded Corners 8">
              <a:extLst>
                <a:ext uri="{FF2B5EF4-FFF2-40B4-BE49-F238E27FC236}">
                  <a16:creationId xmlns:a16="http://schemas.microsoft.com/office/drawing/2014/main" xmlns="" id="{5A1E9469-80C2-5D75-4861-AEDF810ED153}"/>
                </a:ext>
              </a:extLst>
            </p:cNvPr>
            <p:cNvSpPr/>
            <p:nvPr/>
          </p:nvSpPr>
          <p:spPr>
            <a:xfrm>
              <a:off x="402166" y="279400"/>
              <a:ext cx="5606748" cy="973667"/>
            </a:xfrm>
            <a:prstGeom prst="roundRect">
              <a:avLst/>
            </a:prstGeom>
            <a:solidFill>
              <a:srgbClr val="FFFFFF"/>
            </a:solidFill>
            <a:ln>
              <a:solidFill>
                <a:srgbClr val="DA1A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Tại sao phải đưa ngành chăn nuôi </a:t>
              </a:r>
              <a:endParaRPr lang="en-US" sz="2000">
                <a:solidFill>
                  <a:srgbClr val="000000"/>
                </a:solidFill>
              </a:endParaRPr>
            </a:p>
            <a:p>
              <a:pPr algn="ctr">
                <a:lnSpc>
                  <a:spcPct val="150000"/>
                </a:lnSpc>
              </a:pPr>
              <a:r>
                <a:rPr lang="vi-VN" sz="2000">
                  <a:solidFill>
                    <a:srgbClr val="000000"/>
                  </a:solidFill>
                </a:rPr>
                <a:t>trở thành ngành sản xuất chính? </a:t>
              </a:r>
              <a:endParaRPr lang="en-US" sz="2000">
                <a:solidFill>
                  <a:srgbClr val="000000"/>
                </a:solidFill>
              </a:endParaRPr>
            </a:p>
          </p:txBody>
        </p:sp>
        <p:sp>
          <p:nvSpPr>
            <p:cNvPr id="3" name="Freeform 11">
              <a:extLst>
                <a:ext uri="{FF2B5EF4-FFF2-40B4-BE49-F238E27FC236}">
                  <a16:creationId xmlns:a16="http://schemas.microsoft.com/office/drawing/2014/main" xmlns="" id="{C96D513A-270F-6E76-AD82-482AE55226D8}"/>
                </a:ext>
              </a:extLst>
            </p:cNvPr>
            <p:cNvSpPr/>
            <p:nvPr/>
          </p:nvSpPr>
          <p:spPr>
            <a:xfrm>
              <a:off x="97972" y="389467"/>
              <a:ext cx="1132114" cy="863600"/>
            </a:xfrm>
            <a:custGeom>
              <a:avLst/>
              <a:gdLst/>
              <a:ahLst/>
              <a:cxnLst/>
              <a:rect l="l" t="t" r="r" b="b"/>
              <a:pathLst>
                <a:path w="2821017" h="2109885">
                  <a:moveTo>
                    <a:pt x="0" y="0"/>
                  </a:moveTo>
                  <a:lnTo>
                    <a:pt x="2821017" y="0"/>
                  </a:lnTo>
                  <a:lnTo>
                    <a:pt x="2821017" y="2109885"/>
                  </a:lnTo>
                  <a:lnTo>
                    <a:pt x="0" y="2109885"/>
                  </a:lnTo>
                  <a:lnTo>
                    <a:pt x="0" y="0"/>
                  </a:lnTo>
                  <a:close/>
                </a:path>
              </a:pathLst>
            </a:custGeom>
            <a:blipFill>
              <a:blip r:embed="rId2"/>
              <a:stretch>
                <a:fillRect/>
              </a:stretch>
            </a:blipFill>
          </p:spPr>
          <p:txBody>
            <a:bodyPr/>
            <a:lstStyle/>
            <a:p>
              <a:endParaRPr lang="en-US"/>
            </a:p>
          </p:txBody>
        </p:sp>
      </p:grpSp>
      <p:pic>
        <p:nvPicPr>
          <p:cNvPr id="8" name="Picture 7" descr="A person standing next to a large group of pigs&#10;&#10;Description automatically generated">
            <a:extLst>
              <a:ext uri="{FF2B5EF4-FFF2-40B4-BE49-F238E27FC236}">
                <a16:creationId xmlns:a16="http://schemas.microsoft.com/office/drawing/2014/main" xmlns="" id="{4FC70687-7566-1FB2-206F-A9D563196F0B}"/>
              </a:ext>
            </a:extLst>
          </p:cNvPr>
          <p:cNvPicPr>
            <a:picLocks noChangeAspect="1"/>
          </p:cNvPicPr>
          <p:nvPr/>
        </p:nvPicPr>
        <p:blipFill>
          <a:blip r:embed="rId3"/>
          <a:stretch>
            <a:fillRect/>
          </a:stretch>
        </p:blipFill>
        <p:spPr>
          <a:xfrm>
            <a:off x="5791738" y="1476162"/>
            <a:ext cx="2674837" cy="1780438"/>
          </a:xfrm>
          <a:prstGeom prst="ellipse">
            <a:avLst/>
          </a:prstGeom>
        </p:spPr>
      </p:pic>
      <p:pic>
        <p:nvPicPr>
          <p:cNvPr id="13" name="Picture 12" descr="A large group of chickens in a cage&#10;&#10;Description automatically generated">
            <a:extLst>
              <a:ext uri="{FF2B5EF4-FFF2-40B4-BE49-F238E27FC236}">
                <a16:creationId xmlns:a16="http://schemas.microsoft.com/office/drawing/2014/main" xmlns="" id="{A0B9BFC7-0580-1A0D-F52C-D5D49BD069B9}"/>
              </a:ext>
            </a:extLst>
          </p:cNvPr>
          <p:cNvPicPr>
            <a:picLocks noChangeAspect="1"/>
          </p:cNvPicPr>
          <p:nvPr/>
        </p:nvPicPr>
        <p:blipFill>
          <a:blip r:embed="rId4"/>
          <a:stretch>
            <a:fillRect/>
          </a:stretch>
        </p:blipFill>
        <p:spPr>
          <a:xfrm>
            <a:off x="6107423" y="2962709"/>
            <a:ext cx="2674837" cy="1780438"/>
          </a:xfrm>
          <a:prstGeom prst="ellipse">
            <a:avLst/>
          </a:prstGeom>
        </p:spPr>
      </p:pic>
    </p:spTree>
    <p:extLst>
      <p:ext uri="{BB962C8B-B14F-4D97-AF65-F5344CB8AC3E}">
        <p14:creationId xmlns:p14="http://schemas.microsoft.com/office/powerpoint/2010/main" val="80264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xmlns="" id="{10497883-A3C2-35F6-BA19-8A291C8DEBE7}"/>
              </a:ext>
            </a:extLst>
          </p:cNvPr>
          <p:cNvSpPr/>
          <p:nvPr/>
        </p:nvSpPr>
        <p:spPr>
          <a:xfrm>
            <a:off x="910936" y="458933"/>
            <a:ext cx="7322128" cy="1179368"/>
          </a:xfrm>
          <a:prstGeom prst="roundRect">
            <a:avLst/>
          </a:prstGeom>
          <a:solidFill>
            <a:srgbClr val="FFF8E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a:t>
            </a: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1</a:t>
            </a:r>
            <a:r>
              <a:rPr kumimoji="0" lang="vi-VN"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vi-VN" sz="2400" kern="1200" noProof="1">
                <a:solidFill>
                  <a:prstClr val="black"/>
                </a:solidFill>
                <a:cs typeface="Arial" panose="020B0604020202020204" pitchFamily="34" charset="0"/>
              </a:rPr>
              <a:t>Chăn nuôi lợn tập trung nhiều ở Đồng bằng sông Cửu Long chủ yếu là do vùng này có:</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 name="Đáp án đúng">
            <a:extLst>
              <a:ext uri="{FF2B5EF4-FFF2-40B4-BE49-F238E27FC236}">
                <a16:creationId xmlns:a16="http://schemas.microsoft.com/office/drawing/2014/main" xmlns="" id="{D076991C-88F8-DF4A-0E40-9EFB25927F18}"/>
              </a:ext>
            </a:extLst>
          </p:cNvPr>
          <p:cNvSpPr/>
          <p:nvPr/>
        </p:nvSpPr>
        <p:spPr>
          <a:xfrm>
            <a:off x="910938" y="3409949"/>
            <a:ext cx="3401291" cy="1328304"/>
          </a:xfrm>
          <a:prstGeom prst="roundRect">
            <a:avLst/>
          </a:prstGeom>
          <a:solidFill>
            <a:srgbClr val="FFF8E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vi-VN" sz="2000" kern="1200" noProof="1">
                <a:solidFill>
                  <a:prstClr val="black"/>
                </a:solidFill>
                <a:cs typeface="Arial" panose="020B0604020202020204" pitchFamily="34" charset="0"/>
              </a:rPr>
              <a:t>B. cơ sở thức ăn dồi dào.</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 name="Đáp án sai 1">
            <a:extLst>
              <a:ext uri="{FF2B5EF4-FFF2-40B4-BE49-F238E27FC236}">
                <a16:creationId xmlns:a16="http://schemas.microsoft.com/office/drawing/2014/main" xmlns="" id="{6157F173-350D-0EDB-6A28-7B62FB86313E}"/>
              </a:ext>
            </a:extLst>
          </p:cNvPr>
          <p:cNvSpPr/>
          <p:nvPr/>
        </p:nvSpPr>
        <p:spPr>
          <a:xfrm>
            <a:off x="910936" y="1853045"/>
            <a:ext cx="3401291" cy="1328305"/>
          </a:xfrm>
          <a:prstGeom prst="roundRect">
            <a:avLst>
              <a:gd name="adj" fmla="val 10930"/>
            </a:avLst>
          </a:prstGeom>
          <a:solidFill>
            <a:srgbClr val="FFF8E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vi-VN" sz="2000" kern="1200" noProof="1">
                <a:solidFill>
                  <a:prstClr val="black"/>
                </a:solidFill>
                <a:cs typeface="Arial" panose="020B0604020202020204" pitchFamily="34" charset="0"/>
              </a:rPr>
              <a:t>A. cơ sở vật chất hiện đại.</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 name="Đáp án sai 2">
            <a:extLst>
              <a:ext uri="{FF2B5EF4-FFF2-40B4-BE49-F238E27FC236}">
                <a16:creationId xmlns:a16="http://schemas.microsoft.com/office/drawing/2014/main" xmlns="" id="{056EA4DA-BB20-E05D-8F76-9D1196CB7878}"/>
              </a:ext>
            </a:extLst>
          </p:cNvPr>
          <p:cNvSpPr/>
          <p:nvPr/>
        </p:nvSpPr>
        <p:spPr>
          <a:xfrm>
            <a:off x="4831773" y="1853045"/>
            <a:ext cx="3401291" cy="1328305"/>
          </a:xfrm>
          <a:prstGeom prst="roundRect">
            <a:avLst>
              <a:gd name="adj" fmla="val 9496"/>
            </a:avLst>
          </a:prstGeom>
          <a:solidFill>
            <a:srgbClr val="FFF8E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lang="vi-VN" sz="2000" kern="1200" noProof="1">
                <a:solidFill>
                  <a:prstClr val="black"/>
                </a:solidFill>
                <a:cs typeface="Arial" panose="020B0604020202020204" pitchFamily="34" charset="0"/>
              </a:rPr>
              <a:t>C. nguồn vốn đầu tư </a:t>
            </a:r>
            <a:endParaRPr lang="en-US" sz="2000" kern="1200" noProof="1">
              <a:solidFill>
                <a:prstClr val="black"/>
              </a:solidFill>
              <a:cs typeface="Arial" panose="020B0604020202020204" pitchFamily="34" charset="0"/>
            </a:endParaRPr>
          </a:p>
          <a:p>
            <a:pPr lvl="0" algn="ctr" defTabSz="685800">
              <a:lnSpc>
                <a:spcPct val="150000"/>
              </a:lnSpc>
              <a:buClrTx/>
            </a:pPr>
            <a:r>
              <a:rPr lang="vi-VN" sz="2000" kern="1200" noProof="1">
                <a:solidFill>
                  <a:prstClr val="black"/>
                </a:solidFill>
                <a:cs typeface="Arial" panose="020B0604020202020204" pitchFamily="34" charset="0"/>
              </a:rPr>
              <a:t>tăng lên.</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Đáp án sai 3">
            <a:extLst>
              <a:ext uri="{FF2B5EF4-FFF2-40B4-BE49-F238E27FC236}">
                <a16:creationId xmlns:a16="http://schemas.microsoft.com/office/drawing/2014/main" xmlns="" id="{57AE7A24-5093-512E-DD40-099C6104F9EA}"/>
              </a:ext>
            </a:extLst>
          </p:cNvPr>
          <p:cNvSpPr/>
          <p:nvPr/>
        </p:nvSpPr>
        <p:spPr>
          <a:xfrm>
            <a:off x="4831772" y="3409949"/>
            <a:ext cx="3401291" cy="1328304"/>
          </a:xfrm>
          <a:prstGeom prst="roundRect">
            <a:avLst/>
          </a:prstGeom>
          <a:solidFill>
            <a:srgbClr val="FFF8E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lang="en-US" sz="2000" kern="1200" noProof="1">
                <a:solidFill>
                  <a:prstClr val="black"/>
                </a:solidFill>
                <a:latin typeface="Arial" panose="020B0604020202020204" pitchFamily="34" charset="0"/>
                <a:cs typeface="Arial" panose="020B0604020202020204" pitchFamily="34" charset="0"/>
              </a:rPr>
              <a:t>D. lao động giàu </a:t>
            </a:r>
          </a:p>
          <a:p>
            <a:pPr lvl="0" algn="ctr" defTabSz="685800">
              <a:lnSpc>
                <a:spcPct val="150000"/>
              </a:lnSpc>
              <a:buClrTx/>
            </a:pPr>
            <a:r>
              <a:rPr lang="en-US" sz="2000" kern="1200" noProof="1">
                <a:solidFill>
                  <a:prstClr val="black"/>
                </a:solidFill>
                <a:latin typeface="Arial" panose="020B0604020202020204" pitchFamily="34" charset="0"/>
                <a:cs typeface="Arial" panose="020B0604020202020204" pitchFamily="34" charset="0"/>
              </a:rPr>
              <a:t>kinh nghiệm.</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xmlns="" id="{AAA2F224-2558-BE1F-17D4-F8CCD539E9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8" name="Picture 5">
            <a:extLst>
              <a:ext uri="{FF2B5EF4-FFF2-40B4-BE49-F238E27FC236}">
                <a16:creationId xmlns:a16="http://schemas.microsoft.com/office/drawing/2014/main" xmlns="" id="{0727395A-7FEF-578A-E8F9-D6FE0498A00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612325" y="3782676"/>
            <a:ext cx="639785" cy="556871"/>
          </a:xfrm>
          <a:prstGeom prst="rect">
            <a:avLst/>
          </a:prstGeom>
        </p:spPr>
      </p:pic>
      <p:pic>
        <p:nvPicPr>
          <p:cNvPr id="9" name="Picture 10">
            <a:extLst>
              <a:ext uri="{FF2B5EF4-FFF2-40B4-BE49-F238E27FC236}">
                <a16:creationId xmlns:a16="http://schemas.microsoft.com/office/drawing/2014/main" xmlns="" id="{9ADD1BD6-C757-DC9E-20F8-A12326B7B25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595471" y="2253961"/>
            <a:ext cx="637592" cy="568036"/>
          </a:xfrm>
          <a:prstGeom prst="rect">
            <a:avLst/>
          </a:prstGeom>
        </p:spPr>
      </p:pic>
      <p:pic>
        <p:nvPicPr>
          <p:cNvPr id="10" name="Picture 10">
            <a:extLst>
              <a:ext uri="{FF2B5EF4-FFF2-40B4-BE49-F238E27FC236}">
                <a16:creationId xmlns:a16="http://schemas.microsoft.com/office/drawing/2014/main" xmlns="" id="{1758BE67-E40D-1534-0C07-A221FB41977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595471" y="3777093"/>
            <a:ext cx="637592" cy="568036"/>
          </a:xfrm>
          <a:prstGeom prst="rect">
            <a:avLst/>
          </a:prstGeom>
        </p:spPr>
      </p:pic>
      <p:pic>
        <p:nvPicPr>
          <p:cNvPr id="11" name="Picture 10">
            <a:extLst>
              <a:ext uri="{FF2B5EF4-FFF2-40B4-BE49-F238E27FC236}">
                <a16:creationId xmlns:a16="http://schemas.microsoft.com/office/drawing/2014/main" xmlns="" id="{A9B2D636-A5C0-C967-6DCC-F26B4563313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614518" y="2253961"/>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xmlns="" id="{81668A83-6720-AEA9-85A4-80909E7BBD6C}"/>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Tree>
    <p:extLst>
      <p:ext uri="{BB962C8B-B14F-4D97-AF65-F5344CB8AC3E}">
        <p14:creationId xmlns:p14="http://schemas.microsoft.com/office/powerpoint/2010/main" val="242467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trips(downLeft)">
                                      <p:cBhvr>
                                        <p:cTn id="15" dur="500"/>
                                        <p:tgtEl>
                                          <p:spTgt spid="3"/>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xmlns="" id="{47B1BFBB-7315-93AA-06BA-A15AEE0A8E1A}"/>
              </a:ext>
            </a:extLst>
          </p:cNvPr>
          <p:cNvSpPr/>
          <p:nvPr/>
        </p:nvSpPr>
        <p:spPr>
          <a:xfrm>
            <a:off x="910936" y="582757"/>
            <a:ext cx="7322128" cy="1496291"/>
          </a:xfrm>
          <a:prstGeom prst="roundRect">
            <a:avLst/>
          </a:prstGeom>
          <a:solidFill>
            <a:srgbClr val="FFF8E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a:t>
            </a: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2</a:t>
            </a:r>
            <a:r>
              <a:rPr kumimoji="0" lang="vi-VN"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vi-VN" sz="2400" kern="1200" noProof="1">
                <a:solidFill>
                  <a:prstClr val="black"/>
                </a:solidFill>
                <a:cs typeface="Arial" panose="020B0604020202020204" pitchFamily="34" charset="0"/>
              </a:rPr>
              <a:t>Hai vùng chuyên canh cây công nghiệp </a:t>
            </a:r>
            <a:endParaRPr lang="en-US" sz="2400" kern="1200" noProof="1">
              <a:solidFill>
                <a:prstClr val="black"/>
              </a:solidFill>
              <a:cs typeface="Arial" panose="020B0604020202020204" pitchFamily="34" charset="0"/>
            </a:endParaRPr>
          </a:p>
          <a:p>
            <a:pPr lvl="0" algn="ctr" defTabSz="685800">
              <a:lnSpc>
                <a:spcPct val="150000"/>
              </a:lnSpc>
              <a:buClrTx/>
            </a:pPr>
            <a:r>
              <a:rPr lang="vi-VN" sz="2400" kern="1200" noProof="1">
                <a:solidFill>
                  <a:prstClr val="black"/>
                </a:solidFill>
                <a:cs typeface="Arial" panose="020B0604020202020204" pitchFamily="34" charset="0"/>
              </a:rPr>
              <a:t>lớn nhất ở nước ta là:</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 name="Đáp án đúng">
            <a:extLst>
              <a:ext uri="{FF2B5EF4-FFF2-40B4-BE49-F238E27FC236}">
                <a16:creationId xmlns:a16="http://schemas.microsoft.com/office/drawing/2014/main" xmlns="" id="{6CC4DCFB-7859-3AB7-A286-FE34A3AF3D2F}"/>
              </a:ext>
            </a:extLst>
          </p:cNvPr>
          <p:cNvSpPr/>
          <p:nvPr/>
        </p:nvSpPr>
        <p:spPr>
          <a:xfrm>
            <a:off x="4831772" y="2307649"/>
            <a:ext cx="3401291" cy="997526"/>
          </a:xfrm>
          <a:prstGeom prst="roundRect">
            <a:avLst/>
          </a:prstGeom>
          <a:solidFill>
            <a:srgbClr val="FFF8E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en-US" sz="2000" kern="1200" noProof="1">
                <a:solidFill>
                  <a:prstClr val="black"/>
                </a:solidFill>
                <a:latin typeface="Arial" panose="020B0604020202020204" pitchFamily="34" charset="0"/>
                <a:cs typeface="Arial" panose="020B0604020202020204" pitchFamily="34" charset="0"/>
              </a:rPr>
              <a:t>C. Đông Nam Bộ và </a:t>
            </a:r>
          </a:p>
          <a:p>
            <a:pPr lvl="0" algn="ctr" defTabSz="685800">
              <a:lnSpc>
                <a:spcPct val="150000"/>
              </a:lnSpc>
              <a:buClrTx/>
              <a:defRPr/>
            </a:pPr>
            <a:r>
              <a:rPr lang="en-US" sz="2000" kern="1200" noProof="1">
                <a:solidFill>
                  <a:prstClr val="black"/>
                </a:solidFill>
                <a:latin typeface="Arial" panose="020B0604020202020204" pitchFamily="34" charset="0"/>
                <a:cs typeface="Arial" panose="020B0604020202020204" pitchFamily="34" charset="0"/>
              </a:rPr>
              <a:t>Tây Nguyên.</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 name="Đáp án sai 1">
            <a:extLst>
              <a:ext uri="{FF2B5EF4-FFF2-40B4-BE49-F238E27FC236}">
                <a16:creationId xmlns:a16="http://schemas.microsoft.com/office/drawing/2014/main" xmlns="" id="{8947772E-9B15-0135-5569-D9C80AB5F964}"/>
              </a:ext>
            </a:extLst>
          </p:cNvPr>
          <p:cNvSpPr/>
          <p:nvPr/>
        </p:nvSpPr>
        <p:spPr>
          <a:xfrm>
            <a:off x="910936" y="2307649"/>
            <a:ext cx="3401291" cy="997526"/>
          </a:xfrm>
          <a:prstGeom prst="roundRect">
            <a:avLst/>
          </a:prstGeom>
          <a:solidFill>
            <a:srgbClr val="FFF8E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en-US" sz="2000" kern="1200" noProof="1">
                <a:solidFill>
                  <a:prstClr val="black"/>
                </a:solidFill>
                <a:latin typeface="Arial" panose="020B0604020202020204" pitchFamily="34" charset="0"/>
                <a:cs typeface="Arial" panose="020B0604020202020204" pitchFamily="34" charset="0"/>
              </a:rPr>
              <a:t>A. Đông Nam Bộ và </a:t>
            </a:r>
          </a:p>
          <a:p>
            <a:pPr lvl="0" algn="ctr" defTabSz="685800">
              <a:lnSpc>
                <a:spcPct val="150000"/>
              </a:lnSpc>
              <a:buClrTx/>
              <a:defRPr/>
            </a:pPr>
            <a:r>
              <a:rPr lang="en-US" sz="2000" kern="1200" noProof="1">
                <a:solidFill>
                  <a:prstClr val="black"/>
                </a:solidFill>
                <a:latin typeface="Arial" panose="020B0604020202020204" pitchFamily="34" charset="0"/>
                <a:cs typeface="Arial" panose="020B0604020202020204" pitchFamily="34" charset="0"/>
              </a:rPr>
              <a:t>Trung du miền núi Bắc Bộ.</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 name="Đáp án sai 2">
            <a:extLst>
              <a:ext uri="{FF2B5EF4-FFF2-40B4-BE49-F238E27FC236}">
                <a16:creationId xmlns:a16="http://schemas.microsoft.com/office/drawing/2014/main" xmlns="" id="{EAF408F7-471B-BB6B-F72A-F18CEC3BE829}"/>
              </a:ext>
            </a:extLst>
          </p:cNvPr>
          <p:cNvSpPr/>
          <p:nvPr/>
        </p:nvSpPr>
        <p:spPr>
          <a:xfrm>
            <a:off x="910936" y="3538099"/>
            <a:ext cx="3401291" cy="997526"/>
          </a:xfrm>
          <a:prstGeom prst="roundRect">
            <a:avLst/>
          </a:prstGeom>
          <a:solidFill>
            <a:srgbClr val="FFF8E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en-US" sz="2000" kern="1200" noProof="1">
                <a:solidFill>
                  <a:prstClr val="black"/>
                </a:solidFill>
                <a:latin typeface="Arial" panose="020B0604020202020204" pitchFamily="34" charset="0"/>
                <a:cs typeface="Arial" panose="020B0604020202020204" pitchFamily="34" charset="0"/>
              </a:rPr>
              <a:t>B. Trung du miền núi </a:t>
            </a:r>
          </a:p>
          <a:p>
            <a:pPr lvl="0" algn="ctr" defTabSz="685800">
              <a:lnSpc>
                <a:spcPct val="150000"/>
              </a:lnSpc>
              <a:buClrTx/>
              <a:defRPr/>
            </a:pPr>
            <a:r>
              <a:rPr lang="en-US" sz="2000" kern="1200" noProof="1">
                <a:solidFill>
                  <a:prstClr val="black"/>
                </a:solidFill>
                <a:latin typeface="Arial" panose="020B0604020202020204" pitchFamily="34" charset="0"/>
                <a:cs typeface="Arial" panose="020B0604020202020204" pitchFamily="34" charset="0"/>
              </a:rPr>
              <a:t>Bắc Bộ và Tây Nguyên.</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Đáp án sai 3">
            <a:extLst>
              <a:ext uri="{FF2B5EF4-FFF2-40B4-BE49-F238E27FC236}">
                <a16:creationId xmlns:a16="http://schemas.microsoft.com/office/drawing/2014/main" xmlns="" id="{A2E04275-94DB-5BA0-0854-FCC6C59BFAE3}"/>
              </a:ext>
            </a:extLst>
          </p:cNvPr>
          <p:cNvSpPr/>
          <p:nvPr/>
        </p:nvSpPr>
        <p:spPr>
          <a:xfrm>
            <a:off x="4831772" y="3533774"/>
            <a:ext cx="3401291" cy="997526"/>
          </a:xfrm>
          <a:prstGeom prst="roundRect">
            <a:avLst/>
          </a:prstGeom>
          <a:solidFill>
            <a:srgbClr val="FFF8E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en-US" sz="2000" kern="1200" noProof="1">
                <a:solidFill>
                  <a:prstClr val="black"/>
                </a:solidFill>
                <a:latin typeface="Arial" panose="020B0604020202020204" pitchFamily="34" charset="0"/>
                <a:cs typeface="Arial" panose="020B0604020202020204" pitchFamily="34" charset="0"/>
              </a:rPr>
              <a:t>D. Tây Nguyên và </a:t>
            </a:r>
          </a:p>
          <a:p>
            <a:pPr lvl="0" algn="ctr" defTabSz="685800">
              <a:lnSpc>
                <a:spcPct val="150000"/>
              </a:lnSpc>
              <a:buClrTx/>
              <a:defRPr/>
            </a:pPr>
            <a:r>
              <a:rPr lang="en-US" sz="2000" kern="1200" noProof="1">
                <a:solidFill>
                  <a:prstClr val="black"/>
                </a:solidFill>
                <a:latin typeface="Arial" panose="020B0604020202020204" pitchFamily="34" charset="0"/>
                <a:cs typeface="Arial" panose="020B0604020202020204" pitchFamily="34" charset="0"/>
              </a:rPr>
              <a:t>Duyên hải Nam Trung Bộ.</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xmlns="" id="{7E97B9AC-257F-7968-DC8C-192D85C48E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8" name="Picture 5">
            <a:extLst>
              <a:ext uri="{FF2B5EF4-FFF2-40B4-BE49-F238E27FC236}">
                <a16:creationId xmlns:a16="http://schemas.microsoft.com/office/drawing/2014/main" xmlns="" id="{30103DA3-7EAA-B03C-FAA3-82F22AD07DC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538321" y="2527975"/>
            <a:ext cx="639785" cy="556871"/>
          </a:xfrm>
          <a:prstGeom prst="rect">
            <a:avLst/>
          </a:prstGeom>
        </p:spPr>
      </p:pic>
      <p:pic>
        <p:nvPicPr>
          <p:cNvPr id="9" name="Picture 10">
            <a:extLst>
              <a:ext uri="{FF2B5EF4-FFF2-40B4-BE49-F238E27FC236}">
                <a16:creationId xmlns:a16="http://schemas.microsoft.com/office/drawing/2014/main" xmlns="" id="{06423619-9359-CE64-CDDB-D00D694FC25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614518" y="3748518"/>
            <a:ext cx="637592" cy="568036"/>
          </a:xfrm>
          <a:prstGeom prst="rect">
            <a:avLst/>
          </a:prstGeom>
        </p:spPr>
      </p:pic>
      <p:pic>
        <p:nvPicPr>
          <p:cNvPr id="10" name="Picture 10">
            <a:extLst>
              <a:ext uri="{FF2B5EF4-FFF2-40B4-BE49-F238E27FC236}">
                <a16:creationId xmlns:a16="http://schemas.microsoft.com/office/drawing/2014/main" xmlns="" id="{BD5A76B4-AA52-B6E9-A8B5-E20B00ED8BC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595471" y="3748518"/>
            <a:ext cx="637592" cy="568036"/>
          </a:xfrm>
          <a:prstGeom prst="rect">
            <a:avLst/>
          </a:prstGeom>
        </p:spPr>
      </p:pic>
      <p:pic>
        <p:nvPicPr>
          <p:cNvPr id="11" name="Picture 10">
            <a:extLst>
              <a:ext uri="{FF2B5EF4-FFF2-40B4-BE49-F238E27FC236}">
                <a16:creationId xmlns:a16="http://schemas.microsoft.com/office/drawing/2014/main" xmlns="" id="{733461DE-3DB6-3F0D-0B5F-B7D0B6C1CBC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614518" y="2511136"/>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xmlns="" id="{9056B88F-88BD-1C37-0B13-93776C1D56BE}"/>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Tree>
    <p:extLst>
      <p:ext uri="{BB962C8B-B14F-4D97-AF65-F5344CB8AC3E}">
        <p14:creationId xmlns:p14="http://schemas.microsoft.com/office/powerpoint/2010/main" val="40184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xmlns="" id="{0CCD0B2A-2FD8-600D-80E9-0C9599552D48}"/>
              </a:ext>
            </a:extLst>
          </p:cNvPr>
          <p:cNvSpPr/>
          <p:nvPr/>
        </p:nvSpPr>
        <p:spPr>
          <a:xfrm>
            <a:off x="650637" y="609865"/>
            <a:ext cx="7722485" cy="1499616"/>
          </a:xfrm>
          <a:prstGeom prst="roundRect">
            <a:avLst/>
          </a:prstGeom>
          <a:solidFill>
            <a:srgbClr val="FFF8E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2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Câu </a:t>
            </a:r>
            <a:r>
              <a:rPr lang="en-US" sz="2200" kern="1200" noProof="1">
                <a:solidFill>
                  <a:prstClr val="black"/>
                </a:solidFill>
                <a:latin typeface="Arial" panose="020B0604020202020204" pitchFamily="34" charset="0"/>
                <a:cs typeface="Arial" panose="020B0604020202020204" pitchFamily="34" charset="0"/>
              </a:rPr>
              <a:t>3</a:t>
            </a:r>
            <a:r>
              <a:rPr kumimoji="0" lang="vi-VN" sz="22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 </a:t>
            </a:r>
            <a:r>
              <a:rPr lang="vi-VN" sz="2200" kern="1200" noProof="1">
                <a:solidFill>
                  <a:prstClr val="black"/>
                </a:solidFill>
                <a:cs typeface="Arial" panose="020B0604020202020204" pitchFamily="34" charset="0"/>
              </a:rPr>
              <a:t>Loại cây công nghiệp được trồng chủ yếu trên đất ba dan và đất xám bạc màu trên phù sa cổ của nước ta là:</a:t>
            </a:r>
            <a:endParaRPr kumimoji="0" lang="vi-VN" sz="22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3" name="Đáp án đúng">
            <a:extLst>
              <a:ext uri="{FF2B5EF4-FFF2-40B4-BE49-F238E27FC236}">
                <a16:creationId xmlns:a16="http://schemas.microsoft.com/office/drawing/2014/main" xmlns="" id="{2C2FEEF1-2265-44E3-6C92-2DE31AD55965}"/>
              </a:ext>
            </a:extLst>
          </p:cNvPr>
          <p:cNvSpPr/>
          <p:nvPr/>
        </p:nvSpPr>
        <p:spPr>
          <a:xfrm>
            <a:off x="790420" y="2389088"/>
            <a:ext cx="3401568" cy="996696"/>
          </a:xfrm>
          <a:prstGeom prst="roundRect">
            <a:avLst/>
          </a:prstGeom>
          <a:solidFill>
            <a:srgbClr val="FFF8E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lang="en-US" sz="2000" kern="1200" noProof="1">
                <a:solidFill>
                  <a:prstClr val="black"/>
                </a:solidFill>
                <a:latin typeface="Arial" panose="020B0604020202020204" pitchFamily="34" charset="0"/>
                <a:cs typeface="Arial" panose="020B0604020202020204" pitchFamily="34" charset="0"/>
              </a:rPr>
              <a:t>A. cao su.</a:t>
            </a:r>
            <a:endPar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14" name="Đáp án sai 1">
            <a:extLst>
              <a:ext uri="{FF2B5EF4-FFF2-40B4-BE49-F238E27FC236}">
                <a16:creationId xmlns:a16="http://schemas.microsoft.com/office/drawing/2014/main" xmlns="" id="{90355ABD-9133-51D5-160E-A0AF0B526F9A}"/>
              </a:ext>
            </a:extLst>
          </p:cNvPr>
          <p:cNvSpPr/>
          <p:nvPr/>
        </p:nvSpPr>
        <p:spPr>
          <a:xfrm>
            <a:off x="790420" y="3584446"/>
            <a:ext cx="3401568" cy="996696"/>
          </a:xfrm>
          <a:prstGeom prst="roundRect">
            <a:avLst/>
          </a:prstGeom>
          <a:solidFill>
            <a:srgbClr val="FFF8E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lang="en-US" sz="2000" kern="1200" noProof="1">
                <a:solidFill>
                  <a:prstClr val="black"/>
                </a:solidFill>
                <a:latin typeface="Arial" panose="020B0604020202020204" pitchFamily="34" charset="0"/>
                <a:cs typeface="Arial" panose="020B0604020202020204" pitchFamily="34" charset="0"/>
              </a:rPr>
              <a:t>B. cà phê.</a:t>
            </a:r>
            <a:endPar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15" name="Đáp án sai 2">
            <a:extLst>
              <a:ext uri="{FF2B5EF4-FFF2-40B4-BE49-F238E27FC236}">
                <a16:creationId xmlns:a16="http://schemas.microsoft.com/office/drawing/2014/main" xmlns="" id="{B3641D0B-8A9A-30E5-813B-64F8BB299555}"/>
              </a:ext>
            </a:extLst>
          </p:cNvPr>
          <p:cNvSpPr/>
          <p:nvPr/>
        </p:nvSpPr>
        <p:spPr>
          <a:xfrm>
            <a:off x="4831772" y="2389088"/>
            <a:ext cx="3401568" cy="996696"/>
          </a:xfrm>
          <a:prstGeom prst="roundRect">
            <a:avLst/>
          </a:prstGeom>
          <a:solidFill>
            <a:srgbClr val="FFF8E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lang="en-US" sz="2000" kern="1200" noProof="1">
                <a:solidFill>
                  <a:prstClr val="black"/>
                </a:solidFill>
                <a:latin typeface="Arial" panose="020B0604020202020204" pitchFamily="34" charset="0"/>
                <a:cs typeface="Arial" panose="020B0604020202020204" pitchFamily="34" charset="0"/>
              </a:rPr>
              <a:t>C. chè.</a:t>
            </a:r>
            <a:endPar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17" name="Đáp án sai 3">
            <a:extLst>
              <a:ext uri="{FF2B5EF4-FFF2-40B4-BE49-F238E27FC236}">
                <a16:creationId xmlns:a16="http://schemas.microsoft.com/office/drawing/2014/main" xmlns="" id="{63B0DC3C-D8F7-2C8E-98F7-83A0FE04CD79}"/>
              </a:ext>
            </a:extLst>
          </p:cNvPr>
          <p:cNvSpPr/>
          <p:nvPr/>
        </p:nvSpPr>
        <p:spPr>
          <a:xfrm>
            <a:off x="4831772" y="3584446"/>
            <a:ext cx="3401568" cy="996696"/>
          </a:xfrm>
          <a:prstGeom prst="roundRect">
            <a:avLst/>
          </a:prstGeom>
          <a:solidFill>
            <a:srgbClr val="FFF8E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lang="en-US" sz="2000" kern="1200" noProof="1">
                <a:solidFill>
                  <a:prstClr val="black"/>
                </a:solidFill>
                <a:latin typeface="Arial" panose="020B0604020202020204" pitchFamily="34" charset="0"/>
                <a:cs typeface="Arial" panose="020B0604020202020204" pitchFamily="34" charset="0"/>
              </a:rPr>
              <a:t>D. hồ tiêu.</a:t>
            </a:r>
            <a:endPar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pic>
        <p:nvPicPr>
          <p:cNvPr id="18" name="Correct sound effect and wrong sound effect (mp3cut.net)">
            <a:hlinkClick r:id="" action="ppaction://media"/>
            <a:extLst>
              <a:ext uri="{FF2B5EF4-FFF2-40B4-BE49-F238E27FC236}">
                <a16:creationId xmlns:a16="http://schemas.microsoft.com/office/drawing/2014/main" xmlns="" id="{A13A37FD-B534-2062-25EE-F437ED1731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19" name="Picture 5">
            <a:extLst>
              <a:ext uri="{FF2B5EF4-FFF2-40B4-BE49-F238E27FC236}">
                <a16:creationId xmlns:a16="http://schemas.microsoft.com/office/drawing/2014/main" xmlns="" id="{FD72D41D-B023-F83E-0775-3F3C6EF1563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457582" y="2606786"/>
            <a:ext cx="639785" cy="556871"/>
          </a:xfrm>
          <a:prstGeom prst="rect">
            <a:avLst/>
          </a:prstGeom>
        </p:spPr>
      </p:pic>
      <p:pic>
        <p:nvPicPr>
          <p:cNvPr id="20" name="Picture 10">
            <a:extLst>
              <a:ext uri="{FF2B5EF4-FFF2-40B4-BE49-F238E27FC236}">
                <a16:creationId xmlns:a16="http://schemas.microsoft.com/office/drawing/2014/main" xmlns="" id="{8655918F-B050-154C-CBDB-80605F03B44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446843" y="2595621"/>
            <a:ext cx="637592" cy="568036"/>
          </a:xfrm>
          <a:prstGeom prst="rect">
            <a:avLst/>
          </a:prstGeom>
        </p:spPr>
      </p:pic>
      <p:pic>
        <p:nvPicPr>
          <p:cNvPr id="21" name="Picture 10">
            <a:extLst>
              <a:ext uri="{FF2B5EF4-FFF2-40B4-BE49-F238E27FC236}">
                <a16:creationId xmlns:a16="http://schemas.microsoft.com/office/drawing/2014/main" xmlns="" id="{738E6570-1F61-A55E-ABC5-60EF6B10B54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446843" y="3831823"/>
            <a:ext cx="637592" cy="568036"/>
          </a:xfrm>
          <a:prstGeom prst="rect">
            <a:avLst/>
          </a:prstGeom>
        </p:spPr>
      </p:pic>
      <p:pic>
        <p:nvPicPr>
          <p:cNvPr id="22" name="Picture 10">
            <a:extLst>
              <a:ext uri="{FF2B5EF4-FFF2-40B4-BE49-F238E27FC236}">
                <a16:creationId xmlns:a16="http://schemas.microsoft.com/office/drawing/2014/main" xmlns="" id="{CAF3C5A7-A822-B014-5BBC-A2B79D7CB6A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458679" y="3798776"/>
            <a:ext cx="637592" cy="568036"/>
          </a:xfrm>
          <a:prstGeom prst="rect">
            <a:avLst/>
          </a:prstGeom>
        </p:spPr>
      </p:pic>
      <p:pic>
        <p:nvPicPr>
          <p:cNvPr id="23" name="Correct sound effect and wrong sound effect (mp3cut.net) (1)">
            <a:hlinkClick r:id="" action="ppaction://media"/>
            <a:extLst>
              <a:ext uri="{FF2B5EF4-FFF2-40B4-BE49-F238E27FC236}">
                <a16:creationId xmlns:a16="http://schemas.microsoft.com/office/drawing/2014/main" xmlns="" id="{F7B8E98A-47B0-4740-062B-93A2CD926EB9}"/>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Tree>
    <p:extLst>
      <p:ext uri="{BB962C8B-B14F-4D97-AF65-F5344CB8AC3E}">
        <p14:creationId xmlns:p14="http://schemas.microsoft.com/office/powerpoint/2010/main" val="364108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strips(downLeft)">
                                      <p:cBhvr>
                                        <p:cTn id="15" dur="500"/>
                                        <p:tgtEl>
                                          <p:spTgt spid="14"/>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strips(downLeft)">
                                      <p:cBhvr>
                                        <p:cTn id="18" dur="500"/>
                                        <p:tgtEl>
                                          <p:spTgt spid="1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strips(downLeft)">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18"/>
                                        </p:tgtEl>
                                      </p:cBhvr>
                                    </p:cmd>
                                  </p:childTnLst>
                                </p:cTn>
                              </p:par>
                              <p:par>
                                <p:cTn id="31" presetID="1" presetClass="entr" presetSubtype="0" fill="hold" nodeType="withEffect">
                                  <p:stCondLst>
                                    <p:cond delay="0"/>
                                  </p:stCondLst>
                                  <p:childTnLst>
                                    <p:set>
                                      <p:cBhvr>
                                        <p:cTn id="32" dur="1" fill="hold">
                                          <p:stCondLst>
                                            <p:cond delay="9"/>
                                          </p:stCondLst>
                                        </p:cTn>
                                        <p:tgtEl>
                                          <p:spTgt spid="19"/>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14"/>
                                        </p:tgtEl>
                                        <p:attrNameLst>
                                          <p:attrName>fillcolor</p:attrName>
                                        </p:attrNameLst>
                                      </p:cBhvr>
                                      <p:to>
                                        <a:srgbClr val="D99694"/>
                                      </p:to>
                                    </p:animClr>
                                    <p:set>
                                      <p:cBhvr>
                                        <p:cTn id="41" dur="500" fill="hold"/>
                                        <p:tgtEl>
                                          <p:spTgt spid="14"/>
                                        </p:tgtEl>
                                        <p:attrNameLst>
                                          <p:attrName>fill.type</p:attrName>
                                        </p:attrNameLst>
                                      </p:cBhvr>
                                      <p:to>
                                        <p:strVal val="solid"/>
                                      </p:to>
                                    </p:set>
                                    <p:set>
                                      <p:cBhvr>
                                        <p:cTn id="42" dur="500" fill="hold"/>
                                        <p:tgtEl>
                                          <p:spTgt spid="1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23"/>
                                        </p:tgtEl>
                                      </p:cBhvr>
                                    </p:cmd>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14"/>
                                        </p:tgtEl>
                                      </p:cBhvr>
                                    </p:animEffect>
                                    <p:animScale>
                                      <p:cBhvr>
                                        <p:cTn id="49"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5"/>
                                        </p:tgtEl>
                                        <p:attrNameLst>
                                          <p:attrName>fillcolor</p:attrName>
                                        </p:attrNameLst>
                                      </p:cBhvr>
                                      <p:to>
                                        <a:srgbClr val="D99694"/>
                                      </p:to>
                                    </p:animClr>
                                    <p:set>
                                      <p:cBhvr>
                                        <p:cTn id="55" dur="500" fill="hold"/>
                                        <p:tgtEl>
                                          <p:spTgt spid="15"/>
                                        </p:tgtEl>
                                        <p:attrNameLst>
                                          <p:attrName>fill.type</p:attrName>
                                        </p:attrNameLst>
                                      </p:cBhvr>
                                      <p:to>
                                        <p:strVal val="solid"/>
                                      </p:to>
                                    </p:set>
                                    <p:set>
                                      <p:cBhvr>
                                        <p:cTn id="56" dur="500" fill="hold"/>
                                        <p:tgtEl>
                                          <p:spTgt spid="1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23"/>
                                        </p:tgtEl>
                                      </p:cBhvr>
                                    </p:cmd>
                                  </p:childTnLst>
                                </p:cTn>
                              </p:par>
                              <p:par>
                                <p:cTn id="59" presetID="1" presetClass="entr" presetSubtype="0" fill="hold" nodeType="withEffect">
                                  <p:stCondLst>
                                    <p:cond delay="0"/>
                                  </p:stCondLst>
                                  <p:childTnLst>
                                    <p:set>
                                      <p:cBhvr>
                                        <p:cTn id="60" dur="1" fill="hold">
                                          <p:stCondLst>
                                            <p:cond delay="9"/>
                                          </p:stCondLst>
                                        </p:cTn>
                                        <p:tgtEl>
                                          <p:spTgt spid="20"/>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15"/>
                                        </p:tgtEl>
                                      </p:cBhvr>
                                    </p:animEffect>
                                    <p:animScale>
                                      <p:cBhvr>
                                        <p:cTn id="63"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64" restart="whenNotActive" fill="hold" evtFilter="cancelBubble" nodeType="interactiveSeq">
                <p:stCondLst>
                  <p:cond evt="onClick" delay="0">
                    <p:tgtEl>
                      <p:spTgt spid="1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17"/>
                                        </p:tgtEl>
                                        <p:attrNameLst>
                                          <p:attrName>fillcolor</p:attrName>
                                        </p:attrNameLst>
                                      </p:cBhvr>
                                      <p:to>
                                        <a:srgbClr val="D99694"/>
                                      </p:to>
                                    </p:animClr>
                                    <p:set>
                                      <p:cBhvr>
                                        <p:cTn id="69" dur="500" fill="hold"/>
                                        <p:tgtEl>
                                          <p:spTgt spid="17"/>
                                        </p:tgtEl>
                                        <p:attrNameLst>
                                          <p:attrName>fill.type</p:attrName>
                                        </p:attrNameLst>
                                      </p:cBhvr>
                                      <p:to>
                                        <p:strVal val="solid"/>
                                      </p:to>
                                    </p:set>
                                    <p:set>
                                      <p:cBhvr>
                                        <p:cTn id="70" dur="500" fill="hold"/>
                                        <p:tgtEl>
                                          <p:spTgt spid="17"/>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23"/>
                                        </p:tgtEl>
                                      </p:cBhvr>
                                    </p:cmd>
                                  </p:childTnLst>
                                </p:cTn>
                              </p:par>
                              <p:par>
                                <p:cTn id="73" presetID="1" presetClass="entr" presetSubtype="0" fill="hold" nodeType="withEffect">
                                  <p:stCondLst>
                                    <p:cond delay="0"/>
                                  </p:stCondLst>
                                  <p:childTnLst>
                                    <p:set>
                                      <p:cBhvr>
                                        <p:cTn id="74" dur="1" fill="hold">
                                          <p:stCondLst>
                                            <p:cond delay="9"/>
                                          </p:stCondLst>
                                        </p:cTn>
                                        <p:tgtEl>
                                          <p:spTgt spid="21"/>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17"/>
                                        </p:tgtEl>
                                      </p:cBhvr>
                                    </p:animEffect>
                                    <p:animScale>
                                      <p:cBhvr>
                                        <p:cTn id="77" dur="250" autoRev="1" fill="hold"/>
                                        <p:tgtEl>
                                          <p:spTgt spid="17"/>
                                        </p:tgtEl>
                                      </p:cBhvr>
                                      <p:by x="105000" y="105000"/>
                                    </p:animScale>
                                  </p:childTnLst>
                                </p:cTn>
                              </p:par>
                            </p:childTnLst>
                          </p:cTn>
                        </p:par>
                      </p:childTnLst>
                    </p:cTn>
                  </p:par>
                </p:childTnLst>
              </p:cTn>
              <p:nextCondLst>
                <p:cond evt="onClick" delay="0">
                  <p:tgtEl>
                    <p:spTgt spid="17"/>
                  </p:tgtEl>
                </p:cond>
              </p:nextCondLst>
            </p:seq>
            <p:audio>
              <p:cMediaNode vol="80000">
                <p:cTn id="78" fill="hold" display="0">
                  <p:stCondLst>
                    <p:cond delay="indefinite"/>
                  </p:stCondLst>
                  <p:endCondLst>
                    <p:cond evt="onStopAudio" delay="0">
                      <p:tgtEl>
                        <p:sldTgt/>
                      </p:tgtEl>
                    </p:cond>
                  </p:endCondLst>
                </p:cTn>
                <p:tgtEl>
                  <p:spTgt spid="18"/>
                </p:tgtEl>
              </p:cMediaNode>
            </p:audio>
            <p:audio>
              <p:cMediaNode vol="80000">
                <p:cTn id="79" fill="hold" display="0">
                  <p:stCondLst>
                    <p:cond delay="indefinite"/>
                  </p:stCondLst>
                  <p:endCondLst>
                    <p:cond evt="onStopAudio" delay="0">
                      <p:tgtEl>
                        <p:sldTgt/>
                      </p:tgtEl>
                    </p:cond>
                  </p:endCondLst>
                </p:cTn>
                <p:tgtEl>
                  <p:spTgt spid="23"/>
                </p:tgtEl>
              </p:cMediaNode>
            </p:audio>
          </p:childTnLst>
        </p:cTn>
      </p:par>
    </p:tnLst>
    <p:bldLst>
      <p:bldP spid="2" grpId="0" animBg="1"/>
      <p:bldP spid="3" grpId="0" animBg="1"/>
      <p:bldP spid="3" grpId="1" animBg="1"/>
      <p:bldP spid="14" grpId="0" animBg="1"/>
      <p:bldP spid="14" grpId="1" animBg="1"/>
      <p:bldP spid="15" grpId="0" animBg="1"/>
      <p:bldP spid="15" grpId="1" animBg="1"/>
      <p:bldP spid="17" grpId="0" animBg="1"/>
      <p:bldP spid="17"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xmlns="" id="{0CCD0B2A-2FD8-600D-80E9-0C9599552D48}"/>
              </a:ext>
            </a:extLst>
          </p:cNvPr>
          <p:cNvSpPr/>
          <p:nvPr/>
        </p:nvSpPr>
        <p:spPr>
          <a:xfrm>
            <a:off x="650637" y="609865"/>
            <a:ext cx="7722485" cy="1499616"/>
          </a:xfrm>
          <a:prstGeom prst="roundRect">
            <a:avLst/>
          </a:prstGeom>
          <a:solidFill>
            <a:srgbClr val="FFF8E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2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Câu </a:t>
            </a:r>
            <a:r>
              <a:rPr lang="en-US" sz="2200" kern="1200" noProof="1">
                <a:solidFill>
                  <a:prstClr val="black"/>
                </a:solidFill>
                <a:latin typeface="Arial" panose="020B0604020202020204" pitchFamily="34" charset="0"/>
                <a:cs typeface="Arial" panose="020B0604020202020204" pitchFamily="34" charset="0"/>
              </a:rPr>
              <a:t>4</a:t>
            </a:r>
            <a:r>
              <a:rPr kumimoji="0" lang="vi-VN" sz="22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 </a:t>
            </a:r>
            <a:r>
              <a:rPr lang="vi-VN" sz="2200" kern="1200" noProof="1">
                <a:solidFill>
                  <a:prstClr val="black"/>
                </a:solidFill>
                <a:cs typeface="Arial" panose="020B0604020202020204" pitchFamily="34" charset="0"/>
              </a:rPr>
              <a:t>Ý kiến nào sau đây </a:t>
            </a:r>
            <a:r>
              <a:rPr lang="vi-VN" sz="2200" b="1" i="1" kern="1200" noProof="1">
                <a:solidFill>
                  <a:prstClr val="black"/>
                </a:solidFill>
                <a:cs typeface="Arial" panose="020B0604020202020204" pitchFamily="34" charset="0"/>
              </a:rPr>
              <a:t>không đúng </a:t>
            </a:r>
            <a:r>
              <a:rPr lang="vi-VN" sz="2200" kern="1200" noProof="1">
                <a:solidFill>
                  <a:prstClr val="black"/>
                </a:solidFill>
                <a:cs typeface="Arial" panose="020B0604020202020204" pitchFamily="34" charset="0"/>
              </a:rPr>
              <a:t>với xu hướng </a:t>
            </a:r>
            <a:endParaRPr lang="en-US" sz="2200" kern="1200" noProof="1">
              <a:solidFill>
                <a:prstClr val="black"/>
              </a:solidFill>
              <a:cs typeface="Arial" panose="020B0604020202020204" pitchFamily="34" charset="0"/>
            </a:endParaRPr>
          </a:p>
          <a:p>
            <a:pPr lvl="0" algn="ctr" defTabSz="685800">
              <a:lnSpc>
                <a:spcPct val="150000"/>
              </a:lnSpc>
              <a:buClrTx/>
            </a:pPr>
            <a:r>
              <a:rPr lang="vi-VN" sz="2200" kern="1200" noProof="1">
                <a:solidFill>
                  <a:prstClr val="black"/>
                </a:solidFill>
                <a:cs typeface="Arial" panose="020B0604020202020204" pitchFamily="34" charset="0"/>
              </a:rPr>
              <a:t>phát triển của ngành chăn nuôi ở nước ta hiện nay?</a:t>
            </a:r>
            <a:endParaRPr kumimoji="0" lang="vi-VN" sz="22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3" name="Đáp án đúng">
            <a:extLst>
              <a:ext uri="{FF2B5EF4-FFF2-40B4-BE49-F238E27FC236}">
                <a16:creationId xmlns:a16="http://schemas.microsoft.com/office/drawing/2014/main" xmlns="" id="{2C2FEEF1-2265-44E3-6C92-2DE31AD55965}"/>
              </a:ext>
            </a:extLst>
          </p:cNvPr>
          <p:cNvSpPr/>
          <p:nvPr/>
        </p:nvSpPr>
        <p:spPr>
          <a:xfrm>
            <a:off x="650637" y="2389088"/>
            <a:ext cx="3734788" cy="996696"/>
          </a:xfrm>
          <a:prstGeom prst="roundRect">
            <a:avLst/>
          </a:prstGeom>
          <a:solidFill>
            <a:srgbClr val="FFF8E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lang="en-US" sz="2000" kern="1200" noProof="1">
                <a:solidFill>
                  <a:prstClr val="black"/>
                </a:solidFill>
                <a:latin typeface="Arial" panose="020B0604020202020204" pitchFamily="34" charset="0"/>
                <a:cs typeface="Arial" panose="020B0604020202020204" pitchFamily="34" charset="0"/>
              </a:rPr>
              <a:t>A. Giảm tỉ trọng trong sản xuất nông nghiệp.</a:t>
            </a:r>
            <a:endPar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14" name="Đáp án sai 1">
            <a:extLst>
              <a:ext uri="{FF2B5EF4-FFF2-40B4-BE49-F238E27FC236}">
                <a16:creationId xmlns:a16="http://schemas.microsoft.com/office/drawing/2014/main" xmlns="" id="{90355ABD-9133-51D5-160E-A0AF0B526F9A}"/>
              </a:ext>
            </a:extLst>
          </p:cNvPr>
          <p:cNvSpPr/>
          <p:nvPr/>
        </p:nvSpPr>
        <p:spPr>
          <a:xfrm>
            <a:off x="650637" y="3584446"/>
            <a:ext cx="3734788" cy="996696"/>
          </a:xfrm>
          <a:prstGeom prst="roundRect">
            <a:avLst/>
          </a:prstGeom>
          <a:solidFill>
            <a:srgbClr val="FFF8E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lang="en-US" sz="2000" kern="1200" noProof="1">
                <a:solidFill>
                  <a:prstClr val="black"/>
                </a:solidFill>
                <a:latin typeface="Arial" panose="020B0604020202020204" pitchFamily="34" charset="0"/>
                <a:cs typeface="Arial" panose="020B0604020202020204" pitchFamily="34" charset="0"/>
              </a:rPr>
              <a:t>B. Chăn nuôi theo hình thức công nghiệp.</a:t>
            </a:r>
            <a:endPar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15" name="Đáp án sai 2">
            <a:extLst>
              <a:ext uri="{FF2B5EF4-FFF2-40B4-BE49-F238E27FC236}">
                <a16:creationId xmlns:a16="http://schemas.microsoft.com/office/drawing/2014/main" xmlns="" id="{B3641D0B-8A9A-30E5-813B-64F8BB299555}"/>
              </a:ext>
            </a:extLst>
          </p:cNvPr>
          <p:cNvSpPr/>
          <p:nvPr/>
        </p:nvSpPr>
        <p:spPr>
          <a:xfrm>
            <a:off x="4638334" y="2389088"/>
            <a:ext cx="3734788" cy="996696"/>
          </a:xfrm>
          <a:prstGeom prst="roundRect">
            <a:avLst/>
          </a:prstGeom>
          <a:solidFill>
            <a:srgbClr val="FFF8E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lang="en-US" sz="2000" kern="1200" noProof="1">
                <a:solidFill>
                  <a:prstClr val="black"/>
                </a:solidFill>
                <a:latin typeface="Arial" panose="020B0604020202020204" pitchFamily="34" charset="0"/>
                <a:cs typeface="Arial" panose="020B0604020202020204" pitchFamily="34" charset="0"/>
              </a:rPr>
              <a:t>C. Tăng tỉ trọng chăn nuôi </a:t>
            </a:r>
          </a:p>
          <a:p>
            <a:pPr lvl="0" algn="ctr" defTabSz="685800">
              <a:lnSpc>
                <a:spcPct val="150000"/>
              </a:lnSpc>
              <a:buClrTx/>
            </a:pPr>
            <a:r>
              <a:rPr lang="en-US" sz="2000" kern="1200" noProof="1">
                <a:solidFill>
                  <a:prstClr val="black"/>
                </a:solidFill>
                <a:latin typeface="Arial" panose="020B0604020202020204" pitchFamily="34" charset="0"/>
                <a:cs typeface="Arial" panose="020B0604020202020204" pitchFamily="34" charset="0"/>
              </a:rPr>
              <a:t>lấy thịt và sữa.</a:t>
            </a:r>
            <a:endPar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17" name="Đáp án sai 3">
            <a:extLst>
              <a:ext uri="{FF2B5EF4-FFF2-40B4-BE49-F238E27FC236}">
                <a16:creationId xmlns:a16="http://schemas.microsoft.com/office/drawing/2014/main" xmlns="" id="{63B0DC3C-D8F7-2C8E-98F7-83A0FE04CD79}"/>
              </a:ext>
            </a:extLst>
          </p:cNvPr>
          <p:cNvSpPr/>
          <p:nvPr/>
        </p:nvSpPr>
        <p:spPr>
          <a:xfrm>
            <a:off x="4638334" y="3584446"/>
            <a:ext cx="3734788" cy="996696"/>
          </a:xfrm>
          <a:prstGeom prst="roundRect">
            <a:avLst/>
          </a:prstGeom>
          <a:solidFill>
            <a:srgbClr val="FFF8E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lang="en-US" sz="2000" kern="1200" noProof="1">
                <a:solidFill>
                  <a:prstClr val="black"/>
                </a:solidFill>
                <a:latin typeface="Arial" panose="020B0604020202020204" pitchFamily="34" charset="0"/>
                <a:cs typeface="Arial" panose="020B0604020202020204" pitchFamily="34" charset="0"/>
              </a:rPr>
              <a:t>D. Phát triển mạnh lên </a:t>
            </a:r>
          </a:p>
          <a:p>
            <a:pPr lvl="0" algn="ctr" defTabSz="685800">
              <a:lnSpc>
                <a:spcPct val="150000"/>
              </a:lnSpc>
              <a:buClrTx/>
            </a:pPr>
            <a:r>
              <a:rPr lang="en-US" sz="2000" kern="1200" noProof="1">
                <a:solidFill>
                  <a:prstClr val="black"/>
                </a:solidFill>
                <a:latin typeface="Arial" panose="020B0604020202020204" pitchFamily="34" charset="0"/>
                <a:cs typeface="Arial" panose="020B0604020202020204" pitchFamily="34" charset="0"/>
              </a:rPr>
              <a:t>sản xuất hàng hóa.</a:t>
            </a:r>
            <a:endPar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pic>
        <p:nvPicPr>
          <p:cNvPr id="18" name="Correct sound effect and wrong sound effect (mp3cut.net)">
            <a:hlinkClick r:id="" action="ppaction://media"/>
            <a:extLst>
              <a:ext uri="{FF2B5EF4-FFF2-40B4-BE49-F238E27FC236}">
                <a16:creationId xmlns:a16="http://schemas.microsoft.com/office/drawing/2014/main" xmlns="" id="{A13A37FD-B534-2062-25EE-F437ED1731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19" name="Picture 5">
            <a:extLst>
              <a:ext uri="{FF2B5EF4-FFF2-40B4-BE49-F238E27FC236}">
                <a16:creationId xmlns:a16="http://schemas.microsoft.com/office/drawing/2014/main" xmlns="" id="{FD72D41D-B023-F83E-0775-3F3C6EF1563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457582" y="2606786"/>
            <a:ext cx="639785" cy="556871"/>
          </a:xfrm>
          <a:prstGeom prst="rect">
            <a:avLst/>
          </a:prstGeom>
        </p:spPr>
      </p:pic>
      <p:pic>
        <p:nvPicPr>
          <p:cNvPr id="20" name="Picture 10">
            <a:extLst>
              <a:ext uri="{FF2B5EF4-FFF2-40B4-BE49-F238E27FC236}">
                <a16:creationId xmlns:a16="http://schemas.microsoft.com/office/drawing/2014/main" xmlns="" id="{8655918F-B050-154C-CBDB-80605F03B44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446843" y="2595621"/>
            <a:ext cx="637592" cy="568036"/>
          </a:xfrm>
          <a:prstGeom prst="rect">
            <a:avLst/>
          </a:prstGeom>
        </p:spPr>
      </p:pic>
      <p:pic>
        <p:nvPicPr>
          <p:cNvPr id="21" name="Picture 10">
            <a:extLst>
              <a:ext uri="{FF2B5EF4-FFF2-40B4-BE49-F238E27FC236}">
                <a16:creationId xmlns:a16="http://schemas.microsoft.com/office/drawing/2014/main" xmlns="" id="{738E6570-1F61-A55E-ABC5-60EF6B10B54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446843" y="3831823"/>
            <a:ext cx="637592" cy="568036"/>
          </a:xfrm>
          <a:prstGeom prst="rect">
            <a:avLst/>
          </a:prstGeom>
        </p:spPr>
      </p:pic>
      <p:pic>
        <p:nvPicPr>
          <p:cNvPr id="22" name="Picture 10">
            <a:extLst>
              <a:ext uri="{FF2B5EF4-FFF2-40B4-BE49-F238E27FC236}">
                <a16:creationId xmlns:a16="http://schemas.microsoft.com/office/drawing/2014/main" xmlns="" id="{CAF3C5A7-A822-B014-5BBC-A2B79D7CB6A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458679" y="3798776"/>
            <a:ext cx="637592" cy="568036"/>
          </a:xfrm>
          <a:prstGeom prst="rect">
            <a:avLst/>
          </a:prstGeom>
        </p:spPr>
      </p:pic>
      <p:pic>
        <p:nvPicPr>
          <p:cNvPr id="23" name="Correct sound effect and wrong sound effect (mp3cut.net) (1)">
            <a:hlinkClick r:id="" action="ppaction://media"/>
            <a:extLst>
              <a:ext uri="{FF2B5EF4-FFF2-40B4-BE49-F238E27FC236}">
                <a16:creationId xmlns:a16="http://schemas.microsoft.com/office/drawing/2014/main" xmlns="" id="{F7B8E98A-47B0-4740-062B-93A2CD926EB9}"/>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Tree>
    <p:extLst>
      <p:ext uri="{BB962C8B-B14F-4D97-AF65-F5344CB8AC3E}">
        <p14:creationId xmlns:p14="http://schemas.microsoft.com/office/powerpoint/2010/main" val="1834061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strips(downLeft)">
                                      <p:cBhvr>
                                        <p:cTn id="15" dur="500"/>
                                        <p:tgtEl>
                                          <p:spTgt spid="14"/>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strips(downLeft)">
                                      <p:cBhvr>
                                        <p:cTn id="18" dur="500"/>
                                        <p:tgtEl>
                                          <p:spTgt spid="1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strips(downLeft)">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18"/>
                                        </p:tgtEl>
                                      </p:cBhvr>
                                    </p:cmd>
                                  </p:childTnLst>
                                </p:cTn>
                              </p:par>
                              <p:par>
                                <p:cTn id="31" presetID="1" presetClass="entr" presetSubtype="0" fill="hold" nodeType="withEffect">
                                  <p:stCondLst>
                                    <p:cond delay="0"/>
                                  </p:stCondLst>
                                  <p:childTnLst>
                                    <p:set>
                                      <p:cBhvr>
                                        <p:cTn id="32" dur="1" fill="hold">
                                          <p:stCondLst>
                                            <p:cond delay="9"/>
                                          </p:stCondLst>
                                        </p:cTn>
                                        <p:tgtEl>
                                          <p:spTgt spid="19"/>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14"/>
                                        </p:tgtEl>
                                        <p:attrNameLst>
                                          <p:attrName>fillcolor</p:attrName>
                                        </p:attrNameLst>
                                      </p:cBhvr>
                                      <p:to>
                                        <a:srgbClr val="D99694"/>
                                      </p:to>
                                    </p:animClr>
                                    <p:set>
                                      <p:cBhvr>
                                        <p:cTn id="41" dur="500" fill="hold"/>
                                        <p:tgtEl>
                                          <p:spTgt spid="14"/>
                                        </p:tgtEl>
                                        <p:attrNameLst>
                                          <p:attrName>fill.type</p:attrName>
                                        </p:attrNameLst>
                                      </p:cBhvr>
                                      <p:to>
                                        <p:strVal val="solid"/>
                                      </p:to>
                                    </p:set>
                                    <p:set>
                                      <p:cBhvr>
                                        <p:cTn id="42" dur="500" fill="hold"/>
                                        <p:tgtEl>
                                          <p:spTgt spid="1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23"/>
                                        </p:tgtEl>
                                      </p:cBhvr>
                                    </p:cmd>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14"/>
                                        </p:tgtEl>
                                      </p:cBhvr>
                                    </p:animEffect>
                                    <p:animScale>
                                      <p:cBhvr>
                                        <p:cTn id="49"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5"/>
                                        </p:tgtEl>
                                        <p:attrNameLst>
                                          <p:attrName>fillcolor</p:attrName>
                                        </p:attrNameLst>
                                      </p:cBhvr>
                                      <p:to>
                                        <a:srgbClr val="D99694"/>
                                      </p:to>
                                    </p:animClr>
                                    <p:set>
                                      <p:cBhvr>
                                        <p:cTn id="55" dur="500" fill="hold"/>
                                        <p:tgtEl>
                                          <p:spTgt spid="15"/>
                                        </p:tgtEl>
                                        <p:attrNameLst>
                                          <p:attrName>fill.type</p:attrName>
                                        </p:attrNameLst>
                                      </p:cBhvr>
                                      <p:to>
                                        <p:strVal val="solid"/>
                                      </p:to>
                                    </p:set>
                                    <p:set>
                                      <p:cBhvr>
                                        <p:cTn id="56" dur="500" fill="hold"/>
                                        <p:tgtEl>
                                          <p:spTgt spid="1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23"/>
                                        </p:tgtEl>
                                      </p:cBhvr>
                                    </p:cmd>
                                  </p:childTnLst>
                                </p:cTn>
                              </p:par>
                              <p:par>
                                <p:cTn id="59" presetID="1" presetClass="entr" presetSubtype="0" fill="hold" nodeType="withEffect">
                                  <p:stCondLst>
                                    <p:cond delay="0"/>
                                  </p:stCondLst>
                                  <p:childTnLst>
                                    <p:set>
                                      <p:cBhvr>
                                        <p:cTn id="60" dur="1" fill="hold">
                                          <p:stCondLst>
                                            <p:cond delay="9"/>
                                          </p:stCondLst>
                                        </p:cTn>
                                        <p:tgtEl>
                                          <p:spTgt spid="20"/>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15"/>
                                        </p:tgtEl>
                                      </p:cBhvr>
                                    </p:animEffect>
                                    <p:animScale>
                                      <p:cBhvr>
                                        <p:cTn id="63"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64" restart="whenNotActive" fill="hold" evtFilter="cancelBubble" nodeType="interactiveSeq">
                <p:stCondLst>
                  <p:cond evt="onClick" delay="0">
                    <p:tgtEl>
                      <p:spTgt spid="1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17"/>
                                        </p:tgtEl>
                                        <p:attrNameLst>
                                          <p:attrName>fillcolor</p:attrName>
                                        </p:attrNameLst>
                                      </p:cBhvr>
                                      <p:to>
                                        <a:srgbClr val="D99694"/>
                                      </p:to>
                                    </p:animClr>
                                    <p:set>
                                      <p:cBhvr>
                                        <p:cTn id="69" dur="500" fill="hold"/>
                                        <p:tgtEl>
                                          <p:spTgt spid="17"/>
                                        </p:tgtEl>
                                        <p:attrNameLst>
                                          <p:attrName>fill.type</p:attrName>
                                        </p:attrNameLst>
                                      </p:cBhvr>
                                      <p:to>
                                        <p:strVal val="solid"/>
                                      </p:to>
                                    </p:set>
                                    <p:set>
                                      <p:cBhvr>
                                        <p:cTn id="70" dur="500" fill="hold"/>
                                        <p:tgtEl>
                                          <p:spTgt spid="17"/>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23"/>
                                        </p:tgtEl>
                                      </p:cBhvr>
                                    </p:cmd>
                                  </p:childTnLst>
                                </p:cTn>
                              </p:par>
                              <p:par>
                                <p:cTn id="73" presetID="1" presetClass="entr" presetSubtype="0" fill="hold" nodeType="withEffect">
                                  <p:stCondLst>
                                    <p:cond delay="0"/>
                                  </p:stCondLst>
                                  <p:childTnLst>
                                    <p:set>
                                      <p:cBhvr>
                                        <p:cTn id="74" dur="1" fill="hold">
                                          <p:stCondLst>
                                            <p:cond delay="9"/>
                                          </p:stCondLst>
                                        </p:cTn>
                                        <p:tgtEl>
                                          <p:spTgt spid="21"/>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17"/>
                                        </p:tgtEl>
                                      </p:cBhvr>
                                    </p:animEffect>
                                    <p:animScale>
                                      <p:cBhvr>
                                        <p:cTn id="77" dur="250" autoRev="1" fill="hold"/>
                                        <p:tgtEl>
                                          <p:spTgt spid="17"/>
                                        </p:tgtEl>
                                      </p:cBhvr>
                                      <p:by x="105000" y="105000"/>
                                    </p:animScale>
                                  </p:childTnLst>
                                </p:cTn>
                              </p:par>
                            </p:childTnLst>
                          </p:cTn>
                        </p:par>
                      </p:childTnLst>
                    </p:cTn>
                  </p:par>
                </p:childTnLst>
              </p:cTn>
              <p:nextCondLst>
                <p:cond evt="onClick" delay="0">
                  <p:tgtEl>
                    <p:spTgt spid="17"/>
                  </p:tgtEl>
                </p:cond>
              </p:nextCondLst>
            </p:seq>
            <p:audio>
              <p:cMediaNode vol="80000">
                <p:cTn id="78" fill="hold" display="0">
                  <p:stCondLst>
                    <p:cond delay="indefinite"/>
                  </p:stCondLst>
                  <p:endCondLst>
                    <p:cond evt="onStopAudio" delay="0">
                      <p:tgtEl>
                        <p:sldTgt/>
                      </p:tgtEl>
                    </p:cond>
                  </p:endCondLst>
                </p:cTn>
                <p:tgtEl>
                  <p:spTgt spid="18"/>
                </p:tgtEl>
              </p:cMediaNode>
            </p:audio>
            <p:audio>
              <p:cMediaNode vol="80000">
                <p:cTn id="79" fill="hold" display="0">
                  <p:stCondLst>
                    <p:cond delay="indefinite"/>
                  </p:stCondLst>
                  <p:endCondLst>
                    <p:cond evt="onStopAudio" delay="0">
                      <p:tgtEl>
                        <p:sldTgt/>
                      </p:tgtEl>
                    </p:cond>
                  </p:endCondLst>
                </p:cTn>
                <p:tgtEl>
                  <p:spTgt spid="23"/>
                </p:tgtEl>
              </p:cMediaNode>
            </p:audio>
          </p:childTnLst>
        </p:cTn>
      </p:par>
    </p:tnLst>
    <p:bldLst>
      <p:bldP spid="2" grpId="0" animBg="1"/>
      <p:bldP spid="3" grpId="0" animBg="1"/>
      <p:bldP spid="3" grpId="1" animBg="1"/>
      <p:bldP spid="14" grpId="0" animBg="1"/>
      <p:bldP spid="14" grpId="1" animBg="1"/>
      <p:bldP spid="15" grpId="0" animBg="1"/>
      <p:bldP spid="15" grpId="1" animBg="1"/>
      <p:bldP spid="17" grpId="0" animBg="1"/>
      <p:bldP spid="1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grpSp>
        <p:nvGrpSpPr>
          <p:cNvPr id="1362" name="Google Shape;1362;p38"/>
          <p:cNvGrpSpPr/>
          <p:nvPr/>
        </p:nvGrpSpPr>
        <p:grpSpPr>
          <a:xfrm>
            <a:off x="-343103" y="-208981"/>
            <a:ext cx="4862174" cy="6206856"/>
            <a:chOff x="-343103" y="-208981"/>
            <a:chExt cx="4862174" cy="6206856"/>
          </a:xfrm>
        </p:grpSpPr>
        <p:sp>
          <p:nvSpPr>
            <p:cNvPr id="1363" name="Google Shape;1363;p38"/>
            <p:cNvSpPr/>
            <p:nvPr/>
          </p:nvSpPr>
          <p:spPr>
            <a:xfrm rot="-6185301">
              <a:off x="484975" y="715155"/>
              <a:ext cx="3493833" cy="3440808"/>
            </a:xfrm>
            <a:custGeom>
              <a:avLst/>
              <a:gdLst/>
              <a:ahLst/>
              <a:cxnLst/>
              <a:rect l="l" t="t" r="r" b="b"/>
              <a:pathLst>
                <a:path w="3812964" h="3755096" extrusionOk="0">
                  <a:moveTo>
                    <a:pt x="100604" y="389728"/>
                  </a:moveTo>
                  <a:cubicBezTo>
                    <a:pt x="-23221" y="585943"/>
                    <a:pt x="-37508" y="852643"/>
                    <a:pt x="84412" y="1050763"/>
                  </a:cubicBezTo>
                  <a:cubicBezTo>
                    <a:pt x="262529" y="1340323"/>
                    <a:pt x="653054" y="1414618"/>
                    <a:pt x="895942" y="1652743"/>
                  </a:cubicBezTo>
                  <a:cubicBezTo>
                    <a:pt x="1155022" y="1908013"/>
                    <a:pt x="1202647" y="2300443"/>
                    <a:pt x="1269322" y="2658583"/>
                  </a:cubicBezTo>
                  <a:cubicBezTo>
                    <a:pt x="1335997" y="3015771"/>
                    <a:pt x="1471252" y="3412011"/>
                    <a:pt x="1804627" y="3557743"/>
                  </a:cubicBezTo>
                  <a:cubicBezTo>
                    <a:pt x="2093234" y="3683473"/>
                    <a:pt x="2431372" y="3575841"/>
                    <a:pt x="2739029" y="3639658"/>
                  </a:cubicBezTo>
                  <a:cubicBezTo>
                    <a:pt x="2897144" y="3672043"/>
                    <a:pt x="3047640" y="3750148"/>
                    <a:pt x="3208612" y="3754911"/>
                  </a:cubicBezTo>
                  <a:cubicBezTo>
                    <a:pt x="3417209" y="3760626"/>
                    <a:pt x="3619140" y="3633943"/>
                    <a:pt x="3722962" y="3452968"/>
                  </a:cubicBezTo>
                  <a:cubicBezTo>
                    <a:pt x="3826784" y="3271993"/>
                    <a:pt x="3837262" y="3045298"/>
                    <a:pt x="3772492" y="2847178"/>
                  </a:cubicBezTo>
                  <a:cubicBezTo>
                    <a:pt x="3710579" y="2658583"/>
                    <a:pt x="3584849" y="2491896"/>
                    <a:pt x="3556274" y="2295681"/>
                  </a:cubicBezTo>
                  <a:cubicBezTo>
                    <a:pt x="3507697" y="1963258"/>
                    <a:pt x="3748679" y="1655601"/>
                    <a:pt x="3777254" y="1320321"/>
                  </a:cubicBezTo>
                  <a:cubicBezTo>
                    <a:pt x="3800115" y="1051716"/>
                    <a:pt x="3675337" y="778348"/>
                    <a:pt x="3468644" y="604041"/>
                  </a:cubicBezTo>
                  <a:cubicBezTo>
                    <a:pt x="3261952" y="429733"/>
                    <a:pt x="2980012" y="354486"/>
                    <a:pt x="2711407" y="383061"/>
                  </a:cubicBezTo>
                  <a:cubicBezTo>
                    <a:pt x="2350409" y="421161"/>
                    <a:pt x="1981792" y="634521"/>
                    <a:pt x="1644607" y="498313"/>
                  </a:cubicBezTo>
                  <a:cubicBezTo>
                    <a:pt x="1470299" y="427828"/>
                    <a:pt x="1344569" y="275428"/>
                    <a:pt x="1201694" y="152556"/>
                  </a:cubicBezTo>
                  <a:cubicBezTo>
                    <a:pt x="860699" y="-141767"/>
                    <a:pt x="334919" y="18253"/>
                    <a:pt x="100604" y="38972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364" name="Google Shape;1364;p38"/>
            <p:cNvGrpSpPr/>
            <p:nvPr/>
          </p:nvGrpSpPr>
          <p:grpSpPr>
            <a:xfrm rot="10800000" flipH="1">
              <a:off x="-343103" y="-208981"/>
              <a:ext cx="4642278" cy="6206856"/>
              <a:chOff x="-4524178" y="-989289"/>
              <a:chExt cx="4642278" cy="6206856"/>
            </a:xfrm>
          </p:grpSpPr>
          <p:sp>
            <p:nvSpPr>
              <p:cNvPr id="1365" name="Google Shape;1365;p38"/>
              <p:cNvSpPr/>
              <p:nvPr/>
            </p:nvSpPr>
            <p:spPr>
              <a:xfrm flipH="1">
                <a:off x="-4487686" y="-989289"/>
                <a:ext cx="3153536" cy="2951592"/>
              </a:xfrm>
              <a:custGeom>
                <a:avLst/>
                <a:gdLst/>
                <a:ahLst/>
                <a:cxnLst/>
                <a:rect l="l" t="t" r="r" b="b"/>
                <a:pathLst>
                  <a:path w="2834639" h="2665094" extrusionOk="0">
                    <a:moveTo>
                      <a:pt x="2834640" y="0"/>
                    </a:moveTo>
                    <a:cubicBezTo>
                      <a:pt x="2721293" y="91440"/>
                      <a:pt x="2607945" y="181927"/>
                      <a:pt x="2493645" y="273368"/>
                    </a:cubicBezTo>
                    <a:cubicBezTo>
                      <a:pt x="2463165" y="298133"/>
                      <a:pt x="2431733" y="322898"/>
                      <a:pt x="2410778" y="356235"/>
                    </a:cubicBezTo>
                    <a:cubicBezTo>
                      <a:pt x="2379345" y="406717"/>
                      <a:pt x="2376488" y="468630"/>
                      <a:pt x="2366010" y="526733"/>
                    </a:cubicBezTo>
                    <a:cubicBezTo>
                      <a:pt x="2308860" y="855345"/>
                      <a:pt x="2022158" y="1091565"/>
                      <a:pt x="1737360" y="1265873"/>
                    </a:cubicBezTo>
                    <a:cubicBezTo>
                      <a:pt x="1616392" y="1340168"/>
                      <a:pt x="1478280" y="1426845"/>
                      <a:pt x="1459230" y="1567815"/>
                    </a:cubicBezTo>
                    <a:cubicBezTo>
                      <a:pt x="1437323" y="1720215"/>
                      <a:pt x="1568767" y="1883093"/>
                      <a:pt x="1496378" y="2020253"/>
                    </a:cubicBezTo>
                    <a:cubicBezTo>
                      <a:pt x="1449705" y="2108835"/>
                      <a:pt x="1337310" y="2138363"/>
                      <a:pt x="1237298" y="2148840"/>
                    </a:cubicBezTo>
                    <a:cubicBezTo>
                      <a:pt x="1137285" y="2159318"/>
                      <a:pt x="1028700" y="2163128"/>
                      <a:pt x="951548" y="2227898"/>
                    </a:cubicBezTo>
                    <a:cubicBezTo>
                      <a:pt x="879158" y="2288858"/>
                      <a:pt x="849630" y="2393633"/>
                      <a:pt x="769620" y="2445068"/>
                    </a:cubicBezTo>
                    <a:cubicBezTo>
                      <a:pt x="670560" y="2507933"/>
                      <a:pt x="542925" y="2464118"/>
                      <a:pt x="425768" y="2454593"/>
                    </a:cubicBezTo>
                    <a:cubicBezTo>
                      <a:pt x="401003" y="2452688"/>
                      <a:pt x="375285" y="2452688"/>
                      <a:pt x="352425" y="2461260"/>
                    </a:cubicBezTo>
                    <a:cubicBezTo>
                      <a:pt x="320993" y="2473643"/>
                      <a:pt x="299085" y="2500313"/>
                      <a:pt x="276225" y="2524125"/>
                    </a:cubicBezTo>
                    <a:cubicBezTo>
                      <a:pt x="202883" y="2599373"/>
                      <a:pt x="103822" y="2649855"/>
                      <a:pt x="0" y="2665095"/>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66" name="Google Shape;1366;p38"/>
              <p:cNvSpPr/>
              <p:nvPr/>
            </p:nvSpPr>
            <p:spPr>
              <a:xfrm flipH="1">
                <a:off x="-2245280" y="-223125"/>
                <a:ext cx="2363380" cy="5440693"/>
              </a:xfrm>
              <a:custGeom>
                <a:avLst/>
                <a:gdLst/>
                <a:ahLst/>
                <a:cxnLst/>
                <a:rect l="l" t="t" r="r" b="b"/>
                <a:pathLst>
                  <a:path w="1905952" h="3682364" extrusionOk="0">
                    <a:moveTo>
                      <a:pt x="1905953" y="3682365"/>
                    </a:moveTo>
                    <a:lnTo>
                      <a:pt x="1664970" y="2693670"/>
                    </a:lnTo>
                    <a:cubicBezTo>
                      <a:pt x="1645920" y="2613660"/>
                      <a:pt x="1602105" y="2541270"/>
                      <a:pt x="1541145" y="2486025"/>
                    </a:cubicBezTo>
                    <a:lnTo>
                      <a:pt x="1514475" y="2462213"/>
                    </a:lnTo>
                    <a:cubicBezTo>
                      <a:pt x="1461135" y="2413635"/>
                      <a:pt x="1422083" y="2350770"/>
                      <a:pt x="1403033" y="2281238"/>
                    </a:cubicBezTo>
                    <a:lnTo>
                      <a:pt x="1103948" y="1204913"/>
                    </a:lnTo>
                    <a:cubicBezTo>
                      <a:pt x="1082992" y="1129665"/>
                      <a:pt x="1040130" y="1062038"/>
                      <a:pt x="981075" y="1009650"/>
                    </a:cubicBezTo>
                    <a:lnTo>
                      <a:pt x="621030" y="693420"/>
                    </a:lnTo>
                    <a:cubicBezTo>
                      <a:pt x="576262" y="654367"/>
                      <a:pt x="523875" y="624840"/>
                      <a:pt x="467678" y="605790"/>
                    </a:cubicBezTo>
                    <a:lnTo>
                      <a:pt x="375285" y="575310"/>
                    </a:lnTo>
                    <a:cubicBezTo>
                      <a:pt x="270510" y="541020"/>
                      <a:pt x="185738" y="461962"/>
                      <a:pt x="144780" y="359093"/>
                    </a:cubicBezTo>
                    <a:lnTo>
                      <a:pt x="0" y="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67" name="Google Shape;1367;p38"/>
              <p:cNvSpPr/>
              <p:nvPr/>
            </p:nvSpPr>
            <p:spPr>
              <a:xfrm flipH="1">
                <a:off x="-4469744" y="2810503"/>
                <a:ext cx="2920079" cy="768395"/>
              </a:xfrm>
              <a:custGeom>
                <a:avLst/>
                <a:gdLst/>
                <a:ahLst/>
                <a:cxnLst/>
                <a:rect l="l" t="t" r="r" b="b"/>
                <a:pathLst>
                  <a:path w="2654617" h="698541" extrusionOk="0">
                    <a:moveTo>
                      <a:pt x="0" y="0"/>
                    </a:moveTo>
                    <a:lnTo>
                      <a:pt x="992505" y="379095"/>
                    </a:lnTo>
                    <a:cubicBezTo>
                      <a:pt x="1011555" y="385763"/>
                      <a:pt x="1028700" y="396240"/>
                      <a:pt x="1042988" y="409575"/>
                    </a:cubicBezTo>
                    <a:lnTo>
                      <a:pt x="1210628" y="558165"/>
                    </a:lnTo>
                    <a:cubicBezTo>
                      <a:pt x="1257300" y="599122"/>
                      <a:pt x="1313498" y="627697"/>
                      <a:pt x="1374457" y="639128"/>
                    </a:cubicBezTo>
                    <a:lnTo>
                      <a:pt x="1641157" y="691515"/>
                    </a:lnTo>
                    <a:cubicBezTo>
                      <a:pt x="1777365" y="718185"/>
                      <a:pt x="1916430" y="667703"/>
                      <a:pt x="2004060" y="561022"/>
                    </a:cubicBezTo>
                    <a:lnTo>
                      <a:pt x="2004060" y="561022"/>
                    </a:lnTo>
                    <a:cubicBezTo>
                      <a:pt x="2053590" y="501015"/>
                      <a:pt x="2123123" y="460057"/>
                      <a:pt x="2199323" y="447675"/>
                    </a:cubicBezTo>
                    <a:lnTo>
                      <a:pt x="2654618" y="37338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68" name="Google Shape;1368;p38"/>
              <p:cNvSpPr/>
              <p:nvPr/>
            </p:nvSpPr>
            <p:spPr>
              <a:xfrm rot="4476485" flipH="1">
                <a:off x="-2671449" y="4133285"/>
                <a:ext cx="220444" cy="220444"/>
              </a:xfrm>
              <a:custGeom>
                <a:avLst/>
                <a:gdLst/>
                <a:ahLst/>
                <a:cxnLst/>
                <a:rect l="l" t="t" r="r" b="b"/>
                <a:pathLst>
                  <a:path w="200035" h="200035" extrusionOk="0">
                    <a:moveTo>
                      <a:pt x="200036" y="100018"/>
                    </a:moveTo>
                    <a:cubicBezTo>
                      <a:pt x="200036" y="155256"/>
                      <a:pt x="155256" y="200035"/>
                      <a:pt x="100018" y="200035"/>
                    </a:cubicBezTo>
                    <a:cubicBezTo>
                      <a:pt x="44780" y="200035"/>
                      <a:pt x="0" y="155256"/>
                      <a:pt x="0" y="100018"/>
                    </a:cubicBezTo>
                    <a:cubicBezTo>
                      <a:pt x="0" y="44779"/>
                      <a:pt x="44780" y="0"/>
                      <a:pt x="100018" y="0"/>
                    </a:cubicBezTo>
                    <a:cubicBezTo>
                      <a:pt x="155256" y="0"/>
                      <a:pt x="200036" y="44779"/>
                      <a:pt x="200036" y="100018"/>
                    </a:cubicBezTo>
                    <a:close/>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69" name="Google Shape;1369;p38"/>
              <p:cNvSpPr/>
              <p:nvPr/>
            </p:nvSpPr>
            <p:spPr>
              <a:xfrm flipH="1">
                <a:off x="-2621260" y="1947436"/>
                <a:ext cx="616466" cy="2183511"/>
              </a:xfrm>
              <a:custGeom>
                <a:avLst/>
                <a:gdLst/>
                <a:ahLst/>
                <a:cxnLst/>
                <a:rect l="l" t="t" r="r" b="b"/>
                <a:pathLst>
                  <a:path w="560424" h="1985010" extrusionOk="0">
                    <a:moveTo>
                      <a:pt x="504825" y="1985010"/>
                    </a:moveTo>
                    <a:lnTo>
                      <a:pt x="483870" y="1617345"/>
                    </a:lnTo>
                    <a:cubicBezTo>
                      <a:pt x="481965" y="1576387"/>
                      <a:pt x="489585" y="1535430"/>
                      <a:pt x="506730" y="1498283"/>
                    </a:cubicBezTo>
                    <a:lnTo>
                      <a:pt x="539115" y="1428750"/>
                    </a:lnTo>
                    <a:cubicBezTo>
                      <a:pt x="560070" y="1383983"/>
                      <a:pt x="565785" y="1333500"/>
                      <a:pt x="555308" y="1285875"/>
                    </a:cubicBezTo>
                    <a:lnTo>
                      <a:pt x="463868" y="844868"/>
                    </a:lnTo>
                    <a:cubicBezTo>
                      <a:pt x="450533" y="782002"/>
                      <a:pt x="413385" y="726758"/>
                      <a:pt x="359093" y="691515"/>
                    </a:cubicBezTo>
                    <a:lnTo>
                      <a:pt x="235268" y="610552"/>
                    </a:lnTo>
                    <a:cubicBezTo>
                      <a:pt x="180975" y="575310"/>
                      <a:pt x="140970" y="521017"/>
                      <a:pt x="123825" y="458152"/>
                    </a:cubicBezTo>
                    <a:lnTo>
                      <a:pt x="0" y="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70" name="Google Shape;1370;p38"/>
              <p:cNvSpPr/>
              <p:nvPr/>
            </p:nvSpPr>
            <p:spPr>
              <a:xfrm flipH="1">
                <a:off x="-4524178" y="2444512"/>
                <a:ext cx="1853469" cy="1797938"/>
              </a:xfrm>
              <a:custGeom>
                <a:avLst/>
                <a:gdLst/>
                <a:ahLst/>
                <a:cxnLst/>
                <a:rect l="l" t="t" r="r" b="b"/>
                <a:pathLst>
                  <a:path w="1684972" h="1634489" extrusionOk="0">
                    <a:moveTo>
                      <a:pt x="0" y="1634490"/>
                    </a:moveTo>
                    <a:lnTo>
                      <a:pt x="654368" y="754380"/>
                    </a:lnTo>
                    <a:cubicBezTo>
                      <a:pt x="689610" y="706755"/>
                      <a:pt x="740093" y="673417"/>
                      <a:pt x="797243" y="660082"/>
                    </a:cubicBezTo>
                    <a:lnTo>
                      <a:pt x="1064895" y="595313"/>
                    </a:lnTo>
                    <a:cubicBezTo>
                      <a:pt x="1111568" y="583882"/>
                      <a:pt x="1154430" y="559117"/>
                      <a:pt x="1187768" y="524827"/>
                    </a:cubicBezTo>
                    <a:lnTo>
                      <a:pt x="1684973" y="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71" name="Google Shape;1371;p38"/>
              <p:cNvSpPr/>
              <p:nvPr/>
            </p:nvSpPr>
            <p:spPr>
              <a:xfrm flipH="1">
                <a:off x="-4267464" y="3700837"/>
                <a:ext cx="1614582" cy="602456"/>
              </a:xfrm>
              <a:custGeom>
                <a:avLst/>
                <a:gdLst/>
                <a:ahLst/>
                <a:cxnLst/>
                <a:rect l="l" t="t" r="r" b="b"/>
                <a:pathLst>
                  <a:path w="1467802" h="547687" extrusionOk="0">
                    <a:moveTo>
                      <a:pt x="0" y="547688"/>
                    </a:moveTo>
                    <a:lnTo>
                      <a:pt x="579120" y="470535"/>
                    </a:lnTo>
                    <a:cubicBezTo>
                      <a:pt x="647700" y="461010"/>
                      <a:pt x="709613" y="422910"/>
                      <a:pt x="747713" y="364807"/>
                    </a:cubicBezTo>
                    <a:lnTo>
                      <a:pt x="790575" y="300038"/>
                    </a:lnTo>
                    <a:cubicBezTo>
                      <a:pt x="816292" y="260985"/>
                      <a:pt x="853440" y="231457"/>
                      <a:pt x="896302" y="215265"/>
                    </a:cubicBezTo>
                    <a:lnTo>
                      <a:pt x="1467802" y="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372" name="Google Shape;1372;p38"/>
            <p:cNvGrpSpPr/>
            <p:nvPr/>
          </p:nvGrpSpPr>
          <p:grpSpPr>
            <a:xfrm>
              <a:off x="1832231" y="2618446"/>
              <a:ext cx="1530465" cy="1201144"/>
              <a:chOff x="-1993694" y="70721"/>
              <a:chExt cx="1530465" cy="1201144"/>
            </a:xfrm>
          </p:grpSpPr>
          <p:sp>
            <p:nvSpPr>
              <p:cNvPr id="1373" name="Google Shape;1373;p38"/>
              <p:cNvSpPr/>
              <p:nvPr/>
            </p:nvSpPr>
            <p:spPr>
              <a:xfrm flipH="1">
                <a:off x="-1963254" y="152302"/>
                <a:ext cx="1184440" cy="1119564"/>
              </a:xfrm>
              <a:custGeom>
                <a:avLst/>
                <a:gdLst/>
                <a:ahLst/>
                <a:cxnLst/>
                <a:rect l="l" t="t" r="r" b="b"/>
                <a:pathLst>
                  <a:path w="1076764" h="1017785" extrusionOk="0">
                    <a:moveTo>
                      <a:pt x="184847" y="809429"/>
                    </a:moveTo>
                    <a:cubicBezTo>
                      <a:pt x="278192" y="891344"/>
                      <a:pt x="384872" y="960877"/>
                      <a:pt x="503934" y="995167"/>
                    </a:cubicBezTo>
                    <a:cubicBezTo>
                      <a:pt x="1099247" y="1165664"/>
                      <a:pt x="1281174" y="324607"/>
                      <a:pt x="806829" y="68384"/>
                    </a:cubicBezTo>
                    <a:cubicBezTo>
                      <a:pt x="314387" y="-198316"/>
                      <a:pt x="-319026" y="371279"/>
                      <a:pt x="184847" y="80942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74" name="Google Shape;1374;p38"/>
              <p:cNvSpPr/>
              <p:nvPr/>
            </p:nvSpPr>
            <p:spPr>
              <a:xfrm flipH="1">
                <a:off x="-1289902" y="385451"/>
                <a:ext cx="826674" cy="290718"/>
              </a:xfrm>
              <a:custGeom>
                <a:avLst/>
                <a:gdLst/>
                <a:ahLst/>
                <a:cxnLst/>
                <a:rect l="l" t="t" r="r" b="b"/>
                <a:pathLst>
                  <a:path w="751522" h="264289" extrusionOk="0">
                    <a:moveTo>
                      <a:pt x="751523" y="264289"/>
                    </a:moveTo>
                    <a:lnTo>
                      <a:pt x="0" y="264289"/>
                    </a:lnTo>
                    <a:cubicBezTo>
                      <a:pt x="4763" y="221427"/>
                      <a:pt x="32385" y="188089"/>
                      <a:pt x="72390" y="172849"/>
                    </a:cubicBezTo>
                    <a:cubicBezTo>
                      <a:pt x="112395" y="156657"/>
                      <a:pt x="160020" y="164277"/>
                      <a:pt x="193357" y="191899"/>
                    </a:cubicBezTo>
                    <a:cubicBezTo>
                      <a:pt x="199073" y="132844"/>
                      <a:pt x="222885" y="73789"/>
                      <a:pt x="267653" y="33784"/>
                    </a:cubicBezTo>
                    <a:cubicBezTo>
                      <a:pt x="318135" y="-10031"/>
                      <a:pt x="389573" y="-9078"/>
                      <a:pt x="444817" y="24259"/>
                    </a:cubicBezTo>
                    <a:cubicBezTo>
                      <a:pt x="509587" y="64264"/>
                      <a:pt x="522923" y="126177"/>
                      <a:pt x="516255" y="198567"/>
                    </a:cubicBezTo>
                    <a:cubicBezTo>
                      <a:pt x="517207" y="187137"/>
                      <a:pt x="562928" y="167134"/>
                      <a:pt x="573405" y="164277"/>
                    </a:cubicBezTo>
                    <a:cubicBezTo>
                      <a:pt x="597218" y="156657"/>
                      <a:pt x="621982" y="156657"/>
                      <a:pt x="644843" y="165229"/>
                    </a:cubicBezTo>
                    <a:cubicBezTo>
                      <a:pt x="691515" y="180469"/>
                      <a:pt x="727710" y="222379"/>
                      <a:pt x="751523" y="26428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75" name="Google Shape;1375;p38"/>
              <p:cNvSpPr/>
              <p:nvPr/>
            </p:nvSpPr>
            <p:spPr>
              <a:xfrm flipH="1">
                <a:off x="-1993694" y="70721"/>
                <a:ext cx="687323" cy="241598"/>
              </a:xfrm>
              <a:custGeom>
                <a:avLst/>
                <a:gdLst/>
                <a:ahLst/>
                <a:cxnLst/>
                <a:rect l="l" t="t" r="r" b="b"/>
                <a:pathLst>
                  <a:path w="624839" h="219635" extrusionOk="0">
                    <a:moveTo>
                      <a:pt x="624840" y="219636"/>
                    </a:moveTo>
                    <a:lnTo>
                      <a:pt x="0" y="219636"/>
                    </a:lnTo>
                    <a:cubicBezTo>
                      <a:pt x="3810" y="184393"/>
                      <a:pt x="27622" y="156770"/>
                      <a:pt x="60008" y="143436"/>
                    </a:cubicBezTo>
                    <a:cubicBezTo>
                      <a:pt x="93345" y="130100"/>
                      <a:pt x="133350" y="136768"/>
                      <a:pt x="160972" y="159628"/>
                    </a:cubicBezTo>
                    <a:cubicBezTo>
                      <a:pt x="165735" y="110098"/>
                      <a:pt x="185738" y="60568"/>
                      <a:pt x="222885" y="28183"/>
                    </a:cubicBezTo>
                    <a:cubicBezTo>
                      <a:pt x="264795" y="-8012"/>
                      <a:pt x="324802" y="-8012"/>
                      <a:pt x="370522" y="20563"/>
                    </a:cubicBezTo>
                    <a:cubicBezTo>
                      <a:pt x="424815" y="53900"/>
                      <a:pt x="435292" y="105336"/>
                      <a:pt x="430530" y="165343"/>
                    </a:cubicBezTo>
                    <a:cubicBezTo>
                      <a:pt x="431483" y="155818"/>
                      <a:pt x="469583" y="139625"/>
                      <a:pt x="478155" y="136768"/>
                    </a:cubicBezTo>
                    <a:cubicBezTo>
                      <a:pt x="498158" y="130100"/>
                      <a:pt x="518160" y="130100"/>
                      <a:pt x="538163" y="137720"/>
                    </a:cubicBezTo>
                    <a:cubicBezTo>
                      <a:pt x="575310" y="150103"/>
                      <a:pt x="604838" y="185345"/>
                      <a:pt x="624840" y="2196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76" name="Google Shape;1376;p38"/>
              <p:cNvSpPr/>
              <p:nvPr/>
            </p:nvSpPr>
            <p:spPr>
              <a:xfrm flipH="1">
                <a:off x="-1753663" y="413209"/>
                <a:ext cx="555307" cy="58673"/>
              </a:xfrm>
              <a:custGeom>
                <a:avLst/>
                <a:gdLst/>
                <a:ahLst/>
                <a:cxnLst/>
                <a:rect l="l" t="t" r="r" b="b"/>
                <a:pathLst>
                  <a:path w="504825" h="53339" extrusionOk="0">
                    <a:moveTo>
                      <a:pt x="0" y="0"/>
                    </a:moveTo>
                    <a:cubicBezTo>
                      <a:pt x="50483" y="0"/>
                      <a:pt x="50483" y="53340"/>
                      <a:pt x="100965" y="53340"/>
                    </a:cubicBezTo>
                    <a:cubicBezTo>
                      <a:pt x="151447" y="53340"/>
                      <a:pt x="151447" y="0"/>
                      <a:pt x="201930" y="0"/>
                    </a:cubicBezTo>
                    <a:cubicBezTo>
                      <a:pt x="252413" y="0"/>
                      <a:pt x="252413" y="53340"/>
                      <a:pt x="302895" y="53340"/>
                    </a:cubicBezTo>
                    <a:cubicBezTo>
                      <a:pt x="353378" y="53340"/>
                      <a:pt x="353378" y="0"/>
                      <a:pt x="403860" y="0"/>
                    </a:cubicBezTo>
                    <a:cubicBezTo>
                      <a:pt x="454342" y="0"/>
                      <a:pt x="454342"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77" name="Google Shape;1377;p38"/>
              <p:cNvSpPr/>
              <p:nvPr/>
            </p:nvSpPr>
            <p:spPr>
              <a:xfrm flipH="1">
                <a:off x="-1927745" y="544295"/>
                <a:ext cx="555307" cy="58673"/>
              </a:xfrm>
              <a:custGeom>
                <a:avLst/>
                <a:gdLst/>
                <a:ahLst/>
                <a:cxnLst/>
                <a:rect l="l" t="t" r="r" b="b"/>
                <a:pathLst>
                  <a:path w="504825" h="53339" extrusionOk="0">
                    <a:moveTo>
                      <a:pt x="0" y="0"/>
                    </a:moveTo>
                    <a:cubicBezTo>
                      <a:pt x="50482" y="0"/>
                      <a:pt x="50482" y="53340"/>
                      <a:pt x="100965" y="53340"/>
                    </a:cubicBezTo>
                    <a:cubicBezTo>
                      <a:pt x="151447" y="53340"/>
                      <a:pt x="151447" y="0"/>
                      <a:pt x="201930" y="0"/>
                    </a:cubicBezTo>
                    <a:cubicBezTo>
                      <a:pt x="252413" y="0"/>
                      <a:pt x="252413" y="53340"/>
                      <a:pt x="302895" y="53340"/>
                    </a:cubicBezTo>
                    <a:cubicBezTo>
                      <a:pt x="353377" y="53340"/>
                      <a:pt x="353377" y="0"/>
                      <a:pt x="403860" y="0"/>
                    </a:cubicBezTo>
                    <a:cubicBezTo>
                      <a:pt x="454342" y="0"/>
                      <a:pt x="454342"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78" name="Google Shape;1378;p38"/>
              <p:cNvSpPr/>
              <p:nvPr/>
            </p:nvSpPr>
            <p:spPr>
              <a:xfrm flipH="1">
                <a:off x="-1340578" y="779201"/>
                <a:ext cx="445293" cy="47148"/>
              </a:xfrm>
              <a:custGeom>
                <a:avLst/>
                <a:gdLst/>
                <a:ahLst/>
                <a:cxnLst/>
                <a:rect l="l" t="t" r="r" b="b"/>
                <a:pathLst>
                  <a:path w="404812" h="42862" extrusionOk="0">
                    <a:moveTo>
                      <a:pt x="0" y="0"/>
                    </a:moveTo>
                    <a:cubicBezTo>
                      <a:pt x="40005" y="0"/>
                      <a:pt x="40005" y="42863"/>
                      <a:pt x="80963" y="42863"/>
                    </a:cubicBezTo>
                    <a:cubicBezTo>
                      <a:pt x="120968" y="42863"/>
                      <a:pt x="120968" y="0"/>
                      <a:pt x="161925" y="0"/>
                    </a:cubicBezTo>
                    <a:cubicBezTo>
                      <a:pt x="201930" y="0"/>
                      <a:pt x="201930" y="42863"/>
                      <a:pt x="242888" y="42863"/>
                    </a:cubicBezTo>
                    <a:cubicBezTo>
                      <a:pt x="282893" y="42863"/>
                      <a:pt x="282893" y="0"/>
                      <a:pt x="323850" y="0"/>
                    </a:cubicBezTo>
                    <a:cubicBezTo>
                      <a:pt x="363855" y="0"/>
                      <a:pt x="363855" y="42863"/>
                      <a:pt x="404813" y="42863"/>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79" name="Google Shape;1379;p38"/>
              <p:cNvSpPr/>
              <p:nvPr/>
            </p:nvSpPr>
            <p:spPr>
              <a:xfrm flipH="1">
                <a:off x="-1499980" y="991035"/>
                <a:ext cx="445293" cy="47148"/>
              </a:xfrm>
              <a:custGeom>
                <a:avLst/>
                <a:gdLst/>
                <a:ahLst/>
                <a:cxnLst/>
                <a:rect l="l" t="t" r="r" b="b"/>
                <a:pathLst>
                  <a:path w="404812" h="42862" extrusionOk="0">
                    <a:moveTo>
                      <a:pt x="0" y="0"/>
                    </a:moveTo>
                    <a:cubicBezTo>
                      <a:pt x="40005" y="0"/>
                      <a:pt x="40005" y="42863"/>
                      <a:pt x="80963" y="42863"/>
                    </a:cubicBezTo>
                    <a:cubicBezTo>
                      <a:pt x="120967" y="42863"/>
                      <a:pt x="120967" y="0"/>
                      <a:pt x="161925" y="0"/>
                    </a:cubicBezTo>
                    <a:cubicBezTo>
                      <a:pt x="201930" y="0"/>
                      <a:pt x="201930" y="42863"/>
                      <a:pt x="242888" y="42863"/>
                    </a:cubicBezTo>
                    <a:cubicBezTo>
                      <a:pt x="282892" y="42863"/>
                      <a:pt x="282892" y="0"/>
                      <a:pt x="323850" y="0"/>
                    </a:cubicBezTo>
                    <a:cubicBezTo>
                      <a:pt x="364808" y="0"/>
                      <a:pt x="363855" y="42863"/>
                      <a:pt x="404813" y="42863"/>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380" name="Google Shape;1380;p38"/>
            <p:cNvSpPr/>
            <p:nvPr/>
          </p:nvSpPr>
          <p:spPr>
            <a:xfrm flipH="1">
              <a:off x="1939639" y="2295410"/>
              <a:ext cx="858107" cy="298784"/>
            </a:xfrm>
            <a:custGeom>
              <a:avLst/>
              <a:gdLst/>
              <a:ahLst/>
              <a:cxnLst/>
              <a:rect l="l" t="t" r="r" b="b"/>
              <a:pathLst>
                <a:path w="780097" h="271622" extrusionOk="0">
                  <a:moveTo>
                    <a:pt x="0" y="271622"/>
                  </a:moveTo>
                  <a:cubicBezTo>
                    <a:pt x="23813" y="208757"/>
                    <a:pt x="72390" y="159227"/>
                    <a:pt x="121920" y="114460"/>
                  </a:cubicBezTo>
                  <a:cubicBezTo>
                    <a:pt x="173355" y="68740"/>
                    <a:pt x="230505" y="25877"/>
                    <a:pt x="297180" y="8732"/>
                  </a:cubicBezTo>
                  <a:cubicBezTo>
                    <a:pt x="391477" y="-16033"/>
                    <a:pt x="492442" y="14447"/>
                    <a:pt x="573405" y="67787"/>
                  </a:cubicBezTo>
                  <a:cubicBezTo>
                    <a:pt x="654367" y="121127"/>
                    <a:pt x="718185" y="196375"/>
                    <a:pt x="780097" y="271622"/>
                  </a:cubicBezTo>
                  <a:lnTo>
                    <a:pt x="0" y="271622"/>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81" name="Google Shape;1381;p38"/>
            <p:cNvSpPr/>
            <p:nvPr/>
          </p:nvSpPr>
          <p:spPr>
            <a:xfrm flipH="1">
              <a:off x="1067879" y="1112779"/>
              <a:ext cx="327945" cy="114796"/>
            </a:xfrm>
            <a:custGeom>
              <a:avLst/>
              <a:gdLst/>
              <a:ahLst/>
              <a:cxnLst/>
              <a:rect l="l" t="t" r="r" b="b"/>
              <a:pathLst>
                <a:path w="298132" h="104360" extrusionOk="0">
                  <a:moveTo>
                    <a:pt x="0" y="103408"/>
                  </a:moveTo>
                  <a:cubicBezTo>
                    <a:pt x="9525" y="79596"/>
                    <a:pt x="27622" y="60546"/>
                    <a:pt x="46672" y="43401"/>
                  </a:cubicBezTo>
                  <a:cubicBezTo>
                    <a:pt x="66675" y="26256"/>
                    <a:pt x="88582" y="10063"/>
                    <a:pt x="113347" y="3396"/>
                  </a:cubicBezTo>
                  <a:cubicBezTo>
                    <a:pt x="149542" y="-6129"/>
                    <a:pt x="187642" y="5301"/>
                    <a:pt x="219075" y="26256"/>
                  </a:cubicBezTo>
                  <a:cubicBezTo>
                    <a:pt x="249555" y="46258"/>
                    <a:pt x="274320" y="75786"/>
                    <a:pt x="298132" y="104361"/>
                  </a:cubicBezTo>
                  <a:lnTo>
                    <a:pt x="0" y="103408"/>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82" name="Google Shape;1382;p38"/>
            <p:cNvSpPr/>
            <p:nvPr/>
          </p:nvSpPr>
          <p:spPr>
            <a:xfrm flipH="1">
              <a:off x="1747531" y="2471114"/>
              <a:ext cx="634935" cy="130012"/>
            </a:xfrm>
            <a:custGeom>
              <a:avLst/>
              <a:gdLst/>
              <a:ahLst/>
              <a:cxnLst/>
              <a:rect l="l" t="t" r="r" b="b"/>
              <a:pathLst>
                <a:path w="577214" h="118193" extrusionOk="0">
                  <a:moveTo>
                    <a:pt x="5715" y="113939"/>
                  </a:moveTo>
                  <a:cubicBezTo>
                    <a:pt x="8573" y="114891"/>
                    <a:pt x="4762" y="119653"/>
                    <a:pt x="1905" y="117748"/>
                  </a:cubicBezTo>
                  <a:cubicBezTo>
                    <a:pt x="-952" y="115844"/>
                    <a:pt x="0" y="112034"/>
                    <a:pt x="953" y="109176"/>
                  </a:cubicBezTo>
                  <a:cubicBezTo>
                    <a:pt x="20955" y="34881"/>
                    <a:pt x="106680" y="-15602"/>
                    <a:pt x="181928" y="4401"/>
                  </a:cubicBezTo>
                  <a:cubicBezTo>
                    <a:pt x="237173" y="18689"/>
                    <a:pt x="282892" y="64409"/>
                    <a:pt x="340995" y="69171"/>
                  </a:cubicBezTo>
                  <a:cubicBezTo>
                    <a:pt x="386715" y="72981"/>
                    <a:pt x="429577" y="49169"/>
                    <a:pt x="474345" y="42501"/>
                  </a:cubicBezTo>
                  <a:cubicBezTo>
                    <a:pt x="519113" y="35834"/>
                    <a:pt x="577215" y="58694"/>
                    <a:pt x="577215" y="104414"/>
                  </a:cubicBezTo>
                  <a:cubicBezTo>
                    <a:pt x="569595" y="107271"/>
                    <a:pt x="570548" y="112034"/>
                    <a:pt x="562927" y="112034"/>
                  </a:cubicBezTo>
                  <a:lnTo>
                    <a:pt x="5715" y="113939"/>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83" name="Google Shape;1383;p38"/>
            <p:cNvSpPr/>
            <p:nvPr/>
          </p:nvSpPr>
          <p:spPr>
            <a:xfrm flipH="1">
              <a:off x="2629295" y="2509481"/>
              <a:ext cx="434030" cy="89305"/>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84" name="Google Shape;1384;p38"/>
            <p:cNvSpPr/>
            <p:nvPr/>
          </p:nvSpPr>
          <p:spPr>
            <a:xfrm flipH="1">
              <a:off x="1017261" y="955463"/>
              <a:ext cx="434030" cy="89305"/>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85" name="Google Shape;1385;p38"/>
            <p:cNvSpPr/>
            <p:nvPr/>
          </p:nvSpPr>
          <p:spPr>
            <a:xfrm flipH="1">
              <a:off x="1014835" y="1170900"/>
              <a:ext cx="434030" cy="89305"/>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0" y="50515"/>
                    <a:pt x="292655"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386" name="Google Shape;1386;p38"/>
            <p:cNvGrpSpPr/>
            <p:nvPr/>
          </p:nvGrpSpPr>
          <p:grpSpPr>
            <a:xfrm>
              <a:off x="1250203" y="1600937"/>
              <a:ext cx="547664" cy="790657"/>
              <a:chOff x="1336987" y="1600937"/>
              <a:chExt cx="547664" cy="790657"/>
            </a:xfrm>
          </p:grpSpPr>
          <p:grpSp>
            <p:nvGrpSpPr>
              <p:cNvPr id="1387" name="Google Shape;1387;p38"/>
              <p:cNvGrpSpPr/>
              <p:nvPr/>
            </p:nvGrpSpPr>
            <p:grpSpPr>
              <a:xfrm>
                <a:off x="1336987" y="1600937"/>
                <a:ext cx="345033" cy="790657"/>
                <a:chOff x="2121217" y="6266497"/>
                <a:chExt cx="1587818" cy="3638550"/>
              </a:xfrm>
            </p:grpSpPr>
            <p:sp>
              <p:nvSpPr>
                <p:cNvPr id="1388" name="Google Shape;1388;p38"/>
                <p:cNvSpPr/>
                <p:nvPr/>
              </p:nvSpPr>
              <p:spPr>
                <a:xfrm>
                  <a:off x="2613660" y="6266497"/>
                  <a:ext cx="1095375" cy="3429000"/>
                </a:xfrm>
                <a:custGeom>
                  <a:avLst/>
                  <a:gdLst/>
                  <a:ahLst/>
                  <a:cxnLst/>
                  <a:rect l="l" t="t" r="r" b="b"/>
                  <a:pathLst>
                    <a:path w="1095375" h="3429000" extrusionOk="0">
                      <a:moveTo>
                        <a:pt x="0" y="0"/>
                      </a:moveTo>
                      <a:lnTo>
                        <a:pt x="1095375" y="0"/>
                      </a:lnTo>
                      <a:lnTo>
                        <a:pt x="1095375" y="3429000"/>
                      </a:lnTo>
                      <a:lnTo>
                        <a:pt x="0" y="3429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89" name="Google Shape;1389;p38"/>
                <p:cNvSpPr/>
                <p:nvPr/>
              </p:nvSpPr>
              <p:spPr>
                <a:xfrm>
                  <a:off x="2667952" y="6392227"/>
                  <a:ext cx="1005944" cy="143827"/>
                </a:xfrm>
                <a:custGeom>
                  <a:avLst/>
                  <a:gdLst/>
                  <a:ahLst/>
                  <a:cxnLst/>
                  <a:rect l="l" t="t" r="r" b="b"/>
                  <a:pathLst>
                    <a:path w="1005944" h="143827" extrusionOk="0">
                      <a:moveTo>
                        <a:pt x="995363" y="143828"/>
                      </a:moveTo>
                      <a:lnTo>
                        <a:pt x="10477" y="143828"/>
                      </a:lnTo>
                      <a:cubicBezTo>
                        <a:pt x="4763" y="143828"/>
                        <a:pt x="0" y="139065"/>
                        <a:pt x="0" y="133350"/>
                      </a:cubicBezTo>
                      <a:lnTo>
                        <a:pt x="0" y="10478"/>
                      </a:lnTo>
                      <a:cubicBezTo>
                        <a:pt x="0" y="4763"/>
                        <a:pt x="4763" y="0"/>
                        <a:pt x="10477" y="0"/>
                      </a:cubicBezTo>
                      <a:lnTo>
                        <a:pt x="995363" y="0"/>
                      </a:lnTo>
                      <a:cubicBezTo>
                        <a:pt x="1001078" y="0"/>
                        <a:pt x="1005840" y="4763"/>
                        <a:pt x="1005840" y="10478"/>
                      </a:cubicBezTo>
                      <a:lnTo>
                        <a:pt x="1005840" y="133350"/>
                      </a:lnTo>
                      <a:cubicBezTo>
                        <a:pt x="1006793" y="139065"/>
                        <a:pt x="1001078" y="143828"/>
                        <a:pt x="995363" y="143828"/>
                      </a:cubicBezTo>
                      <a:close/>
                      <a:moveTo>
                        <a:pt x="21908" y="121920"/>
                      </a:moveTo>
                      <a:lnTo>
                        <a:pt x="984885" y="121920"/>
                      </a:lnTo>
                      <a:lnTo>
                        <a:pt x="984885" y="20955"/>
                      </a:lnTo>
                      <a:lnTo>
                        <a:pt x="21908" y="20955"/>
                      </a:lnTo>
                      <a:lnTo>
                        <a:pt x="21908" y="121920"/>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90" name="Google Shape;1390;p38"/>
                <p:cNvSpPr/>
                <p:nvPr/>
              </p:nvSpPr>
              <p:spPr>
                <a:xfrm>
                  <a:off x="2667952" y="6661785"/>
                  <a:ext cx="1005944" cy="143827"/>
                </a:xfrm>
                <a:custGeom>
                  <a:avLst/>
                  <a:gdLst/>
                  <a:ahLst/>
                  <a:cxnLst/>
                  <a:rect l="l" t="t" r="r" b="b"/>
                  <a:pathLst>
                    <a:path w="1005944" h="143827" extrusionOk="0">
                      <a:moveTo>
                        <a:pt x="995363" y="143827"/>
                      </a:moveTo>
                      <a:lnTo>
                        <a:pt x="10477" y="143827"/>
                      </a:lnTo>
                      <a:cubicBezTo>
                        <a:pt x="4763" y="143827"/>
                        <a:pt x="0" y="139065"/>
                        <a:pt x="0" y="133350"/>
                      </a:cubicBezTo>
                      <a:lnTo>
                        <a:pt x="0" y="10477"/>
                      </a:lnTo>
                      <a:cubicBezTo>
                        <a:pt x="0" y="4763"/>
                        <a:pt x="4763" y="0"/>
                        <a:pt x="10477" y="0"/>
                      </a:cubicBezTo>
                      <a:lnTo>
                        <a:pt x="995363" y="0"/>
                      </a:lnTo>
                      <a:cubicBezTo>
                        <a:pt x="1001078" y="0"/>
                        <a:pt x="1005840" y="4763"/>
                        <a:pt x="1005840" y="10477"/>
                      </a:cubicBezTo>
                      <a:lnTo>
                        <a:pt x="1005840" y="133350"/>
                      </a:lnTo>
                      <a:cubicBezTo>
                        <a:pt x="1006793" y="138113"/>
                        <a:pt x="1001078" y="143827"/>
                        <a:pt x="995363" y="143827"/>
                      </a:cubicBezTo>
                      <a:close/>
                      <a:moveTo>
                        <a:pt x="21908" y="121920"/>
                      </a:moveTo>
                      <a:lnTo>
                        <a:pt x="984885" y="121920"/>
                      </a:lnTo>
                      <a:lnTo>
                        <a:pt x="984885" y="20955"/>
                      </a:lnTo>
                      <a:lnTo>
                        <a:pt x="21908" y="20955"/>
                      </a:lnTo>
                      <a:lnTo>
                        <a:pt x="21908" y="121920"/>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91" name="Google Shape;1391;p38"/>
                <p:cNvSpPr/>
                <p:nvPr/>
              </p:nvSpPr>
              <p:spPr>
                <a:xfrm>
                  <a:off x="2667952" y="6930389"/>
                  <a:ext cx="1005944" cy="143827"/>
                </a:xfrm>
                <a:custGeom>
                  <a:avLst/>
                  <a:gdLst/>
                  <a:ahLst/>
                  <a:cxnLst/>
                  <a:rect l="l" t="t" r="r" b="b"/>
                  <a:pathLst>
                    <a:path w="1005944" h="143827" extrusionOk="0">
                      <a:moveTo>
                        <a:pt x="995363" y="143828"/>
                      </a:moveTo>
                      <a:lnTo>
                        <a:pt x="10477" y="143828"/>
                      </a:lnTo>
                      <a:cubicBezTo>
                        <a:pt x="4763" y="143828"/>
                        <a:pt x="0" y="139065"/>
                        <a:pt x="0" y="133350"/>
                      </a:cubicBezTo>
                      <a:lnTo>
                        <a:pt x="0" y="10478"/>
                      </a:lnTo>
                      <a:cubicBezTo>
                        <a:pt x="0" y="4763"/>
                        <a:pt x="4763" y="0"/>
                        <a:pt x="10477" y="0"/>
                      </a:cubicBezTo>
                      <a:lnTo>
                        <a:pt x="995363" y="0"/>
                      </a:lnTo>
                      <a:cubicBezTo>
                        <a:pt x="1001078" y="0"/>
                        <a:pt x="1005840" y="4763"/>
                        <a:pt x="1005840" y="10478"/>
                      </a:cubicBezTo>
                      <a:lnTo>
                        <a:pt x="1005840" y="133350"/>
                      </a:lnTo>
                      <a:cubicBezTo>
                        <a:pt x="1006793" y="139065"/>
                        <a:pt x="1001078" y="143828"/>
                        <a:pt x="995363" y="143828"/>
                      </a:cubicBezTo>
                      <a:close/>
                      <a:moveTo>
                        <a:pt x="21908" y="121920"/>
                      </a:moveTo>
                      <a:lnTo>
                        <a:pt x="984885" y="121920"/>
                      </a:lnTo>
                      <a:lnTo>
                        <a:pt x="984885" y="20955"/>
                      </a:lnTo>
                      <a:lnTo>
                        <a:pt x="21908" y="20955"/>
                      </a:lnTo>
                      <a:lnTo>
                        <a:pt x="21908" y="121920"/>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92" name="Google Shape;1392;p38"/>
                <p:cNvSpPr/>
                <p:nvPr/>
              </p:nvSpPr>
              <p:spPr>
                <a:xfrm>
                  <a:off x="2667952" y="7199947"/>
                  <a:ext cx="1005944" cy="143827"/>
                </a:xfrm>
                <a:custGeom>
                  <a:avLst/>
                  <a:gdLst/>
                  <a:ahLst/>
                  <a:cxnLst/>
                  <a:rect l="l" t="t" r="r" b="b"/>
                  <a:pathLst>
                    <a:path w="1005944" h="143827" extrusionOk="0">
                      <a:moveTo>
                        <a:pt x="995363" y="143827"/>
                      </a:moveTo>
                      <a:lnTo>
                        <a:pt x="10477" y="143827"/>
                      </a:lnTo>
                      <a:cubicBezTo>
                        <a:pt x="4763" y="143827"/>
                        <a:pt x="0" y="139065"/>
                        <a:pt x="0" y="133350"/>
                      </a:cubicBezTo>
                      <a:lnTo>
                        <a:pt x="0" y="10477"/>
                      </a:lnTo>
                      <a:cubicBezTo>
                        <a:pt x="0" y="4763"/>
                        <a:pt x="4763" y="0"/>
                        <a:pt x="10477" y="0"/>
                      </a:cubicBezTo>
                      <a:lnTo>
                        <a:pt x="995363" y="0"/>
                      </a:lnTo>
                      <a:cubicBezTo>
                        <a:pt x="1001078" y="0"/>
                        <a:pt x="1005840" y="4763"/>
                        <a:pt x="1005840" y="10477"/>
                      </a:cubicBezTo>
                      <a:lnTo>
                        <a:pt x="1005840" y="133350"/>
                      </a:lnTo>
                      <a:cubicBezTo>
                        <a:pt x="1006793" y="139065"/>
                        <a:pt x="1001078" y="143827"/>
                        <a:pt x="995363" y="143827"/>
                      </a:cubicBezTo>
                      <a:close/>
                      <a:moveTo>
                        <a:pt x="21908" y="121920"/>
                      </a:moveTo>
                      <a:lnTo>
                        <a:pt x="984885" y="121920"/>
                      </a:lnTo>
                      <a:lnTo>
                        <a:pt x="984885" y="20002"/>
                      </a:lnTo>
                      <a:lnTo>
                        <a:pt x="21908" y="20002"/>
                      </a:lnTo>
                      <a:lnTo>
                        <a:pt x="21908" y="121920"/>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93" name="Google Shape;1393;p38"/>
                <p:cNvSpPr/>
                <p:nvPr/>
              </p:nvSpPr>
              <p:spPr>
                <a:xfrm>
                  <a:off x="2667952" y="7468552"/>
                  <a:ext cx="1005944" cy="143827"/>
                </a:xfrm>
                <a:custGeom>
                  <a:avLst/>
                  <a:gdLst/>
                  <a:ahLst/>
                  <a:cxnLst/>
                  <a:rect l="l" t="t" r="r" b="b"/>
                  <a:pathLst>
                    <a:path w="1005944" h="143827" extrusionOk="0">
                      <a:moveTo>
                        <a:pt x="995363" y="143828"/>
                      </a:moveTo>
                      <a:lnTo>
                        <a:pt x="10477" y="143828"/>
                      </a:lnTo>
                      <a:cubicBezTo>
                        <a:pt x="4763" y="143828"/>
                        <a:pt x="0" y="139065"/>
                        <a:pt x="0" y="133350"/>
                      </a:cubicBezTo>
                      <a:lnTo>
                        <a:pt x="0" y="10478"/>
                      </a:lnTo>
                      <a:cubicBezTo>
                        <a:pt x="0" y="4763"/>
                        <a:pt x="4763" y="0"/>
                        <a:pt x="10477" y="0"/>
                      </a:cubicBezTo>
                      <a:lnTo>
                        <a:pt x="995363" y="0"/>
                      </a:lnTo>
                      <a:cubicBezTo>
                        <a:pt x="1001078" y="0"/>
                        <a:pt x="1005840" y="4763"/>
                        <a:pt x="1005840" y="10478"/>
                      </a:cubicBezTo>
                      <a:lnTo>
                        <a:pt x="1005840" y="133350"/>
                      </a:lnTo>
                      <a:cubicBezTo>
                        <a:pt x="1006793" y="139065"/>
                        <a:pt x="1001078" y="143828"/>
                        <a:pt x="995363" y="143828"/>
                      </a:cubicBezTo>
                      <a:close/>
                      <a:moveTo>
                        <a:pt x="21908" y="121920"/>
                      </a:moveTo>
                      <a:lnTo>
                        <a:pt x="984885" y="121920"/>
                      </a:lnTo>
                      <a:lnTo>
                        <a:pt x="984885" y="20955"/>
                      </a:lnTo>
                      <a:lnTo>
                        <a:pt x="21908" y="20955"/>
                      </a:lnTo>
                      <a:lnTo>
                        <a:pt x="21908" y="121920"/>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94" name="Google Shape;1394;p38"/>
                <p:cNvSpPr/>
                <p:nvPr/>
              </p:nvSpPr>
              <p:spPr>
                <a:xfrm>
                  <a:off x="2667952" y="7738110"/>
                  <a:ext cx="1005944" cy="143827"/>
                </a:xfrm>
                <a:custGeom>
                  <a:avLst/>
                  <a:gdLst/>
                  <a:ahLst/>
                  <a:cxnLst/>
                  <a:rect l="l" t="t" r="r" b="b"/>
                  <a:pathLst>
                    <a:path w="1005944" h="143827" extrusionOk="0">
                      <a:moveTo>
                        <a:pt x="995363" y="143827"/>
                      </a:moveTo>
                      <a:lnTo>
                        <a:pt x="10477" y="143827"/>
                      </a:lnTo>
                      <a:cubicBezTo>
                        <a:pt x="4763" y="143827"/>
                        <a:pt x="0" y="139065"/>
                        <a:pt x="0" y="133350"/>
                      </a:cubicBezTo>
                      <a:lnTo>
                        <a:pt x="0" y="10477"/>
                      </a:lnTo>
                      <a:cubicBezTo>
                        <a:pt x="0" y="4763"/>
                        <a:pt x="4763" y="0"/>
                        <a:pt x="10477" y="0"/>
                      </a:cubicBezTo>
                      <a:lnTo>
                        <a:pt x="995363" y="0"/>
                      </a:lnTo>
                      <a:cubicBezTo>
                        <a:pt x="1001078" y="0"/>
                        <a:pt x="1005840" y="4763"/>
                        <a:pt x="1005840" y="10477"/>
                      </a:cubicBezTo>
                      <a:lnTo>
                        <a:pt x="1005840" y="133350"/>
                      </a:lnTo>
                      <a:cubicBezTo>
                        <a:pt x="1006793" y="139065"/>
                        <a:pt x="1001078" y="143827"/>
                        <a:pt x="995363" y="143827"/>
                      </a:cubicBezTo>
                      <a:close/>
                      <a:moveTo>
                        <a:pt x="21908" y="121920"/>
                      </a:moveTo>
                      <a:lnTo>
                        <a:pt x="984885" y="121920"/>
                      </a:lnTo>
                      <a:lnTo>
                        <a:pt x="984885" y="20955"/>
                      </a:lnTo>
                      <a:lnTo>
                        <a:pt x="21908" y="20955"/>
                      </a:lnTo>
                      <a:lnTo>
                        <a:pt x="21908" y="121920"/>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95" name="Google Shape;1395;p38"/>
                <p:cNvSpPr/>
                <p:nvPr/>
              </p:nvSpPr>
              <p:spPr>
                <a:xfrm>
                  <a:off x="2667952" y="8006714"/>
                  <a:ext cx="1005944" cy="143827"/>
                </a:xfrm>
                <a:custGeom>
                  <a:avLst/>
                  <a:gdLst/>
                  <a:ahLst/>
                  <a:cxnLst/>
                  <a:rect l="l" t="t" r="r" b="b"/>
                  <a:pathLst>
                    <a:path w="1005944" h="143827" extrusionOk="0">
                      <a:moveTo>
                        <a:pt x="995363" y="143828"/>
                      </a:moveTo>
                      <a:lnTo>
                        <a:pt x="10477" y="143828"/>
                      </a:lnTo>
                      <a:cubicBezTo>
                        <a:pt x="4763" y="143828"/>
                        <a:pt x="0" y="139065"/>
                        <a:pt x="0" y="133350"/>
                      </a:cubicBezTo>
                      <a:lnTo>
                        <a:pt x="0" y="10478"/>
                      </a:lnTo>
                      <a:cubicBezTo>
                        <a:pt x="0" y="4763"/>
                        <a:pt x="4763" y="0"/>
                        <a:pt x="10477" y="0"/>
                      </a:cubicBezTo>
                      <a:lnTo>
                        <a:pt x="995363" y="0"/>
                      </a:lnTo>
                      <a:cubicBezTo>
                        <a:pt x="1001078" y="0"/>
                        <a:pt x="1005840" y="4763"/>
                        <a:pt x="1005840" y="10478"/>
                      </a:cubicBezTo>
                      <a:lnTo>
                        <a:pt x="1005840" y="133350"/>
                      </a:lnTo>
                      <a:cubicBezTo>
                        <a:pt x="1006793" y="139065"/>
                        <a:pt x="1001078" y="143828"/>
                        <a:pt x="995363" y="143828"/>
                      </a:cubicBezTo>
                      <a:close/>
                      <a:moveTo>
                        <a:pt x="21908" y="121920"/>
                      </a:moveTo>
                      <a:lnTo>
                        <a:pt x="984885" y="121920"/>
                      </a:lnTo>
                      <a:lnTo>
                        <a:pt x="984885" y="20955"/>
                      </a:lnTo>
                      <a:lnTo>
                        <a:pt x="21908" y="20955"/>
                      </a:lnTo>
                      <a:lnTo>
                        <a:pt x="21908" y="121920"/>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96" name="Google Shape;1396;p38"/>
                <p:cNvSpPr/>
                <p:nvPr/>
              </p:nvSpPr>
              <p:spPr>
                <a:xfrm>
                  <a:off x="2667952" y="8276272"/>
                  <a:ext cx="1005944" cy="143827"/>
                </a:xfrm>
                <a:custGeom>
                  <a:avLst/>
                  <a:gdLst/>
                  <a:ahLst/>
                  <a:cxnLst/>
                  <a:rect l="l" t="t" r="r" b="b"/>
                  <a:pathLst>
                    <a:path w="1005944" h="143827" extrusionOk="0">
                      <a:moveTo>
                        <a:pt x="995363" y="143827"/>
                      </a:moveTo>
                      <a:lnTo>
                        <a:pt x="10477" y="143827"/>
                      </a:lnTo>
                      <a:cubicBezTo>
                        <a:pt x="4763" y="143827"/>
                        <a:pt x="0" y="139065"/>
                        <a:pt x="0" y="133350"/>
                      </a:cubicBezTo>
                      <a:lnTo>
                        <a:pt x="0" y="10477"/>
                      </a:lnTo>
                      <a:cubicBezTo>
                        <a:pt x="0" y="4763"/>
                        <a:pt x="4763" y="0"/>
                        <a:pt x="10477" y="0"/>
                      </a:cubicBezTo>
                      <a:lnTo>
                        <a:pt x="995363" y="0"/>
                      </a:lnTo>
                      <a:cubicBezTo>
                        <a:pt x="1001078" y="0"/>
                        <a:pt x="1005840" y="4763"/>
                        <a:pt x="1005840" y="10477"/>
                      </a:cubicBezTo>
                      <a:lnTo>
                        <a:pt x="1005840" y="133350"/>
                      </a:lnTo>
                      <a:cubicBezTo>
                        <a:pt x="1006793" y="139065"/>
                        <a:pt x="1001078" y="143827"/>
                        <a:pt x="995363" y="143827"/>
                      </a:cubicBezTo>
                      <a:close/>
                      <a:moveTo>
                        <a:pt x="21908" y="121920"/>
                      </a:moveTo>
                      <a:lnTo>
                        <a:pt x="984885" y="121920"/>
                      </a:lnTo>
                      <a:lnTo>
                        <a:pt x="984885" y="20955"/>
                      </a:lnTo>
                      <a:lnTo>
                        <a:pt x="21908" y="20955"/>
                      </a:lnTo>
                      <a:lnTo>
                        <a:pt x="21908" y="121920"/>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97" name="Google Shape;1397;p38"/>
                <p:cNvSpPr/>
                <p:nvPr/>
              </p:nvSpPr>
              <p:spPr>
                <a:xfrm>
                  <a:off x="2667952" y="8544877"/>
                  <a:ext cx="1005944" cy="143827"/>
                </a:xfrm>
                <a:custGeom>
                  <a:avLst/>
                  <a:gdLst/>
                  <a:ahLst/>
                  <a:cxnLst/>
                  <a:rect l="l" t="t" r="r" b="b"/>
                  <a:pathLst>
                    <a:path w="1005944" h="143827" extrusionOk="0">
                      <a:moveTo>
                        <a:pt x="995363" y="143828"/>
                      </a:moveTo>
                      <a:lnTo>
                        <a:pt x="10477" y="143828"/>
                      </a:lnTo>
                      <a:cubicBezTo>
                        <a:pt x="4763" y="143828"/>
                        <a:pt x="0" y="139065"/>
                        <a:pt x="0" y="133350"/>
                      </a:cubicBezTo>
                      <a:lnTo>
                        <a:pt x="0" y="10478"/>
                      </a:lnTo>
                      <a:cubicBezTo>
                        <a:pt x="0" y="4763"/>
                        <a:pt x="4763" y="0"/>
                        <a:pt x="10477" y="0"/>
                      </a:cubicBezTo>
                      <a:lnTo>
                        <a:pt x="995363" y="0"/>
                      </a:lnTo>
                      <a:cubicBezTo>
                        <a:pt x="1001078" y="0"/>
                        <a:pt x="1005840" y="4763"/>
                        <a:pt x="1005840" y="10478"/>
                      </a:cubicBezTo>
                      <a:lnTo>
                        <a:pt x="1005840" y="133350"/>
                      </a:lnTo>
                      <a:cubicBezTo>
                        <a:pt x="1006793" y="139065"/>
                        <a:pt x="1001078" y="143828"/>
                        <a:pt x="995363" y="143828"/>
                      </a:cubicBezTo>
                      <a:close/>
                      <a:moveTo>
                        <a:pt x="21908" y="121920"/>
                      </a:moveTo>
                      <a:lnTo>
                        <a:pt x="984885" y="121920"/>
                      </a:lnTo>
                      <a:lnTo>
                        <a:pt x="984885" y="20955"/>
                      </a:lnTo>
                      <a:lnTo>
                        <a:pt x="21908" y="20955"/>
                      </a:lnTo>
                      <a:lnTo>
                        <a:pt x="21908" y="121920"/>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98" name="Google Shape;1398;p38"/>
                <p:cNvSpPr/>
                <p:nvPr/>
              </p:nvSpPr>
              <p:spPr>
                <a:xfrm>
                  <a:off x="2667952" y="8814435"/>
                  <a:ext cx="1005944" cy="143827"/>
                </a:xfrm>
                <a:custGeom>
                  <a:avLst/>
                  <a:gdLst/>
                  <a:ahLst/>
                  <a:cxnLst/>
                  <a:rect l="l" t="t" r="r" b="b"/>
                  <a:pathLst>
                    <a:path w="1005944" h="143827" extrusionOk="0">
                      <a:moveTo>
                        <a:pt x="995363" y="143827"/>
                      </a:moveTo>
                      <a:lnTo>
                        <a:pt x="10477" y="143827"/>
                      </a:lnTo>
                      <a:cubicBezTo>
                        <a:pt x="4763" y="143827"/>
                        <a:pt x="0" y="139065"/>
                        <a:pt x="0" y="133350"/>
                      </a:cubicBezTo>
                      <a:lnTo>
                        <a:pt x="0" y="10477"/>
                      </a:lnTo>
                      <a:cubicBezTo>
                        <a:pt x="0" y="4763"/>
                        <a:pt x="4763" y="0"/>
                        <a:pt x="10477" y="0"/>
                      </a:cubicBezTo>
                      <a:lnTo>
                        <a:pt x="995363" y="0"/>
                      </a:lnTo>
                      <a:cubicBezTo>
                        <a:pt x="1001078" y="0"/>
                        <a:pt x="1005840" y="4763"/>
                        <a:pt x="1005840" y="10477"/>
                      </a:cubicBezTo>
                      <a:lnTo>
                        <a:pt x="1005840" y="133350"/>
                      </a:lnTo>
                      <a:cubicBezTo>
                        <a:pt x="1006793" y="139065"/>
                        <a:pt x="1001078" y="143827"/>
                        <a:pt x="995363" y="143827"/>
                      </a:cubicBezTo>
                      <a:close/>
                      <a:moveTo>
                        <a:pt x="21908" y="121920"/>
                      </a:moveTo>
                      <a:lnTo>
                        <a:pt x="984885" y="121920"/>
                      </a:lnTo>
                      <a:lnTo>
                        <a:pt x="984885" y="20955"/>
                      </a:lnTo>
                      <a:lnTo>
                        <a:pt x="21908" y="20955"/>
                      </a:lnTo>
                      <a:lnTo>
                        <a:pt x="21908" y="121920"/>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99" name="Google Shape;1399;p38"/>
                <p:cNvSpPr/>
                <p:nvPr/>
              </p:nvSpPr>
              <p:spPr>
                <a:xfrm>
                  <a:off x="2667952" y="9083039"/>
                  <a:ext cx="1005944" cy="143827"/>
                </a:xfrm>
                <a:custGeom>
                  <a:avLst/>
                  <a:gdLst/>
                  <a:ahLst/>
                  <a:cxnLst/>
                  <a:rect l="l" t="t" r="r" b="b"/>
                  <a:pathLst>
                    <a:path w="1005944" h="143827" extrusionOk="0">
                      <a:moveTo>
                        <a:pt x="995363" y="143828"/>
                      </a:moveTo>
                      <a:lnTo>
                        <a:pt x="10477" y="143828"/>
                      </a:lnTo>
                      <a:cubicBezTo>
                        <a:pt x="4763" y="143828"/>
                        <a:pt x="0" y="139065"/>
                        <a:pt x="0" y="133350"/>
                      </a:cubicBezTo>
                      <a:lnTo>
                        <a:pt x="0" y="10478"/>
                      </a:lnTo>
                      <a:cubicBezTo>
                        <a:pt x="0" y="4763"/>
                        <a:pt x="4763" y="0"/>
                        <a:pt x="10477" y="0"/>
                      </a:cubicBezTo>
                      <a:lnTo>
                        <a:pt x="995363" y="0"/>
                      </a:lnTo>
                      <a:cubicBezTo>
                        <a:pt x="1001078" y="0"/>
                        <a:pt x="1005840" y="4763"/>
                        <a:pt x="1005840" y="10478"/>
                      </a:cubicBezTo>
                      <a:lnTo>
                        <a:pt x="1005840" y="133350"/>
                      </a:lnTo>
                      <a:cubicBezTo>
                        <a:pt x="1006793" y="139065"/>
                        <a:pt x="1001078" y="143828"/>
                        <a:pt x="995363" y="143828"/>
                      </a:cubicBezTo>
                      <a:close/>
                      <a:moveTo>
                        <a:pt x="21908" y="122873"/>
                      </a:moveTo>
                      <a:lnTo>
                        <a:pt x="984885" y="122873"/>
                      </a:lnTo>
                      <a:lnTo>
                        <a:pt x="984885" y="21908"/>
                      </a:lnTo>
                      <a:lnTo>
                        <a:pt x="21908" y="21908"/>
                      </a:lnTo>
                      <a:lnTo>
                        <a:pt x="21908" y="122873"/>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00" name="Google Shape;1400;p38"/>
                <p:cNvSpPr/>
                <p:nvPr/>
              </p:nvSpPr>
              <p:spPr>
                <a:xfrm>
                  <a:off x="2667952" y="9352597"/>
                  <a:ext cx="1005944" cy="143827"/>
                </a:xfrm>
                <a:custGeom>
                  <a:avLst/>
                  <a:gdLst/>
                  <a:ahLst/>
                  <a:cxnLst/>
                  <a:rect l="l" t="t" r="r" b="b"/>
                  <a:pathLst>
                    <a:path w="1005944" h="143827" extrusionOk="0">
                      <a:moveTo>
                        <a:pt x="995363" y="143827"/>
                      </a:moveTo>
                      <a:lnTo>
                        <a:pt x="10477" y="143827"/>
                      </a:lnTo>
                      <a:cubicBezTo>
                        <a:pt x="4763" y="143827"/>
                        <a:pt x="0" y="139065"/>
                        <a:pt x="0" y="133350"/>
                      </a:cubicBezTo>
                      <a:lnTo>
                        <a:pt x="0" y="10477"/>
                      </a:lnTo>
                      <a:cubicBezTo>
                        <a:pt x="0" y="4763"/>
                        <a:pt x="4763" y="0"/>
                        <a:pt x="10477" y="0"/>
                      </a:cubicBezTo>
                      <a:lnTo>
                        <a:pt x="995363" y="0"/>
                      </a:lnTo>
                      <a:cubicBezTo>
                        <a:pt x="1001078" y="0"/>
                        <a:pt x="1005840" y="4763"/>
                        <a:pt x="1005840" y="10477"/>
                      </a:cubicBezTo>
                      <a:lnTo>
                        <a:pt x="1005840" y="133350"/>
                      </a:lnTo>
                      <a:cubicBezTo>
                        <a:pt x="1006793" y="139065"/>
                        <a:pt x="1001078" y="143827"/>
                        <a:pt x="995363" y="143827"/>
                      </a:cubicBezTo>
                      <a:close/>
                      <a:moveTo>
                        <a:pt x="21908" y="121920"/>
                      </a:moveTo>
                      <a:lnTo>
                        <a:pt x="984885" y="121920"/>
                      </a:lnTo>
                      <a:lnTo>
                        <a:pt x="984885" y="20955"/>
                      </a:lnTo>
                      <a:lnTo>
                        <a:pt x="21908" y="20955"/>
                      </a:lnTo>
                      <a:lnTo>
                        <a:pt x="21908" y="121920"/>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401" name="Google Shape;1401;p38"/>
                <p:cNvGrpSpPr/>
                <p:nvPr/>
              </p:nvGrpSpPr>
              <p:grpSpPr>
                <a:xfrm>
                  <a:off x="2121217" y="8028622"/>
                  <a:ext cx="676275" cy="1876425"/>
                  <a:chOff x="2121217" y="8028622"/>
                  <a:chExt cx="676275" cy="1876425"/>
                </a:xfrm>
              </p:grpSpPr>
              <p:sp>
                <p:nvSpPr>
                  <p:cNvPr id="1402" name="Google Shape;1402;p38"/>
                  <p:cNvSpPr/>
                  <p:nvPr/>
                </p:nvSpPr>
                <p:spPr>
                  <a:xfrm>
                    <a:off x="2121217" y="8028622"/>
                    <a:ext cx="676275" cy="1876425"/>
                  </a:xfrm>
                  <a:custGeom>
                    <a:avLst/>
                    <a:gdLst/>
                    <a:ahLst/>
                    <a:cxnLst/>
                    <a:rect l="l" t="t" r="r" b="b"/>
                    <a:pathLst>
                      <a:path w="676275" h="1876425" extrusionOk="0">
                        <a:moveTo>
                          <a:pt x="0" y="0"/>
                        </a:moveTo>
                        <a:lnTo>
                          <a:pt x="676275" y="0"/>
                        </a:lnTo>
                        <a:lnTo>
                          <a:pt x="676275" y="1876425"/>
                        </a:lnTo>
                        <a:lnTo>
                          <a:pt x="0" y="187642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403" name="Google Shape;1403;p38"/>
                  <p:cNvGrpSpPr/>
                  <p:nvPr/>
                </p:nvGrpSpPr>
                <p:grpSpPr>
                  <a:xfrm>
                    <a:off x="2220277" y="8161972"/>
                    <a:ext cx="468751" cy="228600"/>
                    <a:chOff x="2220277" y="8161972"/>
                    <a:chExt cx="468751" cy="228600"/>
                  </a:xfrm>
                </p:grpSpPr>
                <p:sp>
                  <p:nvSpPr>
                    <p:cNvPr id="1404" name="Google Shape;1404;p38"/>
                    <p:cNvSpPr/>
                    <p:nvPr/>
                  </p:nvSpPr>
                  <p:spPr>
                    <a:xfrm>
                      <a:off x="2220277" y="8161972"/>
                      <a:ext cx="114404" cy="228600"/>
                    </a:xfrm>
                    <a:custGeom>
                      <a:avLst/>
                      <a:gdLst/>
                      <a:ahLst/>
                      <a:cxnLst/>
                      <a:rect l="l" t="t" r="r" b="b"/>
                      <a:pathLst>
                        <a:path w="114404" h="228600" extrusionOk="0">
                          <a:moveTo>
                            <a:pt x="103822" y="228600"/>
                          </a:moveTo>
                          <a:lnTo>
                            <a:pt x="10477" y="228600"/>
                          </a:lnTo>
                          <a:cubicBezTo>
                            <a:pt x="4763" y="228600"/>
                            <a:pt x="0" y="223838"/>
                            <a:pt x="0" y="218122"/>
                          </a:cubicBezTo>
                          <a:lnTo>
                            <a:pt x="0" y="10477"/>
                          </a:lnTo>
                          <a:cubicBezTo>
                            <a:pt x="0" y="4763"/>
                            <a:pt x="4763" y="0"/>
                            <a:pt x="10477" y="0"/>
                          </a:cubicBezTo>
                          <a:lnTo>
                            <a:pt x="103822" y="0"/>
                          </a:lnTo>
                          <a:cubicBezTo>
                            <a:pt x="109538" y="0"/>
                            <a:pt x="114300" y="4763"/>
                            <a:pt x="114300" y="10477"/>
                          </a:cubicBezTo>
                          <a:lnTo>
                            <a:pt x="114300" y="218122"/>
                          </a:lnTo>
                          <a:cubicBezTo>
                            <a:pt x="115252" y="223838"/>
                            <a:pt x="109538" y="228600"/>
                            <a:pt x="103822" y="228600"/>
                          </a:cubicBezTo>
                          <a:close/>
                          <a:moveTo>
                            <a:pt x="20955" y="207645"/>
                          </a:moveTo>
                          <a:lnTo>
                            <a:pt x="93345" y="207645"/>
                          </a:lnTo>
                          <a:lnTo>
                            <a:pt x="93345" y="21907"/>
                          </a:lnTo>
                          <a:lnTo>
                            <a:pt x="20955" y="21907"/>
                          </a:lnTo>
                          <a:lnTo>
                            <a:pt x="20955" y="207645"/>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05" name="Google Shape;1405;p38"/>
                    <p:cNvSpPr/>
                    <p:nvPr/>
                  </p:nvSpPr>
                  <p:spPr>
                    <a:xfrm>
                      <a:off x="2402204" y="8161972"/>
                      <a:ext cx="114421" cy="228600"/>
                    </a:xfrm>
                    <a:custGeom>
                      <a:avLst/>
                      <a:gdLst/>
                      <a:ahLst/>
                      <a:cxnLst/>
                      <a:rect l="l" t="t" r="r" b="b"/>
                      <a:pathLst>
                        <a:path w="114421" h="228600" extrusionOk="0">
                          <a:moveTo>
                            <a:pt x="103823" y="228600"/>
                          </a:moveTo>
                          <a:lnTo>
                            <a:pt x="10478" y="228600"/>
                          </a:lnTo>
                          <a:cubicBezTo>
                            <a:pt x="4763" y="228600"/>
                            <a:pt x="0" y="223838"/>
                            <a:pt x="0" y="218122"/>
                          </a:cubicBezTo>
                          <a:lnTo>
                            <a:pt x="0" y="10477"/>
                          </a:lnTo>
                          <a:cubicBezTo>
                            <a:pt x="0" y="4763"/>
                            <a:pt x="4763" y="0"/>
                            <a:pt x="10478" y="0"/>
                          </a:cubicBezTo>
                          <a:lnTo>
                            <a:pt x="103823" y="0"/>
                          </a:lnTo>
                          <a:cubicBezTo>
                            <a:pt x="109538" y="0"/>
                            <a:pt x="114300" y="4763"/>
                            <a:pt x="114300" y="10477"/>
                          </a:cubicBezTo>
                          <a:lnTo>
                            <a:pt x="114300" y="218122"/>
                          </a:lnTo>
                          <a:cubicBezTo>
                            <a:pt x="115253" y="223838"/>
                            <a:pt x="110490" y="228600"/>
                            <a:pt x="103823" y="228600"/>
                          </a:cubicBezTo>
                          <a:close/>
                          <a:moveTo>
                            <a:pt x="20955" y="207645"/>
                          </a:moveTo>
                          <a:lnTo>
                            <a:pt x="93345" y="207645"/>
                          </a:lnTo>
                          <a:lnTo>
                            <a:pt x="93345" y="21907"/>
                          </a:lnTo>
                          <a:lnTo>
                            <a:pt x="20955" y="21907"/>
                          </a:lnTo>
                          <a:lnTo>
                            <a:pt x="20955" y="207645"/>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06" name="Google Shape;1406;p38"/>
                    <p:cNvSpPr/>
                    <p:nvPr/>
                  </p:nvSpPr>
                  <p:spPr>
                    <a:xfrm>
                      <a:off x="2574607" y="8161972"/>
                      <a:ext cx="114421" cy="228600"/>
                    </a:xfrm>
                    <a:custGeom>
                      <a:avLst/>
                      <a:gdLst/>
                      <a:ahLst/>
                      <a:cxnLst/>
                      <a:rect l="l" t="t" r="r" b="b"/>
                      <a:pathLst>
                        <a:path w="114421" h="228600" extrusionOk="0">
                          <a:moveTo>
                            <a:pt x="103822" y="228600"/>
                          </a:moveTo>
                          <a:lnTo>
                            <a:pt x="10477" y="228600"/>
                          </a:lnTo>
                          <a:cubicBezTo>
                            <a:pt x="4763" y="228600"/>
                            <a:pt x="0" y="223838"/>
                            <a:pt x="0" y="218122"/>
                          </a:cubicBezTo>
                          <a:lnTo>
                            <a:pt x="0" y="10477"/>
                          </a:lnTo>
                          <a:cubicBezTo>
                            <a:pt x="0" y="4763"/>
                            <a:pt x="4763" y="0"/>
                            <a:pt x="10477" y="0"/>
                          </a:cubicBezTo>
                          <a:lnTo>
                            <a:pt x="103822" y="0"/>
                          </a:lnTo>
                          <a:cubicBezTo>
                            <a:pt x="109538" y="0"/>
                            <a:pt x="114300" y="4763"/>
                            <a:pt x="114300" y="10477"/>
                          </a:cubicBezTo>
                          <a:lnTo>
                            <a:pt x="114300" y="218122"/>
                          </a:lnTo>
                          <a:cubicBezTo>
                            <a:pt x="115252" y="223838"/>
                            <a:pt x="110490" y="228600"/>
                            <a:pt x="103822" y="228600"/>
                          </a:cubicBezTo>
                          <a:close/>
                          <a:moveTo>
                            <a:pt x="20955" y="207645"/>
                          </a:moveTo>
                          <a:lnTo>
                            <a:pt x="93345" y="207645"/>
                          </a:lnTo>
                          <a:lnTo>
                            <a:pt x="93345" y="21907"/>
                          </a:lnTo>
                          <a:lnTo>
                            <a:pt x="20955" y="21907"/>
                          </a:lnTo>
                          <a:lnTo>
                            <a:pt x="20955" y="207645"/>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407" name="Google Shape;1407;p38"/>
                  <p:cNvGrpSpPr/>
                  <p:nvPr/>
                </p:nvGrpSpPr>
                <p:grpSpPr>
                  <a:xfrm>
                    <a:off x="2202179" y="8526780"/>
                    <a:ext cx="468631" cy="228600"/>
                    <a:chOff x="2202179" y="8526780"/>
                    <a:chExt cx="468631" cy="228600"/>
                  </a:xfrm>
                </p:grpSpPr>
                <p:sp>
                  <p:nvSpPr>
                    <p:cNvPr id="1408" name="Google Shape;1408;p38"/>
                    <p:cNvSpPr/>
                    <p:nvPr/>
                  </p:nvSpPr>
                  <p:spPr>
                    <a:xfrm>
                      <a:off x="2202179" y="8526780"/>
                      <a:ext cx="114300" cy="228600"/>
                    </a:xfrm>
                    <a:custGeom>
                      <a:avLst/>
                      <a:gdLst/>
                      <a:ahLst/>
                      <a:cxnLst/>
                      <a:rect l="l" t="t" r="r" b="b"/>
                      <a:pathLst>
                        <a:path w="114300" h="228600" extrusionOk="0">
                          <a:moveTo>
                            <a:pt x="103823" y="228600"/>
                          </a:moveTo>
                          <a:lnTo>
                            <a:pt x="10478" y="228600"/>
                          </a:lnTo>
                          <a:cubicBezTo>
                            <a:pt x="4763" y="228600"/>
                            <a:pt x="0" y="223838"/>
                            <a:pt x="0" y="218122"/>
                          </a:cubicBezTo>
                          <a:lnTo>
                            <a:pt x="0" y="10477"/>
                          </a:lnTo>
                          <a:cubicBezTo>
                            <a:pt x="0" y="4763"/>
                            <a:pt x="4763" y="0"/>
                            <a:pt x="10478" y="0"/>
                          </a:cubicBezTo>
                          <a:lnTo>
                            <a:pt x="103823" y="0"/>
                          </a:lnTo>
                          <a:cubicBezTo>
                            <a:pt x="109538" y="0"/>
                            <a:pt x="114300" y="4763"/>
                            <a:pt x="114300" y="10477"/>
                          </a:cubicBezTo>
                          <a:lnTo>
                            <a:pt x="114300" y="218122"/>
                          </a:lnTo>
                          <a:cubicBezTo>
                            <a:pt x="114300" y="223838"/>
                            <a:pt x="109538" y="228600"/>
                            <a:pt x="103823" y="228600"/>
                          </a:cubicBezTo>
                          <a:close/>
                          <a:moveTo>
                            <a:pt x="20955" y="207645"/>
                          </a:moveTo>
                          <a:lnTo>
                            <a:pt x="93345" y="207645"/>
                          </a:lnTo>
                          <a:lnTo>
                            <a:pt x="93345" y="21907"/>
                          </a:lnTo>
                          <a:lnTo>
                            <a:pt x="20955" y="21907"/>
                          </a:lnTo>
                          <a:lnTo>
                            <a:pt x="20955" y="207645"/>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09" name="Google Shape;1409;p38"/>
                    <p:cNvSpPr/>
                    <p:nvPr/>
                  </p:nvSpPr>
                  <p:spPr>
                    <a:xfrm>
                      <a:off x="2384107" y="8526780"/>
                      <a:ext cx="114300" cy="228600"/>
                    </a:xfrm>
                    <a:custGeom>
                      <a:avLst/>
                      <a:gdLst/>
                      <a:ahLst/>
                      <a:cxnLst/>
                      <a:rect l="l" t="t" r="r" b="b"/>
                      <a:pathLst>
                        <a:path w="114300" h="228600" extrusionOk="0">
                          <a:moveTo>
                            <a:pt x="103822" y="228600"/>
                          </a:moveTo>
                          <a:lnTo>
                            <a:pt x="10477" y="228600"/>
                          </a:lnTo>
                          <a:cubicBezTo>
                            <a:pt x="4763" y="228600"/>
                            <a:pt x="0" y="223838"/>
                            <a:pt x="0" y="218122"/>
                          </a:cubicBezTo>
                          <a:lnTo>
                            <a:pt x="0" y="10477"/>
                          </a:lnTo>
                          <a:cubicBezTo>
                            <a:pt x="0" y="4763"/>
                            <a:pt x="4763" y="0"/>
                            <a:pt x="10477" y="0"/>
                          </a:cubicBezTo>
                          <a:lnTo>
                            <a:pt x="103822" y="0"/>
                          </a:lnTo>
                          <a:cubicBezTo>
                            <a:pt x="109538" y="0"/>
                            <a:pt x="114300" y="4763"/>
                            <a:pt x="114300" y="10477"/>
                          </a:cubicBezTo>
                          <a:lnTo>
                            <a:pt x="114300" y="218122"/>
                          </a:lnTo>
                          <a:cubicBezTo>
                            <a:pt x="114300" y="223838"/>
                            <a:pt x="109538" y="228600"/>
                            <a:pt x="103822" y="228600"/>
                          </a:cubicBezTo>
                          <a:close/>
                          <a:moveTo>
                            <a:pt x="20955" y="207645"/>
                          </a:moveTo>
                          <a:lnTo>
                            <a:pt x="93345" y="207645"/>
                          </a:lnTo>
                          <a:lnTo>
                            <a:pt x="93345" y="21907"/>
                          </a:lnTo>
                          <a:lnTo>
                            <a:pt x="20955" y="21907"/>
                          </a:lnTo>
                          <a:lnTo>
                            <a:pt x="20955" y="207645"/>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10" name="Google Shape;1410;p38"/>
                    <p:cNvSpPr/>
                    <p:nvPr/>
                  </p:nvSpPr>
                  <p:spPr>
                    <a:xfrm>
                      <a:off x="2556510" y="8526780"/>
                      <a:ext cx="114300" cy="228600"/>
                    </a:xfrm>
                    <a:custGeom>
                      <a:avLst/>
                      <a:gdLst/>
                      <a:ahLst/>
                      <a:cxnLst/>
                      <a:rect l="l" t="t" r="r" b="b"/>
                      <a:pathLst>
                        <a:path w="114300" h="228600" extrusionOk="0">
                          <a:moveTo>
                            <a:pt x="103823" y="228600"/>
                          </a:moveTo>
                          <a:lnTo>
                            <a:pt x="10477" y="228600"/>
                          </a:lnTo>
                          <a:cubicBezTo>
                            <a:pt x="4763" y="228600"/>
                            <a:pt x="0" y="223838"/>
                            <a:pt x="0" y="218122"/>
                          </a:cubicBezTo>
                          <a:lnTo>
                            <a:pt x="0" y="10477"/>
                          </a:lnTo>
                          <a:cubicBezTo>
                            <a:pt x="0" y="4763"/>
                            <a:pt x="4763" y="0"/>
                            <a:pt x="10477" y="0"/>
                          </a:cubicBezTo>
                          <a:lnTo>
                            <a:pt x="103823" y="0"/>
                          </a:lnTo>
                          <a:cubicBezTo>
                            <a:pt x="109538" y="0"/>
                            <a:pt x="114300" y="4763"/>
                            <a:pt x="114300" y="10477"/>
                          </a:cubicBezTo>
                          <a:lnTo>
                            <a:pt x="114300" y="218122"/>
                          </a:lnTo>
                          <a:cubicBezTo>
                            <a:pt x="114300" y="223838"/>
                            <a:pt x="109538" y="228600"/>
                            <a:pt x="103823" y="228600"/>
                          </a:cubicBezTo>
                          <a:close/>
                          <a:moveTo>
                            <a:pt x="20955" y="207645"/>
                          </a:moveTo>
                          <a:lnTo>
                            <a:pt x="93345" y="207645"/>
                          </a:lnTo>
                          <a:lnTo>
                            <a:pt x="93345" y="21907"/>
                          </a:lnTo>
                          <a:lnTo>
                            <a:pt x="20955" y="21907"/>
                          </a:lnTo>
                          <a:lnTo>
                            <a:pt x="20955" y="207645"/>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411" name="Google Shape;1411;p38"/>
                  <p:cNvGrpSpPr/>
                  <p:nvPr/>
                </p:nvGrpSpPr>
                <p:grpSpPr>
                  <a:xfrm>
                    <a:off x="2206942" y="8863012"/>
                    <a:ext cx="468630" cy="228600"/>
                    <a:chOff x="2206942" y="8863012"/>
                    <a:chExt cx="468630" cy="228600"/>
                  </a:xfrm>
                </p:grpSpPr>
                <p:sp>
                  <p:nvSpPr>
                    <p:cNvPr id="1412" name="Google Shape;1412;p38"/>
                    <p:cNvSpPr/>
                    <p:nvPr/>
                  </p:nvSpPr>
                  <p:spPr>
                    <a:xfrm>
                      <a:off x="2206942" y="8863012"/>
                      <a:ext cx="114300" cy="228600"/>
                    </a:xfrm>
                    <a:custGeom>
                      <a:avLst/>
                      <a:gdLst/>
                      <a:ahLst/>
                      <a:cxnLst/>
                      <a:rect l="l" t="t" r="r" b="b"/>
                      <a:pathLst>
                        <a:path w="114300" h="228600" extrusionOk="0">
                          <a:moveTo>
                            <a:pt x="103823" y="228600"/>
                          </a:moveTo>
                          <a:lnTo>
                            <a:pt x="10478" y="228600"/>
                          </a:lnTo>
                          <a:cubicBezTo>
                            <a:pt x="4763" y="228600"/>
                            <a:pt x="0" y="223838"/>
                            <a:pt x="0" y="218123"/>
                          </a:cubicBezTo>
                          <a:lnTo>
                            <a:pt x="0" y="10477"/>
                          </a:lnTo>
                          <a:cubicBezTo>
                            <a:pt x="0" y="4763"/>
                            <a:pt x="4763" y="0"/>
                            <a:pt x="10478" y="0"/>
                          </a:cubicBezTo>
                          <a:lnTo>
                            <a:pt x="103823" y="0"/>
                          </a:lnTo>
                          <a:cubicBezTo>
                            <a:pt x="109538" y="0"/>
                            <a:pt x="114300" y="4763"/>
                            <a:pt x="114300" y="10477"/>
                          </a:cubicBezTo>
                          <a:lnTo>
                            <a:pt x="114300" y="218123"/>
                          </a:lnTo>
                          <a:cubicBezTo>
                            <a:pt x="114300" y="223838"/>
                            <a:pt x="109538" y="228600"/>
                            <a:pt x="103823" y="228600"/>
                          </a:cubicBezTo>
                          <a:close/>
                          <a:moveTo>
                            <a:pt x="20955" y="206693"/>
                          </a:moveTo>
                          <a:lnTo>
                            <a:pt x="93345" y="206693"/>
                          </a:lnTo>
                          <a:lnTo>
                            <a:pt x="93345" y="20955"/>
                          </a:lnTo>
                          <a:lnTo>
                            <a:pt x="20955" y="20955"/>
                          </a:lnTo>
                          <a:lnTo>
                            <a:pt x="20955" y="206693"/>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13" name="Google Shape;1413;p38"/>
                    <p:cNvSpPr/>
                    <p:nvPr/>
                  </p:nvSpPr>
                  <p:spPr>
                    <a:xfrm>
                      <a:off x="2388870" y="8863012"/>
                      <a:ext cx="114300" cy="228600"/>
                    </a:xfrm>
                    <a:custGeom>
                      <a:avLst/>
                      <a:gdLst/>
                      <a:ahLst/>
                      <a:cxnLst/>
                      <a:rect l="l" t="t" r="r" b="b"/>
                      <a:pathLst>
                        <a:path w="114300" h="228600" extrusionOk="0">
                          <a:moveTo>
                            <a:pt x="103822" y="228600"/>
                          </a:moveTo>
                          <a:lnTo>
                            <a:pt x="10477" y="228600"/>
                          </a:lnTo>
                          <a:cubicBezTo>
                            <a:pt x="4763" y="228600"/>
                            <a:pt x="0" y="223838"/>
                            <a:pt x="0" y="218123"/>
                          </a:cubicBezTo>
                          <a:lnTo>
                            <a:pt x="0" y="10477"/>
                          </a:lnTo>
                          <a:cubicBezTo>
                            <a:pt x="0" y="4763"/>
                            <a:pt x="4763" y="0"/>
                            <a:pt x="10477" y="0"/>
                          </a:cubicBezTo>
                          <a:lnTo>
                            <a:pt x="103822" y="0"/>
                          </a:lnTo>
                          <a:cubicBezTo>
                            <a:pt x="109538" y="0"/>
                            <a:pt x="114300" y="4763"/>
                            <a:pt x="114300" y="10477"/>
                          </a:cubicBezTo>
                          <a:lnTo>
                            <a:pt x="114300" y="218123"/>
                          </a:lnTo>
                          <a:cubicBezTo>
                            <a:pt x="114300" y="223838"/>
                            <a:pt x="109538" y="228600"/>
                            <a:pt x="103822" y="228600"/>
                          </a:cubicBezTo>
                          <a:close/>
                          <a:moveTo>
                            <a:pt x="20955" y="206693"/>
                          </a:moveTo>
                          <a:lnTo>
                            <a:pt x="93345" y="206693"/>
                          </a:lnTo>
                          <a:lnTo>
                            <a:pt x="93345" y="20955"/>
                          </a:lnTo>
                          <a:lnTo>
                            <a:pt x="20955" y="20955"/>
                          </a:lnTo>
                          <a:lnTo>
                            <a:pt x="20955" y="206693"/>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14" name="Google Shape;1414;p38"/>
                    <p:cNvSpPr/>
                    <p:nvPr/>
                  </p:nvSpPr>
                  <p:spPr>
                    <a:xfrm>
                      <a:off x="2561272" y="8863012"/>
                      <a:ext cx="114300" cy="228600"/>
                    </a:xfrm>
                    <a:custGeom>
                      <a:avLst/>
                      <a:gdLst/>
                      <a:ahLst/>
                      <a:cxnLst/>
                      <a:rect l="l" t="t" r="r" b="b"/>
                      <a:pathLst>
                        <a:path w="114300" h="228600" extrusionOk="0">
                          <a:moveTo>
                            <a:pt x="103823" y="228600"/>
                          </a:moveTo>
                          <a:lnTo>
                            <a:pt x="10477" y="228600"/>
                          </a:lnTo>
                          <a:cubicBezTo>
                            <a:pt x="4763" y="228600"/>
                            <a:pt x="0" y="223838"/>
                            <a:pt x="0" y="218123"/>
                          </a:cubicBezTo>
                          <a:lnTo>
                            <a:pt x="0" y="10477"/>
                          </a:lnTo>
                          <a:cubicBezTo>
                            <a:pt x="0" y="4763"/>
                            <a:pt x="4763" y="0"/>
                            <a:pt x="10477" y="0"/>
                          </a:cubicBezTo>
                          <a:lnTo>
                            <a:pt x="103823" y="0"/>
                          </a:lnTo>
                          <a:cubicBezTo>
                            <a:pt x="109538" y="0"/>
                            <a:pt x="114300" y="4763"/>
                            <a:pt x="114300" y="10477"/>
                          </a:cubicBezTo>
                          <a:lnTo>
                            <a:pt x="114300" y="218123"/>
                          </a:lnTo>
                          <a:cubicBezTo>
                            <a:pt x="114300" y="223838"/>
                            <a:pt x="109538" y="228600"/>
                            <a:pt x="103823" y="228600"/>
                          </a:cubicBezTo>
                          <a:close/>
                          <a:moveTo>
                            <a:pt x="20955" y="206693"/>
                          </a:moveTo>
                          <a:lnTo>
                            <a:pt x="93345" y="206693"/>
                          </a:lnTo>
                          <a:lnTo>
                            <a:pt x="93345" y="20955"/>
                          </a:lnTo>
                          <a:lnTo>
                            <a:pt x="20955" y="20955"/>
                          </a:lnTo>
                          <a:lnTo>
                            <a:pt x="20955" y="206693"/>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415" name="Google Shape;1415;p38"/>
                  <p:cNvGrpSpPr/>
                  <p:nvPr/>
                </p:nvGrpSpPr>
                <p:grpSpPr>
                  <a:xfrm>
                    <a:off x="2211704" y="9198292"/>
                    <a:ext cx="468735" cy="228600"/>
                    <a:chOff x="2211704" y="9198292"/>
                    <a:chExt cx="468735" cy="228600"/>
                  </a:xfrm>
                </p:grpSpPr>
                <p:sp>
                  <p:nvSpPr>
                    <p:cNvPr id="1416" name="Google Shape;1416;p38"/>
                    <p:cNvSpPr/>
                    <p:nvPr/>
                  </p:nvSpPr>
                  <p:spPr>
                    <a:xfrm>
                      <a:off x="2211704" y="9198292"/>
                      <a:ext cx="114300" cy="228600"/>
                    </a:xfrm>
                    <a:custGeom>
                      <a:avLst/>
                      <a:gdLst/>
                      <a:ahLst/>
                      <a:cxnLst/>
                      <a:rect l="l" t="t" r="r" b="b"/>
                      <a:pathLst>
                        <a:path w="114300" h="228600" extrusionOk="0">
                          <a:moveTo>
                            <a:pt x="103823" y="228600"/>
                          </a:moveTo>
                          <a:lnTo>
                            <a:pt x="10478" y="228600"/>
                          </a:lnTo>
                          <a:cubicBezTo>
                            <a:pt x="4763" y="228600"/>
                            <a:pt x="0" y="223838"/>
                            <a:pt x="0" y="218122"/>
                          </a:cubicBezTo>
                          <a:lnTo>
                            <a:pt x="0" y="10477"/>
                          </a:lnTo>
                          <a:cubicBezTo>
                            <a:pt x="0" y="4763"/>
                            <a:pt x="4763" y="0"/>
                            <a:pt x="10478" y="0"/>
                          </a:cubicBezTo>
                          <a:lnTo>
                            <a:pt x="103823" y="0"/>
                          </a:lnTo>
                          <a:cubicBezTo>
                            <a:pt x="109538" y="0"/>
                            <a:pt x="114300" y="4763"/>
                            <a:pt x="114300" y="10477"/>
                          </a:cubicBezTo>
                          <a:lnTo>
                            <a:pt x="114300" y="218122"/>
                          </a:lnTo>
                          <a:cubicBezTo>
                            <a:pt x="114300" y="223838"/>
                            <a:pt x="109538" y="228600"/>
                            <a:pt x="103823" y="228600"/>
                          </a:cubicBezTo>
                          <a:close/>
                          <a:moveTo>
                            <a:pt x="20955" y="206693"/>
                          </a:moveTo>
                          <a:lnTo>
                            <a:pt x="93345" y="206693"/>
                          </a:lnTo>
                          <a:lnTo>
                            <a:pt x="93345" y="20955"/>
                          </a:lnTo>
                          <a:lnTo>
                            <a:pt x="20955" y="20955"/>
                          </a:lnTo>
                          <a:lnTo>
                            <a:pt x="20955" y="206693"/>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17" name="Google Shape;1417;p38"/>
                    <p:cNvSpPr/>
                    <p:nvPr/>
                  </p:nvSpPr>
                  <p:spPr>
                    <a:xfrm>
                      <a:off x="2393632" y="9198292"/>
                      <a:ext cx="114404" cy="228600"/>
                    </a:xfrm>
                    <a:custGeom>
                      <a:avLst/>
                      <a:gdLst/>
                      <a:ahLst/>
                      <a:cxnLst/>
                      <a:rect l="l" t="t" r="r" b="b"/>
                      <a:pathLst>
                        <a:path w="114404" h="228600" extrusionOk="0">
                          <a:moveTo>
                            <a:pt x="103822" y="228600"/>
                          </a:moveTo>
                          <a:lnTo>
                            <a:pt x="10477" y="228600"/>
                          </a:lnTo>
                          <a:cubicBezTo>
                            <a:pt x="4763" y="228600"/>
                            <a:pt x="0" y="223838"/>
                            <a:pt x="0" y="218122"/>
                          </a:cubicBezTo>
                          <a:lnTo>
                            <a:pt x="0" y="10477"/>
                          </a:lnTo>
                          <a:cubicBezTo>
                            <a:pt x="0" y="4763"/>
                            <a:pt x="4763" y="0"/>
                            <a:pt x="10477" y="0"/>
                          </a:cubicBezTo>
                          <a:lnTo>
                            <a:pt x="103822" y="0"/>
                          </a:lnTo>
                          <a:cubicBezTo>
                            <a:pt x="109538" y="0"/>
                            <a:pt x="114300" y="4763"/>
                            <a:pt x="114300" y="10477"/>
                          </a:cubicBezTo>
                          <a:lnTo>
                            <a:pt x="114300" y="218122"/>
                          </a:lnTo>
                          <a:cubicBezTo>
                            <a:pt x="115252" y="223838"/>
                            <a:pt x="109538" y="228600"/>
                            <a:pt x="103822" y="228600"/>
                          </a:cubicBezTo>
                          <a:close/>
                          <a:moveTo>
                            <a:pt x="20955" y="206693"/>
                          </a:moveTo>
                          <a:lnTo>
                            <a:pt x="93345" y="206693"/>
                          </a:lnTo>
                          <a:lnTo>
                            <a:pt x="93345" y="20955"/>
                          </a:lnTo>
                          <a:lnTo>
                            <a:pt x="20955" y="20955"/>
                          </a:lnTo>
                          <a:lnTo>
                            <a:pt x="20955" y="206693"/>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18" name="Google Shape;1418;p38"/>
                    <p:cNvSpPr/>
                    <p:nvPr/>
                  </p:nvSpPr>
                  <p:spPr>
                    <a:xfrm>
                      <a:off x="2566035" y="9198292"/>
                      <a:ext cx="114404" cy="228600"/>
                    </a:xfrm>
                    <a:custGeom>
                      <a:avLst/>
                      <a:gdLst/>
                      <a:ahLst/>
                      <a:cxnLst/>
                      <a:rect l="l" t="t" r="r" b="b"/>
                      <a:pathLst>
                        <a:path w="114404" h="228600" extrusionOk="0">
                          <a:moveTo>
                            <a:pt x="103823" y="228600"/>
                          </a:moveTo>
                          <a:lnTo>
                            <a:pt x="10477" y="228600"/>
                          </a:lnTo>
                          <a:cubicBezTo>
                            <a:pt x="4763" y="228600"/>
                            <a:pt x="0" y="223838"/>
                            <a:pt x="0" y="218122"/>
                          </a:cubicBezTo>
                          <a:lnTo>
                            <a:pt x="0" y="10477"/>
                          </a:lnTo>
                          <a:cubicBezTo>
                            <a:pt x="0" y="4763"/>
                            <a:pt x="4763" y="0"/>
                            <a:pt x="10477" y="0"/>
                          </a:cubicBezTo>
                          <a:lnTo>
                            <a:pt x="103823" y="0"/>
                          </a:lnTo>
                          <a:cubicBezTo>
                            <a:pt x="109538" y="0"/>
                            <a:pt x="114300" y="4763"/>
                            <a:pt x="114300" y="10477"/>
                          </a:cubicBezTo>
                          <a:lnTo>
                            <a:pt x="114300" y="218122"/>
                          </a:lnTo>
                          <a:cubicBezTo>
                            <a:pt x="115252" y="223838"/>
                            <a:pt x="109538" y="228600"/>
                            <a:pt x="103823" y="228600"/>
                          </a:cubicBezTo>
                          <a:close/>
                          <a:moveTo>
                            <a:pt x="20955" y="206693"/>
                          </a:moveTo>
                          <a:lnTo>
                            <a:pt x="93345" y="206693"/>
                          </a:lnTo>
                          <a:lnTo>
                            <a:pt x="93345" y="20955"/>
                          </a:lnTo>
                          <a:lnTo>
                            <a:pt x="20955" y="20955"/>
                          </a:lnTo>
                          <a:lnTo>
                            <a:pt x="20955" y="206693"/>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419" name="Google Shape;1419;p38"/>
                  <p:cNvGrpSpPr/>
                  <p:nvPr/>
                </p:nvGrpSpPr>
                <p:grpSpPr>
                  <a:xfrm>
                    <a:off x="2216467" y="9533572"/>
                    <a:ext cx="468751" cy="229552"/>
                    <a:chOff x="2216467" y="9533572"/>
                    <a:chExt cx="468751" cy="229552"/>
                  </a:xfrm>
                </p:grpSpPr>
                <p:sp>
                  <p:nvSpPr>
                    <p:cNvPr id="1420" name="Google Shape;1420;p38"/>
                    <p:cNvSpPr/>
                    <p:nvPr/>
                  </p:nvSpPr>
                  <p:spPr>
                    <a:xfrm>
                      <a:off x="2216467" y="9533572"/>
                      <a:ext cx="114300" cy="229552"/>
                    </a:xfrm>
                    <a:custGeom>
                      <a:avLst/>
                      <a:gdLst/>
                      <a:ahLst/>
                      <a:cxnLst/>
                      <a:rect l="l" t="t" r="r" b="b"/>
                      <a:pathLst>
                        <a:path w="114300" h="229552" extrusionOk="0">
                          <a:moveTo>
                            <a:pt x="103823" y="229552"/>
                          </a:moveTo>
                          <a:lnTo>
                            <a:pt x="10478" y="229552"/>
                          </a:lnTo>
                          <a:cubicBezTo>
                            <a:pt x="4763" y="229552"/>
                            <a:pt x="0" y="224790"/>
                            <a:pt x="0" y="219075"/>
                          </a:cubicBezTo>
                          <a:lnTo>
                            <a:pt x="0" y="10477"/>
                          </a:lnTo>
                          <a:cubicBezTo>
                            <a:pt x="0" y="4763"/>
                            <a:pt x="4763" y="0"/>
                            <a:pt x="10478" y="0"/>
                          </a:cubicBezTo>
                          <a:lnTo>
                            <a:pt x="103823" y="0"/>
                          </a:lnTo>
                          <a:cubicBezTo>
                            <a:pt x="109538" y="0"/>
                            <a:pt x="114300" y="4763"/>
                            <a:pt x="114300" y="10477"/>
                          </a:cubicBezTo>
                          <a:lnTo>
                            <a:pt x="114300" y="218122"/>
                          </a:lnTo>
                          <a:cubicBezTo>
                            <a:pt x="114300" y="224790"/>
                            <a:pt x="109538" y="229552"/>
                            <a:pt x="103823" y="229552"/>
                          </a:cubicBezTo>
                          <a:close/>
                          <a:moveTo>
                            <a:pt x="20955" y="207645"/>
                          </a:moveTo>
                          <a:lnTo>
                            <a:pt x="93345" y="207645"/>
                          </a:lnTo>
                          <a:lnTo>
                            <a:pt x="93345" y="21907"/>
                          </a:lnTo>
                          <a:lnTo>
                            <a:pt x="20955" y="21907"/>
                          </a:lnTo>
                          <a:lnTo>
                            <a:pt x="20955" y="207645"/>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21" name="Google Shape;1421;p38"/>
                    <p:cNvSpPr/>
                    <p:nvPr/>
                  </p:nvSpPr>
                  <p:spPr>
                    <a:xfrm>
                      <a:off x="2398395" y="9533572"/>
                      <a:ext cx="114421" cy="229552"/>
                    </a:xfrm>
                    <a:custGeom>
                      <a:avLst/>
                      <a:gdLst/>
                      <a:ahLst/>
                      <a:cxnLst/>
                      <a:rect l="l" t="t" r="r" b="b"/>
                      <a:pathLst>
                        <a:path w="114421" h="229552" extrusionOk="0">
                          <a:moveTo>
                            <a:pt x="103822" y="229552"/>
                          </a:moveTo>
                          <a:lnTo>
                            <a:pt x="10477" y="229552"/>
                          </a:lnTo>
                          <a:cubicBezTo>
                            <a:pt x="4763" y="229552"/>
                            <a:pt x="0" y="224790"/>
                            <a:pt x="0" y="219075"/>
                          </a:cubicBezTo>
                          <a:lnTo>
                            <a:pt x="0" y="10477"/>
                          </a:lnTo>
                          <a:cubicBezTo>
                            <a:pt x="0" y="4763"/>
                            <a:pt x="4763" y="0"/>
                            <a:pt x="10477" y="0"/>
                          </a:cubicBezTo>
                          <a:lnTo>
                            <a:pt x="103822" y="0"/>
                          </a:lnTo>
                          <a:cubicBezTo>
                            <a:pt x="109538" y="0"/>
                            <a:pt x="114300" y="4763"/>
                            <a:pt x="114300" y="10477"/>
                          </a:cubicBezTo>
                          <a:lnTo>
                            <a:pt x="114300" y="218122"/>
                          </a:lnTo>
                          <a:cubicBezTo>
                            <a:pt x="115252" y="224790"/>
                            <a:pt x="110490" y="229552"/>
                            <a:pt x="103822" y="229552"/>
                          </a:cubicBezTo>
                          <a:close/>
                          <a:moveTo>
                            <a:pt x="20955" y="207645"/>
                          </a:moveTo>
                          <a:lnTo>
                            <a:pt x="93345" y="207645"/>
                          </a:lnTo>
                          <a:lnTo>
                            <a:pt x="93345" y="21907"/>
                          </a:lnTo>
                          <a:lnTo>
                            <a:pt x="20955" y="21907"/>
                          </a:lnTo>
                          <a:lnTo>
                            <a:pt x="20955" y="207645"/>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22" name="Google Shape;1422;p38"/>
                    <p:cNvSpPr/>
                    <p:nvPr/>
                  </p:nvSpPr>
                  <p:spPr>
                    <a:xfrm>
                      <a:off x="2570797" y="9533572"/>
                      <a:ext cx="114421" cy="229552"/>
                    </a:xfrm>
                    <a:custGeom>
                      <a:avLst/>
                      <a:gdLst/>
                      <a:ahLst/>
                      <a:cxnLst/>
                      <a:rect l="l" t="t" r="r" b="b"/>
                      <a:pathLst>
                        <a:path w="114421" h="229552" extrusionOk="0">
                          <a:moveTo>
                            <a:pt x="103823" y="229552"/>
                          </a:moveTo>
                          <a:lnTo>
                            <a:pt x="10477" y="229552"/>
                          </a:lnTo>
                          <a:cubicBezTo>
                            <a:pt x="4763" y="229552"/>
                            <a:pt x="0" y="224790"/>
                            <a:pt x="0" y="219075"/>
                          </a:cubicBezTo>
                          <a:lnTo>
                            <a:pt x="0" y="10477"/>
                          </a:lnTo>
                          <a:cubicBezTo>
                            <a:pt x="0" y="4763"/>
                            <a:pt x="4763" y="0"/>
                            <a:pt x="10477" y="0"/>
                          </a:cubicBezTo>
                          <a:lnTo>
                            <a:pt x="103823" y="0"/>
                          </a:lnTo>
                          <a:cubicBezTo>
                            <a:pt x="109538" y="0"/>
                            <a:pt x="114300" y="4763"/>
                            <a:pt x="114300" y="10477"/>
                          </a:cubicBezTo>
                          <a:lnTo>
                            <a:pt x="114300" y="218122"/>
                          </a:lnTo>
                          <a:cubicBezTo>
                            <a:pt x="115252" y="224790"/>
                            <a:pt x="110490" y="229552"/>
                            <a:pt x="103823" y="229552"/>
                          </a:cubicBezTo>
                          <a:close/>
                          <a:moveTo>
                            <a:pt x="20955" y="207645"/>
                          </a:moveTo>
                          <a:lnTo>
                            <a:pt x="93345" y="207645"/>
                          </a:lnTo>
                          <a:lnTo>
                            <a:pt x="93345" y="21907"/>
                          </a:lnTo>
                          <a:lnTo>
                            <a:pt x="20955" y="21907"/>
                          </a:lnTo>
                          <a:lnTo>
                            <a:pt x="20955" y="207645"/>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grpSp>
            <p:nvGrpSpPr>
              <p:cNvPr id="1423" name="Google Shape;1423;p38"/>
              <p:cNvGrpSpPr/>
              <p:nvPr/>
            </p:nvGrpSpPr>
            <p:grpSpPr>
              <a:xfrm>
                <a:off x="1672085" y="1949488"/>
                <a:ext cx="212567" cy="422236"/>
                <a:chOff x="3663315" y="7870507"/>
                <a:chExt cx="978217" cy="1943100"/>
              </a:xfrm>
            </p:grpSpPr>
            <p:grpSp>
              <p:nvGrpSpPr>
                <p:cNvPr id="1424" name="Google Shape;1424;p38"/>
                <p:cNvGrpSpPr/>
                <p:nvPr/>
              </p:nvGrpSpPr>
              <p:grpSpPr>
                <a:xfrm>
                  <a:off x="3663315" y="7870507"/>
                  <a:ext cx="978217" cy="1943100"/>
                  <a:chOff x="3663315" y="7870507"/>
                  <a:chExt cx="978217" cy="1943100"/>
                </a:xfrm>
              </p:grpSpPr>
              <p:sp>
                <p:nvSpPr>
                  <p:cNvPr id="1425" name="Google Shape;1425;p38"/>
                  <p:cNvSpPr/>
                  <p:nvPr/>
                </p:nvSpPr>
                <p:spPr>
                  <a:xfrm>
                    <a:off x="3663315" y="7870507"/>
                    <a:ext cx="978217" cy="1943100"/>
                  </a:xfrm>
                  <a:custGeom>
                    <a:avLst/>
                    <a:gdLst/>
                    <a:ahLst/>
                    <a:cxnLst/>
                    <a:rect l="l" t="t" r="r" b="b"/>
                    <a:pathLst>
                      <a:path w="978217" h="1943100" extrusionOk="0">
                        <a:moveTo>
                          <a:pt x="0" y="0"/>
                        </a:moveTo>
                        <a:lnTo>
                          <a:pt x="978218" y="0"/>
                        </a:lnTo>
                        <a:lnTo>
                          <a:pt x="978218" y="1943100"/>
                        </a:lnTo>
                        <a:lnTo>
                          <a:pt x="0" y="1943100"/>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26" name="Google Shape;1426;p38"/>
                  <p:cNvSpPr/>
                  <p:nvPr/>
                </p:nvSpPr>
                <p:spPr>
                  <a:xfrm>
                    <a:off x="3766185" y="7919085"/>
                    <a:ext cx="204787" cy="1689734"/>
                  </a:xfrm>
                  <a:custGeom>
                    <a:avLst/>
                    <a:gdLst/>
                    <a:ahLst/>
                    <a:cxnLst/>
                    <a:rect l="l" t="t" r="r" b="b"/>
                    <a:pathLst>
                      <a:path w="204787" h="1689734" extrusionOk="0">
                        <a:moveTo>
                          <a:pt x="204788" y="1689735"/>
                        </a:moveTo>
                        <a:lnTo>
                          <a:pt x="170497" y="1689735"/>
                        </a:lnTo>
                        <a:lnTo>
                          <a:pt x="170497" y="120015"/>
                        </a:lnTo>
                        <a:lnTo>
                          <a:pt x="0" y="30480"/>
                        </a:lnTo>
                        <a:lnTo>
                          <a:pt x="16192" y="0"/>
                        </a:lnTo>
                        <a:lnTo>
                          <a:pt x="204788" y="9906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27" name="Google Shape;1427;p38"/>
                  <p:cNvSpPr/>
                  <p:nvPr/>
                </p:nvSpPr>
                <p:spPr>
                  <a:xfrm>
                    <a:off x="3756660" y="8155305"/>
                    <a:ext cx="788669" cy="138112"/>
                  </a:xfrm>
                  <a:custGeom>
                    <a:avLst/>
                    <a:gdLst/>
                    <a:ahLst/>
                    <a:cxnLst/>
                    <a:rect l="l" t="t" r="r" b="b"/>
                    <a:pathLst>
                      <a:path w="788669" h="138112" extrusionOk="0">
                        <a:moveTo>
                          <a:pt x="788670" y="138113"/>
                        </a:moveTo>
                        <a:lnTo>
                          <a:pt x="0" y="138113"/>
                        </a:lnTo>
                        <a:lnTo>
                          <a:pt x="0" y="0"/>
                        </a:lnTo>
                        <a:lnTo>
                          <a:pt x="787718" y="0"/>
                        </a:lnTo>
                        <a:lnTo>
                          <a:pt x="787718" y="138113"/>
                        </a:lnTo>
                        <a:close/>
                        <a:moveTo>
                          <a:pt x="34290" y="103822"/>
                        </a:moveTo>
                        <a:lnTo>
                          <a:pt x="754380" y="103822"/>
                        </a:lnTo>
                        <a:lnTo>
                          <a:pt x="754380" y="34290"/>
                        </a:lnTo>
                        <a:lnTo>
                          <a:pt x="34290" y="34290"/>
                        </a:lnTo>
                        <a:lnTo>
                          <a:pt x="34290" y="1038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28" name="Google Shape;1428;p38"/>
                  <p:cNvSpPr/>
                  <p:nvPr/>
                </p:nvSpPr>
                <p:spPr>
                  <a:xfrm>
                    <a:off x="3758564" y="8391525"/>
                    <a:ext cx="787717" cy="138112"/>
                  </a:xfrm>
                  <a:custGeom>
                    <a:avLst/>
                    <a:gdLst/>
                    <a:ahLst/>
                    <a:cxnLst/>
                    <a:rect l="l" t="t" r="r" b="b"/>
                    <a:pathLst>
                      <a:path w="787717" h="138112" extrusionOk="0">
                        <a:moveTo>
                          <a:pt x="787718" y="138113"/>
                        </a:moveTo>
                        <a:lnTo>
                          <a:pt x="0" y="138113"/>
                        </a:lnTo>
                        <a:lnTo>
                          <a:pt x="0" y="0"/>
                        </a:lnTo>
                        <a:lnTo>
                          <a:pt x="787718" y="0"/>
                        </a:lnTo>
                        <a:lnTo>
                          <a:pt x="787718" y="138113"/>
                        </a:lnTo>
                        <a:close/>
                        <a:moveTo>
                          <a:pt x="34290" y="103823"/>
                        </a:moveTo>
                        <a:lnTo>
                          <a:pt x="754380" y="103823"/>
                        </a:lnTo>
                        <a:lnTo>
                          <a:pt x="754380" y="34290"/>
                        </a:lnTo>
                        <a:lnTo>
                          <a:pt x="34290" y="34290"/>
                        </a:lnTo>
                        <a:lnTo>
                          <a:pt x="34290" y="103823"/>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29" name="Google Shape;1429;p38"/>
                  <p:cNvSpPr/>
                  <p:nvPr/>
                </p:nvSpPr>
                <p:spPr>
                  <a:xfrm>
                    <a:off x="3759517" y="8628697"/>
                    <a:ext cx="787717" cy="138112"/>
                  </a:xfrm>
                  <a:custGeom>
                    <a:avLst/>
                    <a:gdLst/>
                    <a:ahLst/>
                    <a:cxnLst/>
                    <a:rect l="l" t="t" r="r" b="b"/>
                    <a:pathLst>
                      <a:path w="787717" h="138112" extrusionOk="0">
                        <a:moveTo>
                          <a:pt x="787718" y="138113"/>
                        </a:moveTo>
                        <a:lnTo>
                          <a:pt x="0" y="138113"/>
                        </a:lnTo>
                        <a:lnTo>
                          <a:pt x="0" y="0"/>
                        </a:lnTo>
                        <a:lnTo>
                          <a:pt x="787718" y="0"/>
                        </a:lnTo>
                        <a:lnTo>
                          <a:pt x="787718" y="138113"/>
                        </a:lnTo>
                        <a:close/>
                        <a:moveTo>
                          <a:pt x="34290" y="103822"/>
                        </a:moveTo>
                        <a:lnTo>
                          <a:pt x="754380" y="103822"/>
                        </a:lnTo>
                        <a:lnTo>
                          <a:pt x="754380" y="34290"/>
                        </a:lnTo>
                        <a:lnTo>
                          <a:pt x="34290" y="34290"/>
                        </a:lnTo>
                        <a:lnTo>
                          <a:pt x="34290" y="1038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30" name="Google Shape;1430;p38"/>
                  <p:cNvSpPr/>
                  <p:nvPr/>
                </p:nvSpPr>
                <p:spPr>
                  <a:xfrm>
                    <a:off x="3760470" y="8864917"/>
                    <a:ext cx="788669" cy="138112"/>
                  </a:xfrm>
                  <a:custGeom>
                    <a:avLst/>
                    <a:gdLst/>
                    <a:ahLst/>
                    <a:cxnLst/>
                    <a:rect l="l" t="t" r="r" b="b"/>
                    <a:pathLst>
                      <a:path w="788669" h="138112" extrusionOk="0">
                        <a:moveTo>
                          <a:pt x="788670" y="138113"/>
                        </a:moveTo>
                        <a:lnTo>
                          <a:pt x="0" y="138113"/>
                        </a:lnTo>
                        <a:lnTo>
                          <a:pt x="0" y="0"/>
                        </a:lnTo>
                        <a:lnTo>
                          <a:pt x="787718" y="0"/>
                        </a:lnTo>
                        <a:lnTo>
                          <a:pt x="787718" y="138113"/>
                        </a:lnTo>
                        <a:close/>
                        <a:moveTo>
                          <a:pt x="34290" y="103822"/>
                        </a:moveTo>
                        <a:lnTo>
                          <a:pt x="754380" y="103822"/>
                        </a:lnTo>
                        <a:lnTo>
                          <a:pt x="754380" y="34290"/>
                        </a:lnTo>
                        <a:lnTo>
                          <a:pt x="34290" y="34290"/>
                        </a:lnTo>
                        <a:lnTo>
                          <a:pt x="34290" y="1038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31" name="Google Shape;1431;p38"/>
                  <p:cNvSpPr/>
                  <p:nvPr/>
                </p:nvSpPr>
                <p:spPr>
                  <a:xfrm>
                    <a:off x="3762375" y="9101137"/>
                    <a:ext cx="787717" cy="138112"/>
                  </a:xfrm>
                  <a:custGeom>
                    <a:avLst/>
                    <a:gdLst/>
                    <a:ahLst/>
                    <a:cxnLst/>
                    <a:rect l="l" t="t" r="r" b="b"/>
                    <a:pathLst>
                      <a:path w="787717" h="138112" extrusionOk="0">
                        <a:moveTo>
                          <a:pt x="787718" y="138113"/>
                        </a:moveTo>
                        <a:lnTo>
                          <a:pt x="0" y="138113"/>
                        </a:lnTo>
                        <a:lnTo>
                          <a:pt x="0" y="0"/>
                        </a:lnTo>
                        <a:lnTo>
                          <a:pt x="787718" y="0"/>
                        </a:lnTo>
                        <a:lnTo>
                          <a:pt x="787718" y="138113"/>
                        </a:lnTo>
                        <a:close/>
                        <a:moveTo>
                          <a:pt x="33338" y="103823"/>
                        </a:moveTo>
                        <a:lnTo>
                          <a:pt x="753428" y="103823"/>
                        </a:lnTo>
                        <a:lnTo>
                          <a:pt x="753428" y="34290"/>
                        </a:lnTo>
                        <a:lnTo>
                          <a:pt x="33338" y="34290"/>
                        </a:lnTo>
                        <a:lnTo>
                          <a:pt x="33338" y="103823"/>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32" name="Google Shape;1432;p38"/>
                  <p:cNvSpPr/>
                  <p:nvPr/>
                </p:nvSpPr>
                <p:spPr>
                  <a:xfrm>
                    <a:off x="3763327" y="9338310"/>
                    <a:ext cx="787717" cy="138112"/>
                  </a:xfrm>
                  <a:custGeom>
                    <a:avLst/>
                    <a:gdLst/>
                    <a:ahLst/>
                    <a:cxnLst/>
                    <a:rect l="l" t="t" r="r" b="b"/>
                    <a:pathLst>
                      <a:path w="787717" h="138112" extrusionOk="0">
                        <a:moveTo>
                          <a:pt x="787718" y="138113"/>
                        </a:moveTo>
                        <a:lnTo>
                          <a:pt x="0" y="138113"/>
                        </a:lnTo>
                        <a:lnTo>
                          <a:pt x="0" y="0"/>
                        </a:lnTo>
                        <a:lnTo>
                          <a:pt x="787718" y="0"/>
                        </a:lnTo>
                        <a:lnTo>
                          <a:pt x="787718" y="138113"/>
                        </a:lnTo>
                        <a:close/>
                        <a:moveTo>
                          <a:pt x="34290" y="103822"/>
                        </a:moveTo>
                        <a:lnTo>
                          <a:pt x="754380" y="103822"/>
                        </a:lnTo>
                        <a:lnTo>
                          <a:pt x="754380" y="34290"/>
                        </a:lnTo>
                        <a:lnTo>
                          <a:pt x="34290" y="34290"/>
                        </a:lnTo>
                        <a:lnTo>
                          <a:pt x="34290" y="1038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33" name="Google Shape;1433;p38"/>
                  <p:cNvSpPr/>
                  <p:nvPr/>
                </p:nvSpPr>
                <p:spPr>
                  <a:xfrm>
                    <a:off x="3764279" y="9574530"/>
                    <a:ext cx="788670" cy="138112"/>
                  </a:xfrm>
                  <a:custGeom>
                    <a:avLst/>
                    <a:gdLst/>
                    <a:ahLst/>
                    <a:cxnLst/>
                    <a:rect l="l" t="t" r="r" b="b"/>
                    <a:pathLst>
                      <a:path w="788670" h="138112" extrusionOk="0">
                        <a:moveTo>
                          <a:pt x="788670" y="138113"/>
                        </a:moveTo>
                        <a:lnTo>
                          <a:pt x="0" y="138113"/>
                        </a:lnTo>
                        <a:lnTo>
                          <a:pt x="0" y="0"/>
                        </a:lnTo>
                        <a:lnTo>
                          <a:pt x="788670" y="0"/>
                        </a:lnTo>
                        <a:lnTo>
                          <a:pt x="788670" y="138113"/>
                        </a:lnTo>
                        <a:close/>
                        <a:moveTo>
                          <a:pt x="34290" y="103822"/>
                        </a:moveTo>
                        <a:lnTo>
                          <a:pt x="754380" y="103822"/>
                        </a:lnTo>
                        <a:lnTo>
                          <a:pt x="754380" y="34290"/>
                        </a:lnTo>
                        <a:lnTo>
                          <a:pt x="34290" y="34290"/>
                        </a:lnTo>
                        <a:lnTo>
                          <a:pt x="34290" y="1038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434" name="Google Shape;1434;p38"/>
                <p:cNvSpPr/>
                <p:nvPr/>
              </p:nvSpPr>
              <p:spPr>
                <a:xfrm rot="-266558">
                  <a:off x="3952896" y="7987880"/>
                  <a:ext cx="610855" cy="34306"/>
                </a:xfrm>
                <a:custGeom>
                  <a:avLst/>
                  <a:gdLst/>
                  <a:ahLst/>
                  <a:cxnLst/>
                  <a:rect l="l" t="t" r="r" b="b"/>
                  <a:pathLst>
                    <a:path w="610546" h="34289" extrusionOk="0">
                      <a:moveTo>
                        <a:pt x="0" y="0"/>
                      </a:moveTo>
                      <a:lnTo>
                        <a:pt x="610547" y="0"/>
                      </a:lnTo>
                      <a:lnTo>
                        <a:pt x="610547" y="34289"/>
                      </a:lnTo>
                      <a:lnTo>
                        <a:pt x="0" y="3428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1435" name="Google Shape;1435;p38"/>
            <p:cNvGrpSpPr/>
            <p:nvPr/>
          </p:nvGrpSpPr>
          <p:grpSpPr>
            <a:xfrm>
              <a:off x="1734241" y="2940530"/>
              <a:ext cx="381758" cy="978027"/>
              <a:chOff x="6889432" y="-5164455"/>
              <a:chExt cx="1900237" cy="4868228"/>
            </a:xfrm>
          </p:grpSpPr>
          <p:sp>
            <p:nvSpPr>
              <p:cNvPr id="1436" name="Google Shape;1436;p38"/>
              <p:cNvSpPr/>
              <p:nvPr/>
            </p:nvSpPr>
            <p:spPr>
              <a:xfrm>
                <a:off x="7061835" y="-2388870"/>
                <a:ext cx="9525" cy="2016442"/>
              </a:xfrm>
              <a:custGeom>
                <a:avLst/>
                <a:gdLst/>
                <a:ahLst/>
                <a:cxnLst/>
                <a:rect l="l" t="t" r="r" b="b"/>
                <a:pathLst>
                  <a:path w="9525" h="2016442" extrusionOk="0">
                    <a:moveTo>
                      <a:pt x="0" y="2016443"/>
                    </a:moveTo>
                    <a:lnTo>
                      <a:pt x="0" y="0"/>
                    </a:lnTo>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37" name="Google Shape;1437;p38"/>
              <p:cNvSpPr/>
              <p:nvPr/>
            </p:nvSpPr>
            <p:spPr>
              <a:xfrm>
                <a:off x="7061835" y="-2388870"/>
                <a:ext cx="1517332" cy="2016442"/>
              </a:xfrm>
              <a:custGeom>
                <a:avLst/>
                <a:gdLst/>
                <a:ahLst/>
                <a:cxnLst/>
                <a:rect l="l" t="t" r="r" b="b"/>
                <a:pathLst>
                  <a:path w="1517332" h="2016442" extrusionOk="0">
                    <a:moveTo>
                      <a:pt x="0" y="0"/>
                    </a:moveTo>
                    <a:lnTo>
                      <a:pt x="1517332" y="0"/>
                    </a:lnTo>
                    <a:lnTo>
                      <a:pt x="1517332" y="2016443"/>
                    </a:lnTo>
                    <a:lnTo>
                      <a:pt x="0" y="2016443"/>
                    </a:lnTo>
                    <a:close/>
                  </a:path>
                </a:pathLst>
              </a:custGeom>
              <a:solidFill>
                <a:srgbClr val="748C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38" name="Google Shape;1438;p38"/>
              <p:cNvSpPr/>
              <p:nvPr/>
            </p:nvSpPr>
            <p:spPr>
              <a:xfrm>
                <a:off x="7406640" y="-3810952"/>
                <a:ext cx="860107" cy="3438525"/>
              </a:xfrm>
              <a:custGeom>
                <a:avLst/>
                <a:gdLst/>
                <a:ahLst/>
                <a:cxnLst/>
                <a:rect l="l" t="t" r="r" b="b"/>
                <a:pathLst>
                  <a:path w="860107" h="3438525" extrusionOk="0">
                    <a:moveTo>
                      <a:pt x="0" y="0"/>
                    </a:moveTo>
                    <a:lnTo>
                      <a:pt x="860107" y="0"/>
                    </a:lnTo>
                    <a:lnTo>
                      <a:pt x="860107" y="3438525"/>
                    </a:lnTo>
                    <a:lnTo>
                      <a:pt x="0" y="343852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39" name="Google Shape;1439;p38"/>
              <p:cNvSpPr/>
              <p:nvPr/>
            </p:nvSpPr>
            <p:spPr>
              <a:xfrm>
                <a:off x="7214235" y="-3105150"/>
                <a:ext cx="1243012" cy="2733675"/>
              </a:xfrm>
              <a:custGeom>
                <a:avLst/>
                <a:gdLst/>
                <a:ahLst/>
                <a:cxnLst/>
                <a:rect l="l" t="t" r="r" b="b"/>
                <a:pathLst>
                  <a:path w="1243012" h="2733675" extrusionOk="0">
                    <a:moveTo>
                      <a:pt x="0" y="0"/>
                    </a:moveTo>
                    <a:lnTo>
                      <a:pt x="1243013" y="0"/>
                    </a:lnTo>
                    <a:lnTo>
                      <a:pt x="1243013" y="2733675"/>
                    </a:lnTo>
                    <a:lnTo>
                      <a:pt x="0" y="273367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40" name="Google Shape;1440;p38"/>
              <p:cNvSpPr/>
              <p:nvPr/>
            </p:nvSpPr>
            <p:spPr>
              <a:xfrm>
                <a:off x="7061835" y="-2443162"/>
                <a:ext cx="1517332" cy="2071687"/>
              </a:xfrm>
              <a:custGeom>
                <a:avLst/>
                <a:gdLst/>
                <a:ahLst/>
                <a:cxnLst/>
                <a:rect l="l" t="t" r="r" b="b"/>
                <a:pathLst>
                  <a:path w="1517332" h="2071687" extrusionOk="0">
                    <a:moveTo>
                      <a:pt x="0" y="0"/>
                    </a:moveTo>
                    <a:lnTo>
                      <a:pt x="1517332" y="0"/>
                    </a:lnTo>
                    <a:lnTo>
                      <a:pt x="1517332" y="2071688"/>
                    </a:lnTo>
                    <a:lnTo>
                      <a:pt x="0" y="2071688"/>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41" name="Google Shape;1441;p38"/>
              <p:cNvSpPr/>
              <p:nvPr/>
            </p:nvSpPr>
            <p:spPr>
              <a:xfrm>
                <a:off x="7526655" y="-3139440"/>
                <a:ext cx="544829" cy="2690812"/>
              </a:xfrm>
              <a:custGeom>
                <a:avLst/>
                <a:gdLst/>
                <a:ahLst/>
                <a:cxnLst/>
                <a:rect l="l" t="t" r="r" b="b"/>
                <a:pathLst>
                  <a:path w="544829" h="2690812" extrusionOk="0">
                    <a:moveTo>
                      <a:pt x="0" y="0"/>
                    </a:moveTo>
                    <a:lnTo>
                      <a:pt x="544830" y="0"/>
                    </a:lnTo>
                    <a:lnTo>
                      <a:pt x="544830" y="2690813"/>
                    </a:lnTo>
                    <a:lnTo>
                      <a:pt x="0" y="269081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442" name="Google Shape;1442;p38"/>
              <p:cNvGrpSpPr/>
              <p:nvPr/>
            </p:nvGrpSpPr>
            <p:grpSpPr>
              <a:xfrm>
                <a:off x="6889432" y="-5164455"/>
                <a:ext cx="1900237" cy="4868228"/>
                <a:chOff x="6889432" y="-5164455"/>
                <a:chExt cx="1900237" cy="4868228"/>
              </a:xfrm>
            </p:grpSpPr>
            <p:sp>
              <p:nvSpPr>
                <p:cNvPr id="1443" name="Google Shape;1443;p38"/>
                <p:cNvSpPr/>
                <p:nvPr/>
              </p:nvSpPr>
              <p:spPr>
                <a:xfrm>
                  <a:off x="6889432" y="-448627"/>
                  <a:ext cx="1900237" cy="152400"/>
                </a:xfrm>
                <a:custGeom>
                  <a:avLst/>
                  <a:gdLst/>
                  <a:ahLst/>
                  <a:cxnLst/>
                  <a:rect l="l" t="t" r="r" b="b"/>
                  <a:pathLst>
                    <a:path w="1900237" h="152400" extrusionOk="0">
                      <a:moveTo>
                        <a:pt x="1899285" y="152400"/>
                      </a:moveTo>
                      <a:cubicBezTo>
                        <a:pt x="1900238" y="146685"/>
                        <a:pt x="1900238" y="140970"/>
                        <a:pt x="1900238" y="135255"/>
                      </a:cubicBezTo>
                      <a:cubicBezTo>
                        <a:pt x="1900238" y="60960"/>
                        <a:pt x="1839278" y="0"/>
                        <a:pt x="1764982" y="0"/>
                      </a:cubicBezTo>
                      <a:lnTo>
                        <a:pt x="135255" y="0"/>
                      </a:lnTo>
                      <a:cubicBezTo>
                        <a:pt x="60960" y="0"/>
                        <a:pt x="0" y="60960"/>
                        <a:pt x="0" y="135255"/>
                      </a:cubicBezTo>
                      <a:cubicBezTo>
                        <a:pt x="0" y="140970"/>
                        <a:pt x="953" y="146685"/>
                        <a:pt x="953" y="152400"/>
                      </a:cubicBezTo>
                      <a:lnTo>
                        <a:pt x="1899285" y="15240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44" name="Google Shape;1444;p38"/>
                <p:cNvSpPr/>
                <p:nvPr/>
              </p:nvSpPr>
              <p:spPr>
                <a:xfrm>
                  <a:off x="7733347" y="-1886902"/>
                  <a:ext cx="145732" cy="172402"/>
                </a:xfrm>
                <a:custGeom>
                  <a:avLst/>
                  <a:gdLst/>
                  <a:ahLst/>
                  <a:cxnLst/>
                  <a:rect l="l" t="t" r="r" b="b"/>
                  <a:pathLst>
                    <a:path w="145732" h="172402" extrusionOk="0">
                      <a:moveTo>
                        <a:pt x="0" y="0"/>
                      </a:moveTo>
                      <a:lnTo>
                        <a:pt x="145732" y="0"/>
                      </a:lnTo>
                      <a:lnTo>
                        <a:pt x="145732" y="172403"/>
                      </a:lnTo>
                      <a:lnTo>
                        <a:pt x="0" y="172403"/>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45" name="Google Shape;1445;p38"/>
                <p:cNvSpPr/>
                <p:nvPr/>
              </p:nvSpPr>
              <p:spPr>
                <a:xfrm>
                  <a:off x="7729537" y="-1571625"/>
                  <a:ext cx="145732" cy="172402"/>
                </a:xfrm>
                <a:custGeom>
                  <a:avLst/>
                  <a:gdLst/>
                  <a:ahLst/>
                  <a:cxnLst/>
                  <a:rect l="l" t="t" r="r" b="b"/>
                  <a:pathLst>
                    <a:path w="145732" h="172402" extrusionOk="0">
                      <a:moveTo>
                        <a:pt x="0" y="0"/>
                      </a:moveTo>
                      <a:lnTo>
                        <a:pt x="145732" y="0"/>
                      </a:lnTo>
                      <a:lnTo>
                        <a:pt x="145732" y="172403"/>
                      </a:lnTo>
                      <a:lnTo>
                        <a:pt x="0" y="172403"/>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46" name="Google Shape;1446;p38"/>
                <p:cNvSpPr/>
                <p:nvPr/>
              </p:nvSpPr>
              <p:spPr>
                <a:xfrm>
                  <a:off x="7724775" y="-1256347"/>
                  <a:ext cx="145732" cy="172402"/>
                </a:xfrm>
                <a:custGeom>
                  <a:avLst/>
                  <a:gdLst/>
                  <a:ahLst/>
                  <a:cxnLst/>
                  <a:rect l="l" t="t" r="r" b="b"/>
                  <a:pathLst>
                    <a:path w="145732" h="172402" extrusionOk="0">
                      <a:moveTo>
                        <a:pt x="0" y="0"/>
                      </a:moveTo>
                      <a:lnTo>
                        <a:pt x="145732" y="0"/>
                      </a:lnTo>
                      <a:lnTo>
                        <a:pt x="145732" y="172403"/>
                      </a:lnTo>
                      <a:lnTo>
                        <a:pt x="0" y="172403"/>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47" name="Google Shape;1447;p38"/>
                <p:cNvSpPr/>
                <p:nvPr/>
              </p:nvSpPr>
              <p:spPr>
                <a:xfrm>
                  <a:off x="7720965" y="-940117"/>
                  <a:ext cx="145732" cy="172402"/>
                </a:xfrm>
                <a:custGeom>
                  <a:avLst/>
                  <a:gdLst/>
                  <a:ahLst/>
                  <a:cxnLst/>
                  <a:rect l="l" t="t" r="r" b="b"/>
                  <a:pathLst>
                    <a:path w="145732" h="172402" extrusionOk="0">
                      <a:moveTo>
                        <a:pt x="0" y="0"/>
                      </a:moveTo>
                      <a:lnTo>
                        <a:pt x="145732" y="0"/>
                      </a:lnTo>
                      <a:lnTo>
                        <a:pt x="145732" y="172403"/>
                      </a:lnTo>
                      <a:lnTo>
                        <a:pt x="0" y="172403"/>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448" name="Google Shape;1448;p38"/>
                <p:cNvGrpSpPr/>
                <p:nvPr/>
              </p:nvGrpSpPr>
              <p:grpSpPr>
                <a:xfrm>
                  <a:off x="7293292" y="-2747962"/>
                  <a:ext cx="1053464" cy="2128837"/>
                  <a:chOff x="7293292" y="-2747962"/>
                  <a:chExt cx="1053464" cy="2128837"/>
                </a:xfrm>
              </p:grpSpPr>
              <p:sp>
                <p:nvSpPr>
                  <p:cNvPr id="1449" name="Google Shape;1449;p38"/>
                  <p:cNvSpPr/>
                  <p:nvPr/>
                </p:nvSpPr>
                <p:spPr>
                  <a:xfrm>
                    <a:off x="7301865" y="-2259330"/>
                    <a:ext cx="146684" cy="314325"/>
                  </a:xfrm>
                  <a:custGeom>
                    <a:avLst/>
                    <a:gdLst/>
                    <a:ahLst/>
                    <a:cxnLst/>
                    <a:rect l="l" t="t" r="r" b="b"/>
                    <a:pathLst>
                      <a:path w="146684" h="314325" extrusionOk="0">
                        <a:moveTo>
                          <a:pt x="138113" y="314325"/>
                        </a:moveTo>
                        <a:lnTo>
                          <a:pt x="8572" y="314325"/>
                        </a:lnTo>
                        <a:cubicBezTo>
                          <a:pt x="3810" y="314325"/>
                          <a:pt x="0" y="310515"/>
                          <a:pt x="0" y="305753"/>
                        </a:cubicBezTo>
                        <a:lnTo>
                          <a:pt x="0" y="8573"/>
                        </a:lnTo>
                        <a:cubicBezTo>
                          <a:pt x="0" y="3810"/>
                          <a:pt x="3810" y="0"/>
                          <a:pt x="8572" y="0"/>
                        </a:cubicBezTo>
                        <a:lnTo>
                          <a:pt x="138113" y="0"/>
                        </a:lnTo>
                        <a:cubicBezTo>
                          <a:pt x="142875" y="0"/>
                          <a:pt x="146685" y="3810"/>
                          <a:pt x="146685" y="8573"/>
                        </a:cubicBezTo>
                        <a:lnTo>
                          <a:pt x="146685" y="305753"/>
                        </a:lnTo>
                        <a:cubicBezTo>
                          <a:pt x="146685" y="310515"/>
                          <a:pt x="142875" y="314325"/>
                          <a:pt x="138113" y="314325"/>
                        </a:cubicBezTo>
                        <a:close/>
                        <a:moveTo>
                          <a:pt x="17145" y="298133"/>
                        </a:moveTo>
                        <a:lnTo>
                          <a:pt x="130492" y="298133"/>
                        </a:lnTo>
                        <a:lnTo>
                          <a:pt x="130492" y="17145"/>
                        </a:lnTo>
                        <a:lnTo>
                          <a:pt x="17145" y="17145"/>
                        </a:lnTo>
                        <a:lnTo>
                          <a:pt x="17145" y="298133"/>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50" name="Google Shape;1450;p38"/>
                  <p:cNvSpPr/>
                  <p:nvPr/>
                </p:nvSpPr>
                <p:spPr>
                  <a:xfrm>
                    <a:off x="7296150" y="-2694622"/>
                    <a:ext cx="146684" cy="314325"/>
                  </a:xfrm>
                  <a:custGeom>
                    <a:avLst/>
                    <a:gdLst/>
                    <a:ahLst/>
                    <a:cxnLst/>
                    <a:rect l="l" t="t" r="r" b="b"/>
                    <a:pathLst>
                      <a:path w="146684" h="314325" extrusionOk="0">
                        <a:moveTo>
                          <a:pt x="138113" y="314325"/>
                        </a:moveTo>
                        <a:lnTo>
                          <a:pt x="8572" y="314325"/>
                        </a:lnTo>
                        <a:cubicBezTo>
                          <a:pt x="3810" y="314325"/>
                          <a:pt x="0" y="310515"/>
                          <a:pt x="0" y="305753"/>
                        </a:cubicBezTo>
                        <a:lnTo>
                          <a:pt x="0" y="8572"/>
                        </a:lnTo>
                        <a:cubicBezTo>
                          <a:pt x="0" y="3810"/>
                          <a:pt x="3810" y="0"/>
                          <a:pt x="8572" y="0"/>
                        </a:cubicBezTo>
                        <a:lnTo>
                          <a:pt x="138113" y="0"/>
                        </a:lnTo>
                        <a:cubicBezTo>
                          <a:pt x="142875" y="0"/>
                          <a:pt x="146685" y="3810"/>
                          <a:pt x="146685" y="8572"/>
                        </a:cubicBezTo>
                        <a:lnTo>
                          <a:pt x="146685" y="305753"/>
                        </a:lnTo>
                        <a:cubicBezTo>
                          <a:pt x="146685" y="310515"/>
                          <a:pt x="142875" y="314325"/>
                          <a:pt x="138113" y="314325"/>
                        </a:cubicBezTo>
                        <a:close/>
                        <a:moveTo>
                          <a:pt x="17145" y="298132"/>
                        </a:moveTo>
                        <a:lnTo>
                          <a:pt x="130493" y="298132"/>
                        </a:lnTo>
                        <a:lnTo>
                          <a:pt x="130493" y="17145"/>
                        </a:lnTo>
                        <a:lnTo>
                          <a:pt x="17145" y="17145"/>
                        </a:lnTo>
                        <a:lnTo>
                          <a:pt x="17145" y="298132"/>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51" name="Google Shape;1451;p38"/>
                  <p:cNvSpPr/>
                  <p:nvPr/>
                </p:nvSpPr>
                <p:spPr>
                  <a:xfrm>
                    <a:off x="8200072" y="-2747962"/>
                    <a:ext cx="146684" cy="314325"/>
                  </a:xfrm>
                  <a:custGeom>
                    <a:avLst/>
                    <a:gdLst/>
                    <a:ahLst/>
                    <a:cxnLst/>
                    <a:rect l="l" t="t" r="r" b="b"/>
                    <a:pathLst>
                      <a:path w="146684" h="314325" extrusionOk="0">
                        <a:moveTo>
                          <a:pt x="138113" y="314325"/>
                        </a:moveTo>
                        <a:lnTo>
                          <a:pt x="8572" y="314325"/>
                        </a:lnTo>
                        <a:cubicBezTo>
                          <a:pt x="3810" y="314325"/>
                          <a:pt x="0" y="310515"/>
                          <a:pt x="0" y="305753"/>
                        </a:cubicBezTo>
                        <a:lnTo>
                          <a:pt x="0" y="8572"/>
                        </a:lnTo>
                        <a:cubicBezTo>
                          <a:pt x="0" y="3810"/>
                          <a:pt x="3810" y="0"/>
                          <a:pt x="8572" y="0"/>
                        </a:cubicBezTo>
                        <a:lnTo>
                          <a:pt x="138113" y="0"/>
                        </a:lnTo>
                        <a:cubicBezTo>
                          <a:pt x="142875" y="0"/>
                          <a:pt x="146685" y="3810"/>
                          <a:pt x="146685" y="8572"/>
                        </a:cubicBezTo>
                        <a:lnTo>
                          <a:pt x="146685" y="305753"/>
                        </a:lnTo>
                        <a:cubicBezTo>
                          <a:pt x="146685" y="311468"/>
                          <a:pt x="142875" y="314325"/>
                          <a:pt x="138113" y="314325"/>
                        </a:cubicBezTo>
                        <a:close/>
                        <a:moveTo>
                          <a:pt x="17145" y="298132"/>
                        </a:moveTo>
                        <a:lnTo>
                          <a:pt x="130493" y="298132"/>
                        </a:lnTo>
                        <a:lnTo>
                          <a:pt x="130493" y="17145"/>
                        </a:lnTo>
                        <a:lnTo>
                          <a:pt x="17145" y="17145"/>
                        </a:lnTo>
                        <a:lnTo>
                          <a:pt x="17145" y="298132"/>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52" name="Google Shape;1452;p38"/>
                  <p:cNvSpPr/>
                  <p:nvPr/>
                </p:nvSpPr>
                <p:spPr>
                  <a:xfrm>
                    <a:off x="7299007" y="-1817369"/>
                    <a:ext cx="146685" cy="314325"/>
                  </a:xfrm>
                  <a:custGeom>
                    <a:avLst/>
                    <a:gdLst/>
                    <a:ahLst/>
                    <a:cxnLst/>
                    <a:rect l="l" t="t" r="r" b="b"/>
                    <a:pathLst>
                      <a:path w="146685" h="314325" extrusionOk="0">
                        <a:moveTo>
                          <a:pt x="138113" y="314325"/>
                        </a:moveTo>
                        <a:lnTo>
                          <a:pt x="8573" y="314325"/>
                        </a:lnTo>
                        <a:cubicBezTo>
                          <a:pt x="3810" y="314325"/>
                          <a:pt x="0" y="310515"/>
                          <a:pt x="0" y="305752"/>
                        </a:cubicBezTo>
                        <a:lnTo>
                          <a:pt x="0" y="8572"/>
                        </a:lnTo>
                        <a:cubicBezTo>
                          <a:pt x="0" y="3810"/>
                          <a:pt x="3810" y="0"/>
                          <a:pt x="8573" y="0"/>
                        </a:cubicBezTo>
                        <a:lnTo>
                          <a:pt x="138113" y="0"/>
                        </a:lnTo>
                        <a:cubicBezTo>
                          <a:pt x="142875" y="0"/>
                          <a:pt x="146685" y="3810"/>
                          <a:pt x="146685" y="8572"/>
                        </a:cubicBezTo>
                        <a:lnTo>
                          <a:pt x="146685" y="305752"/>
                        </a:lnTo>
                        <a:cubicBezTo>
                          <a:pt x="146685" y="310515"/>
                          <a:pt x="142875" y="314325"/>
                          <a:pt x="138113" y="314325"/>
                        </a:cubicBezTo>
                        <a:close/>
                        <a:moveTo>
                          <a:pt x="17145" y="298132"/>
                        </a:moveTo>
                        <a:lnTo>
                          <a:pt x="130493" y="298132"/>
                        </a:lnTo>
                        <a:lnTo>
                          <a:pt x="130493" y="17145"/>
                        </a:lnTo>
                        <a:lnTo>
                          <a:pt x="17145" y="17145"/>
                        </a:lnTo>
                        <a:lnTo>
                          <a:pt x="17145" y="298132"/>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53" name="Google Shape;1453;p38"/>
                  <p:cNvSpPr/>
                  <p:nvPr/>
                </p:nvSpPr>
                <p:spPr>
                  <a:xfrm>
                    <a:off x="7296150" y="-1375409"/>
                    <a:ext cx="146684" cy="314325"/>
                  </a:xfrm>
                  <a:custGeom>
                    <a:avLst/>
                    <a:gdLst/>
                    <a:ahLst/>
                    <a:cxnLst/>
                    <a:rect l="l" t="t" r="r" b="b"/>
                    <a:pathLst>
                      <a:path w="146684" h="314325" extrusionOk="0">
                        <a:moveTo>
                          <a:pt x="138113" y="314325"/>
                        </a:moveTo>
                        <a:lnTo>
                          <a:pt x="8572" y="314325"/>
                        </a:lnTo>
                        <a:cubicBezTo>
                          <a:pt x="3810" y="314325"/>
                          <a:pt x="0" y="310515"/>
                          <a:pt x="0" y="305752"/>
                        </a:cubicBezTo>
                        <a:lnTo>
                          <a:pt x="0" y="8572"/>
                        </a:lnTo>
                        <a:cubicBezTo>
                          <a:pt x="0" y="3810"/>
                          <a:pt x="3810" y="0"/>
                          <a:pt x="8572" y="0"/>
                        </a:cubicBezTo>
                        <a:lnTo>
                          <a:pt x="138113" y="0"/>
                        </a:lnTo>
                        <a:cubicBezTo>
                          <a:pt x="142875" y="0"/>
                          <a:pt x="146685" y="3810"/>
                          <a:pt x="146685" y="8572"/>
                        </a:cubicBezTo>
                        <a:lnTo>
                          <a:pt x="146685" y="305752"/>
                        </a:lnTo>
                        <a:cubicBezTo>
                          <a:pt x="146685" y="310515"/>
                          <a:pt x="142875" y="314325"/>
                          <a:pt x="138113" y="314325"/>
                        </a:cubicBezTo>
                        <a:close/>
                        <a:moveTo>
                          <a:pt x="17145" y="298132"/>
                        </a:moveTo>
                        <a:lnTo>
                          <a:pt x="130493" y="298132"/>
                        </a:lnTo>
                        <a:lnTo>
                          <a:pt x="130493" y="17145"/>
                        </a:lnTo>
                        <a:lnTo>
                          <a:pt x="17145" y="17145"/>
                        </a:lnTo>
                        <a:lnTo>
                          <a:pt x="17145" y="298132"/>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54" name="Google Shape;1454;p38"/>
                  <p:cNvSpPr/>
                  <p:nvPr/>
                </p:nvSpPr>
                <p:spPr>
                  <a:xfrm>
                    <a:off x="7293292" y="-933450"/>
                    <a:ext cx="146684" cy="314325"/>
                  </a:xfrm>
                  <a:custGeom>
                    <a:avLst/>
                    <a:gdLst/>
                    <a:ahLst/>
                    <a:cxnLst/>
                    <a:rect l="l" t="t" r="r" b="b"/>
                    <a:pathLst>
                      <a:path w="146684" h="314325" extrusionOk="0">
                        <a:moveTo>
                          <a:pt x="138113" y="314325"/>
                        </a:moveTo>
                        <a:lnTo>
                          <a:pt x="8572" y="314325"/>
                        </a:lnTo>
                        <a:cubicBezTo>
                          <a:pt x="3810" y="314325"/>
                          <a:pt x="0" y="310515"/>
                          <a:pt x="0" y="305753"/>
                        </a:cubicBezTo>
                        <a:lnTo>
                          <a:pt x="0" y="8572"/>
                        </a:lnTo>
                        <a:cubicBezTo>
                          <a:pt x="0" y="3810"/>
                          <a:pt x="3810" y="0"/>
                          <a:pt x="8572" y="0"/>
                        </a:cubicBezTo>
                        <a:lnTo>
                          <a:pt x="138113" y="0"/>
                        </a:lnTo>
                        <a:cubicBezTo>
                          <a:pt x="142875" y="0"/>
                          <a:pt x="146685" y="3810"/>
                          <a:pt x="146685" y="8572"/>
                        </a:cubicBezTo>
                        <a:lnTo>
                          <a:pt x="146685" y="305753"/>
                        </a:lnTo>
                        <a:cubicBezTo>
                          <a:pt x="146685" y="310515"/>
                          <a:pt x="142875" y="314325"/>
                          <a:pt x="138113" y="314325"/>
                        </a:cubicBezTo>
                        <a:close/>
                        <a:moveTo>
                          <a:pt x="17145" y="298133"/>
                        </a:moveTo>
                        <a:lnTo>
                          <a:pt x="130492" y="298133"/>
                        </a:lnTo>
                        <a:lnTo>
                          <a:pt x="130492" y="17145"/>
                        </a:lnTo>
                        <a:lnTo>
                          <a:pt x="17145" y="17145"/>
                        </a:lnTo>
                        <a:lnTo>
                          <a:pt x="17145" y="298133"/>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455" name="Google Shape;1455;p38"/>
                <p:cNvGrpSpPr/>
                <p:nvPr/>
              </p:nvGrpSpPr>
              <p:grpSpPr>
                <a:xfrm>
                  <a:off x="8197215" y="-2272665"/>
                  <a:ext cx="155256" cy="1641158"/>
                  <a:chOff x="8197215" y="-2272665"/>
                  <a:chExt cx="155256" cy="1641158"/>
                </a:xfrm>
              </p:grpSpPr>
              <p:sp>
                <p:nvSpPr>
                  <p:cNvPr id="1456" name="Google Shape;1456;p38"/>
                  <p:cNvSpPr/>
                  <p:nvPr/>
                </p:nvSpPr>
                <p:spPr>
                  <a:xfrm>
                    <a:off x="8205787" y="-2272665"/>
                    <a:ext cx="146684" cy="314325"/>
                  </a:xfrm>
                  <a:custGeom>
                    <a:avLst/>
                    <a:gdLst/>
                    <a:ahLst/>
                    <a:cxnLst/>
                    <a:rect l="l" t="t" r="r" b="b"/>
                    <a:pathLst>
                      <a:path w="146684" h="314325" extrusionOk="0">
                        <a:moveTo>
                          <a:pt x="138113" y="314325"/>
                        </a:moveTo>
                        <a:lnTo>
                          <a:pt x="8572" y="314325"/>
                        </a:lnTo>
                        <a:cubicBezTo>
                          <a:pt x="3810" y="314325"/>
                          <a:pt x="0" y="310515"/>
                          <a:pt x="0" y="305753"/>
                        </a:cubicBezTo>
                        <a:lnTo>
                          <a:pt x="0" y="8572"/>
                        </a:lnTo>
                        <a:cubicBezTo>
                          <a:pt x="0" y="3810"/>
                          <a:pt x="3810" y="0"/>
                          <a:pt x="8572" y="0"/>
                        </a:cubicBezTo>
                        <a:lnTo>
                          <a:pt x="138113" y="0"/>
                        </a:lnTo>
                        <a:cubicBezTo>
                          <a:pt x="142875" y="0"/>
                          <a:pt x="146685" y="3810"/>
                          <a:pt x="146685" y="8572"/>
                        </a:cubicBezTo>
                        <a:lnTo>
                          <a:pt x="146685" y="305753"/>
                        </a:lnTo>
                        <a:cubicBezTo>
                          <a:pt x="146685" y="311468"/>
                          <a:pt x="142875" y="314325"/>
                          <a:pt x="138113" y="314325"/>
                        </a:cubicBezTo>
                        <a:close/>
                        <a:moveTo>
                          <a:pt x="17145" y="298133"/>
                        </a:moveTo>
                        <a:lnTo>
                          <a:pt x="130493" y="298133"/>
                        </a:lnTo>
                        <a:lnTo>
                          <a:pt x="130493" y="17145"/>
                        </a:lnTo>
                        <a:lnTo>
                          <a:pt x="17145" y="17145"/>
                        </a:lnTo>
                        <a:lnTo>
                          <a:pt x="17145" y="298133"/>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57" name="Google Shape;1457;p38"/>
                  <p:cNvSpPr/>
                  <p:nvPr/>
                </p:nvSpPr>
                <p:spPr>
                  <a:xfrm>
                    <a:off x="8202930" y="-1829752"/>
                    <a:ext cx="146684" cy="314325"/>
                  </a:xfrm>
                  <a:custGeom>
                    <a:avLst/>
                    <a:gdLst/>
                    <a:ahLst/>
                    <a:cxnLst/>
                    <a:rect l="l" t="t" r="r" b="b"/>
                    <a:pathLst>
                      <a:path w="146684" h="314325" extrusionOk="0">
                        <a:moveTo>
                          <a:pt x="138113" y="314325"/>
                        </a:moveTo>
                        <a:lnTo>
                          <a:pt x="8572" y="314325"/>
                        </a:lnTo>
                        <a:cubicBezTo>
                          <a:pt x="3810" y="314325"/>
                          <a:pt x="0" y="310515"/>
                          <a:pt x="0" y="305753"/>
                        </a:cubicBezTo>
                        <a:lnTo>
                          <a:pt x="0" y="8572"/>
                        </a:lnTo>
                        <a:cubicBezTo>
                          <a:pt x="0" y="3810"/>
                          <a:pt x="3810" y="0"/>
                          <a:pt x="8572" y="0"/>
                        </a:cubicBezTo>
                        <a:lnTo>
                          <a:pt x="138113" y="0"/>
                        </a:lnTo>
                        <a:cubicBezTo>
                          <a:pt x="142875" y="0"/>
                          <a:pt x="146685" y="3810"/>
                          <a:pt x="146685" y="8572"/>
                        </a:cubicBezTo>
                        <a:lnTo>
                          <a:pt x="146685" y="305753"/>
                        </a:lnTo>
                        <a:cubicBezTo>
                          <a:pt x="146685" y="310515"/>
                          <a:pt x="142875" y="314325"/>
                          <a:pt x="138113" y="314325"/>
                        </a:cubicBezTo>
                        <a:close/>
                        <a:moveTo>
                          <a:pt x="17145" y="297180"/>
                        </a:moveTo>
                        <a:lnTo>
                          <a:pt x="130492" y="297180"/>
                        </a:lnTo>
                        <a:lnTo>
                          <a:pt x="130492" y="16193"/>
                        </a:lnTo>
                        <a:lnTo>
                          <a:pt x="17145" y="16193"/>
                        </a:lnTo>
                        <a:lnTo>
                          <a:pt x="17145" y="297180"/>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58" name="Google Shape;1458;p38"/>
                  <p:cNvSpPr/>
                  <p:nvPr/>
                </p:nvSpPr>
                <p:spPr>
                  <a:xfrm>
                    <a:off x="8200072" y="-1387792"/>
                    <a:ext cx="146684" cy="314325"/>
                  </a:xfrm>
                  <a:custGeom>
                    <a:avLst/>
                    <a:gdLst/>
                    <a:ahLst/>
                    <a:cxnLst/>
                    <a:rect l="l" t="t" r="r" b="b"/>
                    <a:pathLst>
                      <a:path w="146684" h="314325" extrusionOk="0">
                        <a:moveTo>
                          <a:pt x="138113" y="314325"/>
                        </a:moveTo>
                        <a:lnTo>
                          <a:pt x="8572" y="314325"/>
                        </a:lnTo>
                        <a:cubicBezTo>
                          <a:pt x="3810" y="314325"/>
                          <a:pt x="0" y="310515"/>
                          <a:pt x="0" y="305752"/>
                        </a:cubicBezTo>
                        <a:lnTo>
                          <a:pt x="0" y="8572"/>
                        </a:lnTo>
                        <a:cubicBezTo>
                          <a:pt x="0" y="3810"/>
                          <a:pt x="3810" y="0"/>
                          <a:pt x="8572" y="0"/>
                        </a:cubicBezTo>
                        <a:lnTo>
                          <a:pt x="138113" y="0"/>
                        </a:lnTo>
                        <a:cubicBezTo>
                          <a:pt x="142875" y="0"/>
                          <a:pt x="146685" y="3810"/>
                          <a:pt x="146685" y="8572"/>
                        </a:cubicBezTo>
                        <a:lnTo>
                          <a:pt x="146685" y="305752"/>
                        </a:lnTo>
                        <a:cubicBezTo>
                          <a:pt x="146685" y="310515"/>
                          <a:pt x="142875" y="314325"/>
                          <a:pt x="138113" y="314325"/>
                        </a:cubicBezTo>
                        <a:close/>
                        <a:moveTo>
                          <a:pt x="17145" y="297180"/>
                        </a:moveTo>
                        <a:lnTo>
                          <a:pt x="130493" y="297180"/>
                        </a:lnTo>
                        <a:lnTo>
                          <a:pt x="130493" y="16192"/>
                        </a:lnTo>
                        <a:lnTo>
                          <a:pt x="17145" y="16192"/>
                        </a:lnTo>
                        <a:lnTo>
                          <a:pt x="17145" y="297180"/>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59" name="Google Shape;1459;p38"/>
                  <p:cNvSpPr/>
                  <p:nvPr/>
                </p:nvSpPr>
                <p:spPr>
                  <a:xfrm>
                    <a:off x="8197215" y="-945832"/>
                    <a:ext cx="146684" cy="314325"/>
                  </a:xfrm>
                  <a:custGeom>
                    <a:avLst/>
                    <a:gdLst/>
                    <a:ahLst/>
                    <a:cxnLst/>
                    <a:rect l="l" t="t" r="r" b="b"/>
                    <a:pathLst>
                      <a:path w="146684" h="314325" extrusionOk="0">
                        <a:moveTo>
                          <a:pt x="138113" y="314325"/>
                        </a:moveTo>
                        <a:lnTo>
                          <a:pt x="8572" y="314325"/>
                        </a:lnTo>
                        <a:cubicBezTo>
                          <a:pt x="3810" y="314325"/>
                          <a:pt x="0" y="310515"/>
                          <a:pt x="0" y="305753"/>
                        </a:cubicBezTo>
                        <a:lnTo>
                          <a:pt x="0" y="8573"/>
                        </a:lnTo>
                        <a:cubicBezTo>
                          <a:pt x="0" y="3810"/>
                          <a:pt x="3810" y="0"/>
                          <a:pt x="8572" y="0"/>
                        </a:cubicBezTo>
                        <a:lnTo>
                          <a:pt x="138113" y="0"/>
                        </a:lnTo>
                        <a:cubicBezTo>
                          <a:pt x="142875" y="0"/>
                          <a:pt x="146685" y="3810"/>
                          <a:pt x="146685" y="8573"/>
                        </a:cubicBezTo>
                        <a:lnTo>
                          <a:pt x="146685" y="305753"/>
                        </a:lnTo>
                        <a:cubicBezTo>
                          <a:pt x="146685" y="310515"/>
                          <a:pt x="142875" y="314325"/>
                          <a:pt x="138113" y="314325"/>
                        </a:cubicBezTo>
                        <a:close/>
                        <a:moveTo>
                          <a:pt x="17145" y="298133"/>
                        </a:moveTo>
                        <a:lnTo>
                          <a:pt x="130492" y="298133"/>
                        </a:lnTo>
                        <a:lnTo>
                          <a:pt x="130492" y="17145"/>
                        </a:lnTo>
                        <a:lnTo>
                          <a:pt x="17145" y="17145"/>
                        </a:lnTo>
                        <a:lnTo>
                          <a:pt x="17145" y="298133"/>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460" name="Google Shape;1460;p38"/>
                <p:cNvSpPr/>
                <p:nvPr/>
              </p:nvSpPr>
              <p:spPr>
                <a:xfrm>
                  <a:off x="7558087" y="-4304347"/>
                  <a:ext cx="513397" cy="1165859"/>
                </a:xfrm>
                <a:custGeom>
                  <a:avLst/>
                  <a:gdLst/>
                  <a:ahLst/>
                  <a:cxnLst/>
                  <a:rect l="l" t="t" r="r" b="b"/>
                  <a:pathLst>
                    <a:path w="513397" h="1165859" extrusionOk="0">
                      <a:moveTo>
                        <a:pt x="0" y="0"/>
                      </a:moveTo>
                      <a:lnTo>
                        <a:pt x="513397" y="0"/>
                      </a:lnTo>
                      <a:lnTo>
                        <a:pt x="513397" y="1165860"/>
                      </a:lnTo>
                      <a:lnTo>
                        <a:pt x="0" y="116586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61" name="Google Shape;1461;p38"/>
                <p:cNvSpPr/>
                <p:nvPr/>
              </p:nvSpPr>
              <p:spPr>
                <a:xfrm>
                  <a:off x="7782172" y="-5164455"/>
                  <a:ext cx="65722" cy="1144905"/>
                </a:xfrm>
                <a:custGeom>
                  <a:avLst/>
                  <a:gdLst/>
                  <a:ahLst/>
                  <a:cxnLst/>
                  <a:rect l="l" t="t" r="r" b="b"/>
                  <a:pathLst>
                    <a:path w="65722" h="1144905" extrusionOk="0">
                      <a:moveTo>
                        <a:pt x="0" y="0"/>
                      </a:moveTo>
                      <a:lnTo>
                        <a:pt x="65723" y="0"/>
                      </a:lnTo>
                      <a:lnTo>
                        <a:pt x="65723" y="1144905"/>
                      </a:lnTo>
                      <a:lnTo>
                        <a:pt x="0" y="1144905"/>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62" name="Google Shape;1462;p38"/>
                <p:cNvSpPr/>
                <p:nvPr/>
              </p:nvSpPr>
              <p:spPr>
                <a:xfrm>
                  <a:off x="7753350" y="-2907982"/>
                  <a:ext cx="105727" cy="921067"/>
                </a:xfrm>
                <a:custGeom>
                  <a:avLst/>
                  <a:gdLst/>
                  <a:ahLst/>
                  <a:cxnLst/>
                  <a:rect l="l" t="t" r="r" b="b"/>
                  <a:pathLst>
                    <a:path w="105727" h="921067" extrusionOk="0">
                      <a:moveTo>
                        <a:pt x="0" y="0"/>
                      </a:moveTo>
                      <a:lnTo>
                        <a:pt x="105728" y="0"/>
                      </a:lnTo>
                      <a:lnTo>
                        <a:pt x="105728" y="921068"/>
                      </a:lnTo>
                      <a:lnTo>
                        <a:pt x="0" y="921068"/>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463" name="Google Shape;1463;p38"/>
              <p:cNvSpPr/>
              <p:nvPr/>
            </p:nvSpPr>
            <p:spPr>
              <a:xfrm>
                <a:off x="7777162" y="-4162425"/>
                <a:ext cx="81915" cy="1022984"/>
              </a:xfrm>
              <a:custGeom>
                <a:avLst/>
                <a:gdLst/>
                <a:ahLst/>
                <a:cxnLst/>
                <a:rect l="l" t="t" r="r" b="b"/>
                <a:pathLst>
                  <a:path w="81915" h="1022984" extrusionOk="0">
                    <a:moveTo>
                      <a:pt x="0" y="0"/>
                    </a:moveTo>
                    <a:lnTo>
                      <a:pt x="81915" y="0"/>
                    </a:lnTo>
                    <a:lnTo>
                      <a:pt x="81915" y="1022985"/>
                    </a:lnTo>
                    <a:lnTo>
                      <a:pt x="0" y="1022985"/>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464" name="Google Shape;1464;p38"/>
            <p:cNvGrpSpPr/>
            <p:nvPr/>
          </p:nvGrpSpPr>
          <p:grpSpPr>
            <a:xfrm rot="1234150">
              <a:off x="1830839" y="1801561"/>
              <a:ext cx="766573" cy="175774"/>
              <a:chOff x="8317230" y="-6232207"/>
              <a:chExt cx="2999175" cy="687705"/>
            </a:xfrm>
          </p:grpSpPr>
          <p:sp>
            <p:nvSpPr>
              <p:cNvPr id="1465" name="Google Shape;1465;p38"/>
              <p:cNvSpPr/>
              <p:nvPr/>
            </p:nvSpPr>
            <p:spPr>
              <a:xfrm>
                <a:off x="8317230" y="-6068377"/>
                <a:ext cx="2999175" cy="446722"/>
              </a:xfrm>
              <a:custGeom>
                <a:avLst/>
                <a:gdLst/>
                <a:ahLst/>
                <a:cxnLst/>
                <a:rect l="l" t="t" r="r" b="b"/>
                <a:pathLst>
                  <a:path w="2999175" h="446722" extrusionOk="0">
                    <a:moveTo>
                      <a:pt x="475297" y="75247"/>
                    </a:moveTo>
                    <a:cubicBezTo>
                      <a:pt x="610552" y="88582"/>
                      <a:pt x="743902" y="164782"/>
                      <a:pt x="876300" y="132397"/>
                    </a:cubicBezTo>
                    <a:cubicBezTo>
                      <a:pt x="909638" y="123825"/>
                      <a:pt x="940118" y="109538"/>
                      <a:pt x="968693" y="91440"/>
                    </a:cubicBezTo>
                    <a:cubicBezTo>
                      <a:pt x="1055370" y="33338"/>
                      <a:pt x="1156335" y="0"/>
                      <a:pt x="1260157" y="0"/>
                    </a:cubicBezTo>
                    <a:lnTo>
                      <a:pt x="2225040" y="0"/>
                    </a:lnTo>
                    <a:cubicBezTo>
                      <a:pt x="2243138" y="0"/>
                      <a:pt x="2261235" y="6667"/>
                      <a:pt x="2275522" y="18097"/>
                    </a:cubicBezTo>
                    <a:cubicBezTo>
                      <a:pt x="2275522" y="18097"/>
                      <a:pt x="2275522" y="18097"/>
                      <a:pt x="2275522" y="18097"/>
                    </a:cubicBezTo>
                    <a:cubicBezTo>
                      <a:pt x="2356485" y="80010"/>
                      <a:pt x="2463165" y="91440"/>
                      <a:pt x="2565083" y="99060"/>
                    </a:cubicBezTo>
                    <a:cubicBezTo>
                      <a:pt x="2666047" y="105727"/>
                      <a:pt x="2772727" y="111442"/>
                      <a:pt x="2859405" y="165735"/>
                    </a:cubicBezTo>
                    <a:cubicBezTo>
                      <a:pt x="2946083" y="219075"/>
                      <a:pt x="3036570" y="340042"/>
                      <a:pt x="2983230" y="426720"/>
                    </a:cubicBezTo>
                    <a:lnTo>
                      <a:pt x="535305" y="426720"/>
                    </a:lnTo>
                    <a:lnTo>
                      <a:pt x="0" y="446722"/>
                    </a:lnTo>
                    <a:cubicBezTo>
                      <a:pt x="32385" y="226695"/>
                      <a:pt x="254317" y="54292"/>
                      <a:pt x="475297" y="7524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66" name="Google Shape;1466;p38"/>
              <p:cNvSpPr/>
              <p:nvPr/>
            </p:nvSpPr>
            <p:spPr>
              <a:xfrm>
                <a:off x="9431655" y="-6009322"/>
                <a:ext cx="1128712" cy="99060"/>
              </a:xfrm>
              <a:custGeom>
                <a:avLst/>
                <a:gdLst/>
                <a:ahLst/>
                <a:cxnLst/>
                <a:rect l="l" t="t" r="r" b="b"/>
                <a:pathLst>
                  <a:path w="1128712" h="99060" extrusionOk="0">
                    <a:moveTo>
                      <a:pt x="49530" y="99060"/>
                    </a:moveTo>
                    <a:lnTo>
                      <a:pt x="1079182" y="99060"/>
                    </a:lnTo>
                    <a:cubicBezTo>
                      <a:pt x="1106805" y="99060"/>
                      <a:pt x="1128713" y="76200"/>
                      <a:pt x="1128713" y="49530"/>
                    </a:cubicBezTo>
                    <a:lnTo>
                      <a:pt x="1128713" y="49530"/>
                    </a:lnTo>
                    <a:cubicBezTo>
                      <a:pt x="1128713" y="21908"/>
                      <a:pt x="1105852" y="0"/>
                      <a:pt x="1079182" y="0"/>
                    </a:cubicBezTo>
                    <a:lnTo>
                      <a:pt x="49530" y="0"/>
                    </a:lnTo>
                    <a:cubicBezTo>
                      <a:pt x="21907" y="0"/>
                      <a:pt x="0" y="22860"/>
                      <a:pt x="0" y="49530"/>
                    </a:cubicBezTo>
                    <a:lnTo>
                      <a:pt x="0" y="49530"/>
                    </a:lnTo>
                    <a:cubicBezTo>
                      <a:pt x="0" y="76200"/>
                      <a:pt x="21907" y="99060"/>
                      <a:pt x="49530" y="990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67" name="Google Shape;1467;p38"/>
              <p:cNvSpPr/>
              <p:nvPr/>
            </p:nvSpPr>
            <p:spPr>
              <a:xfrm>
                <a:off x="10765155" y="-5792152"/>
                <a:ext cx="247650" cy="247650"/>
              </a:xfrm>
              <a:custGeom>
                <a:avLst/>
                <a:gdLst/>
                <a:ahLst/>
                <a:cxnLst/>
                <a:rect l="l" t="t" r="r" b="b"/>
                <a:pathLst>
                  <a:path w="247650" h="247650" extrusionOk="0">
                    <a:moveTo>
                      <a:pt x="0" y="123825"/>
                    </a:moveTo>
                    <a:cubicBezTo>
                      <a:pt x="0" y="192405"/>
                      <a:pt x="55245" y="247650"/>
                      <a:pt x="123825" y="247650"/>
                    </a:cubicBezTo>
                    <a:cubicBezTo>
                      <a:pt x="192405" y="247650"/>
                      <a:pt x="247650" y="192405"/>
                      <a:pt x="247650" y="123825"/>
                    </a:cubicBezTo>
                    <a:cubicBezTo>
                      <a:pt x="247650" y="55245"/>
                      <a:pt x="192405" y="0"/>
                      <a:pt x="123825" y="0"/>
                    </a:cubicBezTo>
                    <a:cubicBezTo>
                      <a:pt x="55245" y="0"/>
                      <a:pt x="0" y="55245"/>
                      <a:pt x="0" y="1238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68" name="Google Shape;1468;p38"/>
              <p:cNvSpPr/>
              <p:nvPr/>
            </p:nvSpPr>
            <p:spPr>
              <a:xfrm>
                <a:off x="10817542" y="-5739764"/>
                <a:ext cx="142875" cy="142875"/>
              </a:xfrm>
              <a:custGeom>
                <a:avLst/>
                <a:gdLst/>
                <a:ahLst/>
                <a:cxnLst/>
                <a:rect l="l" t="t" r="r" b="b"/>
                <a:pathLst>
                  <a:path w="142875" h="142875" extrusionOk="0">
                    <a:moveTo>
                      <a:pt x="71438" y="142875"/>
                    </a:moveTo>
                    <a:cubicBezTo>
                      <a:pt x="31432" y="142875"/>
                      <a:pt x="0" y="110490"/>
                      <a:pt x="0" y="71438"/>
                    </a:cubicBezTo>
                    <a:cubicBezTo>
                      <a:pt x="0" y="32385"/>
                      <a:pt x="32385" y="0"/>
                      <a:pt x="71438" y="0"/>
                    </a:cubicBezTo>
                    <a:cubicBezTo>
                      <a:pt x="111443" y="0"/>
                      <a:pt x="142875" y="32385"/>
                      <a:pt x="142875" y="71438"/>
                    </a:cubicBezTo>
                    <a:cubicBezTo>
                      <a:pt x="142875" y="110490"/>
                      <a:pt x="110490" y="142875"/>
                      <a:pt x="71438" y="142875"/>
                    </a:cubicBezTo>
                    <a:close/>
                    <a:moveTo>
                      <a:pt x="71438" y="14288"/>
                    </a:moveTo>
                    <a:cubicBezTo>
                      <a:pt x="40005" y="14288"/>
                      <a:pt x="14288" y="40005"/>
                      <a:pt x="14288" y="71438"/>
                    </a:cubicBezTo>
                    <a:cubicBezTo>
                      <a:pt x="14288" y="102870"/>
                      <a:pt x="40005" y="128588"/>
                      <a:pt x="71438" y="128588"/>
                    </a:cubicBezTo>
                    <a:cubicBezTo>
                      <a:pt x="102870" y="128588"/>
                      <a:pt x="128588" y="102870"/>
                      <a:pt x="128588" y="71438"/>
                    </a:cubicBezTo>
                    <a:cubicBezTo>
                      <a:pt x="127635" y="40005"/>
                      <a:pt x="102870" y="14288"/>
                      <a:pt x="71438" y="1428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69" name="Google Shape;1469;p38"/>
              <p:cNvSpPr/>
              <p:nvPr/>
            </p:nvSpPr>
            <p:spPr>
              <a:xfrm>
                <a:off x="8808719" y="-5814060"/>
                <a:ext cx="247650" cy="247650"/>
              </a:xfrm>
              <a:custGeom>
                <a:avLst/>
                <a:gdLst/>
                <a:ahLst/>
                <a:cxnLst/>
                <a:rect l="l" t="t" r="r" b="b"/>
                <a:pathLst>
                  <a:path w="247650" h="247650" extrusionOk="0">
                    <a:moveTo>
                      <a:pt x="0" y="123825"/>
                    </a:moveTo>
                    <a:cubicBezTo>
                      <a:pt x="0" y="192405"/>
                      <a:pt x="55245" y="247650"/>
                      <a:pt x="123825" y="247650"/>
                    </a:cubicBezTo>
                    <a:cubicBezTo>
                      <a:pt x="192405" y="247650"/>
                      <a:pt x="247650" y="192405"/>
                      <a:pt x="247650" y="123825"/>
                    </a:cubicBezTo>
                    <a:cubicBezTo>
                      <a:pt x="247650" y="55245"/>
                      <a:pt x="192405" y="0"/>
                      <a:pt x="123825" y="0"/>
                    </a:cubicBezTo>
                    <a:cubicBezTo>
                      <a:pt x="55245" y="0"/>
                      <a:pt x="0" y="55245"/>
                      <a:pt x="0" y="1238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70" name="Google Shape;1470;p38"/>
              <p:cNvSpPr/>
              <p:nvPr/>
            </p:nvSpPr>
            <p:spPr>
              <a:xfrm>
                <a:off x="9171563" y="-5883592"/>
                <a:ext cx="1554638" cy="268605"/>
              </a:xfrm>
              <a:custGeom>
                <a:avLst/>
                <a:gdLst/>
                <a:ahLst/>
                <a:cxnLst/>
                <a:rect l="l" t="t" r="r" b="b"/>
                <a:pathLst>
                  <a:path w="1554638" h="268605" extrusionOk="0">
                    <a:moveTo>
                      <a:pt x="114359" y="268605"/>
                    </a:moveTo>
                    <a:cubicBezTo>
                      <a:pt x="112454" y="268605"/>
                      <a:pt x="110549" y="267653"/>
                      <a:pt x="108644" y="265748"/>
                    </a:cubicBezTo>
                    <a:cubicBezTo>
                      <a:pt x="-20896" y="125730"/>
                      <a:pt x="1011" y="10478"/>
                      <a:pt x="1964" y="5715"/>
                    </a:cubicBezTo>
                    <a:cubicBezTo>
                      <a:pt x="2916" y="1905"/>
                      <a:pt x="5774" y="0"/>
                      <a:pt x="9584" y="0"/>
                    </a:cubicBezTo>
                    <a:lnTo>
                      <a:pt x="1544061" y="0"/>
                    </a:lnTo>
                    <a:cubicBezTo>
                      <a:pt x="1547872" y="0"/>
                      <a:pt x="1550729" y="1905"/>
                      <a:pt x="1551681" y="5715"/>
                    </a:cubicBezTo>
                    <a:cubicBezTo>
                      <a:pt x="1575494" y="94298"/>
                      <a:pt x="1447859" y="239078"/>
                      <a:pt x="1442144" y="245745"/>
                    </a:cubicBezTo>
                    <a:cubicBezTo>
                      <a:pt x="1439286" y="248603"/>
                      <a:pt x="1434524" y="249555"/>
                      <a:pt x="1431666" y="246698"/>
                    </a:cubicBezTo>
                    <a:cubicBezTo>
                      <a:pt x="1428809" y="243840"/>
                      <a:pt x="1427856" y="239078"/>
                      <a:pt x="1430714" y="236220"/>
                    </a:cubicBezTo>
                    <a:cubicBezTo>
                      <a:pt x="1431666" y="235268"/>
                      <a:pt x="1552634" y="97155"/>
                      <a:pt x="1538347" y="16193"/>
                    </a:cubicBezTo>
                    <a:lnTo>
                      <a:pt x="16251" y="16193"/>
                    </a:lnTo>
                    <a:cubicBezTo>
                      <a:pt x="13394" y="40957"/>
                      <a:pt x="12441" y="140018"/>
                      <a:pt x="120074" y="256223"/>
                    </a:cubicBezTo>
                    <a:cubicBezTo>
                      <a:pt x="122931" y="259080"/>
                      <a:pt x="122931" y="263843"/>
                      <a:pt x="120074" y="266700"/>
                    </a:cubicBezTo>
                    <a:cubicBezTo>
                      <a:pt x="118169" y="267653"/>
                      <a:pt x="116264" y="268605"/>
                      <a:pt x="114359" y="2686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71" name="Google Shape;1471;p38"/>
              <p:cNvSpPr/>
              <p:nvPr/>
            </p:nvSpPr>
            <p:spPr>
              <a:xfrm>
                <a:off x="10041434" y="-5930021"/>
                <a:ext cx="63410" cy="298841"/>
              </a:xfrm>
              <a:custGeom>
                <a:avLst/>
                <a:gdLst/>
                <a:ahLst/>
                <a:cxnLst/>
                <a:rect l="l" t="t" r="r" b="b"/>
                <a:pathLst>
                  <a:path w="63410" h="298841" extrusionOk="0">
                    <a:moveTo>
                      <a:pt x="7440" y="298841"/>
                    </a:moveTo>
                    <a:cubicBezTo>
                      <a:pt x="5535" y="298841"/>
                      <a:pt x="4583" y="297889"/>
                      <a:pt x="2678" y="296936"/>
                    </a:cubicBezTo>
                    <a:cubicBezTo>
                      <a:pt x="-180" y="294079"/>
                      <a:pt x="-1132" y="289316"/>
                      <a:pt x="1726" y="286459"/>
                    </a:cubicBezTo>
                    <a:cubicBezTo>
                      <a:pt x="61733" y="209307"/>
                      <a:pt x="63638" y="91197"/>
                      <a:pt x="4583" y="12139"/>
                    </a:cubicBezTo>
                    <a:cubicBezTo>
                      <a:pt x="1726" y="8329"/>
                      <a:pt x="2678" y="4519"/>
                      <a:pt x="6488" y="1661"/>
                    </a:cubicBezTo>
                    <a:cubicBezTo>
                      <a:pt x="9345" y="-1196"/>
                      <a:pt x="14108" y="-243"/>
                      <a:pt x="16965" y="3566"/>
                    </a:cubicBezTo>
                    <a:cubicBezTo>
                      <a:pt x="79830" y="87386"/>
                      <a:pt x="78878" y="213116"/>
                      <a:pt x="14108" y="295984"/>
                    </a:cubicBezTo>
                    <a:cubicBezTo>
                      <a:pt x="12203" y="297889"/>
                      <a:pt x="9345" y="298841"/>
                      <a:pt x="7440" y="2988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72" name="Google Shape;1472;p38"/>
              <p:cNvSpPr/>
              <p:nvPr/>
            </p:nvSpPr>
            <p:spPr>
              <a:xfrm>
                <a:off x="10559230" y="-5822334"/>
                <a:ext cx="94482" cy="19704"/>
              </a:xfrm>
              <a:custGeom>
                <a:avLst/>
                <a:gdLst/>
                <a:ahLst/>
                <a:cxnLst/>
                <a:rect l="l" t="t" r="r" b="b"/>
                <a:pathLst>
                  <a:path w="94482" h="19704" extrusionOk="0">
                    <a:moveTo>
                      <a:pt x="7805" y="19705"/>
                    </a:moveTo>
                    <a:cubicBezTo>
                      <a:pt x="3995" y="19705"/>
                      <a:pt x="1137" y="16847"/>
                      <a:pt x="185" y="13037"/>
                    </a:cubicBezTo>
                    <a:cubicBezTo>
                      <a:pt x="-768" y="9227"/>
                      <a:pt x="2090" y="5417"/>
                      <a:pt x="5900" y="4465"/>
                    </a:cubicBezTo>
                    <a:cubicBezTo>
                      <a:pt x="32570" y="-298"/>
                      <a:pt x="60193" y="-1250"/>
                      <a:pt x="87815" y="1608"/>
                    </a:cubicBezTo>
                    <a:cubicBezTo>
                      <a:pt x="91625" y="1608"/>
                      <a:pt x="94482" y="5417"/>
                      <a:pt x="94482" y="10180"/>
                    </a:cubicBezTo>
                    <a:cubicBezTo>
                      <a:pt x="94482" y="13990"/>
                      <a:pt x="91625" y="17800"/>
                      <a:pt x="85910" y="16847"/>
                    </a:cubicBezTo>
                    <a:cubicBezTo>
                      <a:pt x="60193" y="13990"/>
                      <a:pt x="33522" y="14942"/>
                      <a:pt x="7805" y="19705"/>
                    </a:cubicBezTo>
                    <a:cubicBezTo>
                      <a:pt x="8757" y="19705"/>
                      <a:pt x="8757" y="19705"/>
                      <a:pt x="7805" y="197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73" name="Google Shape;1473;p38"/>
              <p:cNvSpPr/>
              <p:nvPr/>
            </p:nvSpPr>
            <p:spPr>
              <a:xfrm>
                <a:off x="9911920" y="-5810673"/>
                <a:ext cx="105706" cy="26141"/>
              </a:xfrm>
              <a:custGeom>
                <a:avLst/>
                <a:gdLst/>
                <a:ahLst/>
                <a:cxnLst/>
                <a:rect l="l" t="t" r="r" b="b"/>
                <a:pathLst>
                  <a:path w="105706" h="26141" extrusionOk="0">
                    <a:moveTo>
                      <a:pt x="7415" y="26141"/>
                    </a:moveTo>
                    <a:cubicBezTo>
                      <a:pt x="4557" y="26141"/>
                      <a:pt x="1700" y="24236"/>
                      <a:pt x="747" y="21379"/>
                    </a:cubicBezTo>
                    <a:cubicBezTo>
                      <a:pt x="-1158" y="17568"/>
                      <a:pt x="747" y="12806"/>
                      <a:pt x="4557" y="11854"/>
                    </a:cubicBezTo>
                    <a:cubicBezTo>
                      <a:pt x="35037" y="423"/>
                      <a:pt x="68375" y="-3387"/>
                      <a:pt x="99807" y="3281"/>
                    </a:cubicBezTo>
                    <a:cubicBezTo>
                      <a:pt x="103617" y="4234"/>
                      <a:pt x="106475" y="8043"/>
                      <a:pt x="105522" y="11854"/>
                    </a:cubicBezTo>
                    <a:cubicBezTo>
                      <a:pt x="104570" y="15663"/>
                      <a:pt x="100760" y="18521"/>
                      <a:pt x="96950" y="17568"/>
                    </a:cubicBezTo>
                    <a:cubicBezTo>
                      <a:pt x="68375" y="11854"/>
                      <a:pt x="36942" y="14711"/>
                      <a:pt x="9320" y="26141"/>
                    </a:cubicBezTo>
                    <a:cubicBezTo>
                      <a:pt x="9320" y="26141"/>
                      <a:pt x="8367" y="26141"/>
                      <a:pt x="7415" y="261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74" name="Google Shape;1474;p38"/>
              <p:cNvSpPr/>
              <p:nvPr/>
            </p:nvSpPr>
            <p:spPr>
              <a:xfrm>
                <a:off x="8861107" y="-5761672"/>
                <a:ext cx="142875" cy="142875"/>
              </a:xfrm>
              <a:custGeom>
                <a:avLst/>
                <a:gdLst/>
                <a:ahLst/>
                <a:cxnLst/>
                <a:rect l="l" t="t" r="r" b="b"/>
                <a:pathLst>
                  <a:path w="142875" h="142875" extrusionOk="0">
                    <a:moveTo>
                      <a:pt x="71438" y="142875"/>
                    </a:moveTo>
                    <a:cubicBezTo>
                      <a:pt x="31432" y="142875"/>
                      <a:pt x="0" y="110490"/>
                      <a:pt x="0" y="71438"/>
                    </a:cubicBezTo>
                    <a:cubicBezTo>
                      <a:pt x="0" y="31433"/>
                      <a:pt x="32385" y="0"/>
                      <a:pt x="71438" y="0"/>
                    </a:cubicBezTo>
                    <a:cubicBezTo>
                      <a:pt x="111443" y="0"/>
                      <a:pt x="142875" y="32385"/>
                      <a:pt x="142875" y="71438"/>
                    </a:cubicBezTo>
                    <a:cubicBezTo>
                      <a:pt x="142875" y="110490"/>
                      <a:pt x="110490" y="142875"/>
                      <a:pt x="71438" y="142875"/>
                    </a:cubicBezTo>
                    <a:close/>
                    <a:moveTo>
                      <a:pt x="71438" y="14288"/>
                    </a:moveTo>
                    <a:cubicBezTo>
                      <a:pt x="40005" y="14288"/>
                      <a:pt x="14288" y="40005"/>
                      <a:pt x="14288" y="71438"/>
                    </a:cubicBezTo>
                    <a:cubicBezTo>
                      <a:pt x="14288" y="102870"/>
                      <a:pt x="40005" y="128588"/>
                      <a:pt x="71438" y="128588"/>
                    </a:cubicBezTo>
                    <a:cubicBezTo>
                      <a:pt x="102870" y="128588"/>
                      <a:pt x="128588" y="102870"/>
                      <a:pt x="128588" y="71438"/>
                    </a:cubicBezTo>
                    <a:cubicBezTo>
                      <a:pt x="128588" y="40005"/>
                      <a:pt x="102870" y="14288"/>
                      <a:pt x="71438" y="1428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75" name="Google Shape;1475;p38"/>
              <p:cNvSpPr/>
              <p:nvPr/>
            </p:nvSpPr>
            <p:spPr>
              <a:xfrm>
                <a:off x="9577369" y="-6232207"/>
                <a:ext cx="700105" cy="163830"/>
              </a:xfrm>
              <a:custGeom>
                <a:avLst/>
                <a:gdLst/>
                <a:ahLst/>
                <a:cxnLst/>
                <a:rect l="l" t="t" r="r" b="b"/>
                <a:pathLst>
                  <a:path w="700105" h="163830" extrusionOk="0">
                    <a:moveTo>
                      <a:pt x="81933" y="163830"/>
                    </a:moveTo>
                    <a:lnTo>
                      <a:pt x="618191" y="163830"/>
                    </a:lnTo>
                    <a:cubicBezTo>
                      <a:pt x="663911" y="163830"/>
                      <a:pt x="700105" y="126682"/>
                      <a:pt x="700105" y="81915"/>
                    </a:cubicBezTo>
                    <a:lnTo>
                      <a:pt x="700105" y="81915"/>
                    </a:lnTo>
                    <a:cubicBezTo>
                      <a:pt x="700105" y="36195"/>
                      <a:pt x="662958" y="0"/>
                      <a:pt x="618191" y="0"/>
                    </a:cubicBezTo>
                    <a:lnTo>
                      <a:pt x="81933" y="0"/>
                    </a:lnTo>
                    <a:cubicBezTo>
                      <a:pt x="36213" y="0"/>
                      <a:pt x="18" y="37147"/>
                      <a:pt x="18" y="81915"/>
                    </a:cubicBezTo>
                    <a:lnTo>
                      <a:pt x="18" y="81915"/>
                    </a:lnTo>
                    <a:cubicBezTo>
                      <a:pt x="-934" y="126682"/>
                      <a:pt x="36213" y="163830"/>
                      <a:pt x="81933" y="16383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476" name="Google Shape;1476;p38"/>
            <p:cNvGrpSpPr/>
            <p:nvPr/>
          </p:nvGrpSpPr>
          <p:grpSpPr>
            <a:xfrm>
              <a:off x="2584940" y="756668"/>
              <a:ext cx="555364" cy="446115"/>
              <a:chOff x="-1459212" y="-2642234"/>
              <a:chExt cx="2688113" cy="2159317"/>
            </a:xfrm>
          </p:grpSpPr>
          <p:sp>
            <p:nvSpPr>
              <p:cNvPr id="1477" name="Google Shape;1477;p38"/>
              <p:cNvSpPr/>
              <p:nvPr/>
            </p:nvSpPr>
            <p:spPr>
              <a:xfrm>
                <a:off x="-1459212" y="-2642234"/>
                <a:ext cx="1443678" cy="1867852"/>
              </a:xfrm>
              <a:custGeom>
                <a:avLst/>
                <a:gdLst/>
                <a:ahLst/>
                <a:cxnLst/>
                <a:rect l="l" t="t" r="r" b="b"/>
                <a:pathLst>
                  <a:path w="1443678" h="1867852" extrusionOk="0">
                    <a:moveTo>
                      <a:pt x="594343" y="0"/>
                    </a:moveTo>
                    <a:cubicBezTo>
                      <a:pt x="516238" y="253365"/>
                      <a:pt x="272398" y="445770"/>
                      <a:pt x="7603" y="461963"/>
                    </a:cubicBezTo>
                    <a:cubicBezTo>
                      <a:pt x="-23830" y="604838"/>
                      <a:pt x="49513" y="720090"/>
                      <a:pt x="94281" y="859155"/>
                    </a:cubicBezTo>
                    <a:cubicBezTo>
                      <a:pt x="170481" y="1098232"/>
                      <a:pt x="275256" y="1333500"/>
                      <a:pt x="440038" y="1522095"/>
                    </a:cubicBezTo>
                    <a:cubicBezTo>
                      <a:pt x="604820" y="1711643"/>
                      <a:pt x="837231" y="1851660"/>
                      <a:pt x="1087738" y="1867852"/>
                    </a:cubicBezTo>
                    <a:cubicBezTo>
                      <a:pt x="1165843" y="1788795"/>
                      <a:pt x="1269666" y="1635443"/>
                      <a:pt x="1316338" y="1534477"/>
                    </a:cubicBezTo>
                    <a:cubicBezTo>
                      <a:pt x="1488741" y="1161098"/>
                      <a:pt x="1449688" y="729615"/>
                      <a:pt x="1407778" y="320992"/>
                    </a:cubicBezTo>
                    <a:cubicBezTo>
                      <a:pt x="1264903" y="381000"/>
                      <a:pt x="1062020" y="359092"/>
                      <a:pt x="915335" y="310515"/>
                    </a:cubicBezTo>
                    <a:cubicBezTo>
                      <a:pt x="768650" y="261938"/>
                      <a:pt x="673400" y="133350"/>
                      <a:pt x="594343"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78" name="Google Shape;1478;p38"/>
              <p:cNvSpPr/>
              <p:nvPr/>
            </p:nvSpPr>
            <p:spPr>
              <a:xfrm>
                <a:off x="-94158" y="-2195512"/>
                <a:ext cx="1323059" cy="1712595"/>
              </a:xfrm>
              <a:custGeom>
                <a:avLst/>
                <a:gdLst/>
                <a:ahLst/>
                <a:cxnLst/>
                <a:rect l="l" t="t" r="r" b="b"/>
                <a:pathLst>
                  <a:path w="1323059" h="1712595" extrusionOk="0">
                    <a:moveTo>
                      <a:pt x="779006" y="0"/>
                    </a:moveTo>
                    <a:cubicBezTo>
                      <a:pt x="850444" y="231457"/>
                      <a:pt x="1074281" y="408622"/>
                      <a:pt x="1316216" y="423863"/>
                    </a:cubicBezTo>
                    <a:cubicBezTo>
                      <a:pt x="1344791" y="554355"/>
                      <a:pt x="1277164" y="660082"/>
                      <a:pt x="1237159" y="787718"/>
                    </a:cubicBezTo>
                    <a:cubicBezTo>
                      <a:pt x="1167626" y="1006793"/>
                      <a:pt x="1071424" y="1222058"/>
                      <a:pt x="919976" y="1395413"/>
                    </a:cubicBezTo>
                    <a:cubicBezTo>
                      <a:pt x="768529" y="1568768"/>
                      <a:pt x="556121" y="1697355"/>
                      <a:pt x="326569" y="1712595"/>
                    </a:cubicBezTo>
                    <a:cubicBezTo>
                      <a:pt x="255131" y="1640205"/>
                      <a:pt x="159881" y="1499235"/>
                      <a:pt x="117019" y="1406843"/>
                    </a:cubicBezTo>
                    <a:cubicBezTo>
                      <a:pt x="-41096" y="1064895"/>
                      <a:pt x="-5854" y="668655"/>
                      <a:pt x="33199" y="294322"/>
                    </a:cubicBezTo>
                    <a:cubicBezTo>
                      <a:pt x="163691" y="348615"/>
                      <a:pt x="349429" y="329565"/>
                      <a:pt x="484684" y="284797"/>
                    </a:cubicBezTo>
                    <a:cubicBezTo>
                      <a:pt x="618986" y="239078"/>
                      <a:pt x="706616" y="121920"/>
                      <a:pt x="779006" y="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79" name="Google Shape;1479;p38"/>
              <p:cNvSpPr/>
              <p:nvPr/>
            </p:nvSpPr>
            <p:spPr>
              <a:xfrm>
                <a:off x="-1104878" y="-1833512"/>
                <a:ext cx="452415" cy="341897"/>
              </a:xfrm>
              <a:custGeom>
                <a:avLst/>
                <a:gdLst/>
                <a:ahLst/>
                <a:cxnLst/>
                <a:rect l="l" t="t" r="r" b="b"/>
                <a:pathLst>
                  <a:path w="452415" h="341897" extrusionOk="0">
                    <a:moveTo>
                      <a:pt x="14266" y="341897"/>
                    </a:moveTo>
                    <a:cubicBezTo>
                      <a:pt x="59986" y="272365"/>
                      <a:pt x="133328" y="221882"/>
                      <a:pt x="213338" y="203785"/>
                    </a:cubicBezTo>
                    <a:cubicBezTo>
                      <a:pt x="294301" y="185687"/>
                      <a:pt x="381931" y="199975"/>
                      <a:pt x="452416" y="243790"/>
                    </a:cubicBezTo>
                    <a:cubicBezTo>
                      <a:pt x="438128" y="235217"/>
                      <a:pt x="419078" y="164732"/>
                      <a:pt x="407648" y="146635"/>
                    </a:cubicBezTo>
                    <a:cubicBezTo>
                      <a:pt x="385741" y="111392"/>
                      <a:pt x="358118" y="79960"/>
                      <a:pt x="325733" y="52337"/>
                    </a:cubicBezTo>
                    <a:cubicBezTo>
                      <a:pt x="241913" y="-20053"/>
                      <a:pt x="140948" y="-17195"/>
                      <a:pt x="62843" y="59957"/>
                    </a:cubicBezTo>
                    <a:cubicBezTo>
                      <a:pt x="-11452" y="133300"/>
                      <a:pt x="-8594" y="246647"/>
                      <a:pt x="14266" y="341897"/>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80" name="Google Shape;1480;p38"/>
              <p:cNvSpPr/>
              <p:nvPr/>
            </p:nvSpPr>
            <p:spPr>
              <a:xfrm>
                <a:off x="-532318" y="-1855514"/>
                <a:ext cx="373250" cy="261982"/>
              </a:xfrm>
              <a:custGeom>
                <a:avLst/>
                <a:gdLst/>
                <a:ahLst/>
                <a:cxnLst/>
                <a:rect l="l" t="t" r="r" b="b"/>
                <a:pathLst>
                  <a:path w="373250" h="261982" extrusionOk="0">
                    <a:moveTo>
                      <a:pt x="2728" y="261983"/>
                    </a:moveTo>
                    <a:cubicBezTo>
                      <a:pt x="47496" y="210547"/>
                      <a:pt x="113218" y="176258"/>
                      <a:pt x="181798" y="170542"/>
                    </a:cubicBezTo>
                    <a:cubicBezTo>
                      <a:pt x="250378" y="164827"/>
                      <a:pt x="320863" y="185783"/>
                      <a:pt x="373251" y="229597"/>
                    </a:cubicBezTo>
                    <a:cubicBezTo>
                      <a:pt x="360868" y="156255"/>
                      <a:pt x="322768" y="86722"/>
                      <a:pt x="267523" y="36240"/>
                    </a:cubicBezTo>
                    <a:cubicBezTo>
                      <a:pt x="203706" y="-21863"/>
                      <a:pt x="111313" y="-5670"/>
                      <a:pt x="54163" y="53385"/>
                    </a:cubicBezTo>
                    <a:cubicBezTo>
                      <a:pt x="823" y="107677"/>
                      <a:pt x="-4892" y="189592"/>
                      <a:pt x="2728" y="261983"/>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81" name="Google Shape;1481;p38"/>
              <p:cNvSpPr/>
              <p:nvPr/>
            </p:nvSpPr>
            <p:spPr>
              <a:xfrm>
                <a:off x="158115" y="-1018467"/>
                <a:ext cx="363052" cy="298377"/>
              </a:xfrm>
              <a:custGeom>
                <a:avLst/>
                <a:gdLst/>
                <a:ahLst/>
                <a:cxnLst/>
                <a:rect l="l" t="t" r="r" b="b"/>
                <a:pathLst>
                  <a:path w="363052" h="298377" extrusionOk="0">
                    <a:moveTo>
                      <a:pt x="0" y="188840"/>
                    </a:moveTo>
                    <a:cubicBezTo>
                      <a:pt x="60960" y="157407"/>
                      <a:pt x="134303" y="151692"/>
                      <a:pt x="200025" y="171695"/>
                    </a:cubicBezTo>
                    <a:cubicBezTo>
                      <a:pt x="265747" y="191697"/>
                      <a:pt x="322897" y="238370"/>
                      <a:pt x="355282" y="298377"/>
                    </a:cubicBezTo>
                    <a:cubicBezTo>
                      <a:pt x="371475" y="225035"/>
                      <a:pt x="361950" y="146930"/>
                      <a:pt x="330517" y="80255"/>
                    </a:cubicBezTo>
                    <a:cubicBezTo>
                      <a:pt x="293370" y="2150"/>
                      <a:pt x="201930" y="-17853"/>
                      <a:pt x="126682" y="15485"/>
                    </a:cubicBezTo>
                    <a:cubicBezTo>
                      <a:pt x="56197" y="45012"/>
                      <a:pt x="20003" y="119307"/>
                      <a:pt x="0" y="18884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82" name="Google Shape;1482;p38"/>
              <p:cNvSpPr/>
              <p:nvPr/>
            </p:nvSpPr>
            <p:spPr>
              <a:xfrm>
                <a:off x="27922" y="-1593532"/>
                <a:ext cx="389272" cy="467500"/>
              </a:xfrm>
              <a:custGeom>
                <a:avLst/>
                <a:gdLst/>
                <a:ahLst/>
                <a:cxnLst/>
                <a:rect l="l" t="t" r="r" b="b"/>
                <a:pathLst>
                  <a:path w="389272" h="467500" extrusionOk="0">
                    <a:moveTo>
                      <a:pt x="389272" y="378142"/>
                    </a:moveTo>
                    <a:cubicBezTo>
                      <a:pt x="314978" y="364807"/>
                      <a:pt x="235920" y="316230"/>
                      <a:pt x="171150" y="246697"/>
                    </a:cubicBezTo>
                    <a:cubicBezTo>
                      <a:pt x="107333" y="177165"/>
                      <a:pt x="58755" y="86677"/>
                      <a:pt x="40658" y="0"/>
                    </a:cubicBezTo>
                    <a:cubicBezTo>
                      <a:pt x="3510" y="62865"/>
                      <a:pt x="-8872" y="150495"/>
                      <a:pt x="6368" y="243840"/>
                    </a:cubicBezTo>
                    <a:cubicBezTo>
                      <a:pt x="23512" y="351472"/>
                      <a:pt x="116858" y="441007"/>
                      <a:pt x="205440" y="462915"/>
                    </a:cubicBezTo>
                    <a:cubicBezTo>
                      <a:pt x="288308" y="482917"/>
                      <a:pt x="348315" y="434340"/>
                      <a:pt x="389272" y="378142"/>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83" name="Google Shape;1483;p38"/>
              <p:cNvSpPr/>
              <p:nvPr/>
            </p:nvSpPr>
            <p:spPr>
              <a:xfrm>
                <a:off x="466725" y="-1392555"/>
                <a:ext cx="478209" cy="350908"/>
              </a:xfrm>
              <a:custGeom>
                <a:avLst/>
                <a:gdLst/>
                <a:ahLst/>
                <a:cxnLst/>
                <a:rect l="l" t="t" r="r" b="b"/>
                <a:pathLst>
                  <a:path w="478209" h="350908" extrusionOk="0">
                    <a:moveTo>
                      <a:pt x="0" y="191453"/>
                    </a:moveTo>
                    <a:cubicBezTo>
                      <a:pt x="72390" y="211455"/>
                      <a:pt x="165735" y="201930"/>
                      <a:pt x="253365" y="166688"/>
                    </a:cubicBezTo>
                    <a:cubicBezTo>
                      <a:pt x="340995" y="131445"/>
                      <a:pt x="422910" y="70485"/>
                      <a:pt x="477203" y="0"/>
                    </a:cubicBezTo>
                    <a:cubicBezTo>
                      <a:pt x="483870" y="73343"/>
                      <a:pt x="457200" y="157163"/>
                      <a:pt x="403860" y="234315"/>
                    </a:cubicBezTo>
                    <a:cubicBezTo>
                      <a:pt x="341947" y="323850"/>
                      <a:pt x="220028" y="364808"/>
                      <a:pt x="129540" y="346710"/>
                    </a:cubicBezTo>
                    <a:cubicBezTo>
                      <a:pt x="45720" y="330518"/>
                      <a:pt x="12382" y="260985"/>
                      <a:pt x="0" y="191453"/>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84" name="Google Shape;1484;p38"/>
              <p:cNvSpPr/>
              <p:nvPr/>
            </p:nvSpPr>
            <p:spPr>
              <a:xfrm>
                <a:off x="-938212" y="-1517332"/>
                <a:ext cx="679694" cy="435113"/>
              </a:xfrm>
              <a:custGeom>
                <a:avLst/>
                <a:gdLst/>
                <a:ahLst/>
                <a:cxnLst/>
                <a:rect l="l" t="t" r="r" b="b"/>
                <a:pathLst>
                  <a:path w="679694" h="435113" extrusionOk="0">
                    <a:moveTo>
                      <a:pt x="0" y="122872"/>
                    </a:moveTo>
                    <a:cubicBezTo>
                      <a:pt x="65722" y="225742"/>
                      <a:pt x="140018" y="328612"/>
                      <a:pt x="246697" y="389572"/>
                    </a:cubicBezTo>
                    <a:cubicBezTo>
                      <a:pt x="353378" y="449580"/>
                      <a:pt x="499110" y="456247"/>
                      <a:pt x="588645" y="373380"/>
                    </a:cubicBezTo>
                    <a:cubicBezTo>
                      <a:pt x="637222" y="328612"/>
                      <a:pt x="663893" y="263842"/>
                      <a:pt x="673418" y="198120"/>
                    </a:cubicBezTo>
                    <a:cubicBezTo>
                      <a:pt x="683895" y="132397"/>
                      <a:pt x="679132" y="65722"/>
                      <a:pt x="674370" y="0"/>
                    </a:cubicBezTo>
                    <a:cubicBezTo>
                      <a:pt x="657225" y="84772"/>
                      <a:pt x="564832" y="134302"/>
                      <a:pt x="483870" y="163830"/>
                    </a:cubicBezTo>
                    <a:cubicBezTo>
                      <a:pt x="408622" y="191452"/>
                      <a:pt x="327660" y="207645"/>
                      <a:pt x="247650" y="200977"/>
                    </a:cubicBezTo>
                    <a:cubicBezTo>
                      <a:pt x="167640" y="195262"/>
                      <a:pt x="59055" y="176212"/>
                      <a:pt x="0" y="1228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85" name="Google Shape;1485;p38"/>
              <p:cNvSpPr/>
              <p:nvPr/>
            </p:nvSpPr>
            <p:spPr>
              <a:xfrm>
                <a:off x="-1020894" y="-1498282"/>
                <a:ext cx="115066" cy="213359"/>
              </a:xfrm>
              <a:custGeom>
                <a:avLst/>
                <a:gdLst/>
                <a:ahLst/>
                <a:cxnLst/>
                <a:rect l="l" t="t" r="r" b="b"/>
                <a:pathLst>
                  <a:path w="115066" h="213359" extrusionOk="0">
                    <a:moveTo>
                      <a:pt x="6482" y="213360"/>
                    </a:moveTo>
                    <a:cubicBezTo>
                      <a:pt x="3624" y="213360"/>
                      <a:pt x="1719" y="212407"/>
                      <a:pt x="767" y="209550"/>
                    </a:cubicBezTo>
                    <a:cubicBezTo>
                      <a:pt x="-1138" y="206692"/>
                      <a:pt x="767" y="202882"/>
                      <a:pt x="3624" y="200977"/>
                    </a:cubicBezTo>
                    <a:cubicBezTo>
                      <a:pt x="34104" y="186690"/>
                      <a:pt x="59822" y="157162"/>
                      <a:pt x="76014" y="118110"/>
                    </a:cubicBezTo>
                    <a:cubicBezTo>
                      <a:pt x="90302" y="83820"/>
                      <a:pt x="96017" y="44767"/>
                      <a:pt x="101732" y="5715"/>
                    </a:cubicBezTo>
                    <a:cubicBezTo>
                      <a:pt x="102684" y="1905"/>
                      <a:pt x="105542" y="0"/>
                      <a:pt x="109352" y="0"/>
                    </a:cubicBezTo>
                    <a:cubicBezTo>
                      <a:pt x="113162" y="0"/>
                      <a:pt x="115067" y="3810"/>
                      <a:pt x="115067" y="7620"/>
                    </a:cubicBezTo>
                    <a:cubicBezTo>
                      <a:pt x="109352" y="47625"/>
                      <a:pt x="103637" y="86677"/>
                      <a:pt x="88397" y="122872"/>
                    </a:cubicBezTo>
                    <a:cubicBezTo>
                      <a:pt x="71252" y="164782"/>
                      <a:pt x="42677" y="196215"/>
                      <a:pt x="9339" y="212407"/>
                    </a:cubicBezTo>
                    <a:cubicBezTo>
                      <a:pt x="8387" y="212407"/>
                      <a:pt x="7434" y="213360"/>
                      <a:pt x="6482" y="2133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86" name="Google Shape;1486;p38"/>
              <p:cNvSpPr/>
              <p:nvPr/>
            </p:nvSpPr>
            <p:spPr>
              <a:xfrm>
                <a:off x="-303661" y="-1603824"/>
                <a:ext cx="172216" cy="171264"/>
              </a:xfrm>
              <a:custGeom>
                <a:avLst/>
                <a:gdLst/>
                <a:ahLst/>
                <a:cxnLst/>
                <a:rect l="l" t="t" r="r" b="b"/>
                <a:pathLst>
                  <a:path w="172216" h="171264" extrusionOk="0">
                    <a:moveTo>
                      <a:pt x="165549" y="171264"/>
                    </a:moveTo>
                    <a:cubicBezTo>
                      <a:pt x="165549" y="171264"/>
                      <a:pt x="165549" y="171264"/>
                      <a:pt x="165549" y="171264"/>
                    </a:cubicBezTo>
                    <a:cubicBezTo>
                      <a:pt x="128402" y="166502"/>
                      <a:pt x="91254" y="145547"/>
                      <a:pt x="61727" y="111257"/>
                    </a:cubicBezTo>
                    <a:cubicBezTo>
                      <a:pt x="36009" y="81729"/>
                      <a:pt x="17912" y="46487"/>
                      <a:pt x="767" y="9339"/>
                    </a:cubicBezTo>
                    <a:cubicBezTo>
                      <a:pt x="-1138" y="6482"/>
                      <a:pt x="767" y="2672"/>
                      <a:pt x="3624" y="767"/>
                    </a:cubicBezTo>
                    <a:cubicBezTo>
                      <a:pt x="7434" y="-1138"/>
                      <a:pt x="10292" y="767"/>
                      <a:pt x="12197" y="3624"/>
                    </a:cubicBezTo>
                    <a:cubicBezTo>
                      <a:pt x="30294" y="40772"/>
                      <a:pt x="47439" y="74109"/>
                      <a:pt x="71252" y="102684"/>
                    </a:cubicBezTo>
                    <a:cubicBezTo>
                      <a:pt x="98874" y="134117"/>
                      <a:pt x="132212" y="154119"/>
                      <a:pt x="166502" y="157929"/>
                    </a:cubicBezTo>
                    <a:cubicBezTo>
                      <a:pt x="170312" y="157929"/>
                      <a:pt x="172217" y="161739"/>
                      <a:pt x="172217" y="165549"/>
                    </a:cubicBezTo>
                    <a:cubicBezTo>
                      <a:pt x="171264" y="169359"/>
                      <a:pt x="168407" y="171264"/>
                      <a:pt x="165549" y="1712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87" name="Google Shape;1487;p38"/>
              <p:cNvSpPr/>
              <p:nvPr/>
            </p:nvSpPr>
            <p:spPr>
              <a:xfrm>
                <a:off x="-1160488" y="-2119656"/>
                <a:ext cx="324537" cy="300381"/>
              </a:xfrm>
              <a:custGeom>
                <a:avLst/>
                <a:gdLst/>
                <a:ahLst/>
                <a:cxnLst/>
                <a:rect l="l" t="t" r="r" b="b"/>
                <a:pathLst>
                  <a:path w="324537" h="300381" extrusionOk="0">
                    <a:moveTo>
                      <a:pt x="6058" y="300381"/>
                    </a:moveTo>
                    <a:cubicBezTo>
                      <a:pt x="3201" y="300381"/>
                      <a:pt x="1296" y="298476"/>
                      <a:pt x="344" y="296571"/>
                    </a:cubicBezTo>
                    <a:cubicBezTo>
                      <a:pt x="-609" y="293713"/>
                      <a:pt x="344" y="289904"/>
                      <a:pt x="4154" y="287999"/>
                    </a:cubicBezTo>
                    <a:cubicBezTo>
                      <a:pt x="79401" y="255613"/>
                      <a:pt x="139408" y="219419"/>
                      <a:pt x="187986" y="176556"/>
                    </a:cubicBezTo>
                    <a:cubicBezTo>
                      <a:pt x="246088" y="127026"/>
                      <a:pt x="288951" y="67019"/>
                      <a:pt x="311811" y="4154"/>
                    </a:cubicBezTo>
                    <a:cubicBezTo>
                      <a:pt x="312763" y="344"/>
                      <a:pt x="316573" y="-609"/>
                      <a:pt x="320383" y="344"/>
                    </a:cubicBezTo>
                    <a:cubicBezTo>
                      <a:pt x="324194" y="1296"/>
                      <a:pt x="325146" y="5106"/>
                      <a:pt x="324194" y="8916"/>
                    </a:cubicBezTo>
                    <a:cubicBezTo>
                      <a:pt x="300381" y="73686"/>
                      <a:pt x="255613" y="135599"/>
                      <a:pt x="196558" y="187034"/>
                    </a:cubicBezTo>
                    <a:cubicBezTo>
                      <a:pt x="146076" y="229896"/>
                      <a:pt x="85116" y="267044"/>
                      <a:pt x="8916" y="300381"/>
                    </a:cubicBezTo>
                    <a:cubicBezTo>
                      <a:pt x="7963" y="299429"/>
                      <a:pt x="7011" y="300381"/>
                      <a:pt x="6058" y="300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88" name="Google Shape;1488;p38"/>
              <p:cNvSpPr/>
              <p:nvPr/>
            </p:nvSpPr>
            <p:spPr>
              <a:xfrm>
                <a:off x="-543776" y="-2126830"/>
                <a:ext cx="244933" cy="204686"/>
              </a:xfrm>
              <a:custGeom>
                <a:avLst/>
                <a:gdLst/>
                <a:ahLst/>
                <a:cxnLst/>
                <a:rect l="l" t="t" r="r" b="b"/>
                <a:pathLst>
                  <a:path w="244933" h="204686" extrusionOk="0">
                    <a:moveTo>
                      <a:pt x="238976" y="204686"/>
                    </a:moveTo>
                    <a:cubicBezTo>
                      <a:pt x="238023" y="204686"/>
                      <a:pt x="238023" y="204686"/>
                      <a:pt x="237071" y="204686"/>
                    </a:cubicBezTo>
                    <a:cubicBezTo>
                      <a:pt x="161823" y="184683"/>
                      <a:pt x="95148" y="138963"/>
                      <a:pt x="48476" y="75146"/>
                    </a:cubicBezTo>
                    <a:cubicBezTo>
                      <a:pt x="42761" y="67526"/>
                      <a:pt x="37998" y="59906"/>
                      <a:pt x="33236" y="53238"/>
                    </a:cubicBezTo>
                    <a:cubicBezTo>
                      <a:pt x="23711" y="38951"/>
                      <a:pt x="14186" y="24663"/>
                      <a:pt x="1804" y="11328"/>
                    </a:cubicBezTo>
                    <a:cubicBezTo>
                      <a:pt x="-1054" y="8471"/>
                      <a:pt x="-102" y="4661"/>
                      <a:pt x="1804" y="1803"/>
                    </a:cubicBezTo>
                    <a:cubicBezTo>
                      <a:pt x="4661" y="-1054"/>
                      <a:pt x="8471" y="-101"/>
                      <a:pt x="11329" y="1803"/>
                    </a:cubicBezTo>
                    <a:cubicBezTo>
                      <a:pt x="23711" y="15138"/>
                      <a:pt x="34189" y="30378"/>
                      <a:pt x="43714" y="44666"/>
                    </a:cubicBezTo>
                    <a:cubicBezTo>
                      <a:pt x="48476" y="52286"/>
                      <a:pt x="53239" y="58953"/>
                      <a:pt x="58954" y="66574"/>
                    </a:cubicBezTo>
                    <a:cubicBezTo>
                      <a:pt x="103721" y="127533"/>
                      <a:pt x="167539" y="171349"/>
                      <a:pt x="239929" y="190399"/>
                    </a:cubicBezTo>
                    <a:cubicBezTo>
                      <a:pt x="243739" y="191351"/>
                      <a:pt x="245644" y="195161"/>
                      <a:pt x="244691" y="198018"/>
                    </a:cubicBezTo>
                    <a:cubicBezTo>
                      <a:pt x="244691" y="202781"/>
                      <a:pt x="241833" y="204686"/>
                      <a:pt x="238976" y="2046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89" name="Google Shape;1489;p38"/>
              <p:cNvSpPr/>
              <p:nvPr/>
            </p:nvSpPr>
            <p:spPr>
              <a:xfrm>
                <a:off x="179069" y="-1682115"/>
                <a:ext cx="327660" cy="410527"/>
              </a:xfrm>
              <a:custGeom>
                <a:avLst/>
                <a:gdLst/>
                <a:ahLst/>
                <a:cxnLst/>
                <a:rect l="l" t="t" r="r" b="b"/>
                <a:pathLst>
                  <a:path w="327660" h="410527" extrusionOk="0">
                    <a:moveTo>
                      <a:pt x="228600" y="410528"/>
                    </a:moveTo>
                    <a:cubicBezTo>
                      <a:pt x="216218" y="410528"/>
                      <a:pt x="203835" y="407670"/>
                      <a:pt x="192405" y="402908"/>
                    </a:cubicBezTo>
                    <a:cubicBezTo>
                      <a:pt x="127635" y="373380"/>
                      <a:pt x="89535" y="267653"/>
                      <a:pt x="61913" y="190500"/>
                    </a:cubicBezTo>
                    <a:cubicBezTo>
                      <a:pt x="54293" y="170497"/>
                      <a:pt x="48578" y="152400"/>
                      <a:pt x="42863" y="139065"/>
                    </a:cubicBezTo>
                    <a:cubicBezTo>
                      <a:pt x="24765" y="97155"/>
                      <a:pt x="4763" y="54293"/>
                      <a:pt x="0" y="6668"/>
                    </a:cubicBezTo>
                    <a:cubicBezTo>
                      <a:pt x="0" y="2858"/>
                      <a:pt x="1905" y="0"/>
                      <a:pt x="5715" y="0"/>
                    </a:cubicBezTo>
                    <a:cubicBezTo>
                      <a:pt x="9525" y="0"/>
                      <a:pt x="12383" y="1905"/>
                      <a:pt x="12383" y="5715"/>
                    </a:cubicBezTo>
                    <a:cubicBezTo>
                      <a:pt x="17145" y="50483"/>
                      <a:pt x="36195" y="93345"/>
                      <a:pt x="54293" y="134303"/>
                    </a:cubicBezTo>
                    <a:cubicBezTo>
                      <a:pt x="60008" y="147638"/>
                      <a:pt x="66675" y="165735"/>
                      <a:pt x="74295" y="186690"/>
                    </a:cubicBezTo>
                    <a:cubicBezTo>
                      <a:pt x="100013" y="257175"/>
                      <a:pt x="138113" y="364808"/>
                      <a:pt x="198120" y="392430"/>
                    </a:cubicBezTo>
                    <a:cubicBezTo>
                      <a:pt x="217170" y="401003"/>
                      <a:pt x="237173" y="401955"/>
                      <a:pt x="259080" y="393383"/>
                    </a:cubicBezTo>
                    <a:cubicBezTo>
                      <a:pt x="291465" y="381000"/>
                      <a:pt x="314325" y="347663"/>
                      <a:pt x="314325" y="313373"/>
                    </a:cubicBezTo>
                    <a:cubicBezTo>
                      <a:pt x="314325" y="309563"/>
                      <a:pt x="317183" y="306705"/>
                      <a:pt x="320993" y="306705"/>
                    </a:cubicBezTo>
                    <a:lnTo>
                      <a:pt x="320993" y="306705"/>
                    </a:lnTo>
                    <a:cubicBezTo>
                      <a:pt x="324803" y="306705"/>
                      <a:pt x="327660" y="309563"/>
                      <a:pt x="327660" y="313373"/>
                    </a:cubicBezTo>
                    <a:cubicBezTo>
                      <a:pt x="327660" y="353378"/>
                      <a:pt x="300990" y="391478"/>
                      <a:pt x="263843" y="405765"/>
                    </a:cubicBezTo>
                    <a:cubicBezTo>
                      <a:pt x="251460" y="408623"/>
                      <a:pt x="240030" y="410528"/>
                      <a:pt x="228600" y="4105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90" name="Google Shape;1490;p38"/>
              <p:cNvSpPr/>
              <p:nvPr/>
            </p:nvSpPr>
            <p:spPr>
              <a:xfrm>
                <a:off x="493104" y="-1566676"/>
                <a:ext cx="425871" cy="305566"/>
              </a:xfrm>
              <a:custGeom>
                <a:avLst/>
                <a:gdLst/>
                <a:ahLst/>
                <a:cxnLst/>
                <a:rect l="l" t="t" r="r" b="b"/>
                <a:pathLst>
                  <a:path w="425871" h="305566" extrusionOk="0">
                    <a:moveTo>
                      <a:pt x="99350" y="305567"/>
                    </a:moveTo>
                    <a:cubicBezTo>
                      <a:pt x="74585" y="305567"/>
                      <a:pt x="49820" y="296994"/>
                      <a:pt x="31723" y="279849"/>
                    </a:cubicBezTo>
                    <a:cubicBezTo>
                      <a:pt x="2195" y="253179"/>
                      <a:pt x="-8282" y="207459"/>
                      <a:pt x="6958" y="170312"/>
                    </a:cubicBezTo>
                    <a:cubicBezTo>
                      <a:pt x="7910" y="166502"/>
                      <a:pt x="11720" y="165549"/>
                      <a:pt x="15530" y="166502"/>
                    </a:cubicBezTo>
                    <a:cubicBezTo>
                      <a:pt x="19340" y="167454"/>
                      <a:pt x="20293" y="171264"/>
                      <a:pt x="19340" y="175074"/>
                    </a:cubicBezTo>
                    <a:cubicBezTo>
                      <a:pt x="6958" y="206507"/>
                      <a:pt x="15530" y="246512"/>
                      <a:pt x="41248" y="270324"/>
                    </a:cubicBezTo>
                    <a:cubicBezTo>
                      <a:pt x="66013" y="293184"/>
                      <a:pt x="106970" y="298899"/>
                      <a:pt x="137450" y="283659"/>
                    </a:cubicBezTo>
                    <a:cubicBezTo>
                      <a:pt x="240320" y="232224"/>
                      <a:pt x="364145" y="96969"/>
                      <a:pt x="413675" y="3624"/>
                    </a:cubicBezTo>
                    <a:cubicBezTo>
                      <a:pt x="415580" y="767"/>
                      <a:pt x="419390" y="-1138"/>
                      <a:pt x="422248" y="767"/>
                    </a:cubicBezTo>
                    <a:cubicBezTo>
                      <a:pt x="425105" y="2672"/>
                      <a:pt x="427010" y="6482"/>
                      <a:pt x="425105" y="9339"/>
                    </a:cubicBezTo>
                    <a:cubicBezTo>
                      <a:pt x="374623" y="104589"/>
                      <a:pt x="251750" y="240797"/>
                      <a:pt x="143165" y="295089"/>
                    </a:cubicBezTo>
                    <a:cubicBezTo>
                      <a:pt x="128878" y="302709"/>
                      <a:pt x="114590" y="305567"/>
                      <a:pt x="99350" y="3055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491" name="Google Shape;1491;p38"/>
            <p:cNvSpPr/>
            <p:nvPr/>
          </p:nvSpPr>
          <p:spPr>
            <a:xfrm>
              <a:off x="1731453" y="1112935"/>
              <a:ext cx="360483" cy="431791"/>
            </a:xfrm>
            <a:custGeom>
              <a:avLst/>
              <a:gdLst/>
              <a:ahLst/>
              <a:cxnLst/>
              <a:rect l="l" t="t" r="r" b="b"/>
              <a:pathLst>
                <a:path w="1456496" h="1744611" extrusionOk="0">
                  <a:moveTo>
                    <a:pt x="1322512" y="333786"/>
                  </a:moveTo>
                  <a:cubicBezTo>
                    <a:pt x="1232025" y="209009"/>
                    <a:pt x="1095817" y="106139"/>
                    <a:pt x="911985" y="42321"/>
                  </a:cubicBezTo>
                  <a:cubicBezTo>
                    <a:pt x="574800" y="-74836"/>
                    <a:pt x="307147" y="54704"/>
                    <a:pt x="141412" y="388079"/>
                  </a:cubicBezTo>
                  <a:cubicBezTo>
                    <a:pt x="2347" y="666209"/>
                    <a:pt x="-51945" y="1006251"/>
                    <a:pt x="60449" y="1296764"/>
                  </a:cubicBezTo>
                  <a:cubicBezTo>
                    <a:pt x="172845" y="1587276"/>
                    <a:pt x="479549" y="1801589"/>
                    <a:pt x="768157" y="1731104"/>
                  </a:cubicBezTo>
                  <a:cubicBezTo>
                    <a:pt x="919605" y="1694909"/>
                    <a:pt x="1049145" y="1589181"/>
                    <a:pt x="1156777" y="1471071"/>
                  </a:cubicBezTo>
                  <a:cubicBezTo>
                    <a:pt x="1481580" y="1118646"/>
                    <a:pt x="1551112" y="652874"/>
                    <a:pt x="1322512" y="333786"/>
                  </a:cubicBez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492" name="Google Shape;1492;p38"/>
            <p:cNvGrpSpPr/>
            <p:nvPr/>
          </p:nvGrpSpPr>
          <p:grpSpPr>
            <a:xfrm>
              <a:off x="891494" y="1569630"/>
              <a:ext cx="274757" cy="821979"/>
              <a:chOff x="5397128" y="-5183487"/>
              <a:chExt cx="1211451" cy="3624245"/>
            </a:xfrm>
          </p:grpSpPr>
          <p:sp>
            <p:nvSpPr>
              <p:cNvPr id="1493" name="Google Shape;1493;p38"/>
              <p:cNvSpPr/>
              <p:nvPr/>
            </p:nvSpPr>
            <p:spPr>
              <a:xfrm>
                <a:off x="5397128" y="-5183487"/>
                <a:ext cx="1211451" cy="3002729"/>
              </a:xfrm>
              <a:custGeom>
                <a:avLst/>
                <a:gdLst/>
                <a:ahLst/>
                <a:cxnLst/>
                <a:rect l="l" t="t" r="r" b="b"/>
                <a:pathLst>
                  <a:path w="1211451" h="3002729" extrusionOk="0">
                    <a:moveTo>
                      <a:pt x="205477" y="1078213"/>
                    </a:moveTo>
                    <a:cubicBezTo>
                      <a:pt x="246434" y="1271570"/>
                      <a:pt x="280725" y="1473501"/>
                      <a:pt x="235004" y="1665906"/>
                    </a:cubicBezTo>
                    <a:cubicBezTo>
                      <a:pt x="185475" y="1871645"/>
                      <a:pt x="49267" y="2045001"/>
                      <a:pt x="10214" y="2252646"/>
                    </a:cubicBezTo>
                    <a:cubicBezTo>
                      <a:pt x="-48841" y="2564113"/>
                      <a:pt x="154994" y="2904156"/>
                      <a:pt x="445507" y="2984166"/>
                    </a:cubicBezTo>
                    <a:cubicBezTo>
                      <a:pt x="736019" y="3064176"/>
                      <a:pt x="1067490" y="2877486"/>
                      <a:pt x="1171312" y="2579353"/>
                    </a:cubicBezTo>
                    <a:cubicBezTo>
                      <a:pt x="1245607" y="2366946"/>
                      <a:pt x="1211317" y="2123106"/>
                      <a:pt x="1113210" y="1921176"/>
                    </a:cubicBezTo>
                    <a:cubicBezTo>
                      <a:pt x="1003672" y="1695433"/>
                      <a:pt x="814125" y="1487788"/>
                      <a:pt x="830317" y="1234423"/>
                    </a:cubicBezTo>
                    <a:cubicBezTo>
                      <a:pt x="857940" y="817228"/>
                      <a:pt x="1134165" y="438133"/>
                      <a:pt x="747450" y="85708"/>
                    </a:cubicBezTo>
                    <a:cubicBezTo>
                      <a:pt x="567427" y="-79075"/>
                      <a:pt x="313109" y="10461"/>
                      <a:pt x="196904" y="212390"/>
                    </a:cubicBezTo>
                    <a:cubicBezTo>
                      <a:pt x="54029" y="461945"/>
                      <a:pt x="149279" y="816276"/>
                      <a:pt x="205477" y="10782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94" name="Google Shape;1494;p38"/>
              <p:cNvSpPr/>
              <p:nvPr/>
            </p:nvSpPr>
            <p:spPr>
              <a:xfrm>
                <a:off x="5935979" y="-3866197"/>
                <a:ext cx="60960" cy="2306955"/>
              </a:xfrm>
              <a:custGeom>
                <a:avLst/>
                <a:gdLst/>
                <a:ahLst/>
                <a:cxnLst/>
                <a:rect l="l" t="t" r="r" b="b"/>
                <a:pathLst>
                  <a:path w="60960" h="2306955" extrusionOk="0">
                    <a:moveTo>
                      <a:pt x="30480" y="2306955"/>
                    </a:moveTo>
                    <a:cubicBezTo>
                      <a:pt x="14288" y="2306955"/>
                      <a:pt x="0" y="2293620"/>
                      <a:pt x="0" y="2276475"/>
                    </a:cubicBezTo>
                    <a:lnTo>
                      <a:pt x="0" y="30480"/>
                    </a:lnTo>
                    <a:cubicBezTo>
                      <a:pt x="0" y="14288"/>
                      <a:pt x="13335" y="0"/>
                      <a:pt x="30480" y="0"/>
                    </a:cubicBezTo>
                    <a:cubicBezTo>
                      <a:pt x="47625" y="0"/>
                      <a:pt x="60960" y="13335"/>
                      <a:pt x="60960" y="30480"/>
                    </a:cubicBezTo>
                    <a:lnTo>
                      <a:pt x="60960" y="2276475"/>
                    </a:lnTo>
                    <a:cubicBezTo>
                      <a:pt x="60008" y="2293620"/>
                      <a:pt x="46673" y="2306955"/>
                      <a:pt x="30480" y="23069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95" name="Google Shape;1495;p38"/>
              <p:cNvSpPr/>
              <p:nvPr/>
            </p:nvSpPr>
            <p:spPr>
              <a:xfrm>
                <a:off x="5936651" y="-3231087"/>
                <a:ext cx="332647" cy="704104"/>
              </a:xfrm>
              <a:custGeom>
                <a:avLst/>
                <a:gdLst/>
                <a:ahLst/>
                <a:cxnLst/>
                <a:rect l="l" t="t" r="r" b="b"/>
                <a:pathLst>
                  <a:path w="332647" h="704104" extrusionOk="0">
                    <a:moveTo>
                      <a:pt x="29809" y="704105"/>
                    </a:moveTo>
                    <a:cubicBezTo>
                      <a:pt x="16474" y="704105"/>
                      <a:pt x="5044" y="695532"/>
                      <a:pt x="1234" y="682197"/>
                    </a:cubicBezTo>
                    <a:cubicBezTo>
                      <a:pt x="-3529" y="666005"/>
                      <a:pt x="5996" y="649812"/>
                      <a:pt x="21236" y="645050"/>
                    </a:cubicBezTo>
                    <a:cubicBezTo>
                      <a:pt x="172684" y="600282"/>
                      <a:pt x="297461" y="291672"/>
                      <a:pt x="267934" y="33544"/>
                    </a:cubicBezTo>
                    <a:cubicBezTo>
                      <a:pt x="266029" y="17352"/>
                      <a:pt x="277459" y="2112"/>
                      <a:pt x="294604" y="207"/>
                    </a:cubicBezTo>
                    <a:cubicBezTo>
                      <a:pt x="310796" y="-1698"/>
                      <a:pt x="326036" y="9732"/>
                      <a:pt x="327941" y="26877"/>
                    </a:cubicBezTo>
                    <a:cubicBezTo>
                      <a:pt x="358421" y="291672"/>
                      <a:pt x="238406" y="645050"/>
                      <a:pt x="38381" y="703152"/>
                    </a:cubicBezTo>
                    <a:cubicBezTo>
                      <a:pt x="35524" y="704105"/>
                      <a:pt x="32666" y="704105"/>
                      <a:pt x="29809" y="7041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496" name="Google Shape;1496;p38"/>
            <p:cNvGrpSpPr/>
            <p:nvPr/>
          </p:nvGrpSpPr>
          <p:grpSpPr>
            <a:xfrm>
              <a:off x="2348019" y="814371"/>
              <a:ext cx="196182" cy="587191"/>
              <a:chOff x="5613926" y="-1284796"/>
              <a:chExt cx="794901" cy="2379219"/>
            </a:xfrm>
          </p:grpSpPr>
          <p:sp>
            <p:nvSpPr>
              <p:cNvPr id="1497" name="Google Shape;1497;p38"/>
              <p:cNvSpPr/>
              <p:nvPr/>
            </p:nvSpPr>
            <p:spPr>
              <a:xfrm>
                <a:off x="5613926" y="-1284796"/>
                <a:ext cx="794901" cy="1971279"/>
              </a:xfrm>
              <a:custGeom>
                <a:avLst/>
                <a:gdLst/>
                <a:ahLst/>
                <a:cxnLst/>
                <a:rect l="l" t="t" r="r" b="b"/>
                <a:pathLst>
                  <a:path w="794901" h="1971279" extrusionOk="0">
                    <a:moveTo>
                      <a:pt x="135363" y="707582"/>
                    </a:moveTo>
                    <a:cubicBezTo>
                      <a:pt x="162986" y="834264"/>
                      <a:pt x="184893" y="967614"/>
                      <a:pt x="154413" y="1093344"/>
                    </a:cubicBezTo>
                    <a:cubicBezTo>
                      <a:pt x="122028" y="1228599"/>
                      <a:pt x="32493" y="1342899"/>
                      <a:pt x="6776" y="1479107"/>
                    </a:cubicBezTo>
                    <a:cubicBezTo>
                      <a:pt x="-32277" y="1683894"/>
                      <a:pt x="102026" y="1906779"/>
                      <a:pt x="292526" y="1959167"/>
                    </a:cubicBezTo>
                    <a:cubicBezTo>
                      <a:pt x="483026" y="2011554"/>
                      <a:pt x="701148" y="1888682"/>
                      <a:pt x="768776" y="1693419"/>
                    </a:cubicBezTo>
                    <a:cubicBezTo>
                      <a:pt x="817354" y="1553402"/>
                      <a:pt x="794493" y="1393382"/>
                      <a:pt x="730676" y="1260984"/>
                    </a:cubicBezTo>
                    <a:cubicBezTo>
                      <a:pt x="658286" y="1112394"/>
                      <a:pt x="534461" y="976187"/>
                      <a:pt x="544938" y="810452"/>
                    </a:cubicBezTo>
                    <a:cubicBezTo>
                      <a:pt x="563036" y="536132"/>
                      <a:pt x="744011" y="287529"/>
                      <a:pt x="490646" y="56072"/>
                    </a:cubicBezTo>
                    <a:cubicBezTo>
                      <a:pt x="372536" y="-51561"/>
                      <a:pt x="204896" y="6542"/>
                      <a:pt x="128696" y="138939"/>
                    </a:cubicBezTo>
                    <a:cubicBezTo>
                      <a:pt x="35351" y="302769"/>
                      <a:pt x="98216" y="535179"/>
                      <a:pt x="135363" y="7075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98" name="Google Shape;1498;p38"/>
              <p:cNvSpPr/>
              <p:nvPr/>
            </p:nvSpPr>
            <p:spPr>
              <a:xfrm>
                <a:off x="5968365" y="-420052"/>
                <a:ext cx="40004" cy="1514475"/>
              </a:xfrm>
              <a:custGeom>
                <a:avLst/>
                <a:gdLst/>
                <a:ahLst/>
                <a:cxnLst/>
                <a:rect l="l" t="t" r="r" b="b"/>
                <a:pathLst>
                  <a:path w="40004" h="1514475" extrusionOk="0">
                    <a:moveTo>
                      <a:pt x="20002" y="1514475"/>
                    </a:moveTo>
                    <a:cubicBezTo>
                      <a:pt x="9525" y="1514475"/>
                      <a:pt x="0" y="1505903"/>
                      <a:pt x="0" y="1494473"/>
                    </a:cubicBezTo>
                    <a:lnTo>
                      <a:pt x="0" y="20003"/>
                    </a:lnTo>
                    <a:cubicBezTo>
                      <a:pt x="0" y="9525"/>
                      <a:pt x="8572" y="0"/>
                      <a:pt x="20002" y="0"/>
                    </a:cubicBezTo>
                    <a:cubicBezTo>
                      <a:pt x="30480" y="0"/>
                      <a:pt x="40005" y="8573"/>
                      <a:pt x="40005" y="20003"/>
                    </a:cubicBezTo>
                    <a:lnTo>
                      <a:pt x="40005" y="1495425"/>
                    </a:lnTo>
                    <a:cubicBezTo>
                      <a:pt x="39052" y="1505903"/>
                      <a:pt x="30480" y="1514475"/>
                      <a:pt x="20002" y="15144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99" name="Google Shape;1499;p38"/>
              <p:cNvSpPr/>
              <p:nvPr/>
            </p:nvSpPr>
            <p:spPr>
              <a:xfrm>
                <a:off x="5968584" y="-3890"/>
                <a:ext cx="218124" cy="462995"/>
              </a:xfrm>
              <a:custGeom>
                <a:avLst/>
                <a:gdLst/>
                <a:ahLst/>
                <a:cxnLst/>
                <a:rect l="l" t="t" r="r" b="b"/>
                <a:pathLst>
                  <a:path w="218124" h="462995" extrusionOk="0">
                    <a:moveTo>
                      <a:pt x="19783" y="462995"/>
                    </a:moveTo>
                    <a:cubicBezTo>
                      <a:pt x="11211" y="462995"/>
                      <a:pt x="3591" y="457280"/>
                      <a:pt x="733" y="448708"/>
                    </a:cubicBezTo>
                    <a:cubicBezTo>
                      <a:pt x="-2124" y="438230"/>
                      <a:pt x="3591" y="427753"/>
                      <a:pt x="14068" y="423943"/>
                    </a:cubicBezTo>
                    <a:cubicBezTo>
                      <a:pt x="114081" y="394415"/>
                      <a:pt x="195043" y="192485"/>
                      <a:pt x="175993" y="21988"/>
                    </a:cubicBezTo>
                    <a:cubicBezTo>
                      <a:pt x="175041" y="11510"/>
                      <a:pt x="182661" y="1033"/>
                      <a:pt x="193138" y="80"/>
                    </a:cubicBezTo>
                    <a:cubicBezTo>
                      <a:pt x="203616" y="-872"/>
                      <a:pt x="214093" y="6748"/>
                      <a:pt x="215046" y="17225"/>
                    </a:cubicBezTo>
                    <a:cubicBezTo>
                      <a:pt x="235048" y="191533"/>
                      <a:pt x="155991" y="422990"/>
                      <a:pt x="24546" y="461090"/>
                    </a:cubicBezTo>
                    <a:cubicBezTo>
                      <a:pt x="22641" y="462995"/>
                      <a:pt x="20736" y="462995"/>
                      <a:pt x="19783" y="4629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500" name="Google Shape;1500;p38"/>
            <p:cNvGrpSpPr/>
            <p:nvPr/>
          </p:nvGrpSpPr>
          <p:grpSpPr>
            <a:xfrm>
              <a:off x="1114471" y="2532671"/>
              <a:ext cx="217971" cy="305387"/>
              <a:chOff x="4515982" y="-1875560"/>
              <a:chExt cx="883188" cy="1237385"/>
            </a:xfrm>
          </p:grpSpPr>
          <p:sp>
            <p:nvSpPr>
              <p:cNvPr id="1501" name="Google Shape;1501;p38"/>
              <p:cNvSpPr/>
              <p:nvPr/>
            </p:nvSpPr>
            <p:spPr>
              <a:xfrm>
                <a:off x="4515982" y="-1875560"/>
                <a:ext cx="883188" cy="944471"/>
              </a:xfrm>
              <a:custGeom>
                <a:avLst/>
                <a:gdLst/>
                <a:ahLst/>
                <a:cxnLst/>
                <a:rect l="l" t="t" r="r" b="b"/>
                <a:pathLst>
                  <a:path w="883188" h="944471" extrusionOk="0">
                    <a:moveTo>
                      <a:pt x="141742" y="181063"/>
                    </a:moveTo>
                    <a:cubicBezTo>
                      <a:pt x="56017" y="302983"/>
                      <a:pt x="-7800" y="451573"/>
                      <a:pt x="772" y="604926"/>
                    </a:cubicBezTo>
                    <a:cubicBezTo>
                      <a:pt x="9345" y="758278"/>
                      <a:pt x="107452" y="910678"/>
                      <a:pt x="246517" y="939253"/>
                    </a:cubicBezTo>
                    <a:cubicBezTo>
                      <a:pt x="347482" y="959256"/>
                      <a:pt x="449400" y="915441"/>
                      <a:pt x="551317" y="913536"/>
                    </a:cubicBezTo>
                    <a:cubicBezTo>
                      <a:pt x="625612" y="912583"/>
                      <a:pt x="703717" y="932586"/>
                      <a:pt x="772297" y="902106"/>
                    </a:cubicBezTo>
                    <a:cubicBezTo>
                      <a:pt x="877072" y="855433"/>
                      <a:pt x="911362" y="696366"/>
                      <a:pt x="858975" y="586828"/>
                    </a:cubicBezTo>
                    <a:cubicBezTo>
                      <a:pt x="839925" y="546823"/>
                      <a:pt x="812302" y="512533"/>
                      <a:pt x="794205" y="472529"/>
                    </a:cubicBezTo>
                    <a:cubicBezTo>
                      <a:pt x="755152" y="390613"/>
                      <a:pt x="755152" y="292506"/>
                      <a:pt x="727530" y="204876"/>
                    </a:cubicBezTo>
                    <a:cubicBezTo>
                      <a:pt x="691335" y="90576"/>
                      <a:pt x="582750" y="13423"/>
                      <a:pt x="475117" y="1993"/>
                    </a:cubicBezTo>
                    <a:cubicBezTo>
                      <a:pt x="330337" y="-13246"/>
                      <a:pt x="226515" y="60096"/>
                      <a:pt x="141742" y="181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02" name="Google Shape;1502;p38"/>
              <p:cNvSpPr/>
              <p:nvPr/>
            </p:nvSpPr>
            <p:spPr>
              <a:xfrm>
                <a:off x="4925377" y="-1195387"/>
                <a:ext cx="30480" cy="557212"/>
              </a:xfrm>
              <a:custGeom>
                <a:avLst/>
                <a:gdLst/>
                <a:ahLst/>
                <a:cxnLst/>
                <a:rect l="l" t="t" r="r" b="b"/>
                <a:pathLst>
                  <a:path w="30480" h="557212" extrusionOk="0">
                    <a:moveTo>
                      <a:pt x="15240" y="557213"/>
                    </a:moveTo>
                    <a:cubicBezTo>
                      <a:pt x="6668" y="557213"/>
                      <a:pt x="0" y="550545"/>
                      <a:pt x="0" y="541972"/>
                    </a:cubicBezTo>
                    <a:lnTo>
                      <a:pt x="0" y="15240"/>
                    </a:lnTo>
                    <a:cubicBezTo>
                      <a:pt x="0" y="6667"/>
                      <a:pt x="6668" y="0"/>
                      <a:pt x="15240" y="0"/>
                    </a:cubicBezTo>
                    <a:cubicBezTo>
                      <a:pt x="23813" y="0"/>
                      <a:pt x="30480" y="6667"/>
                      <a:pt x="30480" y="15240"/>
                    </a:cubicBezTo>
                    <a:lnTo>
                      <a:pt x="30480" y="541972"/>
                    </a:lnTo>
                    <a:cubicBezTo>
                      <a:pt x="30480" y="550545"/>
                      <a:pt x="23813" y="557213"/>
                      <a:pt x="15240" y="5572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03" name="Google Shape;1503;p38"/>
              <p:cNvSpPr/>
              <p:nvPr/>
            </p:nvSpPr>
            <p:spPr>
              <a:xfrm>
                <a:off x="4931149" y="-1284073"/>
                <a:ext cx="197213" cy="348718"/>
              </a:xfrm>
              <a:custGeom>
                <a:avLst/>
                <a:gdLst/>
                <a:ahLst/>
                <a:cxnLst/>
                <a:rect l="l" t="t" r="r" b="b"/>
                <a:pathLst>
                  <a:path w="197213" h="348718" extrusionOk="0">
                    <a:moveTo>
                      <a:pt x="15183" y="348719"/>
                    </a:moveTo>
                    <a:cubicBezTo>
                      <a:pt x="10420" y="348719"/>
                      <a:pt x="6610" y="346814"/>
                      <a:pt x="3753" y="343003"/>
                    </a:cubicBezTo>
                    <a:cubicBezTo>
                      <a:pt x="-1962" y="336336"/>
                      <a:pt x="-1010" y="326811"/>
                      <a:pt x="5658" y="321096"/>
                    </a:cubicBezTo>
                    <a:cubicBezTo>
                      <a:pt x="94240" y="248706"/>
                      <a:pt x="154248" y="133453"/>
                      <a:pt x="166630" y="13439"/>
                    </a:cubicBezTo>
                    <a:cubicBezTo>
                      <a:pt x="167583" y="4866"/>
                      <a:pt x="175203" y="-849"/>
                      <a:pt x="183775" y="103"/>
                    </a:cubicBezTo>
                    <a:cubicBezTo>
                      <a:pt x="192348" y="1056"/>
                      <a:pt x="198063" y="8676"/>
                      <a:pt x="197110" y="17248"/>
                    </a:cubicBezTo>
                    <a:cubicBezTo>
                      <a:pt x="183775" y="144883"/>
                      <a:pt x="119005" y="267756"/>
                      <a:pt x="24708" y="345861"/>
                    </a:cubicBezTo>
                    <a:cubicBezTo>
                      <a:pt x="21850" y="347766"/>
                      <a:pt x="18993" y="348719"/>
                      <a:pt x="15183" y="34871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504" name="Google Shape;1504;p38"/>
            <p:cNvGrpSpPr/>
            <p:nvPr/>
          </p:nvGrpSpPr>
          <p:grpSpPr>
            <a:xfrm>
              <a:off x="1495250" y="1019684"/>
              <a:ext cx="231171" cy="316711"/>
              <a:chOff x="4222490" y="2446719"/>
              <a:chExt cx="936672" cy="1283270"/>
            </a:xfrm>
          </p:grpSpPr>
          <p:sp>
            <p:nvSpPr>
              <p:cNvPr id="1505" name="Google Shape;1505;p38"/>
              <p:cNvSpPr/>
              <p:nvPr/>
            </p:nvSpPr>
            <p:spPr>
              <a:xfrm>
                <a:off x="4222490" y="2446719"/>
                <a:ext cx="936672" cy="979191"/>
              </a:xfrm>
              <a:custGeom>
                <a:avLst/>
                <a:gdLst/>
                <a:ahLst/>
                <a:cxnLst/>
                <a:rect l="l" t="t" r="r" b="b"/>
                <a:pathLst>
                  <a:path w="936672" h="979191" extrusionOk="0">
                    <a:moveTo>
                      <a:pt x="150437" y="187896"/>
                    </a:moveTo>
                    <a:cubicBezTo>
                      <a:pt x="58997" y="313626"/>
                      <a:pt x="-8630" y="467931"/>
                      <a:pt x="895" y="626998"/>
                    </a:cubicBezTo>
                    <a:cubicBezTo>
                      <a:pt x="10420" y="786066"/>
                      <a:pt x="114242" y="944181"/>
                      <a:pt x="260927" y="973708"/>
                    </a:cubicBezTo>
                    <a:cubicBezTo>
                      <a:pt x="367607" y="994663"/>
                      <a:pt x="476192" y="948943"/>
                      <a:pt x="584777" y="947038"/>
                    </a:cubicBezTo>
                    <a:cubicBezTo>
                      <a:pt x="663835" y="946086"/>
                      <a:pt x="745750" y="967041"/>
                      <a:pt x="819092" y="935608"/>
                    </a:cubicBezTo>
                    <a:cubicBezTo>
                      <a:pt x="930535" y="887031"/>
                      <a:pt x="966730" y="722248"/>
                      <a:pt x="910532" y="607948"/>
                    </a:cubicBezTo>
                    <a:cubicBezTo>
                      <a:pt x="890530" y="566991"/>
                      <a:pt x="861002" y="530796"/>
                      <a:pt x="841000" y="489838"/>
                    </a:cubicBezTo>
                    <a:cubicBezTo>
                      <a:pt x="799090" y="404113"/>
                      <a:pt x="800042" y="303148"/>
                      <a:pt x="770515" y="212661"/>
                    </a:cubicBezTo>
                    <a:cubicBezTo>
                      <a:pt x="732415" y="94551"/>
                      <a:pt x="616210" y="14541"/>
                      <a:pt x="502862" y="2158"/>
                    </a:cubicBezTo>
                    <a:cubicBezTo>
                      <a:pt x="351415" y="-14034"/>
                      <a:pt x="240925" y="62166"/>
                      <a:pt x="150437" y="18789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06" name="Google Shape;1506;p38"/>
              <p:cNvSpPr/>
              <p:nvPr/>
            </p:nvSpPr>
            <p:spPr>
              <a:xfrm>
                <a:off x="4656772" y="3151822"/>
                <a:ext cx="32385" cy="578167"/>
              </a:xfrm>
              <a:custGeom>
                <a:avLst/>
                <a:gdLst/>
                <a:ahLst/>
                <a:cxnLst/>
                <a:rect l="l" t="t" r="r" b="b"/>
                <a:pathLst>
                  <a:path w="32385" h="578167" extrusionOk="0">
                    <a:moveTo>
                      <a:pt x="16192" y="578168"/>
                    </a:moveTo>
                    <a:cubicBezTo>
                      <a:pt x="7620" y="578168"/>
                      <a:pt x="0" y="570547"/>
                      <a:pt x="0" y="561975"/>
                    </a:cubicBezTo>
                    <a:lnTo>
                      <a:pt x="0" y="16193"/>
                    </a:lnTo>
                    <a:cubicBezTo>
                      <a:pt x="0" y="7620"/>
                      <a:pt x="7620" y="0"/>
                      <a:pt x="16192" y="0"/>
                    </a:cubicBezTo>
                    <a:cubicBezTo>
                      <a:pt x="24765" y="0"/>
                      <a:pt x="32385" y="7620"/>
                      <a:pt x="32385" y="16193"/>
                    </a:cubicBezTo>
                    <a:lnTo>
                      <a:pt x="32385" y="561975"/>
                    </a:lnTo>
                    <a:cubicBezTo>
                      <a:pt x="32385" y="570547"/>
                      <a:pt x="25717" y="578168"/>
                      <a:pt x="16192" y="5781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07" name="Google Shape;1507;p38"/>
              <p:cNvSpPr/>
              <p:nvPr/>
            </p:nvSpPr>
            <p:spPr>
              <a:xfrm>
                <a:off x="4662623" y="3059339"/>
                <a:ext cx="209504" cy="362040"/>
              </a:xfrm>
              <a:custGeom>
                <a:avLst/>
                <a:gdLst/>
                <a:ahLst/>
                <a:cxnLst/>
                <a:rect l="l" t="t" r="r" b="b"/>
                <a:pathLst>
                  <a:path w="209504" h="362040" extrusionOk="0">
                    <a:moveTo>
                      <a:pt x="16056" y="362041"/>
                    </a:moveTo>
                    <a:cubicBezTo>
                      <a:pt x="11294" y="362041"/>
                      <a:pt x="6531" y="360136"/>
                      <a:pt x="3674" y="356326"/>
                    </a:cubicBezTo>
                    <a:cubicBezTo>
                      <a:pt x="-2041" y="349658"/>
                      <a:pt x="-1089" y="339181"/>
                      <a:pt x="6531" y="333466"/>
                    </a:cubicBezTo>
                    <a:cubicBezTo>
                      <a:pt x="99876" y="258218"/>
                      <a:pt x="163694" y="139156"/>
                      <a:pt x="177029" y="14378"/>
                    </a:cubicBezTo>
                    <a:cubicBezTo>
                      <a:pt x="177981" y="5806"/>
                      <a:pt x="185601" y="-862"/>
                      <a:pt x="195126" y="91"/>
                    </a:cubicBezTo>
                    <a:cubicBezTo>
                      <a:pt x="203699" y="1043"/>
                      <a:pt x="210366" y="8663"/>
                      <a:pt x="209414" y="18188"/>
                    </a:cubicBezTo>
                    <a:cubicBezTo>
                      <a:pt x="195126" y="150586"/>
                      <a:pt x="127499" y="278221"/>
                      <a:pt x="26534" y="358231"/>
                    </a:cubicBezTo>
                    <a:cubicBezTo>
                      <a:pt x="23676" y="361088"/>
                      <a:pt x="19866" y="362041"/>
                      <a:pt x="16056" y="3620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508" name="Google Shape;1508;p38"/>
            <p:cNvSpPr/>
            <p:nvPr/>
          </p:nvSpPr>
          <p:spPr>
            <a:xfrm>
              <a:off x="2118656" y="1461758"/>
              <a:ext cx="293458" cy="64067"/>
            </a:xfrm>
            <a:custGeom>
              <a:avLst/>
              <a:gdLst/>
              <a:ahLst/>
              <a:cxnLst/>
              <a:rect l="l" t="t" r="r" b="b"/>
              <a:pathLst>
                <a:path w="1185687" h="258858" extrusionOk="0">
                  <a:moveTo>
                    <a:pt x="11255" y="249062"/>
                  </a:moveTo>
                  <a:cubicBezTo>
                    <a:pt x="16970" y="251920"/>
                    <a:pt x="8398" y="262397"/>
                    <a:pt x="3635" y="257635"/>
                  </a:cubicBezTo>
                  <a:cubicBezTo>
                    <a:pt x="-1127" y="252872"/>
                    <a:pt x="-175" y="245252"/>
                    <a:pt x="778" y="238585"/>
                  </a:cubicBezTo>
                  <a:cubicBezTo>
                    <a:pt x="42688" y="75707"/>
                    <a:pt x="218900" y="-32878"/>
                    <a:pt x="373205" y="9032"/>
                  </a:cubicBezTo>
                  <a:cubicBezTo>
                    <a:pt x="487505" y="40465"/>
                    <a:pt x="581803" y="140477"/>
                    <a:pt x="698960" y="150955"/>
                  </a:cubicBezTo>
                  <a:cubicBezTo>
                    <a:pt x="792305" y="158575"/>
                    <a:pt x="880888" y="108092"/>
                    <a:pt x="973280" y="92852"/>
                  </a:cubicBezTo>
                  <a:cubicBezTo>
                    <a:pt x="1065673" y="77612"/>
                    <a:pt x="1184735" y="128095"/>
                    <a:pt x="1185688" y="227155"/>
                  </a:cubicBezTo>
                  <a:cubicBezTo>
                    <a:pt x="1170448" y="232870"/>
                    <a:pt x="1172353" y="244300"/>
                    <a:pt x="1156160" y="244300"/>
                  </a:cubicBezTo>
                  <a:lnTo>
                    <a:pt x="11255" y="249062"/>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09" name="Google Shape;1509;p38"/>
            <p:cNvSpPr/>
            <p:nvPr/>
          </p:nvSpPr>
          <p:spPr>
            <a:xfrm>
              <a:off x="2118667" y="1504998"/>
              <a:ext cx="293458" cy="64067"/>
            </a:xfrm>
            <a:custGeom>
              <a:avLst/>
              <a:gdLst/>
              <a:ahLst/>
              <a:cxnLst/>
              <a:rect l="l" t="t" r="r" b="b"/>
              <a:pathLst>
                <a:path w="1185687" h="258858" extrusionOk="0">
                  <a:moveTo>
                    <a:pt x="11255" y="249062"/>
                  </a:moveTo>
                  <a:cubicBezTo>
                    <a:pt x="16970" y="251920"/>
                    <a:pt x="8398" y="262397"/>
                    <a:pt x="3635" y="257635"/>
                  </a:cubicBezTo>
                  <a:cubicBezTo>
                    <a:pt x="-1127" y="253825"/>
                    <a:pt x="-175" y="245252"/>
                    <a:pt x="778" y="238585"/>
                  </a:cubicBezTo>
                  <a:cubicBezTo>
                    <a:pt x="42688" y="75707"/>
                    <a:pt x="218900" y="-32878"/>
                    <a:pt x="373205" y="9032"/>
                  </a:cubicBezTo>
                  <a:cubicBezTo>
                    <a:pt x="487505" y="40465"/>
                    <a:pt x="581803" y="140477"/>
                    <a:pt x="698960" y="150955"/>
                  </a:cubicBezTo>
                  <a:cubicBezTo>
                    <a:pt x="792305" y="158575"/>
                    <a:pt x="880888" y="108092"/>
                    <a:pt x="973280" y="92852"/>
                  </a:cubicBezTo>
                  <a:cubicBezTo>
                    <a:pt x="1065673" y="78565"/>
                    <a:pt x="1184735" y="128095"/>
                    <a:pt x="1185688" y="227155"/>
                  </a:cubicBezTo>
                  <a:cubicBezTo>
                    <a:pt x="1170448" y="232870"/>
                    <a:pt x="1172353" y="244300"/>
                    <a:pt x="1156160" y="244300"/>
                  </a:cubicBezTo>
                  <a:lnTo>
                    <a:pt x="11255" y="249062"/>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10" name="Google Shape;1510;p38"/>
            <p:cNvSpPr/>
            <p:nvPr/>
          </p:nvSpPr>
          <p:spPr>
            <a:xfrm>
              <a:off x="900550" y="2979131"/>
              <a:ext cx="688696" cy="1076060"/>
            </a:xfrm>
            <a:custGeom>
              <a:avLst/>
              <a:gdLst/>
              <a:ahLst/>
              <a:cxnLst/>
              <a:rect l="l" t="t" r="r" b="b"/>
              <a:pathLst>
                <a:path w="2437862" h="3809061" extrusionOk="0">
                  <a:moveTo>
                    <a:pt x="1035370" y="370557"/>
                  </a:moveTo>
                  <a:cubicBezTo>
                    <a:pt x="811533" y="646782"/>
                    <a:pt x="763908" y="1033497"/>
                    <a:pt x="611508" y="1360204"/>
                  </a:cubicBezTo>
                  <a:cubicBezTo>
                    <a:pt x="524830" y="1545942"/>
                    <a:pt x="404815" y="1711677"/>
                    <a:pt x="300993" y="1887889"/>
                  </a:cubicBezTo>
                  <a:cubicBezTo>
                    <a:pt x="69535" y="2278414"/>
                    <a:pt x="-82865" y="2760379"/>
                    <a:pt x="48580" y="3199482"/>
                  </a:cubicBezTo>
                  <a:cubicBezTo>
                    <a:pt x="180977" y="3638584"/>
                    <a:pt x="688660" y="3957672"/>
                    <a:pt x="1070613" y="3737645"/>
                  </a:cubicBezTo>
                  <a:cubicBezTo>
                    <a:pt x="1342075" y="3581434"/>
                    <a:pt x="1454470" y="3232820"/>
                    <a:pt x="1516383" y="2911827"/>
                  </a:cubicBezTo>
                  <a:cubicBezTo>
                    <a:pt x="1578295" y="2590834"/>
                    <a:pt x="1621158" y="2244124"/>
                    <a:pt x="1824040" y="1996474"/>
                  </a:cubicBezTo>
                  <a:cubicBezTo>
                    <a:pt x="1914528" y="1885984"/>
                    <a:pt x="2031685" y="1804069"/>
                    <a:pt x="2130745" y="1702152"/>
                  </a:cubicBezTo>
                  <a:cubicBezTo>
                    <a:pt x="2972755" y="829662"/>
                    <a:pt x="1908813" y="-709578"/>
                    <a:pt x="1035370" y="370557"/>
                  </a:cubicBez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511" name="Google Shape;1511;p38"/>
            <p:cNvGrpSpPr/>
            <p:nvPr/>
          </p:nvGrpSpPr>
          <p:grpSpPr>
            <a:xfrm>
              <a:off x="1512732" y="3014271"/>
              <a:ext cx="196182" cy="587191"/>
              <a:chOff x="2198261" y="-1781049"/>
              <a:chExt cx="794901" cy="2379219"/>
            </a:xfrm>
          </p:grpSpPr>
          <p:sp>
            <p:nvSpPr>
              <p:cNvPr id="1512" name="Google Shape;1512;p38"/>
              <p:cNvSpPr/>
              <p:nvPr/>
            </p:nvSpPr>
            <p:spPr>
              <a:xfrm>
                <a:off x="2198261" y="-1781049"/>
                <a:ext cx="794901" cy="1971279"/>
              </a:xfrm>
              <a:custGeom>
                <a:avLst/>
                <a:gdLst/>
                <a:ahLst/>
                <a:cxnLst/>
                <a:rect l="l" t="t" r="r" b="b"/>
                <a:pathLst>
                  <a:path w="794901" h="1971279" extrusionOk="0">
                    <a:moveTo>
                      <a:pt x="135363" y="707582"/>
                    </a:moveTo>
                    <a:cubicBezTo>
                      <a:pt x="162986" y="834264"/>
                      <a:pt x="184893" y="967614"/>
                      <a:pt x="154413" y="1093344"/>
                    </a:cubicBezTo>
                    <a:cubicBezTo>
                      <a:pt x="122029" y="1228599"/>
                      <a:pt x="32493" y="1342899"/>
                      <a:pt x="6776" y="1479107"/>
                    </a:cubicBezTo>
                    <a:cubicBezTo>
                      <a:pt x="-32277" y="1683894"/>
                      <a:pt x="102026" y="1906779"/>
                      <a:pt x="292526" y="1959167"/>
                    </a:cubicBezTo>
                    <a:cubicBezTo>
                      <a:pt x="483026" y="2011554"/>
                      <a:pt x="700196" y="1888682"/>
                      <a:pt x="768776" y="1693419"/>
                    </a:cubicBezTo>
                    <a:cubicBezTo>
                      <a:pt x="817353" y="1553402"/>
                      <a:pt x="794493" y="1393382"/>
                      <a:pt x="730676" y="1260984"/>
                    </a:cubicBezTo>
                    <a:cubicBezTo>
                      <a:pt x="658286" y="1112394"/>
                      <a:pt x="534461" y="976187"/>
                      <a:pt x="544938" y="810452"/>
                    </a:cubicBezTo>
                    <a:cubicBezTo>
                      <a:pt x="563036" y="536132"/>
                      <a:pt x="744011" y="287529"/>
                      <a:pt x="490646" y="56072"/>
                    </a:cubicBezTo>
                    <a:cubicBezTo>
                      <a:pt x="372536" y="-51561"/>
                      <a:pt x="204896" y="6542"/>
                      <a:pt x="128696" y="138939"/>
                    </a:cubicBezTo>
                    <a:cubicBezTo>
                      <a:pt x="36304" y="301817"/>
                      <a:pt x="98216" y="535179"/>
                      <a:pt x="135363" y="7075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13" name="Google Shape;1513;p38"/>
              <p:cNvSpPr/>
              <p:nvPr/>
            </p:nvSpPr>
            <p:spPr>
              <a:xfrm>
                <a:off x="2552700" y="-916304"/>
                <a:ext cx="40004" cy="1514474"/>
              </a:xfrm>
              <a:custGeom>
                <a:avLst/>
                <a:gdLst/>
                <a:ahLst/>
                <a:cxnLst/>
                <a:rect l="l" t="t" r="r" b="b"/>
                <a:pathLst>
                  <a:path w="40004" h="1514474" extrusionOk="0">
                    <a:moveTo>
                      <a:pt x="20002" y="1514475"/>
                    </a:moveTo>
                    <a:cubicBezTo>
                      <a:pt x="9525" y="1514475"/>
                      <a:pt x="0" y="1505903"/>
                      <a:pt x="0" y="1494473"/>
                    </a:cubicBezTo>
                    <a:lnTo>
                      <a:pt x="0" y="20002"/>
                    </a:lnTo>
                    <a:cubicBezTo>
                      <a:pt x="0" y="9525"/>
                      <a:pt x="8573" y="0"/>
                      <a:pt x="20002" y="0"/>
                    </a:cubicBezTo>
                    <a:cubicBezTo>
                      <a:pt x="31433" y="0"/>
                      <a:pt x="40005" y="8572"/>
                      <a:pt x="40005" y="20002"/>
                    </a:cubicBezTo>
                    <a:lnTo>
                      <a:pt x="40005" y="1494473"/>
                    </a:lnTo>
                    <a:cubicBezTo>
                      <a:pt x="40005" y="1504950"/>
                      <a:pt x="30480" y="1514475"/>
                      <a:pt x="20002" y="15144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14" name="Google Shape;1514;p38"/>
              <p:cNvSpPr/>
              <p:nvPr/>
            </p:nvSpPr>
            <p:spPr>
              <a:xfrm>
                <a:off x="2552919" y="-501095"/>
                <a:ext cx="218124" cy="462995"/>
              </a:xfrm>
              <a:custGeom>
                <a:avLst/>
                <a:gdLst/>
                <a:ahLst/>
                <a:cxnLst/>
                <a:rect l="l" t="t" r="r" b="b"/>
                <a:pathLst>
                  <a:path w="218124" h="462995" extrusionOk="0">
                    <a:moveTo>
                      <a:pt x="19783" y="462995"/>
                    </a:moveTo>
                    <a:cubicBezTo>
                      <a:pt x="11211" y="462995"/>
                      <a:pt x="3591" y="457280"/>
                      <a:pt x="733" y="448708"/>
                    </a:cubicBezTo>
                    <a:cubicBezTo>
                      <a:pt x="-2124" y="438230"/>
                      <a:pt x="3591" y="427753"/>
                      <a:pt x="14068" y="423943"/>
                    </a:cubicBezTo>
                    <a:cubicBezTo>
                      <a:pt x="114081" y="394415"/>
                      <a:pt x="195043" y="192485"/>
                      <a:pt x="175993" y="21988"/>
                    </a:cubicBezTo>
                    <a:cubicBezTo>
                      <a:pt x="175041" y="11510"/>
                      <a:pt x="182661" y="1033"/>
                      <a:pt x="193138" y="80"/>
                    </a:cubicBezTo>
                    <a:cubicBezTo>
                      <a:pt x="203616" y="-872"/>
                      <a:pt x="214093" y="6748"/>
                      <a:pt x="215046" y="17225"/>
                    </a:cubicBezTo>
                    <a:cubicBezTo>
                      <a:pt x="235048" y="191533"/>
                      <a:pt x="155991" y="422990"/>
                      <a:pt x="24546" y="461090"/>
                    </a:cubicBezTo>
                    <a:cubicBezTo>
                      <a:pt x="23593" y="462995"/>
                      <a:pt x="21688" y="462995"/>
                      <a:pt x="19783" y="4629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515" name="Google Shape;1515;p38"/>
            <p:cNvGrpSpPr/>
            <p:nvPr/>
          </p:nvGrpSpPr>
          <p:grpSpPr>
            <a:xfrm>
              <a:off x="1308289" y="3835304"/>
              <a:ext cx="314879" cy="431787"/>
              <a:chOff x="1845774" y="1367991"/>
              <a:chExt cx="1275847" cy="1749541"/>
            </a:xfrm>
          </p:grpSpPr>
          <p:sp>
            <p:nvSpPr>
              <p:cNvPr id="1516" name="Google Shape;1516;p38"/>
              <p:cNvSpPr/>
              <p:nvPr/>
            </p:nvSpPr>
            <p:spPr>
              <a:xfrm>
                <a:off x="1845774" y="1367991"/>
                <a:ext cx="1275847" cy="1334060"/>
              </a:xfrm>
              <a:custGeom>
                <a:avLst/>
                <a:gdLst/>
                <a:ahLst/>
                <a:cxnLst/>
                <a:rect l="l" t="t" r="r" b="b"/>
                <a:pathLst>
                  <a:path w="1275847" h="1334060" extrusionOk="0">
                    <a:moveTo>
                      <a:pt x="204958" y="256021"/>
                    </a:moveTo>
                    <a:cubicBezTo>
                      <a:pt x="80181" y="427471"/>
                      <a:pt x="-11259" y="637973"/>
                      <a:pt x="1123" y="854191"/>
                    </a:cubicBezTo>
                    <a:cubicBezTo>
                      <a:pt x="14458" y="1070408"/>
                      <a:pt x="155428" y="1286626"/>
                      <a:pt x="355453" y="1326631"/>
                    </a:cubicBezTo>
                    <a:cubicBezTo>
                      <a:pt x="501186" y="1355206"/>
                      <a:pt x="648823" y="1292341"/>
                      <a:pt x="796461" y="1289483"/>
                    </a:cubicBezTo>
                    <a:cubicBezTo>
                      <a:pt x="904093" y="1287578"/>
                      <a:pt x="1016488" y="1317106"/>
                      <a:pt x="1115548" y="1273291"/>
                    </a:cubicBezTo>
                    <a:cubicBezTo>
                      <a:pt x="1267948" y="1206616"/>
                      <a:pt x="1316526" y="981826"/>
                      <a:pt x="1240326" y="827521"/>
                    </a:cubicBezTo>
                    <a:cubicBezTo>
                      <a:pt x="1212703" y="771323"/>
                      <a:pt x="1173651" y="722746"/>
                      <a:pt x="1146028" y="666548"/>
                    </a:cubicBezTo>
                    <a:cubicBezTo>
                      <a:pt x="1090783" y="550343"/>
                      <a:pt x="1091736" y="413183"/>
                      <a:pt x="1051731" y="289358"/>
                    </a:cubicBezTo>
                    <a:cubicBezTo>
                      <a:pt x="999343" y="127433"/>
                      <a:pt x="842181" y="18848"/>
                      <a:pt x="686923" y="2656"/>
                    </a:cubicBezTo>
                    <a:cubicBezTo>
                      <a:pt x="478326" y="-18299"/>
                      <a:pt x="328783" y="86476"/>
                      <a:pt x="204958" y="2560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17" name="Google Shape;1517;p38"/>
              <p:cNvSpPr/>
              <p:nvPr/>
            </p:nvSpPr>
            <p:spPr>
              <a:xfrm>
                <a:off x="2438400" y="2329815"/>
                <a:ext cx="43815" cy="787717"/>
              </a:xfrm>
              <a:custGeom>
                <a:avLst/>
                <a:gdLst/>
                <a:ahLst/>
                <a:cxnLst/>
                <a:rect l="l" t="t" r="r" b="b"/>
                <a:pathLst>
                  <a:path w="43815" h="787717" extrusionOk="0">
                    <a:moveTo>
                      <a:pt x="21908" y="787718"/>
                    </a:moveTo>
                    <a:cubicBezTo>
                      <a:pt x="9525" y="787718"/>
                      <a:pt x="0" y="778193"/>
                      <a:pt x="0" y="765810"/>
                    </a:cubicBezTo>
                    <a:lnTo>
                      <a:pt x="0" y="21907"/>
                    </a:lnTo>
                    <a:cubicBezTo>
                      <a:pt x="0" y="9525"/>
                      <a:pt x="9525" y="0"/>
                      <a:pt x="21908" y="0"/>
                    </a:cubicBezTo>
                    <a:cubicBezTo>
                      <a:pt x="34290" y="0"/>
                      <a:pt x="43815" y="9525"/>
                      <a:pt x="43815" y="21907"/>
                    </a:cubicBezTo>
                    <a:lnTo>
                      <a:pt x="43815" y="765810"/>
                    </a:lnTo>
                    <a:cubicBezTo>
                      <a:pt x="43815" y="777240"/>
                      <a:pt x="34290" y="787718"/>
                      <a:pt x="21908" y="78771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18" name="Google Shape;1518;p38"/>
              <p:cNvSpPr/>
              <p:nvPr/>
            </p:nvSpPr>
            <p:spPr>
              <a:xfrm>
                <a:off x="2446008" y="2203819"/>
                <a:ext cx="283168" cy="492707"/>
              </a:xfrm>
              <a:custGeom>
                <a:avLst/>
                <a:gdLst/>
                <a:ahLst/>
                <a:cxnLst/>
                <a:rect l="l" t="t" r="r" b="b"/>
                <a:pathLst>
                  <a:path w="283168" h="492707" extrusionOk="0">
                    <a:moveTo>
                      <a:pt x="21919" y="492708"/>
                    </a:moveTo>
                    <a:cubicBezTo>
                      <a:pt x="15251" y="492708"/>
                      <a:pt x="9536" y="489850"/>
                      <a:pt x="4774" y="484135"/>
                    </a:cubicBezTo>
                    <a:cubicBezTo>
                      <a:pt x="-2846" y="474610"/>
                      <a:pt x="-941" y="461275"/>
                      <a:pt x="7631" y="453655"/>
                    </a:cubicBezTo>
                    <a:cubicBezTo>
                      <a:pt x="135266" y="350785"/>
                      <a:pt x="221944" y="187908"/>
                      <a:pt x="240041" y="19315"/>
                    </a:cubicBezTo>
                    <a:cubicBezTo>
                      <a:pt x="240994" y="6932"/>
                      <a:pt x="252424" y="-1640"/>
                      <a:pt x="263854" y="265"/>
                    </a:cubicBezTo>
                    <a:cubicBezTo>
                      <a:pt x="276236" y="1218"/>
                      <a:pt x="284809" y="12647"/>
                      <a:pt x="282904" y="24078"/>
                    </a:cubicBezTo>
                    <a:cubicBezTo>
                      <a:pt x="263854" y="204100"/>
                      <a:pt x="170509" y="377455"/>
                      <a:pt x="34301" y="487945"/>
                    </a:cubicBezTo>
                    <a:cubicBezTo>
                      <a:pt x="32396" y="491755"/>
                      <a:pt x="26681" y="492708"/>
                      <a:pt x="21919" y="4927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519" name="Google Shape;1519;p38"/>
            <p:cNvSpPr/>
            <p:nvPr/>
          </p:nvSpPr>
          <p:spPr>
            <a:xfrm>
              <a:off x="1319009" y="2788704"/>
              <a:ext cx="293458" cy="64067"/>
            </a:xfrm>
            <a:custGeom>
              <a:avLst/>
              <a:gdLst/>
              <a:ahLst/>
              <a:cxnLst/>
              <a:rect l="l" t="t" r="r" b="b"/>
              <a:pathLst>
                <a:path w="1185687" h="258858" extrusionOk="0">
                  <a:moveTo>
                    <a:pt x="11255" y="249062"/>
                  </a:moveTo>
                  <a:cubicBezTo>
                    <a:pt x="16970" y="251920"/>
                    <a:pt x="8398" y="262397"/>
                    <a:pt x="3635" y="257635"/>
                  </a:cubicBezTo>
                  <a:cubicBezTo>
                    <a:pt x="-1127" y="253825"/>
                    <a:pt x="-175" y="245252"/>
                    <a:pt x="778" y="238585"/>
                  </a:cubicBezTo>
                  <a:cubicBezTo>
                    <a:pt x="42688" y="75707"/>
                    <a:pt x="218900" y="-32878"/>
                    <a:pt x="373205" y="9032"/>
                  </a:cubicBezTo>
                  <a:cubicBezTo>
                    <a:pt x="487505" y="40465"/>
                    <a:pt x="581803" y="140477"/>
                    <a:pt x="698960" y="150955"/>
                  </a:cubicBezTo>
                  <a:cubicBezTo>
                    <a:pt x="792305" y="158575"/>
                    <a:pt x="880888" y="108092"/>
                    <a:pt x="973280" y="92852"/>
                  </a:cubicBezTo>
                  <a:cubicBezTo>
                    <a:pt x="1065673" y="78565"/>
                    <a:pt x="1184735" y="128095"/>
                    <a:pt x="1185688" y="227155"/>
                  </a:cubicBezTo>
                  <a:cubicBezTo>
                    <a:pt x="1170448" y="232870"/>
                    <a:pt x="1172353" y="244300"/>
                    <a:pt x="1156160" y="244300"/>
                  </a:cubicBezTo>
                  <a:lnTo>
                    <a:pt x="11255" y="249062"/>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20" name="Google Shape;1520;p38"/>
            <p:cNvSpPr/>
            <p:nvPr/>
          </p:nvSpPr>
          <p:spPr>
            <a:xfrm>
              <a:off x="1435607" y="2656121"/>
              <a:ext cx="293458" cy="64067"/>
            </a:xfrm>
            <a:custGeom>
              <a:avLst/>
              <a:gdLst/>
              <a:ahLst/>
              <a:cxnLst/>
              <a:rect l="l" t="t" r="r" b="b"/>
              <a:pathLst>
                <a:path w="1185687" h="258858" extrusionOk="0">
                  <a:moveTo>
                    <a:pt x="11255" y="249062"/>
                  </a:moveTo>
                  <a:cubicBezTo>
                    <a:pt x="16970" y="251920"/>
                    <a:pt x="8398" y="262397"/>
                    <a:pt x="3635" y="257635"/>
                  </a:cubicBezTo>
                  <a:cubicBezTo>
                    <a:pt x="-1127" y="253825"/>
                    <a:pt x="-175" y="245252"/>
                    <a:pt x="778" y="238585"/>
                  </a:cubicBezTo>
                  <a:cubicBezTo>
                    <a:pt x="42688" y="75707"/>
                    <a:pt x="218900" y="-32878"/>
                    <a:pt x="373205" y="9032"/>
                  </a:cubicBezTo>
                  <a:cubicBezTo>
                    <a:pt x="487505" y="40465"/>
                    <a:pt x="581803" y="140477"/>
                    <a:pt x="698960" y="150955"/>
                  </a:cubicBezTo>
                  <a:cubicBezTo>
                    <a:pt x="792305" y="158575"/>
                    <a:pt x="880888" y="108092"/>
                    <a:pt x="973280" y="92852"/>
                  </a:cubicBezTo>
                  <a:cubicBezTo>
                    <a:pt x="1065673" y="77612"/>
                    <a:pt x="1185688" y="129047"/>
                    <a:pt x="1185688" y="228107"/>
                  </a:cubicBezTo>
                  <a:cubicBezTo>
                    <a:pt x="1170448" y="233822"/>
                    <a:pt x="1172353" y="245252"/>
                    <a:pt x="1156160" y="245252"/>
                  </a:cubicBezTo>
                  <a:lnTo>
                    <a:pt x="11255" y="249062"/>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521" name="Google Shape;1521;p38"/>
            <p:cNvGrpSpPr/>
            <p:nvPr/>
          </p:nvGrpSpPr>
          <p:grpSpPr>
            <a:xfrm flipH="1">
              <a:off x="2933121" y="1546898"/>
              <a:ext cx="381728" cy="831621"/>
              <a:chOff x="5468302" y="2954654"/>
              <a:chExt cx="346710" cy="755332"/>
            </a:xfrm>
          </p:grpSpPr>
          <p:grpSp>
            <p:nvGrpSpPr>
              <p:cNvPr id="1522" name="Google Shape;1522;p38"/>
              <p:cNvGrpSpPr/>
              <p:nvPr/>
            </p:nvGrpSpPr>
            <p:grpSpPr>
              <a:xfrm>
                <a:off x="5468302" y="2954654"/>
                <a:ext cx="346709" cy="755332"/>
                <a:chOff x="5468302" y="2954654"/>
                <a:chExt cx="346709" cy="755332"/>
              </a:xfrm>
            </p:grpSpPr>
            <p:sp>
              <p:nvSpPr>
                <p:cNvPr id="1523" name="Google Shape;1523;p38"/>
                <p:cNvSpPr/>
                <p:nvPr/>
              </p:nvSpPr>
              <p:spPr>
                <a:xfrm>
                  <a:off x="5468302" y="2955607"/>
                  <a:ext cx="346709" cy="753427"/>
                </a:xfrm>
                <a:custGeom>
                  <a:avLst/>
                  <a:gdLst/>
                  <a:ahLst/>
                  <a:cxnLst/>
                  <a:rect l="l" t="t" r="r" b="b"/>
                  <a:pathLst>
                    <a:path w="346709" h="753427" extrusionOk="0">
                      <a:moveTo>
                        <a:pt x="346710" y="753427"/>
                      </a:moveTo>
                      <a:lnTo>
                        <a:pt x="346710" y="306705"/>
                      </a:lnTo>
                      <a:lnTo>
                        <a:pt x="346710" y="173355"/>
                      </a:lnTo>
                      <a:cubicBezTo>
                        <a:pt x="346710" y="78105"/>
                        <a:pt x="268605" y="0"/>
                        <a:pt x="173355" y="0"/>
                      </a:cubicBezTo>
                      <a:lnTo>
                        <a:pt x="173355" y="0"/>
                      </a:lnTo>
                      <a:cubicBezTo>
                        <a:pt x="78105" y="0"/>
                        <a:pt x="0" y="78105"/>
                        <a:pt x="0" y="173355"/>
                      </a:cubicBezTo>
                      <a:lnTo>
                        <a:pt x="0" y="306705"/>
                      </a:lnTo>
                      <a:lnTo>
                        <a:pt x="0" y="753427"/>
                      </a:lnTo>
                      <a:lnTo>
                        <a:pt x="346710" y="75342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24" name="Google Shape;1524;p38"/>
                <p:cNvSpPr/>
                <p:nvPr/>
              </p:nvSpPr>
              <p:spPr>
                <a:xfrm>
                  <a:off x="5530215" y="2954654"/>
                  <a:ext cx="111442" cy="754379"/>
                </a:xfrm>
                <a:custGeom>
                  <a:avLst/>
                  <a:gdLst/>
                  <a:ahLst/>
                  <a:cxnLst/>
                  <a:rect l="l" t="t" r="r" b="b"/>
                  <a:pathLst>
                    <a:path w="111442" h="754379" extrusionOk="0">
                      <a:moveTo>
                        <a:pt x="0" y="754380"/>
                      </a:moveTo>
                      <a:cubicBezTo>
                        <a:pt x="0" y="749618"/>
                        <a:pt x="0" y="247650"/>
                        <a:pt x="0" y="174308"/>
                      </a:cubicBezTo>
                      <a:cubicBezTo>
                        <a:pt x="0" y="165735"/>
                        <a:pt x="952" y="157163"/>
                        <a:pt x="2857" y="148590"/>
                      </a:cubicBezTo>
                      <a:cubicBezTo>
                        <a:pt x="12382" y="112395"/>
                        <a:pt x="41910" y="15240"/>
                        <a:pt x="111442"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25" name="Google Shape;1525;p38"/>
                <p:cNvSpPr/>
                <p:nvPr/>
              </p:nvSpPr>
              <p:spPr>
                <a:xfrm>
                  <a:off x="5615940" y="2955607"/>
                  <a:ext cx="137159" cy="754379"/>
                </a:xfrm>
                <a:custGeom>
                  <a:avLst/>
                  <a:gdLst/>
                  <a:ahLst/>
                  <a:cxnLst/>
                  <a:rect l="l" t="t" r="r" b="b"/>
                  <a:pathLst>
                    <a:path w="137159" h="754379" extrusionOk="0">
                      <a:moveTo>
                        <a:pt x="0" y="753427"/>
                      </a:moveTo>
                      <a:lnTo>
                        <a:pt x="25717" y="0"/>
                      </a:lnTo>
                      <a:cubicBezTo>
                        <a:pt x="95250" y="15240"/>
                        <a:pt x="125730" y="111442"/>
                        <a:pt x="134302" y="148590"/>
                      </a:cubicBezTo>
                      <a:cubicBezTo>
                        <a:pt x="136207" y="157163"/>
                        <a:pt x="137160" y="165735"/>
                        <a:pt x="137160" y="174308"/>
                      </a:cubicBezTo>
                      <a:cubicBezTo>
                        <a:pt x="137160" y="247650"/>
                        <a:pt x="137160" y="748665"/>
                        <a:pt x="137160" y="75438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26" name="Google Shape;1526;p38"/>
                <p:cNvSpPr/>
                <p:nvPr/>
              </p:nvSpPr>
              <p:spPr>
                <a:xfrm>
                  <a:off x="5641657" y="2955607"/>
                  <a:ext cx="61535" cy="753427"/>
                </a:xfrm>
                <a:custGeom>
                  <a:avLst/>
                  <a:gdLst/>
                  <a:ahLst/>
                  <a:cxnLst/>
                  <a:rect l="l" t="t" r="r" b="b"/>
                  <a:pathLst>
                    <a:path w="61535" h="753427" extrusionOk="0">
                      <a:moveTo>
                        <a:pt x="53340" y="753427"/>
                      </a:moveTo>
                      <a:cubicBezTo>
                        <a:pt x="53340" y="753427"/>
                        <a:pt x="92392" y="80010"/>
                        <a:pt x="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527" name="Google Shape;1527;p38"/>
              <p:cNvSpPr/>
              <p:nvPr/>
            </p:nvSpPr>
            <p:spPr>
              <a:xfrm>
                <a:off x="5468302" y="3262312"/>
                <a:ext cx="346710" cy="37147"/>
              </a:xfrm>
              <a:custGeom>
                <a:avLst/>
                <a:gdLst/>
                <a:ahLst/>
                <a:cxnLst/>
                <a:rect l="l" t="t" r="r" b="b"/>
                <a:pathLst>
                  <a:path w="346710" h="37147" extrusionOk="0">
                    <a:moveTo>
                      <a:pt x="0" y="0"/>
                    </a:moveTo>
                    <a:lnTo>
                      <a:pt x="346710" y="37147"/>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28" name="Google Shape;1528;p38"/>
              <p:cNvSpPr/>
              <p:nvPr/>
            </p:nvSpPr>
            <p:spPr>
              <a:xfrm>
                <a:off x="5468302" y="3437572"/>
                <a:ext cx="346710" cy="29527"/>
              </a:xfrm>
              <a:custGeom>
                <a:avLst/>
                <a:gdLst/>
                <a:ahLst/>
                <a:cxnLst/>
                <a:rect l="l" t="t" r="r" b="b"/>
                <a:pathLst>
                  <a:path w="346710" h="29527" extrusionOk="0">
                    <a:moveTo>
                      <a:pt x="0" y="0"/>
                    </a:moveTo>
                    <a:lnTo>
                      <a:pt x="346710" y="2952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29" name="Google Shape;1529;p38"/>
              <p:cNvSpPr/>
              <p:nvPr/>
            </p:nvSpPr>
            <p:spPr>
              <a:xfrm>
                <a:off x="5468302" y="3616642"/>
                <a:ext cx="346710" cy="14287"/>
              </a:xfrm>
              <a:custGeom>
                <a:avLst/>
                <a:gdLst/>
                <a:ahLst/>
                <a:cxnLst/>
                <a:rect l="l" t="t" r="r" b="b"/>
                <a:pathLst>
                  <a:path w="346710" h="14287" extrusionOk="0">
                    <a:moveTo>
                      <a:pt x="0" y="0"/>
                    </a:moveTo>
                    <a:lnTo>
                      <a:pt x="346710" y="1428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30" name="Google Shape;1530;p38"/>
              <p:cNvSpPr/>
              <p:nvPr/>
            </p:nvSpPr>
            <p:spPr>
              <a:xfrm>
                <a:off x="5480684" y="3066097"/>
                <a:ext cx="324802" cy="36135"/>
              </a:xfrm>
              <a:custGeom>
                <a:avLst/>
                <a:gdLst/>
                <a:ahLst/>
                <a:cxnLst/>
                <a:rect l="l" t="t" r="r" b="b"/>
                <a:pathLst>
                  <a:path w="324802" h="36135" extrusionOk="0">
                    <a:moveTo>
                      <a:pt x="0" y="0"/>
                    </a:moveTo>
                    <a:cubicBezTo>
                      <a:pt x="0" y="0"/>
                      <a:pt x="154305" y="75248"/>
                      <a:pt x="324803" y="8573"/>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531" name="Google Shape;1531;p38"/>
            <p:cNvGrpSpPr/>
            <p:nvPr/>
          </p:nvGrpSpPr>
          <p:grpSpPr>
            <a:xfrm flipH="1">
              <a:off x="2584952" y="1310940"/>
              <a:ext cx="320903" cy="698436"/>
              <a:chOff x="5839777" y="2740342"/>
              <a:chExt cx="291465" cy="634365"/>
            </a:xfrm>
          </p:grpSpPr>
          <p:grpSp>
            <p:nvGrpSpPr>
              <p:cNvPr id="1532" name="Google Shape;1532;p38"/>
              <p:cNvGrpSpPr/>
              <p:nvPr/>
            </p:nvGrpSpPr>
            <p:grpSpPr>
              <a:xfrm>
                <a:off x="5839777" y="2740342"/>
                <a:ext cx="291464" cy="634365"/>
                <a:chOff x="5839777" y="2740342"/>
                <a:chExt cx="291464" cy="634365"/>
              </a:xfrm>
            </p:grpSpPr>
            <p:sp>
              <p:nvSpPr>
                <p:cNvPr id="1533" name="Google Shape;1533;p38"/>
                <p:cNvSpPr/>
                <p:nvPr/>
              </p:nvSpPr>
              <p:spPr>
                <a:xfrm>
                  <a:off x="5839777" y="2740342"/>
                  <a:ext cx="291464" cy="634365"/>
                </a:xfrm>
                <a:custGeom>
                  <a:avLst/>
                  <a:gdLst/>
                  <a:ahLst/>
                  <a:cxnLst/>
                  <a:rect l="l" t="t" r="r" b="b"/>
                  <a:pathLst>
                    <a:path w="291464" h="634365" extrusionOk="0">
                      <a:moveTo>
                        <a:pt x="291465" y="634365"/>
                      </a:moveTo>
                      <a:lnTo>
                        <a:pt x="291465" y="258128"/>
                      </a:lnTo>
                      <a:lnTo>
                        <a:pt x="291465" y="145733"/>
                      </a:lnTo>
                      <a:cubicBezTo>
                        <a:pt x="291465" y="65723"/>
                        <a:pt x="225742" y="0"/>
                        <a:pt x="145732" y="0"/>
                      </a:cubicBezTo>
                      <a:lnTo>
                        <a:pt x="145732" y="0"/>
                      </a:lnTo>
                      <a:cubicBezTo>
                        <a:pt x="65722" y="0"/>
                        <a:pt x="0" y="65723"/>
                        <a:pt x="0" y="145733"/>
                      </a:cubicBezTo>
                      <a:lnTo>
                        <a:pt x="0" y="258128"/>
                      </a:lnTo>
                      <a:lnTo>
                        <a:pt x="0" y="634365"/>
                      </a:lnTo>
                      <a:lnTo>
                        <a:pt x="291465" y="63436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34" name="Google Shape;1534;p38"/>
                <p:cNvSpPr/>
                <p:nvPr/>
              </p:nvSpPr>
              <p:spPr>
                <a:xfrm>
                  <a:off x="5892165" y="2741295"/>
                  <a:ext cx="94297" cy="633412"/>
                </a:xfrm>
                <a:custGeom>
                  <a:avLst/>
                  <a:gdLst/>
                  <a:ahLst/>
                  <a:cxnLst/>
                  <a:rect l="l" t="t" r="r" b="b"/>
                  <a:pathLst>
                    <a:path w="94297" h="633412" extrusionOk="0">
                      <a:moveTo>
                        <a:pt x="0" y="633413"/>
                      </a:moveTo>
                      <a:cubicBezTo>
                        <a:pt x="0" y="628650"/>
                        <a:pt x="0" y="206692"/>
                        <a:pt x="0" y="145733"/>
                      </a:cubicBezTo>
                      <a:cubicBezTo>
                        <a:pt x="0" y="138113"/>
                        <a:pt x="952" y="131445"/>
                        <a:pt x="2857" y="124777"/>
                      </a:cubicBezTo>
                      <a:cubicBezTo>
                        <a:pt x="10477" y="94297"/>
                        <a:pt x="36195" y="12383"/>
                        <a:pt x="94297"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35" name="Google Shape;1535;p38"/>
                <p:cNvSpPr/>
                <p:nvPr/>
              </p:nvSpPr>
              <p:spPr>
                <a:xfrm>
                  <a:off x="5964554" y="2740342"/>
                  <a:ext cx="115252" cy="634365"/>
                </a:xfrm>
                <a:custGeom>
                  <a:avLst/>
                  <a:gdLst/>
                  <a:ahLst/>
                  <a:cxnLst/>
                  <a:rect l="l" t="t" r="r" b="b"/>
                  <a:pathLst>
                    <a:path w="115252" h="634365" extrusionOk="0">
                      <a:moveTo>
                        <a:pt x="0" y="634365"/>
                      </a:moveTo>
                      <a:lnTo>
                        <a:pt x="20955" y="0"/>
                      </a:lnTo>
                      <a:cubicBezTo>
                        <a:pt x="79058" y="12383"/>
                        <a:pt x="104775" y="94298"/>
                        <a:pt x="112395" y="124778"/>
                      </a:cubicBezTo>
                      <a:cubicBezTo>
                        <a:pt x="114300" y="131445"/>
                        <a:pt x="115253" y="139065"/>
                        <a:pt x="115253" y="145733"/>
                      </a:cubicBezTo>
                      <a:cubicBezTo>
                        <a:pt x="115253" y="206692"/>
                        <a:pt x="115253" y="629603"/>
                        <a:pt x="115253" y="633413"/>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36" name="Google Shape;1536;p38"/>
                <p:cNvSpPr/>
                <p:nvPr/>
              </p:nvSpPr>
              <p:spPr>
                <a:xfrm>
                  <a:off x="5986462" y="2740342"/>
                  <a:ext cx="51837" cy="634365"/>
                </a:xfrm>
                <a:custGeom>
                  <a:avLst/>
                  <a:gdLst/>
                  <a:ahLst/>
                  <a:cxnLst/>
                  <a:rect l="l" t="t" r="r" b="b"/>
                  <a:pathLst>
                    <a:path w="51837" h="634365" extrusionOk="0">
                      <a:moveTo>
                        <a:pt x="44767" y="634365"/>
                      </a:moveTo>
                      <a:cubicBezTo>
                        <a:pt x="44767" y="634365"/>
                        <a:pt x="78105" y="67628"/>
                        <a:pt x="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537" name="Google Shape;1537;p38"/>
              <p:cNvSpPr/>
              <p:nvPr/>
            </p:nvSpPr>
            <p:spPr>
              <a:xfrm>
                <a:off x="5840730" y="2998470"/>
                <a:ext cx="290512" cy="31432"/>
              </a:xfrm>
              <a:custGeom>
                <a:avLst/>
                <a:gdLst/>
                <a:ahLst/>
                <a:cxnLst/>
                <a:rect l="l" t="t" r="r" b="b"/>
                <a:pathLst>
                  <a:path w="290512" h="31432" extrusionOk="0">
                    <a:moveTo>
                      <a:pt x="0" y="0"/>
                    </a:moveTo>
                    <a:lnTo>
                      <a:pt x="290512" y="31433"/>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38" name="Google Shape;1538;p38"/>
              <p:cNvSpPr/>
              <p:nvPr/>
            </p:nvSpPr>
            <p:spPr>
              <a:xfrm>
                <a:off x="5840730" y="3146107"/>
                <a:ext cx="290512" cy="24764"/>
              </a:xfrm>
              <a:custGeom>
                <a:avLst/>
                <a:gdLst/>
                <a:ahLst/>
                <a:cxnLst/>
                <a:rect l="l" t="t" r="r" b="b"/>
                <a:pathLst>
                  <a:path w="290512" h="24764" extrusionOk="0">
                    <a:moveTo>
                      <a:pt x="0" y="0"/>
                    </a:moveTo>
                    <a:lnTo>
                      <a:pt x="290512" y="2476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39" name="Google Shape;1539;p38"/>
              <p:cNvSpPr/>
              <p:nvPr/>
            </p:nvSpPr>
            <p:spPr>
              <a:xfrm>
                <a:off x="5840730" y="3297555"/>
                <a:ext cx="290512" cy="11430"/>
              </a:xfrm>
              <a:custGeom>
                <a:avLst/>
                <a:gdLst/>
                <a:ahLst/>
                <a:cxnLst/>
                <a:rect l="l" t="t" r="r" b="b"/>
                <a:pathLst>
                  <a:path w="290512" h="11430" extrusionOk="0">
                    <a:moveTo>
                      <a:pt x="0" y="0"/>
                    </a:moveTo>
                    <a:lnTo>
                      <a:pt x="290512" y="1143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40" name="Google Shape;1540;p38"/>
              <p:cNvSpPr/>
              <p:nvPr/>
            </p:nvSpPr>
            <p:spPr>
              <a:xfrm>
                <a:off x="5850254" y="2833687"/>
                <a:ext cx="273367" cy="30763"/>
              </a:xfrm>
              <a:custGeom>
                <a:avLst/>
                <a:gdLst/>
                <a:ahLst/>
                <a:cxnLst/>
                <a:rect l="l" t="t" r="r" b="b"/>
                <a:pathLst>
                  <a:path w="273367" h="30763" extrusionOk="0">
                    <a:moveTo>
                      <a:pt x="0" y="0"/>
                    </a:moveTo>
                    <a:cubicBezTo>
                      <a:pt x="0" y="0"/>
                      <a:pt x="129540" y="63817"/>
                      <a:pt x="273367" y="762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541" name="Google Shape;1541;p38"/>
            <p:cNvGrpSpPr/>
            <p:nvPr/>
          </p:nvGrpSpPr>
          <p:grpSpPr>
            <a:xfrm flipH="1">
              <a:off x="3359251" y="1513340"/>
              <a:ext cx="274760" cy="596711"/>
              <a:chOff x="5109209" y="2924175"/>
              <a:chExt cx="249555" cy="541972"/>
            </a:xfrm>
          </p:grpSpPr>
          <p:grpSp>
            <p:nvGrpSpPr>
              <p:cNvPr id="1542" name="Google Shape;1542;p38"/>
              <p:cNvGrpSpPr/>
              <p:nvPr/>
            </p:nvGrpSpPr>
            <p:grpSpPr>
              <a:xfrm>
                <a:off x="5109209" y="2924175"/>
                <a:ext cx="249555" cy="541972"/>
                <a:chOff x="5109209" y="2924175"/>
                <a:chExt cx="249555" cy="541972"/>
              </a:xfrm>
            </p:grpSpPr>
            <p:sp>
              <p:nvSpPr>
                <p:cNvPr id="1543" name="Google Shape;1543;p38"/>
                <p:cNvSpPr/>
                <p:nvPr/>
              </p:nvSpPr>
              <p:spPr>
                <a:xfrm>
                  <a:off x="5109209" y="2924175"/>
                  <a:ext cx="249555" cy="541972"/>
                </a:xfrm>
                <a:custGeom>
                  <a:avLst/>
                  <a:gdLst/>
                  <a:ahLst/>
                  <a:cxnLst/>
                  <a:rect l="l" t="t" r="r" b="b"/>
                  <a:pathLst>
                    <a:path w="249555" h="541972" extrusionOk="0">
                      <a:moveTo>
                        <a:pt x="249555" y="541972"/>
                      </a:moveTo>
                      <a:lnTo>
                        <a:pt x="249555" y="220980"/>
                      </a:lnTo>
                      <a:lnTo>
                        <a:pt x="249555" y="124778"/>
                      </a:lnTo>
                      <a:cubicBezTo>
                        <a:pt x="249555" y="56197"/>
                        <a:pt x="193358" y="0"/>
                        <a:pt x="124778" y="0"/>
                      </a:cubicBezTo>
                      <a:lnTo>
                        <a:pt x="124778" y="0"/>
                      </a:lnTo>
                      <a:cubicBezTo>
                        <a:pt x="56198" y="0"/>
                        <a:pt x="0" y="56197"/>
                        <a:pt x="0" y="124778"/>
                      </a:cubicBezTo>
                      <a:lnTo>
                        <a:pt x="0" y="220980"/>
                      </a:lnTo>
                      <a:lnTo>
                        <a:pt x="0" y="541972"/>
                      </a:lnTo>
                      <a:lnTo>
                        <a:pt x="249555" y="541972"/>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44" name="Google Shape;1544;p38"/>
                <p:cNvSpPr/>
                <p:nvPr/>
              </p:nvSpPr>
              <p:spPr>
                <a:xfrm>
                  <a:off x="5153977" y="2924175"/>
                  <a:ext cx="80009" cy="541972"/>
                </a:xfrm>
                <a:custGeom>
                  <a:avLst/>
                  <a:gdLst/>
                  <a:ahLst/>
                  <a:cxnLst/>
                  <a:rect l="l" t="t" r="r" b="b"/>
                  <a:pathLst>
                    <a:path w="80009" h="541972" extrusionOk="0">
                      <a:moveTo>
                        <a:pt x="0" y="541972"/>
                      </a:moveTo>
                      <a:cubicBezTo>
                        <a:pt x="0" y="538163"/>
                        <a:pt x="0" y="178117"/>
                        <a:pt x="0" y="124778"/>
                      </a:cubicBezTo>
                      <a:cubicBezTo>
                        <a:pt x="0" y="119063"/>
                        <a:pt x="952" y="112395"/>
                        <a:pt x="1905" y="106680"/>
                      </a:cubicBezTo>
                      <a:cubicBezTo>
                        <a:pt x="8572" y="80963"/>
                        <a:pt x="30480" y="11430"/>
                        <a:pt x="8001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45" name="Google Shape;1545;p38"/>
                <p:cNvSpPr/>
                <p:nvPr/>
              </p:nvSpPr>
              <p:spPr>
                <a:xfrm>
                  <a:off x="5215890" y="2924175"/>
                  <a:ext cx="98107" cy="541972"/>
                </a:xfrm>
                <a:custGeom>
                  <a:avLst/>
                  <a:gdLst/>
                  <a:ahLst/>
                  <a:cxnLst/>
                  <a:rect l="l" t="t" r="r" b="b"/>
                  <a:pathLst>
                    <a:path w="98107" h="541972" extrusionOk="0">
                      <a:moveTo>
                        <a:pt x="0" y="541972"/>
                      </a:moveTo>
                      <a:lnTo>
                        <a:pt x="18097" y="0"/>
                      </a:lnTo>
                      <a:cubicBezTo>
                        <a:pt x="67627" y="10478"/>
                        <a:pt x="89535" y="80010"/>
                        <a:pt x="96202" y="106680"/>
                      </a:cubicBezTo>
                      <a:cubicBezTo>
                        <a:pt x="98107" y="112395"/>
                        <a:pt x="98107" y="119063"/>
                        <a:pt x="98107" y="124778"/>
                      </a:cubicBezTo>
                      <a:cubicBezTo>
                        <a:pt x="98107" y="177165"/>
                        <a:pt x="98107" y="538163"/>
                        <a:pt x="98107" y="541972"/>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46" name="Google Shape;1546;p38"/>
                <p:cNvSpPr/>
                <p:nvPr/>
              </p:nvSpPr>
              <p:spPr>
                <a:xfrm>
                  <a:off x="5234940" y="2924175"/>
                  <a:ext cx="44186" cy="541972"/>
                </a:xfrm>
                <a:custGeom>
                  <a:avLst/>
                  <a:gdLst/>
                  <a:ahLst/>
                  <a:cxnLst/>
                  <a:rect l="l" t="t" r="r" b="b"/>
                  <a:pathLst>
                    <a:path w="44186" h="541972" extrusionOk="0">
                      <a:moveTo>
                        <a:pt x="38100" y="541972"/>
                      </a:moveTo>
                      <a:cubicBezTo>
                        <a:pt x="38100" y="541972"/>
                        <a:pt x="66675" y="58103"/>
                        <a:pt x="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547" name="Google Shape;1547;p38"/>
              <p:cNvSpPr/>
              <p:nvPr/>
            </p:nvSpPr>
            <p:spPr>
              <a:xfrm>
                <a:off x="5110162" y="3145155"/>
                <a:ext cx="248602" cy="26670"/>
              </a:xfrm>
              <a:custGeom>
                <a:avLst/>
                <a:gdLst/>
                <a:ahLst/>
                <a:cxnLst/>
                <a:rect l="l" t="t" r="r" b="b"/>
                <a:pathLst>
                  <a:path w="248602" h="26670" extrusionOk="0">
                    <a:moveTo>
                      <a:pt x="0" y="0"/>
                    </a:moveTo>
                    <a:lnTo>
                      <a:pt x="248603" y="2667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48" name="Google Shape;1548;p38"/>
              <p:cNvSpPr/>
              <p:nvPr/>
            </p:nvSpPr>
            <p:spPr>
              <a:xfrm>
                <a:off x="5110162" y="3270885"/>
                <a:ext cx="248602" cy="20954"/>
              </a:xfrm>
              <a:custGeom>
                <a:avLst/>
                <a:gdLst/>
                <a:ahLst/>
                <a:cxnLst/>
                <a:rect l="l" t="t" r="r" b="b"/>
                <a:pathLst>
                  <a:path w="248602" h="20954" extrusionOk="0">
                    <a:moveTo>
                      <a:pt x="0" y="0"/>
                    </a:moveTo>
                    <a:lnTo>
                      <a:pt x="248603" y="209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49" name="Google Shape;1549;p38"/>
              <p:cNvSpPr/>
              <p:nvPr/>
            </p:nvSpPr>
            <p:spPr>
              <a:xfrm>
                <a:off x="5110162" y="3399472"/>
                <a:ext cx="248602" cy="10477"/>
              </a:xfrm>
              <a:custGeom>
                <a:avLst/>
                <a:gdLst/>
                <a:ahLst/>
                <a:cxnLst/>
                <a:rect l="l" t="t" r="r" b="b"/>
                <a:pathLst>
                  <a:path w="248602" h="10477" extrusionOk="0">
                    <a:moveTo>
                      <a:pt x="0" y="0"/>
                    </a:moveTo>
                    <a:lnTo>
                      <a:pt x="248603" y="1047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50" name="Google Shape;1550;p38"/>
              <p:cNvSpPr/>
              <p:nvPr/>
            </p:nvSpPr>
            <p:spPr>
              <a:xfrm>
                <a:off x="5118734" y="3003232"/>
                <a:ext cx="233362" cy="26233"/>
              </a:xfrm>
              <a:custGeom>
                <a:avLst/>
                <a:gdLst/>
                <a:ahLst/>
                <a:cxnLst/>
                <a:rect l="l" t="t" r="r" b="b"/>
                <a:pathLst>
                  <a:path w="233362" h="26233" extrusionOk="0">
                    <a:moveTo>
                      <a:pt x="0" y="0"/>
                    </a:moveTo>
                    <a:cubicBezTo>
                      <a:pt x="0" y="0"/>
                      <a:pt x="110490" y="54292"/>
                      <a:pt x="233363" y="6667"/>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551" name="Google Shape;1551;p38"/>
            <p:cNvGrpSpPr/>
            <p:nvPr/>
          </p:nvGrpSpPr>
          <p:grpSpPr>
            <a:xfrm flipH="1">
              <a:off x="3181051" y="282074"/>
              <a:ext cx="1338019" cy="1153911"/>
              <a:chOff x="-4463347" y="1530414"/>
              <a:chExt cx="1517717" cy="1308882"/>
            </a:xfrm>
          </p:grpSpPr>
          <p:sp>
            <p:nvSpPr>
              <p:cNvPr id="1552" name="Google Shape;1552;p38"/>
              <p:cNvSpPr/>
              <p:nvPr/>
            </p:nvSpPr>
            <p:spPr>
              <a:xfrm flipH="1">
                <a:off x="-4357213" y="1530414"/>
                <a:ext cx="1411584" cy="1308882"/>
              </a:xfrm>
              <a:custGeom>
                <a:avLst/>
                <a:gdLst/>
                <a:ahLst/>
                <a:cxnLst/>
                <a:rect l="l" t="t" r="r" b="b"/>
                <a:pathLst>
                  <a:path w="1283258" h="1189893" extrusionOk="0">
                    <a:moveTo>
                      <a:pt x="62715" y="273997"/>
                    </a:moveTo>
                    <a:cubicBezTo>
                      <a:pt x="-55395" y="483547"/>
                      <a:pt x="6518" y="763583"/>
                      <a:pt x="138915" y="963608"/>
                    </a:cubicBezTo>
                    <a:cubicBezTo>
                      <a:pt x="198923" y="1054095"/>
                      <a:pt x="276075" y="1137915"/>
                      <a:pt x="375135" y="1172205"/>
                    </a:cubicBezTo>
                    <a:cubicBezTo>
                      <a:pt x="520868" y="1222687"/>
                      <a:pt x="677078" y="1156012"/>
                      <a:pt x="815191" y="1086480"/>
                    </a:cubicBezTo>
                    <a:cubicBezTo>
                      <a:pt x="1124753" y="930270"/>
                      <a:pt x="1488608" y="542602"/>
                      <a:pt x="1142850" y="201607"/>
                    </a:cubicBezTo>
                    <a:cubicBezTo>
                      <a:pt x="874245" y="-64140"/>
                      <a:pt x="270360" y="-93668"/>
                      <a:pt x="62715" y="27399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53" name="Google Shape;1553;p38"/>
              <p:cNvSpPr/>
              <p:nvPr/>
            </p:nvSpPr>
            <p:spPr>
              <a:xfrm flipH="1">
                <a:off x="-4463347" y="1796857"/>
                <a:ext cx="687324" cy="241599"/>
              </a:xfrm>
              <a:custGeom>
                <a:avLst/>
                <a:gdLst/>
                <a:ahLst/>
                <a:cxnLst/>
                <a:rect l="l" t="t" r="r" b="b"/>
                <a:pathLst>
                  <a:path w="624840" h="219635" extrusionOk="0">
                    <a:moveTo>
                      <a:pt x="624840" y="219635"/>
                    </a:moveTo>
                    <a:lnTo>
                      <a:pt x="0" y="219635"/>
                    </a:lnTo>
                    <a:cubicBezTo>
                      <a:pt x="3810" y="184393"/>
                      <a:pt x="27623" y="156770"/>
                      <a:pt x="60008" y="143435"/>
                    </a:cubicBezTo>
                    <a:cubicBezTo>
                      <a:pt x="93345" y="130101"/>
                      <a:pt x="133350" y="136768"/>
                      <a:pt x="160973" y="159628"/>
                    </a:cubicBezTo>
                    <a:cubicBezTo>
                      <a:pt x="165735" y="110098"/>
                      <a:pt x="185738" y="60568"/>
                      <a:pt x="222885" y="28183"/>
                    </a:cubicBezTo>
                    <a:cubicBezTo>
                      <a:pt x="264795" y="-8012"/>
                      <a:pt x="324803" y="-8012"/>
                      <a:pt x="370523" y="20563"/>
                    </a:cubicBezTo>
                    <a:cubicBezTo>
                      <a:pt x="424815" y="53901"/>
                      <a:pt x="435293" y="105335"/>
                      <a:pt x="430530" y="165343"/>
                    </a:cubicBezTo>
                    <a:cubicBezTo>
                      <a:pt x="431483" y="155818"/>
                      <a:pt x="469583" y="139626"/>
                      <a:pt x="478155" y="136768"/>
                    </a:cubicBezTo>
                    <a:cubicBezTo>
                      <a:pt x="498158" y="130101"/>
                      <a:pt x="518160" y="130101"/>
                      <a:pt x="538163" y="137720"/>
                    </a:cubicBezTo>
                    <a:cubicBezTo>
                      <a:pt x="575310" y="150103"/>
                      <a:pt x="604838" y="185345"/>
                      <a:pt x="624840" y="2196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54" name="Google Shape;1554;p38"/>
              <p:cNvSpPr/>
              <p:nvPr/>
            </p:nvSpPr>
            <p:spPr>
              <a:xfrm flipH="1">
                <a:off x="-3792189" y="2106218"/>
                <a:ext cx="687324" cy="241599"/>
              </a:xfrm>
              <a:custGeom>
                <a:avLst/>
                <a:gdLst/>
                <a:ahLst/>
                <a:cxnLst/>
                <a:rect l="l" t="t" r="r" b="b"/>
                <a:pathLst>
                  <a:path w="624840" h="219635" extrusionOk="0">
                    <a:moveTo>
                      <a:pt x="624840" y="219635"/>
                    </a:moveTo>
                    <a:lnTo>
                      <a:pt x="0" y="219635"/>
                    </a:lnTo>
                    <a:cubicBezTo>
                      <a:pt x="3810" y="184393"/>
                      <a:pt x="27623" y="156770"/>
                      <a:pt x="60008" y="143435"/>
                    </a:cubicBezTo>
                    <a:cubicBezTo>
                      <a:pt x="93345" y="130101"/>
                      <a:pt x="133350" y="136768"/>
                      <a:pt x="160973" y="159628"/>
                    </a:cubicBezTo>
                    <a:cubicBezTo>
                      <a:pt x="165735" y="110098"/>
                      <a:pt x="185738" y="60568"/>
                      <a:pt x="222885" y="28183"/>
                    </a:cubicBezTo>
                    <a:cubicBezTo>
                      <a:pt x="264795" y="-8012"/>
                      <a:pt x="324803" y="-8012"/>
                      <a:pt x="370523" y="20563"/>
                    </a:cubicBezTo>
                    <a:cubicBezTo>
                      <a:pt x="424815" y="53901"/>
                      <a:pt x="435293" y="105335"/>
                      <a:pt x="430530" y="165343"/>
                    </a:cubicBezTo>
                    <a:cubicBezTo>
                      <a:pt x="431483" y="155818"/>
                      <a:pt x="469583" y="139626"/>
                      <a:pt x="478155" y="136768"/>
                    </a:cubicBezTo>
                    <a:cubicBezTo>
                      <a:pt x="498158" y="130101"/>
                      <a:pt x="518160" y="130101"/>
                      <a:pt x="538163" y="137720"/>
                    </a:cubicBezTo>
                    <a:cubicBezTo>
                      <a:pt x="575310" y="150103"/>
                      <a:pt x="604838" y="185345"/>
                      <a:pt x="624840" y="2196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55" name="Google Shape;1555;p38"/>
              <p:cNvSpPr/>
              <p:nvPr/>
            </p:nvSpPr>
            <p:spPr>
              <a:xfrm flipH="1">
                <a:off x="-3981070" y="1732455"/>
                <a:ext cx="555307" cy="58673"/>
              </a:xfrm>
              <a:custGeom>
                <a:avLst/>
                <a:gdLst/>
                <a:ahLst/>
                <a:cxnLst/>
                <a:rect l="l" t="t" r="r" b="b"/>
                <a:pathLst>
                  <a:path w="504825" h="53339" extrusionOk="0">
                    <a:moveTo>
                      <a:pt x="0" y="0"/>
                    </a:moveTo>
                    <a:cubicBezTo>
                      <a:pt x="50483" y="0"/>
                      <a:pt x="50483" y="53340"/>
                      <a:pt x="100965" y="53340"/>
                    </a:cubicBezTo>
                    <a:cubicBezTo>
                      <a:pt x="151447" y="53340"/>
                      <a:pt x="151447"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56" name="Google Shape;1556;p38"/>
              <p:cNvSpPr/>
              <p:nvPr/>
            </p:nvSpPr>
            <p:spPr>
              <a:xfrm flipH="1">
                <a:off x="-3610884" y="1888708"/>
                <a:ext cx="555307" cy="58674"/>
              </a:xfrm>
              <a:custGeom>
                <a:avLst/>
                <a:gdLst/>
                <a:ahLst/>
                <a:cxnLst/>
                <a:rect l="l" t="t" r="r" b="b"/>
                <a:pathLst>
                  <a:path w="504825" h="53340" extrusionOk="0">
                    <a:moveTo>
                      <a:pt x="0" y="0"/>
                    </a:moveTo>
                    <a:cubicBezTo>
                      <a:pt x="50482" y="0"/>
                      <a:pt x="50482" y="53340"/>
                      <a:pt x="100965" y="53340"/>
                    </a:cubicBezTo>
                    <a:cubicBezTo>
                      <a:pt x="151447" y="53340"/>
                      <a:pt x="151447" y="0"/>
                      <a:pt x="201930" y="0"/>
                    </a:cubicBezTo>
                    <a:cubicBezTo>
                      <a:pt x="252413" y="0"/>
                      <a:pt x="252413" y="53340"/>
                      <a:pt x="302895" y="53340"/>
                    </a:cubicBezTo>
                    <a:cubicBezTo>
                      <a:pt x="353378" y="53340"/>
                      <a:pt x="353378" y="0"/>
                      <a:pt x="403860" y="0"/>
                    </a:cubicBezTo>
                    <a:cubicBezTo>
                      <a:pt x="454342" y="0"/>
                      <a:pt x="454342"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57" name="Google Shape;1557;p38"/>
              <p:cNvSpPr/>
              <p:nvPr/>
            </p:nvSpPr>
            <p:spPr>
              <a:xfrm flipH="1">
                <a:off x="-3755602" y="2548331"/>
                <a:ext cx="555307" cy="58674"/>
              </a:xfrm>
              <a:custGeom>
                <a:avLst/>
                <a:gdLst/>
                <a:ahLst/>
                <a:cxnLst/>
                <a:rect l="l" t="t" r="r" b="b"/>
                <a:pathLst>
                  <a:path w="504825" h="53340" extrusionOk="0">
                    <a:moveTo>
                      <a:pt x="0" y="0"/>
                    </a:moveTo>
                    <a:cubicBezTo>
                      <a:pt x="50483" y="0"/>
                      <a:pt x="50483" y="53340"/>
                      <a:pt x="100965" y="53340"/>
                    </a:cubicBezTo>
                    <a:cubicBezTo>
                      <a:pt x="151447" y="53340"/>
                      <a:pt x="151447"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558" name="Google Shape;1558;p38"/>
            <p:cNvSpPr/>
            <p:nvPr/>
          </p:nvSpPr>
          <p:spPr>
            <a:xfrm>
              <a:off x="2019681" y="1628133"/>
              <a:ext cx="293458" cy="64067"/>
            </a:xfrm>
            <a:custGeom>
              <a:avLst/>
              <a:gdLst/>
              <a:ahLst/>
              <a:cxnLst/>
              <a:rect l="l" t="t" r="r" b="b"/>
              <a:pathLst>
                <a:path w="1185687" h="258858" extrusionOk="0">
                  <a:moveTo>
                    <a:pt x="11255" y="249062"/>
                  </a:moveTo>
                  <a:cubicBezTo>
                    <a:pt x="16970" y="251920"/>
                    <a:pt x="8398" y="262397"/>
                    <a:pt x="3635" y="257635"/>
                  </a:cubicBezTo>
                  <a:cubicBezTo>
                    <a:pt x="-1127" y="252872"/>
                    <a:pt x="-175" y="245252"/>
                    <a:pt x="778" y="238585"/>
                  </a:cubicBezTo>
                  <a:cubicBezTo>
                    <a:pt x="42688" y="75707"/>
                    <a:pt x="218900" y="-32878"/>
                    <a:pt x="373205" y="9032"/>
                  </a:cubicBezTo>
                  <a:cubicBezTo>
                    <a:pt x="487505" y="40465"/>
                    <a:pt x="581803" y="140477"/>
                    <a:pt x="698960" y="150955"/>
                  </a:cubicBezTo>
                  <a:cubicBezTo>
                    <a:pt x="792305" y="158575"/>
                    <a:pt x="880888" y="108092"/>
                    <a:pt x="973280" y="92852"/>
                  </a:cubicBezTo>
                  <a:cubicBezTo>
                    <a:pt x="1065673" y="77612"/>
                    <a:pt x="1184735" y="128095"/>
                    <a:pt x="1185688" y="227155"/>
                  </a:cubicBezTo>
                  <a:cubicBezTo>
                    <a:pt x="1170448" y="232870"/>
                    <a:pt x="1172353" y="244300"/>
                    <a:pt x="1156160" y="244300"/>
                  </a:cubicBezTo>
                  <a:lnTo>
                    <a:pt x="11255" y="249062"/>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59" name="Google Shape;1559;p38"/>
            <p:cNvSpPr/>
            <p:nvPr/>
          </p:nvSpPr>
          <p:spPr>
            <a:xfrm>
              <a:off x="1890067" y="1657398"/>
              <a:ext cx="293458" cy="64067"/>
            </a:xfrm>
            <a:custGeom>
              <a:avLst/>
              <a:gdLst/>
              <a:ahLst/>
              <a:cxnLst/>
              <a:rect l="l" t="t" r="r" b="b"/>
              <a:pathLst>
                <a:path w="1185687" h="258858" extrusionOk="0">
                  <a:moveTo>
                    <a:pt x="11255" y="249062"/>
                  </a:moveTo>
                  <a:cubicBezTo>
                    <a:pt x="16970" y="251920"/>
                    <a:pt x="8398" y="262397"/>
                    <a:pt x="3635" y="257635"/>
                  </a:cubicBezTo>
                  <a:cubicBezTo>
                    <a:pt x="-1127" y="253825"/>
                    <a:pt x="-175" y="245252"/>
                    <a:pt x="778" y="238585"/>
                  </a:cubicBezTo>
                  <a:cubicBezTo>
                    <a:pt x="42688" y="75707"/>
                    <a:pt x="218900" y="-32878"/>
                    <a:pt x="373205" y="9032"/>
                  </a:cubicBezTo>
                  <a:cubicBezTo>
                    <a:pt x="487505" y="40465"/>
                    <a:pt x="581803" y="140477"/>
                    <a:pt x="698960" y="150955"/>
                  </a:cubicBezTo>
                  <a:cubicBezTo>
                    <a:pt x="792305" y="158575"/>
                    <a:pt x="880888" y="108092"/>
                    <a:pt x="973280" y="92852"/>
                  </a:cubicBezTo>
                  <a:cubicBezTo>
                    <a:pt x="1065673" y="78565"/>
                    <a:pt x="1184735" y="128095"/>
                    <a:pt x="1185688" y="227155"/>
                  </a:cubicBezTo>
                  <a:cubicBezTo>
                    <a:pt x="1170448" y="232870"/>
                    <a:pt x="1172353" y="244300"/>
                    <a:pt x="1156160" y="244300"/>
                  </a:cubicBezTo>
                  <a:lnTo>
                    <a:pt x="11255" y="249062"/>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6" name="TextBox 5">
            <a:extLst>
              <a:ext uri="{FF2B5EF4-FFF2-40B4-BE49-F238E27FC236}">
                <a16:creationId xmlns:a16="http://schemas.microsoft.com/office/drawing/2014/main" xmlns="" id="{14DE5B5A-848A-80BE-E158-0B0DAAD48E72}"/>
              </a:ext>
            </a:extLst>
          </p:cNvPr>
          <p:cNvSpPr txBox="1"/>
          <p:nvPr/>
        </p:nvSpPr>
        <p:spPr>
          <a:xfrm>
            <a:off x="3165480" y="2440862"/>
            <a:ext cx="5817808" cy="165167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69641F"/>
                </a:solidFill>
                <a:effectLst/>
                <a:uLnTx/>
                <a:uFillTx/>
                <a:latin typeface="Arial"/>
                <a:cs typeface="Arial"/>
                <a:sym typeface="Arial"/>
              </a:rPr>
              <a:t>SỰ PHÁT TRIỂN VÀ PHÂN BỐ NÔNG NGHIỆP</a:t>
            </a:r>
          </a:p>
        </p:txBody>
      </p:sp>
      <p:sp>
        <p:nvSpPr>
          <p:cNvPr id="11" name="Rectangle 10">
            <a:extLst>
              <a:ext uri="{FF2B5EF4-FFF2-40B4-BE49-F238E27FC236}">
                <a16:creationId xmlns:a16="http://schemas.microsoft.com/office/drawing/2014/main" xmlns="" id="{87132215-FD4B-B8FD-6B42-F1AE404614CB}"/>
              </a:ext>
            </a:extLst>
          </p:cNvPr>
          <p:cNvSpPr/>
          <p:nvPr/>
        </p:nvSpPr>
        <p:spPr>
          <a:xfrm>
            <a:off x="5502308" y="1099816"/>
            <a:ext cx="1993555" cy="1121321"/>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a:noFill/>
                </a:ln>
                <a:solidFill>
                  <a:srgbClr val="D7DD3F">
                    <a:lumMod val="20000"/>
                    <a:lumOff val="80000"/>
                  </a:srgbClr>
                </a:solidFill>
                <a:effectLst/>
                <a:uLnTx/>
                <a:uFillTx/>
                <a:latin typeface="Arial"/>
                <a:ea typeface="+mn-ea"/>
                <a:cs typeface="+mn-cs"/>
                <a:sym typeface="Arial"/>
              </a:rPr>
              <a:t>02</a:t>
            </a:r>
          </a:p>
        </p:txBody>
      </p:sp>
    </p:spTree>
  </p:cSld>
  <p:clrMapOvr>
    <a:masterClrMapping/>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xmlns="" id="{10497883-A3C2-35F6-BA19-8A291C8DEBE7}"/>
              </a:ext>
            </a:extLst>
          </p:cNvPr>
          <p:cNvSpPr/>
          <p:nvPr/>
        </p:nvSpPr>
        <p:spPr>
          <a:xfrm>
            <a:off x="910936" y="458933"/>
            <a:ext cx="7322128" cy="1179368"/>
          </a:xfrm>
          <a:prstGeom prst="roundRect">
            <a:avLst/>
          </a:prstGeom>
          <a:solidFill>
            <a:srgbClr val="FFF8E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2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Câu </a:t>
            </a:r>
            <a:r>
              <a:rPr lang="en-US" sz="2200" kern="1200" noProof="1">
                <a:solidFill>
                  <a:prstClr val="black"/>
                </a:solidFill>
                <a:latin typeface="Arial" panose="020B0604020202020204" pitchFamily="34" charset="0"/>
                <a:cs typeface="Arial" panose="020B0604020202020204" pitchFamily="34" charset="0"/>
              </a:rPr>
              <a:t>5</a:t>
            </a:r>
            <a:r>
              <a:rPr kumimoji="0" lang="vi-VN" sz="22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 </a:t>
            </a:r>
            <a:r>
              <a:rPr lang="vi-VN" sz="2200" kern="1200" noProof="1">
                <a:solidFill>
                  <a:prstClr val="black"/>
                </a:solidFill>
                <a:cs typeface="Arial" panose="020B0604020202020204" pitchFamily="34" charset="0"/>
              </a:rPr>
              <a:t>Đồng bằng sông Hồng có năng suất lúa cao hơn Đồng bằng sông Cửu Long chủ yếu là do:</a:t>
            </a:r>
            <a:endParaRPr kumimoji="0" lang="vi-VN" sz="22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3" name="Đáp án đúng">
            <a:extLst>
              <a:ext uri="{FF2B5EF4-FFF2-40B4-BE49-F238E27FC236}">
                <a16:creationId xmlns:a16="http://schemas.microsoft.com/office/drawing/2014/main" xmlns="" id="{D076991C-88F8-DF4A-0E40-9EFB25927F18}"/>
              </a:ext>
            </a:extLst>
          </p:cNvPr>
          <p:cNvSpPr/>
          <p:nvPr/>
        </p:nvSpPr>
        <p:spPr>
          <a:xfrm>
            <a:off x="910938" y="3409949"/>
            <a:ext cx="3401291" cy="1328304"/>
          </a:xfrm>
          <a:prstGeom prst="roundRect">
            <a:avLst/>
          </a:prstGeom>
          <a:solidFill>
            <a:srgbClr val="FFF8E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lang="vi-VN" sz="2000" kern="1200" noProof="1">
                <a:solidFill>
                  <a:prstClr val="black"/>
                </a:solidFill>
                <a:cs typeface="Arial" panose="020B0604020202020204" pitchFamily="34" charset="0"/>
              </a:rPr>
              <a:t>B. trình độ thâm canh </a:t>
            </a:r>
            <a:endParaRPr lang="en-US" sz="2000" kern="1200" noProof="1">
              <a:solidFill>
                <a:prstClr val="black"/>
              </a:solidFill>
              <a:cs typeface="Arial" panose="020B0604020202020204" pitchFamily="34" charset="0"/>
            </a:endParaRPr>
          </a:p>
          <a:p>
            <a:pPr lvl="0" algn="ctr" defTabSz="685800">
              <a:lnSpc>
                <a:spcPct val="150000"/>
              </a:lnSpc>
              <a:buClrTx/>
            </a:pPr>
            <a:r>
              <a:rPr lang="vi-VN" sz="2000" kern="1200" noProof="1">
                <a:solidFill>
                  <a:prstClr val="black"/>
                </a:solidFill>
                <a:cs typeface="Arial" panose="020B0604020202020204" pitchFamily="34" charset="0"/>
              </a:rPr>
              <a:t>cao hơn.</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 name="Đáp án sai 1">
            <a:extLst>
              <a:ext uri="{FF2B5EF4-FFF2-40B4-BE49-F238E27FC236}">
                <a16:creationId xmlns:a16="http://schemas.microsoft.com/office/drawing/2014/main" xmlns="" id="{6157F173-350D-0EDB-6A28-7B62FB86313E}"/>
              </a:ext>
            </a:extLst>
          </p:cNvPr>
          <p:cNvSpPr/>
          <p:nvPr/>
        </p:nvSpPr>
        <p:spPr>
          <a:xfrm>
            <a:off x="910936" y="1853045"/>
            <a:ext cx="3401291" cy="1328305"/>
          </a:xfrm>
          <a:prstGeom prst="roundRect">
            <a:avLst>
              <a:gd name="adj" fmla="val 10930"/>
            </a:avLst>
          </a:prstGeom>
          <a:solidFill>
            <a:srgbClr val="FFF8E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lang="vi-VN" sz="2000" kern="1200" noProof="1">
                <a:solidFill>
                  <a:prstClr val="black"/>
                </a:solidFill>
                <a:cs typeface="Arial" panose="020B0604020202020204" pitchFamily="34" charset="0"/>
              </a:rPr>
              <a:t>A. áp dụng nhiều biện pháp khoa học kĩ thuật.</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 name="Đáp án sai 2">
            <a:extLst>
              <a:ext uri="{FF2B5EF4-FFF2-40B4-BE49-F238E27FC236}">
                <a16:creationId xmlns:a16="http://schemas.microsoft.com/office/drawing/2014/main" xmlns="" id="{056EA4DA-BB20-E05D-8F76-9D1196CB7878}"/>
              </a:ext>
            </a:extLst>
          </p:cNvPr>
          <p:cNvSpPr/>
          <p:nvPr/>
        </p:nvSpPr>
        <p:spPr>
          <a:xfrm>
            <a:off x="4831773" y="1853045"/>
            <a:ext cx="3401291" cy="1328305"/>
          </a:xfrm>
          <a:prstGeom prst="roundRect">
            <a:avLst>
              <a:gd name="adj" fmla="val 9496"/>
            </a:avLst>
          </a:prstGeom>
          <a:solidFill>
            <a:srgbClr val="FFF8E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lang="vi-VN" sz="2000" kern="1200" noProof="1">
                <a:solidFill>
                  <a:prstClr val="black"/>
                </a:solidFill>
                <a:cs typeface="Arial" panose="020B0604020202020204" pitchFamily="34" charset="0"/>
              </a:rPr>
              <a:t>C. sử dụng nhiều giống </a:t>
            </a:r>
            <a:endParaRPr lang="en-US" sz="2000" kern="1200" noProof="1">
              <a:solidFill>
                <a:prstClr val="black"/>
              </a:solidFill>
              <a:cs typeface="Arial" panose="020B0604020202020204" pitchFamily="34" charset="0"/>
            </a:endParaRPr>
          </a:p>
          <a:p>
            <a:pPr lvl="0" algn="ctr" defTabSz="685800">
              <a:lnSpc>
                <a:spcPct val="150000"/>
              </a:lnSpc>
              <a:buClrTx/>
            </a:pPr>
            <a:r>
              <a:rPr lang="vi-VN" sz="2000" kern="1200" noProof="1">
                <a:solidFill>
                  <a:prstClr val="black"/>
                </a:solidFill>
                <a:cs typeface="Arial" panose="020B0604020202020204" pitchFamily="34" charset="0"/>
              </a:rPr>
              <a:t>cao sản.</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Đáp án sai 3">
            <a:extLst>
              <a:ext uri="{FF2B5EF4-FFF2-40B4-BE49-F238E27FC236}">
                <a16:creationId xmlns:a16="http://schemas.microsoft.com/office/drawing/2014/main" xmlns="" id="{57AE7A24-5093-512E-DD40-099C6104F9EA}"/>
              </a:ext>
            </a:extLst>
          </p:cNvPr>
          <p:cNvSpPr/>
          <p:nvPr/>
        </p:nvSpPr>
        <p:spPr>
          <a:xfrm>
            <a:off x="4831772" y="3409949"/>
            <a:ext cx="3401291" cy="1328304"/>
          </a:xfrm>
          <a:prstGeom prst="roundRect">
            <a:avLst/>
          </a:prstGeom>
          <a:solidFill>
            <a:srgbClr val="FFF8E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lang="vi-VN" sz="2000" kern="1200" noProof="1">
                <a:solidFill>
                  <a:prstClr val="black"/>
                </a:solidFill>
                <a:cs typeface="Arial" panose="020B0604020202020204" pitchFamily="34" charset="0"/>
              </a:rPr>
              <a:t>D. người dân có kinh nghiệm trong sản xuất.</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xmlns="" id="{AAA2F224-2558-BE1F-17D4-F8CCD539E9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8" name="Picture 5">
            <a:extLst>
              <a:ext uri="{FF2B5EF4-FFF2-40B4-BE49-F238E27FC236}">
                <a16:creationId xmlns:a16="http://schemas.microsoft.com/office/drawing/2014/main" xmlns="" id="{0727395A-7FEF-578A-E8F9-D6FE0498A00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612325" y="3782676"/>
            <a:ext cx="639785" cy="556871"/>
          </a:xfrm>
          <a:prstGeom prst="rect">
            <a:avLst/>
          </a:prstGeom>
        </p:spPr>
      </p:pic>
      <p:pic>
        <p:nvPicPr>
          <p:cNvPr id="9" name="Picture 10">
            <a:extLst>
              <a:ext uri="{FF2B5EF4-FFF2-40B4-BE49-F238E27FC236}">
                <a16:creationId xmlns:a16="http://schemas.microsoft.com/office/drawing/2014/main" xmlns="" id="{9ADD1BD6-C757-DC9E-20F8-A12326B7B25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595471" y="2253961"/>
            <a:ext cx="637592" cy="568036"/>
          </a:xfrm>
          <a:prstGeom prst="rect">
            <a:avLst/>
          </a:prstGeom>
        </p:spPr>
      </p:pic>
      <p:pic>
        <p:nvPicPr>
          <p:cNvPr id="10" name="Picture 10">
            <a:extLst>
              <a:ext uri="{FF2B5EF4-FFF2-40B4-BE49-F238E27FC236}">
                <a16:creationId xmlns:a16="http://schemas.microsoft.com/office/drawing/2014/main" xmlns="" id="{1758BE67-E40D-1534-0C07-A221FB41977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595471" y="3777093"/>
            <a:ext cx="637592" cy="568036"/>
          </a:xfrm>
          <a:prstGeom prst="rect">
            <a:avLst/>
          </a:prstGeom>
        </p:spPr>
      </p:pic>
      <p:pic>
        <p:nvPicPr>
          <p:cNvPr id="11" name="Picture 10">
            <a:extLst>
              <a:ext uri="{FF2B5EF4-FFF2-40B4-BE49-F238E27FC236}">
                <a16:creationId xmlns:a16="http://schemas.microsoft.com/office/drawing/2014/main" xmlns="" id="{A9B2D636-A5C0-C967-6DCC-F26B4563313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614518" y="2253961"/>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xmlns="" id="{81668A83-6720-AEA9-85A4-80909E7BBD6C}"/>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Tree>
    <p:extLst>
      <p:ext uri="{BB962C8B-B14F-4D97-AF65-F5344CB8AC3E}">
        <p14:creationId xmlns:p14="http://schemas.microsoft.com/office/powerpoint/2010/main" val="7897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trips(downLeft)">
                                      <p:cBhvr>
                                        <p:cTn id="15" dur="500"/>
                                        <p:tgtEl>
                                          <p:spTgt spid="3"/>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xmlns="" id="{0CCD0B2A-2FD8-600D-80E9-0C9599552D48}"/>
              </a:ext>
            </a:extLst>
          </p:cNvPr>
          <p:cNvSpPr/>
          <p:nvPr/>
        </p:nvSpPr>
        <p:spPr>
          <a:xfrm>
            <a:off x="461390" y="562358"/>
            <a:ext cx="8221220" cy="1499616"/>
          </a:xfrm>
          <a:prstGeom prst="roundRect">
            <a:avLst/>
          </a:prstGeom>
          <a:solidFill>
            <a:srgbClr val="FFF8E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2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Câu </a:t>
            </a:r>
            <a:r>
              <a:rPr lang="en-US" sz="2200" kern="1200" noProof="1">
                <a:solidFill>
                  <a:prstClr val="black"/>
                </a:solidFill>
                <a:latin typeface="Arial" panose="020B0604020202020204" pitchFamily="34" charset="0"/>
                <a:cs typeface="Arial" panose="020B0604020202020204" pitchFamily="34" charset="0"/>
              </a:rPr>
              <a:t>6</a:t>
            </a:r>
            <a:r>
              <a:rPr kumimoji="0" lang="vi-VN" sz="22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 </a:t>
            </a:r>
            <a:r>
              <a:rPr lang="vi-VN" sz="2200" kern="1200" noProof="1">
                <a:solidFill>
                  <a:prstClr val="black"/>
                </a:solidFill>
                <a:cs typeface="Arial" panose="020B0604020202020204" pitchFamily="34" charset="0"/>
              </a:rPr>
              <a:t>Nguyên nhân nào sau đây là chủ yếu làm cho hoạt động nuôi trồng thủy sản ở nước ta hiện nay phát triển nhanh?</a:t>
            </a:r>
            <a:endParaRPr kumimoji="0" lang="vi-VN" sz="22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3" name="Đáp án đúng">
            <a:extLst>
              <a:ext uri="{FF2B5EF4-FFF2-40B4-BE49-F238E27FC236}">
                <a16:creationId xmlns:a16="http://schemas.microsoft.com/office/drawing/2014/main" xmlns="" id="{2C2FEEF1-2265-44E3-6C92-2DE31AD55965}"/>
              </a:ext>
            </a:extLst>
          </p:cNvPr>
          <p:cNvSpPr/>
          <p:nvPr/>
        </p:nvSpPr>
        <p:spPr>
          <a:xfrm>
            <a:off x="790420" y="2389088"/>
            <a:ext cx="3401568" cy="996696"/>
          </a:xfrm>
          <a:prstGeom prst="roundRect">
            <a:avLst/>
          </a:prstGeom>
          <a:solidFill>
            <a:srgbClr val="FFF8E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lang="vi-VN" sz="2000" kern="1200" noProof="1">
                <a:solidFill>
                  <a:prstClr val="black"/>
                </a:solidFill>
                <a:cs typeface="Arial" panose="020B0604020202020204" pitchFamily="34" charset="0"/>
              </a:rPr>
              <a:t>A. Thị trường tiêu thụ ngày càng được mở rộng.</a:t>
            </a:r>
            <a:endPar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14" name="Đáp án sai 1">
            <a:extLst>
              <a:ext uri="{FF2B5EF4-FFF2-40B4-BE49-F238E27FC236}">
                <a16:creationId xmlns:a16="http://schemas.microsoft.com/office/drawing/2014/main" xmlns="" id="{90355ABD-9133-51D5-160E-A0AF0B526F9A}"/>
              </a:ext>
            </a:extLst>
          </p:cNvPr>
          <p:cNvSpPr/>
          <p:nvPr/>
        </p:nvSpPr>
        <p:spPr>
          <a:xfrm>
            <a:off x="790420" y="3584446"/>
            <a:ext cx="3401568" cy="996696"/>
          </a:xfrm>
          <a:prstGeom prst="roundRect">
            <a:avLst/>
          </a:prstGeom>
          <a:solidFill>
            <a:srgbClr val="FFF8E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lang="vi-VN" sz="2000" kern="1200" noProof="1">
                <a:solidFill>
                  <a:prstClr val="black"/>
                </a:solidFill>
                <a:cs typeface="Arial" panose="020B0604020202020204" pitchFamily="34" charset="0"/>
              </a:rPr>
              <a:t>B. Diện tích mặt nước nuôi trồng thủy sản tăng.</a:t>
            </a:r>
            <a:endPar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15" name="Đáp án sai 2">
            <a:extLst>
              <a:ext uri="{FF2B5EF4-FFF2-40B4-BE49-F238E27FC236}">
                <a16:creationId xmlns:a16="http://schemas.microsoft.com/office/drawing/2014/main" xmlns="" id="{B3641D0B-8A9A-30E5-813B-64F8BB299555}"/>
              </a:ext>
            </a:extLst>
          </p:cNvPr>
          <p:cNvSpPr/>
          <p:nvPr/>
        </p:nvSpPr>
        <p:spPr>
          <a:xfrm>
            <a:off x="4831772" y="2389088"/>
            <a:ext cx="3401568" cy="996696"/>
          </a:xfrm>
          <a:prstGeom prst="roundRect">
            <a:avLst/>
          </a:prstGeom>
          <a:solidFill>
            <a:srgbClr val="FFF8E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lang="vi-VN" sz="2000" kern="1200" noProof="1">
                <a:solidFill>
                  <a:prstClr val="black"/>
                </a:solidFill>
                <a:cs typeface="Arial" panose="020B0604020202020204" pitchFamily="34" charset="0"/>
              </a:rPr>
              <a:t>C. Công nghiệp chế biến đáp ứng được nhu cầu.</a:t>
            </a:r>
            <a:endPar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17" name="Đáp án sai 3">
            <a:extLst>
              <a:ext uri="{FF2B5EF4-FFF2-40B4-BE49-F238E27FC236}">
                <a16:creationId xmlns:a16="http://schemas.microsoft.com/office/drawing/2014/main" xmlns="" id="{63B0DC3C-D8F7-2C8E-98F7-83A0FE04CD79}"/>
              </a:ext>
            </a:extLst>
          </p:cNvPr>
          <p:cNvSpPr/>
          <p:nvPr/>
        </p:nvSpPr>
        <p:spPr>
          <a:xfrm>
            <a:off x="4831772" y="3584446"/>
            <a:ext cx="3401568" cy="996696"/>
          </a:xfrm>
          <a:prstGeom prst="roundRect">
            <a:avLst/>
          </a:prstGeom>
          <a:solidFill>
            <a:srgbClr val="FFF8E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lang="en-US" sz="2000" kern="1200" noProof="1">
                <a:solidFill>
                  <a:prstClr val="black"/>
                </a:solidFill>
                <a:latin typeface="Arial" panose="020B0604020202020204" pitchFamily="34" charset="0"/>
                <a:cs typeface="Arial" panose="020B0604020202020204" pitchFamily="34" charset="0"/>
              </a:rPr>
              <a:t>D. Ứng dụng nhiều tiến bộ của khoa học kĩ thuật.</a:t>
            </a:r>
            <a:endPar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pic>
        <p:nvPicPr>
          <p:cNvPr id="18" name="Correct sound effect and wrong sound effect (mp3cut.net)">
            <a:hlinkClick r:id="" action="ppaction://media"/>
            <a:extLst>
              <a:ext uri="{FF2B5EF4-FFF2-40B4-BE49-F238E27FC236}">
                <a16:creationId xmlns:a16="http://schemas.microsoft.com/office/drawing/2014/main" xmlns="" id="{A13A37FD-B534-2062-25EE-F437ED1731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19" name="Picture 5">
            <a:extLst>
              <a:ext uri="{FF2B5EF4-FFF2-40B4-BE49-F238E27FC236}">
                <a16:creationId xmlns:a16="http://schemas.microsoft.com/office/drawing/2014/main" xmlns="" id="{FD72D41D-B023-F83E-0775-3F3C6EF1563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457582" y="2606786"/>
            <a:ext cx="639785" cy="556871"/>
          </a:xfrm>
          <a:prstGeom prst="rect">
            <a:avLst/>
          </a:prstGeom>
        </p:spPr>
      </p:pic>
      <p:pic>
        <p:nvPicPr>
          <p:cNvPr id="20" name="Picture 10">
            <a:extLst>
              <a:ext uri="{FF2B5EF4-FFF2-40B4-BE49-F238E27FC236}">
                <a16:creationId xmlns:a16="http://schemas.microsoft.com/office/drawing/2014/main" xmlns="" id="{8655918F-B050-154C-CBDB-80605F03B44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446843" y="2595621"/>
            <a:ext cx="637592" cy="568036"/>
          </a:xfrm>
          <a:prstGeom prst="rect">
            <a:avLst/>
          </a:prstGeom>
        </p:spPr>
      </p:pic>
      <p:pic>
        <p:nvPicPr>
          <p:cNvPr id="21" name="Picture 10">
            <a:extLst>
              <a:ext uri="{FF2B5EF4-FFF2-40B4-BE49-F238E27FC236}">
                <a16:creationId xmlns:a16="http://schemas.microsoft.com/office/drawing/2014/main" xmlns="" id="{738E6570-1F61-A55E-ABC5-60EF6B10B54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446843" y="3831823"/>
            <a:ext cx="637592" cy="568036"/>
          </a:xfrm>
          <a:prstGeom prst="rect">
            <a:avLst/>
          </a:prstGeom>
        </p:spPr>
      </p:pic>
      <p:pic>
        <p:nvPicPr>
          <p:cNvPr id="22" name="Picture 10">
            <a:extLst>
              <a:ext uri="{FF2B5EF4-FFF2-40B4-BE49-F238E27FC236}">
                <a16:creationId xmlns:a16="http://schemas.microsoft.com/office/drawing/2014/main" xmlns="" id="{CAF3C5A7-A822-B014-5BBC-A2B79D7CB6A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458679" y="3798776"/>
            <a:ext cx="637592" cy="568036"/>
          </a:xfrm>
          <a:prstGeom prst="rect">
            <a:avLst/>
          </a:prstGeom>
        </p:spPr>
      </p:pic>
      <p:pic>
        <p:nvPicPr>
          <p:cNvPr id="23" name="Correct sound effect and wrong sound effect (mp3cut.net) (1)">
            <a:hlinkClick r:id="" action="ppaction://media"/>
            <a:extLst>
              <a:ext uri="{FF2B5EF4-FFF2-40B4-BE49-F238E27FC236}">
                <a16:creationId xmlns:a16="http://schemas.microsoft.com/office/drawing/2014/main" xmlns="" id="{F7B8E98A-47B0-4740-062B-93A2CD926EB9}"/>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Tree>
    <p:extLst>
      <p:ext uri="{BB962C8B-B14F-4D97-AF65-F5344CB8AC3E}">
        <p14:creationId xmlns:p14="http://schemas.microsoft.com/office/powerpoint/2010/main" val="2041111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strips(downLeft)">
                                      <p:cBhvr>
                                        <p:cTn id="15" dur="500"/>
                                        <p:tgtEl>
                                          <p:spTgt spid="14"/>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strips(downLeft)">
                                      <p:cBhvr>
                                        <p:cTn id="18" dur="500"/>
                                        <p:tgtEl>
                                          <p:spTgt spid="1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strips(downLeft)">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18"/>
                                        </p:tgtEl>
                                      </p:cBhvr>
                                    </p:cmd>
                                  </p:childTnLst>
                                </p:cTn>
                              </p:par>
                              <p:par>
                                <p:cTn id="31" presetID="1" presetClass="entr" presetSubtype="0" fill="hold" nodeType="withEffect">
                                  <p:stCondLst>
                                    <p:cond delay="0"/>
                                  </p:stCondLst>
                                  <p:childTnLst>
                                    <p:set>
                                      <p:cBhvr>
                                        <p:cTn id="32" dur="1" fill="hold">
                                          <p:stCondLst>
                                            <p:cond delay="9"/>
                                          </p:stCondLst>
                                        </p:cTn>
                                        <p:tgtEl>
                                          <p:spTgt spid="19"/>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14"/>
                                        </p:tgtEl>
                                        <p:attrNameLst>
                                          <p:attrName>fillcolor</p:attrName>
                                        </p:attrNameLst>
                                      </p:cBhvr>
                                      <p:to>
                                        <a:srgbClr val="D99694"/>
                                      </p:to>
                                    </p:animClr>
                                    <p:set>
                                      <p:cBhvr>
                                        <p:cTn id="41" dur="500" fill="hold"/>
                                        <p:tgtEl>
                                          <p:spTgt spid="14"/>
                                        </p:tgtEl>
                                        <p:attrNameLst>
                                          <p:attrName>fill.type</p:attrName>
                                        </p:attrNameLst>
                                      </p:cBhvr>
                                      <p:to>
                                        <p:strVal val="solid"/>
                                      </p:to>
                                    </p:set>
                                    <p:set>
                                      <p:cBhvr>
                                        <p:cTn id="42" dur="500" fill="hold"/>
                                        <p:tgtEl>
                                          <p:spTgt spid="1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23"/>
                                        </p:tgtEl>
                                      </p:cBhvr>
                                    </p:cmd>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14"/>
                                        </p:tgtEl>
                                      </p:cBhvr>
                                    </p:animEffect>
                                    <p:animScale>
                                      <p:cBhvr>
                                        <p:cTn id="49"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5"/>
                                        </p:tgtEl>
                                        <p:attrNameLst>
                                          <p:attrName>fillcolor</p:attrName>
                                        </p:attrNameLst>
                                      </p:cBhvr>
                                      <p:to>
                                        <a:srgbClr val="D99694"/>
                                      </p:to>
                                    </p:animClr>
                                    <p:set>
                                      <p:cBhvr>
                                        <p:cTn id="55" dur="500" fill="hold"/>
                                        <p:tgtEl>
                                          <p:spTgt spid="15"/>
                                        </p:tgtEl>
                                        <p:attrNameLst>
                                          <p:attrName>fill.type</p:attrName>
                                        </p:attrNameLst>
                                      </p:cBhvr>
                                      <p:to>
                                        <p:strVal val="solid"/>
                                      </p:to>
                                    </p:set>
                                    <p:set>
                                      <p:cBhvr>
                                        <p:cTn id="56" dur="500" fill="hold"/>
                                        <p:tgtEl>
                                          <p:spTgt spid="1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23"/>
                                        </p:tgtEl>
                                      </p:cBhvr>
                                    </p:cmd>
                                  </p:childTnLst>
                                </p:cTn>
                              </p:par>
                              <p:par>
                                <p:cTn id="59" presetID="1" presetClass="entr" presetSubtype="0" fill="hold" nodeType="withEffect">
                                  <p:stCondLst>
                                    <p:cond delay="0"/>
                                  </p:stCondLst>
                                  <p:childTnLst>
                                    <p:set>
                                      <p:cBhvr>
                                        <p:cTn id="60" dur="1" fill="hold">
                                          <p:stCondLst>
                                            <p:cond delay="9"/>
                                          </p:stCondLst>
                                        </p:cTn>
                                        <p:tgtEl>
                                          <p:spTgt spid="20"/>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15"/>
                                        </p:tgtEl>
                                      </p:cBhvr>
                                    </p:animEffect>
                                    <p:animScale>
                                      <p:cBhvr>
                                        <p:cTn id="63"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64" restart="whenNotActive" fill="hold" evtFilter="cancelBubble" nodeType="interactiveSeq">
                <p:stCondLst>
                  <p:cond evt="onClick" delay="0">
                    <p:tgtEl>
                      <p:spTgt spid="1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17"/>
                                        </p:tgtEl>
                                        <p:attrNameLst>
                                          <p:attrName>fillcolor</p:attrName>
                                        </p:attrNameLst>
                                      </p:cBhvr>
                                      <p:to>
                                        <a:srgbClr val="D99694"/>
                                      </p:to>
                                    </p:animClr>
                                    <p:set>
                                      <p:cBhvr>
                                        <p:cTn id="69" dur="500" fill="hold"/>
                                        <p:tgtEl>
                                          <p:spTgt spid="17"/>
                                        </p:tgtEl>
                                        <p:attrNameLst>
                                          <p:attrName>fill.type</p:attrName>
                                        </p:attrNameLst>
                                      </p:cBhvr>
                                      <p:to>
                                        <p:strVal val="solid"/>
                                      </p:to>
                                    </p:set>
                                    <p:set>
                                      <p:cBhvr>
                                        <p:cTn id="70" dur="500" fill="hold"/>
                                        <p:tgtEl>
                                          <p:spTgt spid="17"/>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23"/>
                                        </p:tgtEl>
                                      </p:cBhvr>
                                    </p:cmd>
                                  </p:childTnLst>
                                </p:cTn>
                              </p:par>
                              <p:par>
                                <p:cTn id="73" presetID="1" presetClass="entr" presetSubtype="0" fill="hold" nodeType="withEffect">
                                  <p:stCondLst>
                                    <p:cond delay="0"/>
                                  </p:stCondLst>
                                  <p:childTnLst>
                                    <p:set>
                                      <p:cBhvr>
                                        <p:cTn id="74" dur="1" fill="hold">
                                          <p:stCondLst>
                                            <p:cond delay="9"/>
                                          </p:stCondLst>
                                        </p:cTn>
                                        <p:tgtEl>
                                          <p:spTgt spid="21"/>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17"/>
                                        </p:tgtEl>
                                      </p:cBhvr>
                                    </p:animEffect>
                                    <p:animScale>
                                      <p:cBhvr>
                                        <p:cTn id="77" dur="250" autoRev="1" fill="hold"/>
                                        <p:tgtEl>
                                          <p:spTgt spid="17"/>
                                        </p:tgtEl>
                                      </p:cBhvr>
                                      <p:by x="105000" y="105000"/>
                                    </p:animScale>
                                  </p:childTnLst>
                                </p:cTn>
                              </p:par>
                            </p:childTnLst>
                          </p:cTn>
                        </p:par>
                      </p:childTnLst>
                    </p:cTn>
                  </p:par>
                </p:childTnLst>
              </p:cTn>
              <p:nextCondLst>
                <p:cond evt="onClick" delay="0">
                  <p:tgtEl>
                    <p:spTgt spid="17"/>
                  </p:tgtEl>
                </p:cond>
              </p:nextCondLst>
            </p:seq>
            <p:audio>
              <p:cMediaNode vol="80000">
                <p:cTn id="78" fill="hold" display="0">
                  <p:stCondLst>
                    <p:cond delay="indefinite"/>
                  </p:stCondLst>
                  <p:endCondLst>
                    <p:cond evt="onStopAudio" delay="0">
                      <p:tgtEl>
                        <p:sldTgt/>
                      </p:tgtEl>
                    </p:cond>
                  </p:endCondLst>
                </p:cTn>
                <p:tgtEl>
                  <p:spTgt spid="18"/>
                </p:tgtEl>
              </p:cMediaNode>
            </p:audio>
            <p:audio>
              <p:cMediaNode vol="80000">
                <p:cTn id="79" fill="hold" display="0">
                  <p:stCondLst>
                    <p:cond delay="indefinite"/>
                  </p:stCondLst>
                  <p:endCondLst>
                    <p:cond evt="onStopAudio" delay="0">
                      <p:tgtEl>
                        <p:sldTgt/>
                      </p:tgtEl>
                    </p:cond>
                  </p:endCondLst>
                </p:cTn>
                <p:tgtEl>
                  <p:spTgt spid="23"/>
                </p:tgtEl>
              </p:cMediaNode>
            </p:audio>
          </p:childTnLst>
        </p:cTn>
      </p:par>
    </p:tnLst>
    <p:bldLst>
      <p:bldP spid="2" grpId="0" animBg="1"/>
      <p:bldP spid="3" grpId="0" animBg="1"/>
      <p:bldP spid="3" grpId="1" animBg="1"/>
      <p:bldP spid="14" grpId="0" animBg="1"/>
      <p:bldP spid="14" grpId="1" animBg="1"/>
      <p:bldP spid="15" grpId="0" animBg="1"/>
      <p:bldP spid="15" grpId="1" animBg="1"/>
      <p:bldP spid="17" grpId="0" animBg="1"/>
      <p:bldP spid="17"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xmlns="" id="{0CCD0B2A-2FD8-600D-80E9-0C9599552D48}"/>
              </a:ext>
            </a:extLst>
          </p:cNvPr>
          <p:cNvSpPr/>
          <p:nvPr/>
        </p:nvSpPr>
        <p:spPr>
          <a:xfrm>
            <a:off x="650637" y="609865"/>
            <a:ext cx="7722485" cy="1499616"/>
          </a:xfrm>
          <a:prstGeom prst="roundRect">
            <a:avLst/>
          </a:prstGeom>
          <a:solidFill>
            <a:srgbClr val="FFF8E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2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Câu </a:t>
            </a:r>
            <a:r>
              <a:rPr lang="en-US" sz="2200" kern="1200" noProof="1">
                <a:solidFill>
                  <a:prstClr val="black"/>
                </a:solidFill>
                <a:latin typeface="Arial" panose="020B0604020202020204" pitchFamily="34" charset="0"/>
                <a:cs typeface="Arial" panose="020B0604020202020204" pitchFamily="34" charset="0"/>
              </a:rPr>
              <a:t>7</a:t>
            </a:r>
            <a:r>
              <a:rPr kumimoji="0" lang="vi-VN" sz="22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 </a:t>
            </a:r>
            <a:r>
              <a:rPr lang="vi-VN" sz="2200" kern="1200" noProof="1">
                <a:solidFill>
                  <a:prstClr val="black"/>
                </a:solidFill>
                <a:cs typeface="Arial" panose="020B0604020202020204" pitchFamily="34" charset="0"/>
              </a:rPr>
              <a:t>Chăn nuôi lợn tập trung nhiều ở các đồng bằng lớn của nước ta chủ yếu là do:</a:t>
            </a:r>
            <a:endParaRPr kumimoji="0" lang="vi-VN" sz="22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3" name="Đáp án đúng">
            <a:extLst>
              <a:ext uri="{FF2B5EF4-FFF2-40B4-BE49-F238E27FC236}">
                <a16:creationId xmlns:a16="http://schemas.microsoft.com/office/drawing/2014/main" xmlns="" id="{2C2FEEF1-2265-44E3-6C92-2DE31AD55965}"/>
              </a:ext>
            </a:extLst>
          </p:cNvPr>
          <p:cNvSpPr/>
          <p:nvPr/>
        </p:nvSpPr>
        <p:spPr>
          <a:xfrm>
            <a:off x="650637" y="2389088"/>
            <a:ext cx="3734788" cy="996696"/>
          </a:xfrm>
          <a:prstGeom prst="roundRect">
            <a:avLst/>
          </a:prstGeom>
          <a:solidFill>
            <a:srgbClr val="FFF8E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lang="vi-VN" sz="2000" kern="1200" noProof="1">
                <a:solidFill>
                  <a:prstClr val="black"/>
                </a:solidFill>
                <a:cs typeface="Arial" panose="020B0604020202020204" pitchFamily="34" charset="0"/>
              </a:rPr>
              <a:t>A. thị trường tiêu thụ lớn, </a:t>
            </a:r>
            <a:endParaRPr lang="en-US" sz="2000" kern="1200" noProof="1">
              <a:solidFill>
                <a:prstClr val="black"/>
              </a:solidFill>
              <a:cs typeface="Arial" panose="020B0604020202020204" pitchFamily="34" charset="0"/>
            </a:endParaRPr>
          </a:p>
          <a:p>
            <a:pPr lvl="0" algn="ctr" defTabSz="685800">
              <a:lnSpc>
                <a:spcPct val="150000"/>
              </a:lnSpc>
              <a:buClrTx/>
            </a:pPr>
            <a:r>
              <a:rPr lang="vi-VN" sz="2000" kern="1200" noProof="1">
                <a:solidFill>
                  <a:prstClr val="black"/>
                </a:solidFill>
                <a:cs typeface="Arial" panose="020B0604020202020204" pitchFamily="34" charset="0"/>
              </a:rPr>
              <a:t>lao động có kinh nghiệm.</a:t>
            </a:r>
            <a:endPar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14" name="Đáp án sai 1">
            <a:extLst>
              <a:ext uri="{FF2B5EF4-FFF2-40B4-BE49-F238E27FC236}">
                <a16:creationId xmlns:a16="http://schemas.microsoft.com/office/drawing/2014/main" xmlns="" id="{90355ABD-9133-51D5-160E-A0AF0B526F9A}"/>
              </a:ext>
            </a:extLst>
          </p:cNvPr>
          <p:cNvSpPr/>
          <p:nvPr/>
        </p:nvSpPr>
        <p:spPr>
          <a:xfrm>
            <a:off x="650637" y="3584446"/>
            <a:ext cx="3734788" cy="996696"/>
          </a:xfrm>
          <a:prstGeom prst="roundRect">
            <a:avLst/>
          </a:prstGeom>
          <a:solidFill>
            <a:srgbClr val="FFF8E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lang="en-US" sz="2000" kern="1200" noProof="1">
                <a:solidFill>
                  <a:prstClr val="black"/>
                </a:solidFill>
                <a:latin typeface="Arial" panose="020B0604020202020204" pitchFamily="34" charset="0"/>
                <a:cs typeface="Arial" panose="020B0604020202020204" pitchFamily="34" charset="0"/>
              </a:rPr>
              <a:t>B. lao động có kinh nghiệm, dịch vụ thú y đảm bảo.</a:t>
            </a:r>
            <a:endPar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15" name="Đáp án sai 2">
            <a:extLst>
              <a:ext uri="{FF2B5EF4-FFF2-40B4-BE49-F238E27FC236}">
                <a16:creationId xmlns:a16="http://schemas.microsoft.com/office/drawing/2014/main" xmlns="" id="{B3641D0B-8A9A-30E5-813B-64F8BB299555}"/>
              </a:ext>
            </a:extLst>
          </p:cNvPr>
          <p:cNvSpPr/>
          <p:nvPr/>
        </p:nvSpPr>
        <p:spPr>
          <a:xfrm>
            <a:off x="4638334" y="2389088"/>
            <a:ext cx="3734788" cy="996696"/>
          </a:xfrm>
          <a:prstGeom prst="roundRect">
            <a:avLst/>
          </a:prstGeom>
          <a:solidFill>
            <a:srgbClr val="FFF8E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lang="en-US" sz="2000" kern="1200" noProof="1">
                <a:solidFill>
                  <a:prstClr val="black"/>
                </a:solidFill>
                <a:latin typeface="Arial" panose="020B0604020202020204" pitchFamily="34" charset="0"/>
                <a:cs typeface="Arial" panose="020B0604020202020204" pitchFamily="34" charset="0"/>
              </a:rPr>
              <a:t>C. dịch vụ thú y đảm bảo, nguồn thức ăn phong phú.</a:t>
            </a:r>
            <a:endPar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17" name="Đáp án sai 3">
            <a:extLst>
              <a:ext uri="{FF2B5EF4-FFF2-40B4-BE49-F238E27FC236}">
                <a16:creationId xmlns:a16="http://schemas.microsoft.com/office/drawing/2014/main" xmlns="" id="{63B0DC3C-D8F7-2C8E-98F7-83A0FE04CD79}"/>
              </a:ext>
            </a:extLst>
          </p:cNvPr>
          <p:cNvSpPr/>
          <p:nvPr/>
        </p:nvSpPr>
        <p:spPr>
          <a:xfrm>
            <a:off x="4638334" y="3584446"/>
            <a:ext cx="3734788" cy="996696"/>
          </a:xfrm>
          <a:prstGeom prst="roundRect">
            <a:avLst/>
          </a:prstGeom>
          <a:solidFill>
            <a:srgbClr val="FFF8E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lang="vi-VN" sz="2000" kern="1200" noProof="1">
                <a:solidFill>
                  <a:prstClr val="black"/>
                </a:solidFill>
                <a:cs typeface="Arial" panose="020B0604020202020204" pitchFamily="34" charset="0"/>
              </a:rPr>
              <a:t>D. nguồn thức ăn phong phú, thị trường tiêu thụ lớn.</a:t>
            </a:r>
            <a:endPar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pic>
        <p:nvPicPr>
          <p:cNvPr id="18" name="Correct sound effect and wrong sound effect (mp3cut.net)">
            <a:hlinkClick r:id="" action="ppaction://media"/>
            <a:extLst>
              <a:ext uri="{FF2B5EF4-FFF2-40B4-BE49-F238E27FC236}">
                <a16:creationId xmlns:a16="http://schemas.microsoft.com/office/drawing/2014/main" xmlns="" id="{A13A37FD-B534-2062-25EE-F437ED1731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19" name="Picture 5">
            <a:extLst>
              <a:ext uri="{FF2B5EF4-FFF2-40B4-BE49-F238E27FC236}">
                <a16:creationId xmlns:a16="http://schemas.microsoft.com/office/drawing/2014/main" xmlns="" id="{FD72D41D-B023-F83E-0775-3F3C6EF1563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457582" y="2606786"/>
            <a:ext cx="639785" cy="556871"/>
          </a:xfrm>
          <a:prstGeom prst="rect">
            <a:avLst/>
          </a:prstGeom>
        </p:spPr>
      </p:pic>
      <p:pic>
        <p:nvPicPr>
          <p:cNvPr id="20" name="Picture 10">
            <a:extLst>
              <a:ext uri="{FF2B5EF4-FFF2-40B4-BE49-F238E27FC236}">
                <a16:creationId xmlns:a16="http://schemas.microsoft.com/office/drawing/2014/main" xmlns="" id="{8655918F-B050-154C-CBDB-80605F03B44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446843" y="2595621"/>
            <a:ext cx="637592" cy="568036"/>
          </a:xfrm>
          <a:prstGeom prst="rect">
            <a:avLst/>
          </a:prstGeom>
        </p:spPr>
      </p:pic>
      <p:pic>
        <p:nvPicPr>
          <p:cNvPr id="21" name="Picture 10">
            <a:extLst>
              <a:ext uri="{FF2B5EF4-FFF2-40B4-BE49-F238E27FC236}">
                <a16:creationId xmlns:a16="http://schemas.microsoft.com/office/drawing/2014/main" xmlns="" id="{738E6570-1F61-A55E-ABC5-60EF6B10B54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446843" y="3831823"/>
            <a:ext cx="637592" cy="568036"/>
          </a:xfrm>
          <a:prstGeom prst="rect">
            <a:avLst/>
          </a:prstGeom>
        </p:spPr>
      </p:pic>
      <p:pic>
        <p:nvPicPr>
          <p:cNvPr id="22" name="Picture 10">
            <a:extLst>
              <a:ext uri="{FF2B5EF4-FFF2-40B4-BE49-F238E27FC236}">
                <a16:creationId xmlns:a16="http://schemas.microsoft.com/office/drawing/2014/main" xmlns="" id="{CAF3C5A7-A822-B014-5BBC-A2B79D7CB6A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458679" y="3798776"/>
            <a:ext cx="637592" cy="568036"/>
          </a:xfrm>
          <a:prstGeom prst="rect">
            <a:avLst/>
          </a:prstGeom>
        </p:spPr>
      </p:pic>
      <p:pic>
        <p:nvPicPr>
          <p:cNvPr id="23" name="Correct sound effect and wrong sound effect (mp3cut.net) (1)">
            <a:hlinkClick r:id="" action="ppaction://media"/>
            <a:extLst>
              <a:ext uri="{FF2B5EF4-FFF2-40B4-BE49-F238E27FC236}">
                <a16:creationId xmlns:a16="http://schemas.microsoft.com/office/drawing/2014/main" xmlns="" id="{F7B8E98A-47B0-4740-062B-93A2CD926EB9}"/>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Tree>
    <p:extLst>
      <p:ext uri="{BB962C8B-B14F-4D97-AF65-F5344CB8AC3E}">
        <p14:creationId xmlns:p14="http://schemas.microsoft.com/office/powerpoint/2010/main" val="655432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strips(downLeft)">
                                      <p:cBhvr>
                                        <p:cTn id="15" dur="500"/>
                                        <p:tgtEl>
                                          <p:spTgt spid="14"/>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strips(downLeft)">
                                      <p:cBhvr>
                                        <p:cTn id="18" dur="500"/>
                                        <p:tgtEl>
                                          <p:spTgt spid="1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strips(downLeft)">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18"/>
                                        </p:tgtEl>
                                      </p:cBhvr>
                                    </p:cmd>
                                  </p:childTnLst>
                                </p:cTn>
                              </p:par>
                              <p:par>
                                <p:cTn id="31" presetID="1" presetClass="entr" presetSubtype="0" fill="hold" nodeType="withEffect">
                                  <p:stCondLst>
                                    <p:cond delay="0"/>
                                  </p:stCondLst>
                                  <p:childTnLst>
                                    <p:set>
                                      <p:cBhvr>
                                        <p:cTn id="32" dur="1" fill="hold">
                                          <p:stCondLst>
                                            <p:cond delay="9"/>
                                          </p:stCondLst>
                                        </p:cTn>
                                        <p:tgtEl>
                                          <p:spTgt spid="19"/>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14"/>
                                        </p:tgtEl>
                                        <p:attrNameLst>
                                          <p:attrName>fillcolor</p:attrName>
                                        </p:attrNameLst>
                                      </p:cBhvr>
                                      <p:to>
                                        <a:srgbClr val="D99694"/>
                                      </p:to>
                                    </p:animClr>
                                    <p:set>
                                      <p:cBhvr>
                                        <p:cTn id="41" dur="500" fill="hold"/>
                                        <p:tgtEl>
                                          <p:spTgt spid="14"/>
                                        </p:tgtEl>
                                        <p:attrNameLst>
                                          <p:attrName>fill.type</p:attrName>
                                        </p:attrNameLst>
                                      </p:cBhvr>
                                      <p:to>
                                        <p:strVal val="solid"/>
                                      </p:to>
                                    </p:set>
                                    <p:set>
                                      <p:cBhvr>
                                        <p:cTn id="42" dur="500" fill="hold"/>
                                        <p:tgtEl>
                                          <p:spTgt spid="1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23"/>
                                        </p:tgtEl>
                                      </p:cBhvr>
                                    </p:cmd>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14"/>
                                        </p:tgtEl>
                                      </p:cBhvr>
                                    </p:animEffect>
                                    <p:animScale>
                                      <p:cBhvr>
                                        <p:cTn id="49"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5"/>
                                        </p:tgtEl>
                                        <p:attrNameLst>
                                          <p:attrName>fillcolor</p:attrName>
                                        </p:attrNameLst>
                                      </p:cBhvr>
                                      <p:to>
                                        <a:srgbClr val="D99694"/>
                                      </p:to>
                                    </p:animClr>
                                    <p:set>
                                      <p:cBhvr>
                                        <p:cTn id="55" dur="500" fill="hold"/>
                                        <p:tgtEl>
                                          <p:spTgt spid="15"/>
                                        </p:tgtEl>
                                        <p:attrNameLst>
                                          <p:attrName>fill.type</p:attrName>
                                        </p:attrNameLst>
                                      </p:cBhvr>
                                      <p:to>
                                        <p:strVal val="solid"/>
                                      </p:to>
                                    </p:set>
                                    <p:set>
                                      <p:cBhvr>
                                        <p:cTn id="56" dur="500" fill="hold"/>
                                        <p:tgtEl>
                                          <p:spTgt spid="1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23"/>
                                        </p:tgtEl>
                                      </p:cBhvr>
                                    </p:cmd>
                                  </p:childTnLst>
                                </p:cTn>
                              </p:par>
                              <p:par>
                                <p:cTn id="59" presetID="1" presetClass="entr" presetSubtype="0" fill="hold" nodeType="withEffect">
                                  <p:stCondLst>
                                    <p:cond delay="0"/>
                                  </p:stCondLst>
                                  <p:childTnLst>
                                    <p:set>
                                      <p:cBhvr>
                                        <p:cTn id="60" dur="1" fill="hold">
                                          <p:stCondLst>
                                            <p:cond delay="9"/>
                                          </p:stCondLst>
                                        </p:cTn>
                                        <p:tgtEl>
                                          <p:spTgt spid="20"/>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15"/>
                                        </p:tgtEl>
                                      </p:cBhvr>
                                    </p:animEffect>
                                    <p:animScale>
                                      <p:cBhvr>
                                        <p:cTn id="63"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64" restart="whenNotActive" fill="hold" evtFilter="cancelBubble" nodeType="interactiveSeq">
                <p:stCondLst>
                  <p:cond evt="onClick" delay="0">
                    <p:tgtEl>
                      <p:spTgt spid="1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17"/>
                                        </p:tgtEl>
                                        <p:attrNameLst>
                                          <p:attrName>fillcolor</p:attrName>
                                        </p:attrNameLst>
                                      </p:cBhvr>
                                      <p:to>
                                        <a:srgbClr val="D99694"/>
                                      </p:to>
                                    </p:animClr>
                                    <p:set>
                                      <p:cBhvr>
                                        <p:cTn id="69" dur="500" fill="hold"/>
                                        <p:tgtEl>
                                          <p:spTgt spid="17"/>
                                        </p:tgtEl>
                                        <p:attrNameLst>
                                          <p:attrName>fill.type</p:attrName>
                                        </p:attrNameLst>
                                      </p:cBhvr>
                                      <p:to>
                                        <p:strVal val="solid"/>
                                      </p:to>
                                    </p:set>
                                    <p:set>
                                      <p:cBhvr>
                                        <p:cTn id="70" dur="500" fill="hold"/>
                                        <p:tgtEl>
                                          <p:spTgt spid="17"/>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23"/>
                                        </p:tgtEl>
                                      </p:cBhvr>
                                    </p:cmd>
                                  </p:childTnLst>
                                </p:cTn>
                              </p:par>
                              <p:par>
                                <p:cTn id="73" presetID="1" presetClass="entr" presetSubtype="0" fill="hold" nodeType="withEffect">
                                  <p:stCondLst>
                                    <p:cond delay="0"/>
                                  </p:stCondLst>
                                  <p:childTnLst>
                                    <p:set>
                                      <p:cBhvr>
                                        <p:cTn id="74" dur="1" fill="hold">
                                          <p:stCondLst>
                                            <p:cond delay="9"/>
                                          </p:stCondLst>
                                        </p:cTn>
                                        <p:tgtEl>
                                          <p:spTgt spid="21"/>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17"/>
                                        </p:tgtEl>
                                      </p:cBhvr>
                                    </p:animEffect>
                                    <p:animScale>
                                      <p:cBhvr>
                                        <p:cTn id="77" dur="250" autoRev="1" fill="hold"/>
                                        <p:tgtEl>
                                          <p:spTgt spid="17"/>
                                        </p:tgtEl>
                                      </p:cBhvr>
                                      <p:by x="105000" y="105000"/>
                                    </p:animScale>
                                  </p:childTnLst>
                                </p:cTn>
                              </p:par>
                            </p:childTnLst>
                          </p:cTn>
                        </p:par>
                      </p:childTnLst>
                    </p:cTn>
                  </p:par>
                </p:childTnLst>
              </p:cTn>
              <p:nextCondLst>
                <p:cond evt="onClick" delay="0">
                  <p:tgtEl>
                    <p:spTgt spid="17"/>
                  </p:tgtEl>
                </p:cond>
              </p:nextCondLst>
            </p:seq>
            <p:audio>
              <p:cMediaNode vol="80000">
                <p:cTn id="78" fill="hold" display="0">
                  <p:stCondLst>
                    <p:cond delay="indefinite"/>
                  </p:stCondLst>
                  <p:endCondLst>
                    <p:cond evt="onStopAudio" delay="0">
                      <p:tgtEl>
                        <p:sldTgt/>
                      </p:tgtEl>
                    </p:cond>
                  </p:endCondLst>
                </p:cTn>
                <p:tgtEl>
                  <p:spTgt spid="18"/>
                </p:tgtEl>
              </p:cMediaNode>
            </p:audio>
            <p:audio>
              <p:cMediaNode vol="80000">
                <p:cTn id="79" fill="hold" display="0">
                  <p:stCondLst>
                    <p:cond delay="indefinite"/>
                  </p:stCondLst>
                  <p:endCondLst>
                    <p:cond evt="onStopAudio" delay="0">
                      <p:tgtEl>
                        <p:sldTgt/>
                      </p:tgtEl>
                    </p:cond>
                  </p:endCondLst>
                </p:cTn>
                <p:tgtEl>
                  <p:spTgt spid="23"/>
                </p:tgtEl>
              </p:cMediaNode>
            </p:audio>
          </p:childTnLst>
        </p:cTn>
      </p:par>
    </p:tnLst>
    <p:bldLst>
      <p:bldP spid="2" grpId="0" animBg="1"/>
      <p:bldP spid="3" grpId="0" animBg="1"/>
      <p:bldP spid="3" grpId="1" animBg="1"/>
      <p:bldP spid="14" grpId="0" animBg="1"/>
      <p:bldP spid="14" grpId="1" animBg="1"/>
      <p:bldP spid="15" grpId="0" animBg="1"/>
      <p:bldP spid="15" grpId="1" animBg="1"/>
      <p:bldP spid="17" grpId="0" animBg="1"/>
      <p:bldP spid="17"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xmlns="" id="{47B1BFBB-7315-93AA-06BA-A15AEE0A8E1A}"/>
              </a:ext>
            </a:extLst>
          </p:cNvPr>
          <p:cNvSpPr/>
          <p:nvPr/>
        </p:nvSpPr>
        <p:spPr>
          <a:xfrm>
            <a:off x="771162" y="433819"/>
            <a:ext cx="7601676" cy="1255568"/>
          </a:xfrm>
          <a:prstGeom prst="roundRect">
            <a:avLst/>
          </a:prstGeom>
          <a:solidFill>
            <a:srgbClr val="FFF8E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Câu </a:t>
            </a:r>
            <a:r>
              <a:rPr lang="en-US" sz="2000" kern="1200" noProof="1">
                <a:solidFill>
                  <a:prstClr val="black"/>
                </a:solidFill>
                <a:latin typeface="Arial" panose="020B0604020202020204" pitchFamily="34" charset="0"/>
                <a:cs typeface="Arial" panose="020B0604020202020204" pitchFamily="34" charset="0"/>
              </a:rPr>
              <a:t>8</a:t>
            </a:r>
            <a:r>
              <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 </a:t>
            </a:r>
            <a:r>
              <a:rPr lang="vi-VN" sz="2000" kern="1200" noProof="1">
                <a:solidFill>
                  <a:prstClr val="black"/>
                </a:solidFill>
                <a:cs typeface="Arial" panose="020B0604020202020204" pitchFamily="34" charset="0"/>
              </a:rPr>
              <a:t>Nước ta có điều kiện thuận lợi để phát triển nông nghiệp lúa nước, đẩy mạnh tăng vụ là do nguyên nhân nào?</a:t>
            </a:r>
            <a:endPar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3" name="Đáp án đúng">
            <a:extLst>
              <a:ext uri="{FF2B5EF4-FFF2-40B4-BE49-F238E27FC236}">
                <a16:creationId xmlns:a16="http://schemas.microsoft.com/office/drawing/2014/main" xmlns="" id="{6CC4DCFB-7859-3AB7-A286-FE34A3AF3D2F}"/>
              </a:ext>
            </a:extLst>
          </p:cNvPr>
          <p:cNvSpPr/>
          <p:nvPr/>
        </p:nvSpPr>
        <p:spPr>
          <a:xfrm>
            <a:off x="4831772" y="1895474"/>
            <a:ext cx="3541065" cy="1323976"/>
          </a:xfrm>
          <a:prstGeom prst="roundRect">
            <a:avLst/>
          </a:prstGeom>
          <a:solidFill>
            <a:srgbClr val="FFF8E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lang="en-US" sz="2000" kern="1200" noProof="1">
                <a:solidFill>
                  <a:prstClr val="black"/>
                </a:solidFill>
                <a:latin typeface="Arial" panose="020B0604020202020204" pitchFamily="34" charset="0"/>
                <a:cs typeface="Arial" panose="020B0604020202020204" pitchFamily="34" charset="0"/>
              </a:rPr>
              <a:t>C. Khí hậu có nền nhiệt ẩm cao. </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 name="Đáp án sai 1">
            <a:extLst>
              <a:ext uri="{FF2B5EF4-FFF2-40B4-BE49-F238E27FC236}">
                <a16:creationId xmlns:a16="http://schemas.microsoft.com/office/drawing/2014/main" xmlns="" id="{8947772E-9B15-0135-5569-D9C80AB5F964}"/>
              </a:ext>
            </a:extLst>
          </p:cNvPr>
          <p:cNvSpPr/>
          <p:nvPr/>
        </p:nvSpPr>
        <p:spPr>
          <a:xfrm>
            <a:off x="771162" y="1895474"/>
            <a:ext cx="3541065" cy="1323976"/>
          </a:xfrm>
          <a:prstGeom prst="roundRect">
            <a:avLst/>
          </a:prstGeom>
          <a:solidFill>
            <a:srgbClr val="FFF8E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lang="vi-VN" sz="2000" kern="1200" noProof="1">
                <a:solidFill>
                  <a:prstClr val="black"/>
                </a:solidFill>
                <a:cs typeface="Arial" panose="020B0604020202020204" pitchFamily="34" charset="0"/>
              </a:rPr>
              <a:t>A. Mạng lưới sông ngoài dày đặc. </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 name="Đáp án sai 2">
            <a:extLst>
              <a:ext uri="{FF2B5EF4-FFF2-40B4-BE49-F238E27FC236}">
                <a16:creationId xmlns:a16="http://schemas.microsoft.com/office/drawing/2014/main" xmlns="" id="{EAF408F7-471B-BB6B-F72A-F18CEC3BE829}"/>
              </a:ext>
            </a:extLst>
          </p:cNvPr>
          <p:cNvSpPr/>
          <p:nvPr/>
        </p:nvSpPr>
        <p:spPr>
          <a:xfrm>
            <a:off x="771162" y="3452374"/>
            <a:ext cx="3541065" cy="1323976"/>
          </a:xfrm>
          <a:prstGeom prst="roundRect">
            <a:avLst/>
          </a:prstGeom>
          <a:solidFill>
            <a:srgbClr val="FFF8E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lang="vi-VN" sz="2000" kern="1200" noProof="1">
                <a:solidFill>
                  <a:prstClr val="black"/>
                </a:solidFill>
                <a:cs typeface="Arial" panose="020B0604020202020204" pitchFamily="34" charset="0"/>
              </a:rPr>
              <a:t>B. Khí hậu phân hóa theo độ cao.</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Đáp án sai 3">
            <a:extLst>
              <a:ext uri="{FF2B5EF4-FFF2-40B4-BE49-F238E27FC236}">
                <a16:creationId xmlns:a16="http://schemas.microsoft.com/office/drawing/2014/main" xmlns="" id="{A2E04275-94DB-5BA0-0854-FCC6C59BFAE3}"/>
              </a:ext>
            </a:extLst>
          </p:cNvPr>
          <p:cNvSpPr/>
          <p:nvPr/>
        </p:nvSpPr>
        <p:spPr>
          <a:xfrm>
            <a:off x="4831772" y="3448049"/>
            <a:ext cx="3541065" cy="1323976"/>
          </a:xfrm>
          <a:prstGeom prst="roundRect">
            <a:avLst/>
          </a:prstGeom>
          <a:solidFill>
            <a:srgbClr val="FFF8E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lang="vi-VN" sz="2000" kern="1200" noProof="1">
                <a:solidFill>
                  <a:prstClr val="black"/>
                </a:solidFill>
                <a:cs typeface="Arial" panose="020B0604020202020204" pitchFamily="34" charset="0"/>
              </a:rPr>
              <a:t>D. Có diện tích đất feralit </a:t>
            </a:r>
            <a:endParaRPr lang="en-US" sz="2000" kern="1200" noProof="1">
              <a:solidFill>
                <a:prstClr val="black"/>
              </a:solidFill>
              <a:cs typeface="Arial" panose="020B0604020202020204" pitchFamily="34" charset="0"/>
            </a:endParaRPr>
          </a:p>
          <a:p>
            <a:pPr lvl="0" algn="ctr" defTabSz="685800">
              <a:lnSpc>
                <a:spcPct val="150000"/>
              </a:lnSpc>
              <a:buClrTx/>
            </a:pPr>
            <a:r>
              <a:rPr lang="vi-VN" sz="2000" kern="1200" noProof="1">
                <a:solidFill>
                  <a:prstClr val="black"/>
                </a:solidFill>
                <a:cs typeface="Arial" panose="020B0604020202020204" pitchFamily="34" charset="0"/>
              </a:rPr>
              <a:t>rất lớn.</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xmlns="" id="{7E97B9AC-257F-7968-DC8C-192D85C48E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8" name="Picture 5">
            <a:extLst>
              <a:ext uri="{FF2B5EF4-FFF2-40B4-BE49-F238E27FC236}">
                <a16:creationId xmlns:a16="http://schemas.microsoft.com/office/drawing/2014/main" xmlns="" id="{30103DA3-7EAA-B03C-FAA3-82F22AD07DC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747871" y="2425411"/>
            <a:ext cx="639785" cy="556871"/>
          </a:xfrm>
          <a:prstGeom prst="rect">
            <a:avLst/>
          </a:prstGeom>
        </p:spPr>
      </p:pic>
      <p:pic>
        <p:nvPicPr>
          <p:cNvPr id="9" name="Picture 10">
            <a:extLst>
              <a:ext uri="{FF2B5EF4-FFF2-40B4-BE49-F238E27FC236}">
                <a16:creationId xmlns:a16="http://schemas.microsoft.com/office/drawing/2014/main" xmlns="" id="{06423619-9359-CE64-CDDB-D00D694FC25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614518" y="3826019"/>
            <a:ext cx="637592" cy="568036"/>
          </a:xfrm>
          <a:prstGeom prst="rect">
            <a:avLst/>
          </a:prstGeom>
        </p:spPr>
      </p:pic>
      <p:pic>
        <p:nvPicPr>
          <p:cNvPr id="10" name="Picture 10">
            <a:extLst>
              <a:ext uri="{FF2B5EF4-FFF2-40B4-BE49-F238E27FC236}">
                <a16:creationId xmlns:a16="http://schemas.microsoft.com/office/drawing/2014/main" xmlns="" id="{BD5A76B4-AA52-B6E9-A8B5-E20B00ED8BC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750064" y="3826019"/>
            <a:ext cx="637592" cy="568036"/>
          </a:xfrm>
          <a:prstGeom prst="rect">
            <a:avLst/>
          </a:prstGeom>
        </p:spPr>
      </p:pic>
      <p:pic>
        <p:nvPicPr>
          <p:cNvPr id="11" name="Picture 10">
            <a:extLst>
              <a:ext uri="{FF2B5EF4-FFF2-40B4-BE49-F238E27FC236}">
                <a16:creationId xmlns:a16="http://schemas.microsoft.com/office/drawing/2014/main" xmlns="" id="{733461DE-3DB6-3F0D-0B5F-B7D0B6C1CBC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614518" y="2307648"/>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xmlns="" id="{9056B88F-88BD-1C37-0B13-93776C1D56BE}"/>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Tree>
    <p:extLst>
      <p:ext uri="{BB962C8B-B14F-4D97-AF65-F5344CB8AC3E}">
        <p14:creationId xmlns:p14="http://schemas.microsoft.com/office/powerpoint/2010/main" val="369478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grpSp>
        <p:nvGrpSpPr>
          <p:cNvPr id="9" name="Group 8">
            <a:extLst>
              <a:ext uri="{FF2B5EF4-FFF2-40B4-BE49-F238E27FC236}">
                <a16:creationId xmlns:a16="http://schemas.microsoft.com/office/drawing/2014/main" xmlns="" id="{3B30BF94-A92D-9982-58E1-E4DED2CA4330}"/>
              </a:ext>
            </a:extLst>
          </p:cNvPr>
          <p:cNvGrpSpPr/>
          <p:nvPr/>
        </p:nvGrpSpPr>
        <p:grpSpPr>
          <a:xfrm>
            <a:off x="453326" y="436997"/>
            <a:ext cx="8237348" cy="1245081"/>
            <a:chOff x="498306" y="338392"/>
            <a:chExt cx="8237348" cy="1245081"/>
          </a:xfrm>
        </p:grpSpPr>
        <p:sp>
          <p:nvSpPr>
            <p:cNvPr id="4" name="Rounded Rectangle 1">
              <a:extLst>
                <a:ext uri="{FF2B5EF4-FFF2-40B4-BE49-F238E27FC236}">
                  <a16:creationId xmlns:a16="http://schemas.microsoft.com/office/drawing/2014/main" xmlns="" id="{9BC38D2E-A59D-B24B-7989-6B6AC129F6DD}"/>
                </a:ext>
              </a:extLst>
            </p:cNvPr>
            <p:cNvSpPr/>
            <p:nvPr/>
          </p:nvSpPr>
          <p:spPr>
            <a:xfrm>
              <a:off x="498306" y="338392"/>
              <a:ext cx="1092601" cy="1245081"/>
            </a:xfrm>
            <a:prstGeom prst="roundRect">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Tự luận</a:t>
              </a:r>
            </a:p>
          </p:txBody>
        </p:sp>
        <p:sp>
          <p:nvSpPr>
            <p:cNvPr id="5" name="TextBox 4">
              <a:extLst>
                <a:ext uri="{FF2B5EF4-FFF2-40B4-BE49-F238E27FC236}">
                  <a16:creationId xmlns:a16="http://schemas.microsoft.com/office/drawing/2014/main" xmlns="" id="{A04195DD-4881-21F8-FC18-3DDA43C816EC}"/>
                </a:ext>
              </a:extLst>
            </p:cNvPr>
            <p:cNvSpPr txBox="1"/>
            <p:nvPr/>
          </p:nvSpPr>
          <p:spPr>
            <a:xfrm>
              <a:off x="1667958" y="481602"/>
              <a:ext cx="7067696" cy="95866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Dựa vào bảng 4.1, hãy nhận xét diện tích gieo trồng cây lương thực có hạt và lúa của nước ta giai đoạn 2010 – 2021. </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grpSp>
      <p:graphicFrame>
        <p:nvGraphicFramePr>
          <p:cNvPr id="2" name="Table 1">
            <a:extLst>
              <a:ext uri="{FF2B5EF4-FFF2-40B4-BE49-F238E27FC236}">
                <a16:creationId xmlns:a16="http://schemas.microsoft.com/office/drawing/2014/main" xmlns="" id="{D882E4DD-F6CB-29AA-B06E-839DF562D8D7}"/>
              </a:ext>
            </a:extLst>
          </p:cNvPr>
          <p:cNvGraphicFramePr>
            <a:graphicFrameLocks noGrp="1"/>
          </p:cNvGraphicFramePr>
          <p:nvPr>
            <p:extLst>
              <p:ext uri="{D42A27DB-BD31-4B8C-83A1-F6EECF244321}">
                <p14:modId xmlns:p14="http://schemas.microsoft.com/office/powerpoint/2010/main" val="2338662235"/>
              </p:ext>
            </p:extLst>
          </p:nvPr>
        </p:nvGraphicFramePr>
        <p:xfrm>
          <a:off x="548640" y="1932823"/>
          <a:ext cx="8046720" cy="2926080"/>
        </p:xfrm>
        <a:graphic>
          <a:graphicData uri="http://schemas.openxmlformats.org/drawingml/2006/table">
            <a:tbl>
              <a:tblPr firstRow="1" firstCol="1" bandRow="1">
                <a:tableStyleId>{F6B19195-F553-4575-8453-17925FBE6B5A}</a:tableStyleId>
              </a:tblPr>
              <a:tblGrid>
                <a:gridCol w="4206240">
                  <a:extLst>
                    <a:ext uri="{9D8B030D-6E8A-4147-A177-3AD203B41FA5}">
                      <a16:colId xmlns:a16="http://schemas.microsoft.com/office/drawing/2014/main" xmlns="" val="1179620255"/>
                    </a:ext>
                  </a:extLst>
                </a:gridCol>
                <a:gridCol w="1280160">
                  <a:extLst>
                    <a:ext uri="{9D8B030D-6E8A-4147-A177-3AD203B41FA5}">
                      <a16:colId xmlns:a16="http://schemas.microsoft.com/office/drawing/2014/main" xmlns="" val="961316589"/>
                    </a:ext>
                  </a:extLst>
                </a:gridCol>
                <a:gridCol w="1280160">
                  <a:extLst>
                    <a:ext uri="{9D8B030D-6E8A-4147-A177-3AD203B41FA5}">
                      <a16:colId xmlns:a16="http://schemas.microsoft.com/office/drawing/2014/main" xmlns="" val="994924120"/>
                    </a:ext>
                  </a:extLst>
                </a:gridCol>
                <a:gridCol w="1280160">
                  <a:extLst>
                    <a:ext uri="{9D8B030D-6E8A-4147-A177-3AD203B41FA5}">
                      <a16:colId xmlns:a16="http://schemas.microsoft.com/office/drawing/2014/main" xmlns="" val="4165869162"/>
                    </a:ext>
                  </a:extLst>
                </a:gridCol>
              </a:tblGrid>
              <a:tr h="0">
                <a:tc gridSpan="4">
                  <a:txBody>
                    <a:bodyPr/>
                    <a:lstStyle/>
                    <a:p>
                      <a:pPr algn="ctr">
                        <a:lnSpc>
                          <a:spcPct val="150000"/>
                        </a:lnSpc>
                        <a:spcAft>
                          <a:spcPts val="0"/>
                        </a:spcAft>
                      </a:pPr>
                      <a:r>
                        <a:rPr lang="en-US" sz="1800" b="1">
                          <a:effectLst/>
                          <a:latin typeface="Arial" panose="020B0604020202020204" pitchFamily="34" charset="0"/>
                          <a:ea typeface="Calibri" panose="020F0502020204030204" pitchFamily="34" charset="0"/>
                          <a:cs typeface="Arial" panose="020B0604020202020204" pitchFamily="34" charset="0"/>
                        </a:rPr>
                        <a:t>Bảng 4.1. </a:t>
                      </a:r>
                      <a:r>
                        <a:rPr lang="en-US" sz="1800">
                          <a:effectLst/>
                          <a:latin typeface="Arial" panose="020B0604020202020204" pitchFamily="34" charset="0"/>
                          <a:ea typeface="Calibri" panose="020F0502020204030204" pitchFamily="34" charset="0"/>
                          <a:cs typeface="Arial" panose="020B0604020202020204" pitchFamily="34" charset="0"/>
                        </a:rPr>
                        <a:t>DIỆN TÍCH GIEO TRỒNG VÀ SẢN LƯỢNG LƯƠNG THỰC </a:t>
                      </a:r>
                    </a:p>
                    <a:p>
                      <a:pPr algn="ctr">
                        <a:lnSpc>
                          <a:spcPct val="150000"/>
                        </a:lnSpc>
                        <a:spcAft>
                          <a:spcPts val="0"/>
                        </a:spcAft>
                      </a:pPr>
                      <a:r>
                        <a:rPr lang="en-US" sz="1800">
                          <a:effectLst/>
                          <a:latin typeface="Arial" panose="020B0604020202020204" pitchFamily="34" charset="0"/>
                          <a:ea typeface="Calibri" panose="020F0502020204030204" pitchFamily="34" charset="0"/>
                          <a:cs typeface="Arial" panose="020B0604020202020204" pitchFamily="34" charset="0"/>
                        </a:rPr>
                        <a:t>CÓ HẠT CỦA NƯỚC TA GIAI ĐOẠN 2010 - 2021</a:t>
                      </a:r>
                    </a:p>
                  </a:txBody>
                  <a:tcPr marL="68580" marR="68580" marT="0" marB="0" anchor="ctr">
                    <a:lnL w="12700" cap="flat" cmpd="sng" algn="ctr">
                      <a:solidFill>
                        <a:srgbClr val="6C89B3"/>
                      </a:solidFill>
                      <a:prstDash val="solid"/>
                      <a:round/>
                      <a:headEnd type="none" w="med" len="med"/>
                      <a:tailEnd type="none" w="med" len="med"/>
                    </a:lnL>
                    <a:lnR w="12700" cap="flat" cmpd="sng" algn="ctr">
                      <a:solidFill>
                        <a:srgbClr val="6C89B3"/>
                      </a:solidFill>
                      <a:prstDash val="solid"/>
                      <a:round/>
                      <a:headEnd type="none" w="med" len="med"/>
                      <a:tailEnd type="none" w="med" len="med"/>
                    </a:lnR>
                    <a:lnT w="12700" cap="flat" cmpd="sng" algn="ctr">
                      <a:solidFill>
                        <a:srgbClr val="6C89B3"/>
                      </a:solidFill>
                      <a:prstDash val="solid"/>
                      <a:round/>
                      <a:headEnd type="none" w="med" len="med"/>
                      <a:tailEnd type="none" w="med" len="med"/>
                    </a:lnT>
                    <a:lnB w="12700" cap="flat" cmpd="sng" algn="ctr">
                      <a:solidFill>
                        <a:srgbClr val="6C89B3"/>
                      </a:solidFill>
                      <a:prstDash val="solid"/>
                      <a:round/>
                      <a:headEnd type="none" w="med" len="med"/>
                      <a:tailEnd type="none" w="med" len="med"/>
                    </a:lnB>
                    <a:solidFill>
                      <a:srgbClr val="FFFFFF"/>
                    </a:solidFill>
                  </a:tcPr>
                </a:tc>
                <a:tc hMerge="1">
                  <a:txBody>
                    <a:bodyPr/>
                    <a:lstStyle/>
                    <a:p>
                      <a:pPr algn="ctr">
                        <a:lnSpc>
                          <a:spcPct val="150000"/>
                        </a:lnSpc>
                        <a:spcAft>
                          <a:spcPts val="1000"/>
                        </a:spcAft>
                      </a:pPr>
                      <a:endParaRPr lang="en-U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pPr algn="ctr">
                        <a:lnSpc>
                          <a:spcPct val="150000"/>
                        </a:lnSpc>
                        <a:spcAft>
                          <a:spcPts val="1000"/>
                        </a:spcAft>
                      </a:pPr>
                      <a:endParaRPr lang="en-U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pPr algn="ctr">
                        <a:lnSpc>
                          <a:spcPct val="150000"/>
                        </a:lnSpc>
                        <a:spcAft>
                          <a:spcPts val="1000"/>
                        </a:spcAft>
                      </a:pPr>
                      <a:endParaRPr lang="en-U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xmlns="" val="2903849436"/>
                  </a:ext>
                </a:extLst>
              </a:tr>
              <a:tr h="457200">
                <a:tc>
                  <a:txBody>
                    <a:bodyPr/>
                    <a:lstStyle/>
                    <a:p>
                      <a:pPr algn="ctr">
                        <a:lnSpc>
                          <a:spcPct val="150000"/>
                        </a:lnSpc>
                        <a:spcAft>
                          <a:spcPts val="0"/>
                        </a:spcAft>
                      </a:pPr>
                      <a:r>
                        <a:rPr lang="en-US" sz="1800" b="1">
                          <a:effectLst/>
                          <a:latin typeface="Arial" panose="020B0604020202020204" pitchFamily="34" charset="0"/>
                          <a:cs typeface="Arial" panose="020B0604020202020204" pitchFamily="34" charset="0"/>
                        </a:rPr>
                        <a:t>Năm </a:t>
                      </a:r>
                      <a:endParaRPr lang="en-US" sz="1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6C89B3"/>
                      </a:solidFill>
                      <a:prstDash val="solid"/>
                      <a:round/>
                      <a:headEnd type="none" w="med" len="med"/>
                      <a:tailEnd type="none" w="med" len="med"/>
                    </a:lnL>
                    <a:lnR w="12700" cap="flat" cmpd="sng" algn="ctr">
                      <a:solidFill>
                        <a:srgbClr val="6C89B3"/>
                      </a:solidFill>
                      <a:prstDash val="solid"/>
                      <a:round/>
                      <a:headEnd type="none" w="med" len="med"/>
                      <a:tailEnd type="none" w="med" len="med"/>
                    </a:lnR>
                    <a:lnT w="12700" cap="flat" cmpd="sng" algn="ctr">
                      <a:solidFill>
                        <a:srgbClr val="6C89B3"/>
                      </a:solidFill>
                      <a:prstDash val="solid"/>
                      <a:round/>
                      <a:headEnd type="none" w="med" len="med"/>
                      <a:tailEnd type="none" w="med" len="med"/>
                    </a:lnT>
                    <a:lnB w="12700" cap="flat" cmpd="sng" algn="ctr">
                      <a:solidFill>
                        <a:srgbClr val="6C89B3"/>
                      </a:solidFill>
                      <a:prstDash val="solid"/>
                      <a:round/>
                      <a:headEnd type="none" w="med" len="med"/>
                      <a:tailEnd type="none" w="med" len="med"/>
                    </a:lnB>
                    <a:solidFill>
                      <a:srgbClr val="ADC5E3"/>
                    </a:solidFill>
                  </a:tcPr>
                </a:tc>
                <a:tc>
                  <a:txBody>
                    <a:bodyPr/>
                    <a:lstStyle/>
                    <a:p>
                      <a:pPr algn="ctr">
                        <a:lnSpc>
                          <a:spcPct val="150000"/>
                        </a:lnSpc>
                        <a:spcAft>
                          <a:spcPts val="0"/>
                        </a:spcAft>
                      </a:pPr>
                      <a:r>
                        <a:rPr lang="en-US" sz="1800" b="1">
                          <a:effectLst/>
                          <a:latin typeface="Arial" panose="020B0604020202020204" pitchFamily="34" charset="0"/>
                          <a:cs typeface="Arial" panose="020B0604020202020204" pitchFamily="34" charset="0"/>
                        </a:rPr>
                        <a:t>2010</a:t>
                      </a:r>
                      <a:endParaRPr lang="en-US" sz="1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6C89B3"/>
                      </a:solidFill>
                      <a:prstDash val="solid"/>
                      <a:round/>
                      <a:headEnd type="none" w="med" len="med"/>
                      <a:tailEnd type="none" w="med" len="med"/>
                    </a:lnL>
                    <a:lnR w="12700" cap="flat" cmpd="sng" algn="ctr">
                      <a:solidFill>
                        <a:srgbClr val="6C89B3"/>
                      </a:solidFill>
                      <a:prstDash val="solid"/>
                      <a:round/>
                      <a:headEnd type="none" w="med" len="med"/>
                      <a:tailEnd type="none" w="med" len="med"/>
                    </a:lnR>
                    <a:lnT w="12700" cap="flat" cmpd="sng" algn="ctr">
                      <a:solidFill>
                        <a:srgbClr val="6C89B3"/>
                      </a:solidFill>
                      <a:prstDash val="solid"/>
                      <a:round/>
                      <a:headEnd type="none" w="med" len="med"/>
                      <a:tailEnd type="none" w="med" len="med"/>
                    </a:lnT>
                    <a:lnB w="12700" cap="flat" cmpd="sng" algn="ctr">
                      <a:solidFill>
                        <a:srgbClr val="6C89B3"/>
                      </a:solidFill>
                      <a:prstDash val="solid"/>
                      <a:round/>
                      <a:headEnd type="none" w="med" len="med"/>
                      <a:tailEnd type="none" w="med" len="med"/>
                    </a:lnB>
                    <a:solidFill>
                      <a:srgbClr val="ADC5E3"/>
                    </a:solidFill>
                  </a:tcPr>
                </a:tc>
                <a:tc>
                  <a:txBody>
                    <a:bodyPr/>
                    <a:lstStyle/>
                    <a:p>
                      <a:pPr algn="ctr">
                        <a:lnSpc>
                          <a:spcPct val="150000"/>
                        </a:lnSpc>
                        <a:spcAft>
                          <a:spcPts val="0"/>
                        </a:spcAft>
                      </a:pPr>
                      <a:r>
                        <a:rPr lang="en-US" sz="1800" b="1">
                          <a:effectLst/>
                          <a:latin typeface="Arial" panose="020B0604020202020204" pitchFamily="34" charset="0"/>
                          <a:cs typeface="Arial" panose="020B0604020202020204" pitchFamily="34" charset="0"/>
                        </a:rPr>
                        <a:t>2015</a:t>
                      </a:r>
                      <a:endParaRPr lang="en-US" sz="1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6C89B3"/>
                      </a:solidFill>
                      <a:prstDash val="solid"/>
                      <a:round/>
                      <a:headEnd type="none" w="med" len="med"/>
                      <a:tailEnd type="none" w="med" len="med"/>
                    </a:lnL>
                    <a:lnR w="12700" cap="flat" cmpd="sng" algn="ctr">
                      <a:solidFill>
                        <a:srgbClr val="6C89B3"/>
                      </a:solidFill>
                      <a:prstDash val="solid"/>
                      <a:round/>
                      <a:headEnd type="none" w="med" len="med"/>
                      <a:tailEnd type="none" w="med" len="med"/>
                    </a:lnR>
                    <a:lnT w="12700" cap="flat" cmpd="sng" algn="ctr">
                      <a:solidFill>
                        <a:srgbClr val="6C89B3"/>
                      </a:solidFill>
                      <a:prstDash val="solid"/>
                      <a:round/>
                      <a:headEnd type="none" w="med" len="med"/>
                      <a:tailEnd type="none" w="med" len="med"/>
                    </a:lnT>
                    <a:lnB w="12700" cap="flat" cmpd="sng" algn="ctr">
                      <a:solidFill>
                        <a:srgbClr val="6C89B3"/>
                      </a:solidFill>
                      <a:prstDash val="solid"/>
                      <a:round/>
                      <a:headEnd type="none" w="med" len="med"/>
                      <a:tailEnd type="none" w="med" len="med"/>
                    </a:lnB>
                    <a:solidFill>
                      <a:srgbClr val="ADC5E3"/>
                    </a:solidFill>
                  </a:tcPr>
                </a:tc>
                <a:tc>
                  <a:txBody>
                    <a:bodyPr/>
                    <a:lstStyle/>
                    <a:p>
                      <a:pPr algn="ctr">
                        <a:lnSpc>
                          <a:spcPct val="150000"/>
                        </a:lnSpc>
                        <a:spcAft>
                          <a:spcPts val="0"/>
                        </a:spcAft>
                      </a:pPr>
                      <a:r>
                        <a:rPr lang="en-US" sz="1800" b="1">
                          <a:effectLst/>
                          <a:latin typeface="Arial" panose="020B0604020202020204" pitchFamily="34" charset="0"/>
                          <a:cs typeface="Arial" panose="020B0604020202020204" pitchFamily="34" charset="0"/>
                        </a:rPr>
                        <a:t>2021</a:t>
                      </a:r>
                      <a:endParaRPr lang="en-US" sz="1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6C89B3"/>
                      </a:solidFill>
                      <a:prstDash val="solid"/>
                      <a:round/>
                      <a:headEnd type="none" w="med" len="med"/>
                      <a:tailEnd type="none" w="med" len="med"/>
                    </a:lnL>
                    <a:lnR w="12700" cap="flat" cmpd="sng" algn="ctr">
                      <a:solidFill>
                        <a:srgbClr val="6C89B3"/>
                      </a:solidFill>
                      <a:prstDash val="solid"/>
                      <a:round/>
                      <a:headEnd type="none" w="med" len="med"/>
                      <a:tailEnd type="none" w="med" len="med"/>
                    </a:lnR>
                    <a:lnT w="12700" cap="flat" cmpd="sng" algn="ctr">
                      <a:solidFill>
                        <a:srgbClr val="6C89B3"/>
                      </a:solidFill>
                      <a:prstDash val="solid"/>
                      <a:round/>
                      <a:headEnd type="none" w="med" len="med"/>
                      <a:tailEnd type="none" w="med" len="med"/>
                    </a:lnT>
                    <a:lnB w="12700" cap="flat" cmpd="sng" algn="ctr">
                      <a:solidFill>
                        <a:srgbClr val="6C89B3"/>
                      </a:solidFill>
                      <a:prstDash val="solid"/>
                      <a:round/>
                      <a:headEnd type="none" w="med" len="med"/>
                      <a:tailEnd type="none" w="med" len="med"/>
                    </a:lnB>
                    <a:solidFill>
                      <a:srgbClr val="ADC5E3"/>
                    </a:solidFill>
                  </a:tcPr>
                </a:tc>
                <a:extLst>
                  <a:ext uri="{0D108BD9-81ED-4DB2-BD59-A6C34878D82A}">
                    <a16:rowId xmlns:a16="http://schemas.microsoft.com/office/drawing/2014/main" xmlns="" val="3417048987"/>
                  </a:ext>
                </a:extLst>
              </a:tr>
              <a:tr h="0">
                <a:tc>
                  <a:txBody>
                    <a:bodyPr/>
                    <a:lstStyle/>
                    <a:p>
                      <a:pPr algn="just">
                        <a:lnSpc>
                          <a:spcPct val="150000"/>
                        </a:lnSpc>
                        <a:spcAft>
                          <a:spcPts val="0"/>
                        </a:spcAft>
                      </a:pPr>
                      <a:r>
                        <a:rPr lang="vi-VN" sz="1800">
                          <a:effectLst/>
                          <a:latin typeface="Arial" panose="020B0604020202020204" pitchFamily="34" charset="0"/>
                          <a:cs typeface="Arial" panose="020B0604020202020204" pitchFamily="34" charset="0"/>
                        </a:rPr>
                        <a:t>Diện tích gieo trồng (</a:t>
                      </a:r>
                      <a:r>
                        <a:rPr lang="vi-VN" sz="1800" i="1">
                          <a:effectLst/>
                          <a:latin typeface="Arial" panose="020B0604020202020204" pitchFamily="34" charset="0"/>
                          <a:cs typeface="Arial" panose="020B0604020202020204" pitchFamily="34" charset="0"/>
                        </a:rPr>
                        <a:t>triệu ha</a:t>
                      </a:r>
                      <a:r>
                        <a:rPr lang="vi-VN" sz="1800">
                          <a:effectLst/>
                          <a:latin typeface="Arial" panose="020B0604020202020204" pitchFamily="34" charset="0"/>
                          <a:cs typeface="Arial" panose="020B0604020202020204" pitchFamily="34" charset="0"/>
                        </a:rPr>
                        <a:t>)</a:t>
                      </a:r>
                      <a:endParaRPr lang="en-US" sz="1800">
                        <a:effectLst/>
                        <a:latin typeface="Arial" panose="020B0604020202020204" pitchFamily="34" charset="0"/>
                        <a:cs typeface="Arial" panose="020B0604020202020204" pitchFamily="34" charset="0"/>
                      </a:endParaRPr>
                    </a:p>
                    <a:p>
                      <a:pPr algn="just">
                        <a:lnSpc>
                          <a:spcPct val="150000"/>
                        </a:lnSpc>
                        <a:spcAft>
                          <a:spcPts val="0"/>
                        </a:spcAft>
                      </a:pPr>
                      <a:r>
                        <a:rPr lang="en-US" sz="1800">
                          <a:effectLst/>
                          <a:latin typeface="Arial" panose="020B0604020202020204" pitchFamily="34" charset="0"/>
                          <a:cs typeface="Arial" panose="020B0604020202020204" pitchFamily="34" charset="0"/>
                        </a:rPr>
                        <a:t>Trong đó: Lúa</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6C89B3"/>
                      </a:solidFill>
                      <a:prstDash val="solid"/>
                      <a:round/>
                      <a:headEnd type="none" w="med" len="med"/>
                      <a:tailEnd type="none" w="med" len="med"/>
                    </a:lnL>
                    <a:lnR w="12700" cap="flat" cmpd="sng" algn="ctr">
                      <a:solidFill>
                        <a:srgbClr val="6C89B3"/>
                      </a:solidFill>
                      <a:prstDash val="solid"/>
                      <a:round/>
                      <a:headEnd type="none" w="med" len="med"/>
                      <a:tailEnd type="none" w="med" len="med"/>
                    </a:lnR>
                    <a:lnT w="12700" cap="flat" cmpd="sng" algn="ctr">
                      <a:solidFill>
                        <a:srgbClr val="6C89B3"/>
                      </a:solidFill>
                      <a:prstDash val="solid"/>
                      <a:round/>
                      <a:headEnd type="none" w="med" len="med"/>
                      <a:tailEnd type="none" w="med" len="med"/>
                    </a:lnT>
                    <a:lnB w="12700" cap="flat" cmpd="sng" algn="ctr">
                      <a:solidFill>
                        <a:srgbClr val="6C89B3"/>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800">
                          <a:effectLst/>
                          <a:latin typeface="Arial" panose="020B0604020202020204" pitchFamily="34" charset="0"/>
                          <a:cs typeface="Arial" panose="020B0604020202020204" pitchFamily="34" charset="0"/>
                        </a:rPr>
                        <a:t>8,6</a:t>
                      </a:r>
                    </a:p>
                    <a:p>
                      <a:pPr algn="ctr">
                        <a:lnSpc>
                          <a:spcPct val="150000"/>
                        </a:lnSpc>
                        <a:spcAft>
                          <a:spcPts val="0"/>
                        </a:spcAft>
                      </a:pPr>
                      <a:r>
                        <a:rPr lang="en-US" sz="1800">
                          <a:effectLst/>
                          <a:latin typeface="Arial" panose="020B0604020202020204" pitchFamily="34" charset="0"/>
                          <a:cs typeface="Arial" panose="020B0604020202020204" pitchFamily="34" charset="0"/>
                        </a:rPr>
                        <a:t>7,5</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6C89B3"/>
                      </a:solidFill>
                      <a:prstDash val="solid"/>
                      <a:round/>
                      <a:headEnd type="none" w="med" len="med"/>
                      <a:tailEnd type="none" w="med" len="med"/>
                    </a:lnL>
                    <a:lnR w="12700" cap="flat" cmpd="sng" algn="ctr">
                      <a:solidFill>
                        <a:srgbClr val="6C89B3"/>
                      </a:solidFill>
                      <a:prstDash val="solid"/>
                      <a:round/>
                      <a:headEnd type="none" w="med" len="med"/>
                      <a:tailEnd type="none" w="med" len="med"/>
                    </a:lnR>
                    <a:lnT w="12700" cap="flat" cmpd="sng" algn="ctr">
                      <a:solidFill>
                        <a:srgbClr val="6C89B3"/>
                      </a:solidFill>
                      <a:prstDash val="solid"/>
                      <a:round/>
                      <a:headEnd type="none" w="med" len="med"/>
                      <a:tailEnd type="none" w="med" len="med"/>
                    </a:lnT>
                    <a:lnB w="12700" cap="flat" cmpd="sng" algn="ctr">
                      <a:solidFill>
                        <a:srgbClr val="6C89B3"/>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800">
                          <a:effectLst/>
                          <a:latin typeface="Arial" panose="020B0604020202020204" pitchFamily="34" charset="0"/>
                          <a:cs typeface="Arial" panose="020B0604020202020204" pitchFamily="34" charset="0"/>
                        </a:rPr>
                        <a:t>9,0</a:t>
                      </a:r>
                    </a:p>
                    <a:p>
                      <a:pPr algn="ctr">
                        <a:lnSpc>
                          <a:spcPct val="150000"/>
                        </a:lnSpc>
                        <a:spcAft>
                          <a:spcPts val="0"/>
                        </a:spcAft>
                      </a:pPr>
                      <a:r>
                        <a:rPr lang="en-US" sz="1800">
                          <a:effectLst/>
                          <a:latin typeface="Arial" panose="020B0604020202020204" pitchFamily="34" charset="0"/>
                          <a:cs typeface="Arial" panose="020B0604020202020204" pitchFamily="34" charset="0"/>
                        </a:rPr>
                        <a:t>7,8</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6C89B3"/>
                      </a:solidFill>
                      <a:prstDash val="solid"/>
                      <a:round/>
                      <a:headEnd type="none" w="med" len="med"/>
                      <a:tailEnd type="none" w="med" len="med"/>
                    </a:lnL>
                    <a:lnR w="12700" cap="flat" cmpd="sng" algn="ctr">
                      <a:solidFill>
                        <a:srgbClr val="6C89B3"/>
                      </a:solidFill>
                      <a:prstDash val="solid"/>
                      <a:round/>
                      <a:headEnd type="none" w="med" len="med"/>
                      <a:tailEnd type="none" w="med" len="med"/>
                    </a:lnR>
                    <a:lnT w="12700" cap="flat" cmpd="sng" algn="ctr">
                      <a:solidFill>
                        <a:srgbClr val="6C89B3"/>
                      </a:solidFill>
                      <a:prstDash val="solid"/>
                      <a:round/>
                      <a:headEnd type="none" w="med" len="med"/>
                      <a:tailEnd type="none" w="med" len="med"/>
                    </a:lnT>
                    <a:lnB w="12700" cap="flat" cmpd="sng" algn="ctr">
                      <a:solidFill>
                        <a:srgbClr val="6C89B3"/>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800">
                          <a:effectLst/>
                          <a:latin typeface="Arial" panose="020B0604020202020204" pitchFamily="34" charset="0"/>
                          <a:cs typeface="Arial" panose="020B0604020202020204" pitchFamily="34" charset="0"/>
                        </a:rPr>
                        <a:t>8,1</a:t>
                      </a:r>
                    </a:p>
                    <a:p>
                      <a:pPr algn="ctr">
                        <a:lnSpc>
                          <a:spcPct val="150000"/>
                        </a:lnSpc>
                        <a:spcAft>
                          <a:spcPts val="0"/>
                        </a:spcAft>
                      </a:pPr>
                      <a:r>
                        <a:rPr lang="en-US" sz="1800">
                          <a:effectLst/>
                          <a:latin typeface="Arial" panose="020B0604020202020204" pitchFamily="34" charset="0"/>
                          <a:cs typeface="Arial" panose="020B0604020202020204" pitchFamily="34" charset="0"/>
                        </a:rPr>
                        <a:t>7,2</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6C89B3"/>
                      </a:solidFill>
                      <a:prstDash val="solid"/>
                      <a:round/>
                      <a:headEnd type="none" w="med" len="med"/>
                      <a:tailEnd type="none" w="med" len="med"/>
                    </a:lnL>
                    <a:lnR w="12700" cap="flat" cmpd="sng" algn="ctr">
                      <a:solidFill>
                        <a:srgbClr val="6C89B3"/>
                      </a:solidFill>
                      <a:prstDash val="solid"/>
                      <a:round/>
                      <a:headEnd type="none" w="med" len="med"/>
                      <a:tailEnd type="none" w="med" len="med"/>
                    </a:lnR>
                    <a:lnT w="12700" cap="flat" cmpd="sng" algn="ctr">
                      <a:solidFill>
                        <a:srgbClr val="6C89B3"/>
                      </a:solidFill>
                      <a:prstDash val="solid"/>
                      <a:round/>
                      <a:headEnd type="none" w="med" len="med"/>
                      <a:tailEnd type="none" w="med" len="med"/>
                    </a:lnT>
                    <a:lnB w="12700" cap="flat" cmpd="sng" algn="ctr">
                      <a:solidFill>
                        <a:srgbClr val="6C89B3"/>
                      </a:solidFill>
                      <a:prstDash val="solid"/>
                      <a:round/>
                      <a:headEnd type="none" w="med" len="med"/>
                      <a:tailEnd type="none" w="med" len="med"/>
                    </a:lnB>
                    <a:solidFill>
                      <a:srgbClr val="FFFFFF"/>
                    </a:solidFill>
                  </a:tcPr>
                </a:tc>
                <a:extLst>
                  <a:ext uri="{0D108BD9-81ED-4DB2-BD59-A6C34878D82A}">
                    <a16:rowId xmlns:a16="http://schemas.microsoft.com/office/drawing/2014/main" xmlns="" val="2760794494"/>
                  </a:ext>
                </a:extLst>
              </a:tr>
              <a:tr h="0">
                <a:tc>
                  <a:txBody>
                    <a:bodyPr/>
                    <a:lstStyle/>
                    <a:p>
                      <a:pPr algn="just">
                        <a:lnSpc>
                          <a:spcPct val="150000"/>
                        </a:lnSpc>
                        <a:spcAft>
                          <a:spcPts val="0"/>
                        </a:spcAft>
                      </a:pPr>
                      <a:r>
                        <a:rPr lang="vi-VN" sz="1800">
                          <a:effectLst/>
                          <a:latin typeface="Arial" panose="020B0604020202020204" pitchFamily="34" charset="0"/>
                          <a:cs typeface="Arial" panose="020B0604020202020204" pitchFamily="34" charset="0"/>
                        </a:rPr>
                        <a:t>Sản lượng (</a:t>
                      </a:r>
                      <a:r>
                        <a:rPr lang="vi-VN" sz="1800" i="1">
                          <a:effectLst/>
                          <a:latin typeface="Arial" panose="020B0604020202020204" pitchFamily="34" charset="0"/>
                          <a:cs typeface="Arial" panose="020B0604020202020204" pitchFamily="34" charset="0"/>
                        </a:rPr>
                        <a:t>triệu tấn</a:t>
                      </a:r>
                      <a:r>
                        <a:rPr lang="vi-VN" sz="1800">
                          <a:effectLst/>
                          <a:latin typeface="Arial" panose="020B0604020202020204" pitchFamily="34" charset="0"/>
                          <a:cs typeface="Arial" panose="020B0604020202020204" pitchFamily="34" charset="0"/>
                        </a:rPr>
                        <a:t>)</a:t>
                      </a:r>
                      <a:endParaRPr lang="en-US" sz="1800">
                        <a:effectLst/>
                        <a:latin typeface="Arial" panose="020B0604020202020204" pitchFamily="34" charset="0"/>
                        <a:cs typeface="Arial" panose="020B0604020202020204" pitchFamily="34" charset="0"/>
                      </a:endParaRPr>
                    </a:p>
                    <a:p>
                      <a:pPr algn="just">
                        <a:lnSpc>
                          <a:spcPct val="150000"/>
                        </a:lnSpc>
                        <a:spcAft>
                          <a:spcPts val="0"/>
                        </a:spcAft>
                      </a:pPr>
                      <a:r>
                        <a:rPr lang="vi-VN" sz="1800">
                          <a:effectLst/>
                          <a:latin typeface="Arial" panose="020B0604020202020204" pitchFamily="34" charset="0"/>
                          <a:cs typeface="Arial" panose="020B0604020202020204" pitchFamily="34" charset="0"/>
                        </a:rPr>
                        <a:t>Trong đó: Lúa</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6C89B3"/>
                      </a:solidFill>
                      <a:prstDash val="solid"/>
                      <a:round/>
                      <a:headEnd type="none" w="med" len="med"/>
                      <a:tailEnd type="none" w="med" len="med"/>
                    </a:lnL>
                    <a:lnR w="12700" cap="flat" cmpd="sng" algn="ctr">
                      <a:solidFill>
                        <a:srgbClr val="6C89B3"/>
                      </a:solidFill>
                      <a:prstDash val="solid"/>
                      <a:round/>
                      <a:headEnd type="none" w="med" len="med"/>
                      <a:tailEnd type="none" w="med" len="med"/>
                    </a:lnR>
                    <a:lnT w="12700" cap="flat" cmpd="sng" algn="ctr">
                      <a:solidFill>
                        <a:srgbClr val="6C89B3"/>
                      </a:solidFill>
                      <a:prstDash val="solid"/>
                      <a:round/>
                      <a:headEnd type="none" w="med" len="med"/>
                      <a:tailEnd type="none" w="med" len="med"/>
                    </a:lnT>
                    <a:lnB w="12700" cap="flat" cmpd="sng" algn="ctr">
                      <a:solidFill>
                        <a:srgbClr val="6C89B3"/>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800">
                          <a:effectLst/>
                          <a:latin typeface="Arial" panose="020B0604020202020204" pitchFamily="34" charset="0"/>
                          <a:cs typeface="Arial" panose="020B0604020202020204" pitchFamily="34" charset="0"/>
                        </a:rPr>
                        <a:t>44,6</a:t>
                      </a:r>
                    </a:p>
                    <a:p>
                      <a:pPr algn="ctr">
                        <a:lnSpc>
                          <a:spcPct val="150000"/>
                        </a:lnSpc>
                        <a:spcAft>
                          <a:spcPts val="0"/>
                        </a:spcAft>
                      </a:pPr>
                      <a:r>
                        <a:rPr lang="en-US" sz="1800">
                          <a:effectLst/>
                          <a:latin typeface="Arial" panose="020B0604020202020204" pitchFamily="34" charset="0"/>
                          <a:cs typeface="Arial" panose="020B0604020202020204" pitchFamily="34" charset="0"/>
                        </a:rPr>
                        <a:t>40,0</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6C89B3"/>
                      </a:solidFill>
                      <a:prstDash val="solid"/>
                      <a:round/>
                      <a:headEnd type="none" w="med" len="med"/>
                      <a:tailEnd type="none" w="med" len="med"/>
                    </a:lnL>
                    <a:lnR w="12700" cap="flat" cmpd="sng" algn="ctr">
                      <a:solidFill>
                        <a:srgbClr val="6C89B3"/>
                      </a:solidFill>
                      <a:prstDash val="solid"/>
                      <a:round/>
                      <a:headEnd type="none" w="med" len="med"/>
                      <a:tailEnd type="none" w="med" len="med"/>
                    </a:lnR>
                    <a:lnT w="12700" cap="flat" cmpd="sng" algn="ctr">
                      <a:solidFill>
                        <a:srgbClr val="6C89B3"/>
                      </a:solidFill>
                      <a:prstDash val="solid"/>
                      <a:round/>
                      <a:headEnd type="none" w="med" len="med"/>
                      <a:tailEnd type="none" w="med" len="med"/>
                    </a:lnT>
                    <a:lnB w="12700" cap="flat" cmpd="sng" algn="ctr">
                      <a:solidFill>
                        <a:srgbClr val="6C89B3"/>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800">
                          <a:effectLst/>
                          <a:latin typeface="Arial" panose="020B0604020202020204" pitchFamily="34" charset="0"/>
                          <a:cs typeface="Arial" panose="020B0604020202020204" pitchFamily="34" charset="0"/>
                        </a:rPr>
                        <a:t>50,3</a:t>
                      </a:r>
                    </a:p>
                    <a:p>
                      <a:pPr algn="ctr">
                        <a:lnSpc>
                          <a:spcPct val="150000"/>
                        </a:lnSpc>
                        <a:spcAft>
                          <a:spcPts val="0"/>
                        </a:spcAft>
                      </a:pPr>
                      <a:r>
                        <a:rPr lang="en-US" sz="1800">
                          <a:effectLst/>
                          <a:latin typeface="Arial" panose="020B0604020202020204" pitchFamily="34" charset="0"/>
                          <a:cs typeface="Arial" panose="020B0604020202020204" pitchFamily="34" charset="0"/>
                        </a:rPr>
                        <a:t>45,1</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6C89B3"/>
                      </a:solidFill>
                      <a:prstDash val="solid"/>
                      <a:round/>
                      <a:headEnd type="none" w="med" len="med"/>
                      <a:tailEnd type="none" w="med" len="med"/>
                    </a:lnL>
                    <a:lnR w="12700" cap="flat" cmpd="sng" algn="ctr">
                      <a:solidFill>
                        <a:srgbClr val="6C89B3"/>
                      </a:solidFill>
                      <a:prstDash val="solid"/>
                      <a:round/>
                      <a:headEnd type="none" w="med" len="med"/>
                      <a:tailEnd type="none" w="med" len="med"/>
                    </a:lnR>
                    <a:lnT w="12700" cap="flat" cmpd="sng" algn="ctr">
                      <a:solidFill>
                        <a:srgbClr val="6C89B3"/>
                      </a:solidFill>
                      <a:prstDash val="solid"/>
                      <a:round/>
                      <a:headEnd type="none" w="med" len="med"/>
                      <a:tailEnd type="none" w="med" len="med"/>
                    </a:lnT>
                    <a:lnB w="12700" cap="flat" cmpd="sng" algn="ctr">
                      <a:solidFill>
                        <a:srgbClr val="6C89B3"/>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800">
                          <a:effectLst/>
                          <a:latin typeface="Arial" panose="020B0604020202020204" pitchFamily="34" charset="0"/>
                          <a:cs typeface="Arial" panose="020B0604020202020204" pitchFamily="34" charset="0"/>
                        </a:rPr>
                        <a:t>48,3</a:t>
                      </a:r>
                    </a:p>
                    <a:p>
                      <a:pPr algn="ctr">
                        <a:lnSpc>
                          <a:spcPct val="150000"/>
                        </a:lnSpc>
                        <a:spcAft>
                          <a:spcPts val="0"/>
                        </a:spcAft>
                      </a:pPr>
                      <a:r>
                        <a:rPr lang="en-US" sz="1800">
                          <a:effectLst/>
                          <a:latin typeface="Arial" panose="020B0604020202020204" pitchFamily="34" charset="0"/>
                          <a:cs typeface="Arial" panose="020B0604020202020204" pitchFamily="34" charset="0"/>
                        </a:rPr>
                        <a:t>43,9</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6C89B3"/>
                      </a:solidFill>
                      <a:prstDash val="solid"/>
                      <a:round/>
                      <a:headEnd type="none" w="med" len="med"/>
                      <a:tailEnd type="none" w="med" len="med"/>
                    </a:lnL>
                    <a:lnR w="12700" cap="flat" cmpd="sng" algn="ctr">
                      <a:solidFill>
                        <a:srgbClr val="6C89B3"/>
                      </a:solidFill>
                      <a:prstDash val="solid"/>
                      <a:round/>
                      <a:headEnd type="none" w="med" len="med"/>
                      <a:tailEnd type="none" w="med" len="med"/>
                    </a:lnR>
                    <a:lnT w="12700" cap="flat" cmpd="sng" algn="ctr">
                      <a:solidFill>
                        <a:srgbClr val="6C89B3"/>
                      </a:solidFill>
                      <a:prstDash val="solid"/>
                      <a:round/>
                      <a:headEnd type="none" w="med" len="med"/>
                      <a:tailEnd type="none" w="med" len="med"/>
                    </a:lnT>
                    <a:lnB w="12700" cap="flat" cmpd="sng" algn="ctr">
                      <a:solidFill>
                        <a:srgbClr val="6C89B3"/>
                      </a:solidFill>
                      <a:prstDash val="solid"/>
                      <a:round/>
                      <a:headEnd type="none" w="med" len="med"/>
                      <a:tailEnd type="none" w="med" len="med"/>
                    </a:lnB>
                    <a:solidFill>
                      <a:srgbClr val="FFFFFF"/>
                    </a:solidFill>
                  </a:tcPr>
                </a:tc>
                <a:extLst>
                  <a:ext uri="{0D108BD9-81ED-4DB2-BD59-A6C34878D82A}">
                    <a16:rowId xmlns:a16="http://schemas.microsoft.com/office/drawing/2014/main" xmlns="" val="3938168068"/>
                  </a:ext>
                </a:extLst>
              </a:tr>
            </a:tbl>
          </a:graphicData>
        </a:graphic>
      </p:graphicFrame>
      <p:sp>
        <p:nvSpPr>
          <p:cNvPr id="7" name="Arrow: Down 6">
            <a:extLst>
              <a:ext uri="{FF2B5EF4-FFF2-40B4-BE49-F238E27FC236}">
                <a16:creationId xmlns:a16="http://schemas.microsoft.com/office/drawing/2014/main" xmlns="" id="{7681F774-AF23-709B-0FAD-7826BA1D1917}"/>
              </a:ext>
            </a:extLst>
          </p:cNvPr>
          <p:cNvSpPr/>
          <p:nvPr/>
        </p:nvSpPr>
        <p:spPr>
          <a:xfrm>
            <a:off x="8353044" y="3167743"/>
            <a:ext cx="484632" cy="730758"/>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xmlns="" id="{B4788EAA-1842-A524-5A42-005F1819F760}"/>
              </a:ext>
            </a:extLst>
          </p:cNvPr>
          <p:cNvSpPr/>
          <p:nvPr/>
        </p:nvSpPr>
        <p:spPr>
          <a:xfrm flipV="1">
            <a:off x="8353044" y="3975745"/>
            <a:ext cx="484632" cy="730758"/>
          </a:xfrm>
          <a:prstGeom prst="down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96CFF7A9-E94D-7273-896B-68966695205B}"/>
              </a:ext>
            </a:extLst>
          </p:cNvPr>
          <p:cNvSpPr txBox="1"/>
          <p:nvPr/>
        </p:nvSpPr>
        <p:spPr>
          <a:xfrm>
            <a:off x="265339" y="707425"/>
            <a:ext cx="8613322" cy="3728649"/>
          </a:xfrm>
          <a:prstGeom prst="rect">
            <a:avLst/>
          </a:prstGeom>
          <a:noFill/>
        </p:spPr>
        <p:txBody>
          <a:bodyPr wrap="square">
            <a:spAutoFit/>
          </a:bodyPr>
          <a:lstStyle/>
          <a:p>
            <a:pPr algn="just">
              <a:lnSpc>
                <a:spcPct val="150000"/>
              </a:lnSpc>
            </a:pPr>
            <a:r>
              <a:rPr lang="vi-VN" sz="2000">
                <a:effectLst/>
                <a:latin typeface="Arial" panose="020B0604020202020204" pitchFamily="34" charset="0"/>
                <a:ea typeface="Calibri" panose="020F0502020204030204" pitchFamily="34" charset="0"/>
                <a:cs typeface="Arial" panose="020B0604020202020204" pitchFamily="34" charset="0"/>
              </a:rPr>
              <a:t>Nhìn chung diện tích gieo trồng cây lương thực có hạt và lúa của nước ta giai đoạn 2010 – 2021 có sự biến động, giảm song lúa vẫn là cây chủ đạo.</a:t>
            </a:r>
            <a:endParaRPr lang="en-US" sz="2000">
              <a:effectLst/>
              <a:latin typeface="Arial" panose="020B0604020202020204" pitchFamily="34" charset="0"/>
              <a:ea typeface="Calibri" panose="020F0502020204030204" pitchFamily="34" charset="0"/>
              <a:cs typeface="Arial" panose="020B0604020202020204" pitchFamily="34" charset="0"/>
            </a:endParaRPr>
          </a:p>
          <a:p>
            <a:pPr marL="285750" lvl="0" indent="-285750" algn="just">
              <a:lnSpc>
                <a:spcPct val="150000"/>
              </a:lnSpc>
              <a:buFont typeface="Arial" panose="020B0604020202020204" pitchFamily="34" charset="0"/>
              <a:buChar char="•"/>
            </a:pPr>
            <a:r>
              <a:rPr lang="vi-VN" sz="2000">
                <a:effectLst/>
                <a:latin typeface="Arial" panose="020B0604020202020204" pitchFamily="34" charset="0"/>
                <a:ea typeface="Calibri" panose="020F0502020204030204" pitchFamily="34" charset="0"/>
                <a:cs typeface="Arial" panose="020B0604020202020204" pitchFamily="34" charset="0"/>
              </a:rPr>
              <a:t>Giai đoạn 2010 – 2015, cả diện tích gieo trồng cây lương thực có hạt và lúa đều tăng lên, đạt 9 triệu ha cây lương thực có hạt trong đó 7,8 triệu ha lúa (2015).</a:t>
            </a:r>
            <a:endParaRPr lang="en-US" sz="2000">
              <a:effectLst/>
              <a:latin typeface="Arial" panose="020B0604020202020204" pitchFamily="34" charset="0"/>
              <a:ea typeface="Calibri" panose="020F0502020204030204" pitchFamily="34" charset="0"/>
              <a:cs typeface="Arial" panose="020B0604020202020204" pitchFamily="34" charset="0"/>
            </a:endParaRPr>
          </a:p>
          <a:p>
            <a:pPr marL="285750" lvl="0" indent="-285750" algn="just">
              <a:lnSpc>
                <a:spcPct val="150000"/>
              </a:lnSpc>
              <a:buFont typeface="Arial" panose="020B0604020202020204" pitchFamily="34" charset="0"/>
              <a:buChar char="•"/>
            </a:pPr>
            <a:r>
              <a:rPr lang="vi-VN" sz="2000">
                <a:effectLst/>
                <a:latin typeface="Arial" panose="020B0604020202020204" pitchFamily="34" charset="0"/>
                <a:ea typeface="Calibri" panose="020F0502020204030204" pitchFamily="34" charset="0"/>
                <a:cs typeface="Arial" panose="020B0604020202020204" pitchFamily="34" charset="0"/>
              </a:rPr>
              <a:t>Giai đoạn 2015 – 2021, cả diện tích gieo trồng cây lương thực có hạt và lúa đều giảm, diện tích cây lương thực có hạt giảm xuống còn 8,1 triệu ha, trong đó diện tích cây lúa giảm còn 7,2 triệu ha (2021).</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92024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8" name="TextBox 7">
            <a:extLst>
              <a:ext uri="{FF2B5EF4-FFF2-40B4-BE49-F238E27FC236}">
                <a16:creationId xmlns:a16="http://schemas.microsoft.com/office/drawing/2014/main" xmlns="" id="{4AC41BE4-5B8B-5CEE-FDE9-E7DF16C91BB4}"/>
              </a:ext>
            </a:extLst>
          </p:cNvPr>
          <p:cNvSpPr txBox="1"/>
          <p:nvPr/>
        </p:nvSpPr>
        <p:spPr>
          <a:xfrm>
            <a:off x="2751272" y="407974"/>
            <a:ext cx="364145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000000"/>
                </a:solidFill>
                <a:effectLst/>
                <a:uLnTx/>
                <a:uFillTx/>
                <a:latin typeface="Arial"/>
                <a:cs typeface="Arial"/>
                <a:sym typeface="Arial"/>
              </a:rPr>
              <a:t>VẬN DỤNG</a:t>
            </a:r>
          </a:p>
        </p:txBody>
      </p:sp>
      <p:grpSp>
        <p:nvGrpSpPr>
          <p:cNvPr id="12" name="Group 11">
            <a:extLst>
              <a:ext uri="{FF2B5EF4-FFF2-40B4-BE49-F238E27FC236}">
                <a16:creationId xmlns:a16="http://schemas.microsoft.com/office/drawing/2014/main" xmlns="" id="{D1D27EFC-59DB-EA71-9D38-6BD79045E78E}"/>
              </a:ext>
            </a:extLst>
          </p:cNvPr>
          <p:cNvGrpSpPr/>
          <p:nvPr/>
        </p:nvGrpSpPr>
        <p:grpSpPr>
          <a:xfrm>
            <a:off x="614450" y="1439900"/>
            <a:ext cx="3957548" cy="2775261"/>
            <a:chOff x="614451" y="1387861"/>
            <a:chExt cx="3957548" cy="2775261"/>
          </a:xfrm>
        </p:grpSpPr>
        <p:sp>
          <p:nvSpPr>
            <p:cNvPr id="9" name="Freeform 8">
              <a:extLst>
                <a:ext uri="{FF2B5EF4-FFF2-40B4-BE49-F238E27FC236}">
                  <a16:creationId xmlns:a16="http://schemas.microsoft.com/office/drawing/2014/main" xmlns="" id="{D557000C-2EBC-3366-FC42-3D3C6E5AEF9E}"/>
                </a:ext>
              </a:extLst>
            </p:cNvPr>
            <p:cNvSpPr/>
            <p:nvPr/>
          </p:nvSpPr>
          <p:spPr>
            <a:xfrm>
              <a:off x="614451" y="1387861"/>
              <a:ext cx="3957548" cy="2775261"/>
            </a:xfrm>
            <a:custGeom>
              <a:avLst/>
              <a:gdLst/>
              <a:ahLst/>
              <a:cxnLst/>
              <a:rect l="l" t="t" r="r" b="b"/>
              <a:pathLst>
                <a:path w="3957548" h="2219525">
                  <a:moveTo>
                    <a:pt x="0" y="0"/>
                  </a:moveTo>
                  <a:lnTo>
                    <a:pt x="3957549" y="0"/>
                  </a:lnTo>
                  <a:lnTo>
                    <a:pt x="3957549" y="2219525"/>
                  </a:lnTo>
                  <a:lnTo>
                    <a:pt x="0" y="221952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TextBox 10">
              <a:extLst>
                <a:ext uri="{FF2B5EF4-FFF2-40B4-BE49-F238E27FC236}">
                  <a16:creationId xmlns:a16="http://schemas.microsoft.com/office/drawing/2014/main" xmlns="" id="{1A368FDD-FA1F-36E7-6BD1-2D6A175C3059}"/>
                </a:ext>
              </a:extLst>
            </p:cNvPr>
            <p:cNvSpPr txBox="1"/>
            <p:nvPr/>
          </p:nvSpPr>
          <p:spPr>
            <a:xfrm>
              <a:off x="743981" y="2061561"/>
              <a:ext cx="3698488" cy="188199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FFFFFF"/>
                  </a:solidFill>
                  <a:effectLst/>
                  <a:uLnTx/>
                  <a:uFillTx/>
                  <a:latin typeface="Arial"/>
                  <a:cs typeface="Arial"/>
                  <a:sym typeface="Arial"/>
                </a:rPr>
                <a:t>Tìm hiểu thông tin, giới thiệu về tình hình sản xuất và phân bố một cây trồng hoặc vật nuôi quan trọng ở địa phương em. </a:t>
              </a:r>
              <a:endParaRPr kumimoji="0" lang="en-US" sz="2000" b="0" i="0" u="none" strike="noStrike" kern="0" cap="none" spc="0" normalizeH="0" baseline="0" noProof="0">
                <a:ln>
                  <a:noFill/>
                </a:ln>
                <a:solidFill>
                  <a:srgbClr val="FFFFFF"/>
                </a:solidFill>
                <a:effectLst/>
                <a:uLnTx/>
                <a:uFillTx/>
                <a:latin typeface="Arial"/>
                <a:cs typeface="Arial"/>
                <a:sym typeface="Arial"/>
              </a:endParaRPr>
            </a:p>
          </p:txBody>
        </p:sp>
      </p:grpSp>
      <p:pic>
        <p:nvPicPr>
          <p:cNvPr id="14" name="Picture 13" descr="A watering a field of trees&#10;&#10;Description automatically generated with medium confidence">
            <a:extLst>
              <a:ext uri="{FF2B5EF4-FFF2-40B4-BE49-F238E27FC236}">
                <a16:creationId xmlns:a16="http://schemas.microsoft.com/office/drawing/2014/main" xmlns="" id="{1E5D0DDC-5CA7-6AF4-78D2-A79C7D0BAC56}"/>
              </a:ext>
            </a:extLst>
          </p:cNvPr>
          <p:cNvPicPr>
            <a:picLocks noChangeAspect="1"/>
          </p:cNvPicPr>
          <p:nvPr/>
        </p:nvPicPr>
        <p:blipFill>
          <a:blip r:embed="rId5"/>
          <a:stretch>
            <a:fillRect/>
          </a:stretch>
        </p:blipFill>
        <p:spPr>
          <a:xfrm rot="20958141">
            <a:off x="4824649" y="1166322"/>
            <a:ext cx="2528983" cy="1563326"/>
          </a:xfrm>
          <a:prstGeom prst="rect">
            <a:avLst/>
          </a:prstGeom>
        </p:spPr>
      </p:pic>
      <p:pic>
        <p:nvPicPr>
          <p:cNvPr id="16" name="Picture 15" descr="A group of people digging in the dirt&#10;&#10;Description automatically generated">
            <a:extLst>
              <a:ext uri="{FF2B5EF4-FFF2-40B4-BE49-F238E27FC236}">
                <a16:creationId xmlns:a16="http://schemas.microsoft.com/office/drawing/2014/main" xmlns="" id="{E6171F2E-3B3A-4913-10D2-3D0DA2C755F7}"/>
              </a:ext>
            </a:extLst>
          </p:cNvPr>
          <p:cNvPicPr>
            <a:picLocks noChangeAspect="1"/>
          </p:cNvPicPr>
          <p:nvPr/>
        </p:nvPicPr>
        <p:blipFill>
          <a:blip r:embed="rId6"/>
          <a:stretch>
            <a:fillRect/>
          </a:stretch>
        </p:blipFill>
        <p:spPr>
          <a:xfrm>
            <a:off x="6793174" y="2113030"/>
            <a:ext cx="2124453" cy="1418744"/>
          </a:xfrm>
          <a:prstGeom prst="rect">
            <a:avLst/>
          </a:prstGeom>
        </p:spPr>
      </p:pic>
      <p:pic>
        <p:nvPicPr>
          <p:cNvPr id="18" name="Picture 17" descr="A group of people in a boat in the water&#10;&#10;Description automatically generated">
            <a:extLst>
              <a:ext uri="{FF2B5EF4-FFF2-40B4-BE49-F238E27FC236}">
                <a16:creationId xmlns:a16="http://schemas.microsoft.com/office/drawing/2014/main" xmlns="" id="{D206D82C-97B5-00C6-C73A-C6465FCEBF9D}"/>
              </a:ext>
            </a:extLst>
          </p:cNvPr>
          <p:cNvPicPr>
            <a:picLocks noChangeAspect="1"/>
          </p:cNvPicPr>
          <p:nvPr/>
        </p:nvPicPr>
        <p:blipFill>
          <a:blip r:embed="rId7"/>
          <a:stretch>
            <a:fillRect/>
          </a:stretch>
        </p:blipFill>
        <p:spPr>
          <a:xfrm rot="422896">
            <a:off x="5181474" y="3146084"/>
            <a:ext cx="2422506" cy="16150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500"/>
                                        <p:tgtEl>
                                          <p:spTgt spid="14"/>
                                        </p:tgtEl>
                                      </p:cBhvr>
                                    </p:animEffect>
                                  </p:childTnLst>
                                </p:cTn>
                              </p:par>
                              <p:par>
                                <p:cTn id="14" presetID="6"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500"/>
                                        <p:tgtEl>
                                          <p:spTgt spid="16"/>
                                        </p:tgtEl>
                                      </p:cBhvr>
                                    </p:animEffect>
                                  </p:childTnLst>
                                </p:cTn>
                              </p:par>
                              <p:par>
                                <p:cTn id="17" presetID="6" presetClass="entr" presetSubtype="16"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grpSp>
        <p:nvGrpSpPr>
          <p:cNvPr id="1908" name="Google Shape;1908;p44"/>
          <p:cNvGrpSpPr/>
          <p:nvPr/>
        </p:nvGrpSpPr>
        <p:grpSpPr>
          <a:xfrm>
            <a:off x="-491928" y="-832840"/>
            <a:ext cx="4987302" cy="6206858"/>
            <a:chOff x="-491928" y="-832840"/>
            <a:chExt cx="4987302" cy="6206858"/>
          </a:xfrm>
        </p:grpSpPr>
        <p:sp>
          <p:nvSpPr>
            <p:cNvPr id="1909" name="Google Shape;1909;p44"/>
            <p:cNvSpPr/>
            <p:nvPr/>
          </p:nvSpPr>
          <p:spPr>
            <a:xfrm rot="-9470986">
              <a:off x="487386" y="1028429"/>
              <a:ext cx="3488979" cy="3436028"/>
            </a:xfrm>
            <a:custGeom>
              <a:avLst/>
              <a:gdLst/>
              <a:ahLst/>
              <a:cxnLst/>
              <a:rect l="l" t="t" r="r" b="b"/>
              <a:pathLst>
                <a:path w="3812964" h="3755096" extrusionOk="0">
                  <a:moveTo>
                    <a:pt x="100604" y="389728"/>
                  </a:moveTo>
                  <a:cubicBezTo>
                    <a:pt x="-23221" y="585943"/>
                    <a:pt x="-37508" y="852643"/>
                    <a:pt x="84412" y="1050763"/>
                  </a:cubicBezTo>
                  <a:cubicBezTo>
                    <a:pt x="262529" y="1340323"/>
                    <a:pt x="653054" y="1414618"/>
                    <a:pt x="895942" y="1652743"/>
                  </a:cubicBezTo>
                  <a:cubicBezTo>
                    <a:pt x="1155022" y="1908013"/>
                    <a:pt x="1202647" y="2300443"/>
                    <a:pt x="1269322" y="2658583"/>
                  </a:cubicBezTo>
                  <a:cubicBezTo>
                    <a:pt x="1335997" y="3015771"/>
                    <a:pt x="1471252" y="3412011"/>
                    <a:pt x="1804627" y="3557743"/>
                  </a:cubicBezTo>
                  <a:cubicBezTo>
                    <a:pt x="2093234" y="3683473"/>
                    <a:pt x="2431372" y="3575841"/>
                    <a:pt x="2739029" y="3639658"/>
                  </a:cubicBezTo>
                  <a:cubicBezTo>
                    <a:pt x="2897144" y="3672043"/>
                    <a:pt x="3047640" y="3750148"/>
                    <a:pt x="3208612" y="3754911"/>
                  </a:cubicBezTo>
                  <a:cubicBezTo>
                    <a:pt x="3417209" y="3760626"/>
                    <a:pt x="3619140" y="3633943"/>
                    <a:pt x="3722962" y="3452968"/>
                  </a:cubicBezTo>
                  <a:cubicBezTo>
                    <a:pt x="3826784" y="3271993"/>
                    <a:pt x="3837262" y="3045298"/>
                    <a:pt x="3772492" y="2847178"/>
                  </a:cubicBezTo>
                  <a:cubicBezTo>
                    <a:pt x="3710579" y="2658583"/>
                    <a:pt x="3584849" y="2491896"/>
                    <a:pt x="3556274" y="2295681"/>
                  </a:cubicBezTo>
                  <a:cubicBezTo>
                    <a:pt x="3507697" y="1963258"/>
                    <a:pt x="3748679" y="1655601"/>
                    <a:pt x="3777254" y="1320321"/>
                  </a:cubicBezTo>
                  <a:cubicBezTo>
                    <a:pt x="3800115" y="1051716"/>
                    <a:pt x="3675337" y="778348"/>
                    <a:pt x="3468644" y="604041"/>
                  </a:cubicBezTo>
                  <a:cubicBezTo>
                    <a:pt x="3261952" y="429733"/>
                    <a:pt x="2980012" y="354486"/>
                    <a:pt x="2711407" y="383061"/>
                  </a:cubicBezTo>
                  <a:cubicBezTo>
                    <a:pt x="2350409" y="421161"/>
                    <a:pt x="1981792" y="634521"/>
                    <a:pt x="1644607" y="498313"/>
                  </a:cubicBezTo>
                  <a:cubicBezTo>
                    <a:pt x="1470299" y="427828"/>
                    <a:pt x="1344569" y="275428"/>
                    <a:pt x="1201694" y="152556"/>
                  </a:cubicBezTo>
                  <a:cubicBezTo>
                    <a:pt x="860699" y="-141767"/>
                    <a:pt x="334919" y="18253"/>
                    <a:pt x="100604" y="38972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10" name="Google Shape;1910;p44"/>
            <p:cNvSpPr/>
            <p:nvPr/>
          </p:nvSpPr>
          <p:spPr>
            <a:xfrm flipH="1">
              <a:off x="2068996" y="308752"/>
              <a:ext cx="1184440" cy="1119564"/>
            </a:xfrm>
            <a:custGeom>
              <a:avLst/>
              <a:gdLst/>
              <a:ahLst/>
              <a:cxnLst/>
              <a:rect l="l" t="t" r="r" b="b"/>
              <a:pathLst>
                <a:path w="1076764" h="1017785" extrusionOk="0">
                  <a:moveTo>
                    <a:pt x="184847" y="809429"/>
                  </a:moveTo>
                  <a:cubicBezTo>
                    <a:pt x="278192" y="891344"/>
                    <a:pt x="384872" y="960877"/>
                    <a:pt x="503934" y="995167"/>
                  </a:cubicBezTo>
                  <a:cubicBezTo>
                    <a:pt x="1099247" y="1165664"/>
                    <a:pt x="1281174" y="324607"/>
                    <a:pt x="806829" y="68384"/>
                  </a:cubicBezTo>
                  <a:cubicBezTo>
                    <a:pt x="314387" y="-198316"/>
                    <a:pt x="-319026" y="371279"/>
                    <a:pt x="184847" y="80942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11" name="Google Shape;1911;p44"/>
            <p:cNvSpPr/>
            <p:nvPr/>
          </p:nvSpPr>
          <p:spPr>
            <a:xfrm flipH="1">
              <a:off x="-324963" y="1686864"/>
              <a:ext cx="1411584" cy="1308882"/>
            </a:xfrm>
            <a:custGeom>
              <a:avLst/>
              <a:gdLst/>
              <a:ahLst/>
              <a:cxnLst/>
              <a:rect l="l" t="t" r="r" b="b"/>
              <a:pathLst>
                <a:path w="1283258" h="1189893" extrusionOk="0">
                  <a:moveTo>
                    <a:pt x="62715" y="273997"/>
                  </a:moveTo>
                  <a:cubicBezTo>
                    <a:pt x="-55395" y="483547"/>
                    <a:pt x="6518" y="763583"/>
                    <a:pt x="138915" y="963608"/>
                  </a:cubicBezTo>
                  <a:cubicBezTo>
                    <a:pt x="198923" y="1054095"/>
                    <a:pt x="276075" y="1137915"/>
                    <a:pt x="375135" y="1172205"/>
                  </a:cubicBezTo>
                  <a:cubicBezTo>
                    <a:pt x="520868" y="1222687"/>
                    <a:pt x="677078" y="1156012"/>
                    <a:pt x="815191" y="1086480"/>
                  </a:cubicBezTo>
                  <a:cubicBezTo>
                    <a:pt x="1124753" y="930270"/>
                    <a:pt x="1488608" y="542602"/>
                    <a:pt x="1142850" y="201607"/>
                  </a:cubicBezTo>
                  <a:cubicBezTo>
                    <a:pt x="874245" y="-64140"/>
                    <a:pt x="270360" y="-93668"/>
                    <a:pt x="62715" y="27399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12" name="Google Shape;1912;p44"/>
            <p:cNvSpPr/>
            <p:nvPr/>
          </p:nvSpPr>
          <p:spPr>
            <a:xfrm flipH="1">
              <a:off x="-458385" y="-832840"/>
              <a:ext cx="3118103" cy="2931603"/>
            </a:xfrm>
            <a:custGeom>
              <a:avLst/>
              <a:gdLst/>
              <a:ahLst/>
              <a:cxnLst/>
              <a:rect l="l" t="t" r="r" b="b"/>
              <a:pathLst>
                <a:path w="2834639" h="2665094" extrusionOk="0">
                  <a:moveTo>
                    <a:pt x="2834640" y="0"/>
                  </a:moveTo>
                  <a:cubicBezTo>
                    <a:pt x="2721293" y="91440"/>
                    <a:pt x="2607945" y="181927"/>
                    <a:pt x="2493645" y="273368"/>
                  </a:cubicBezTo>
                  <a:cubicBezTo>
                    <a:pt x="2463165" y="298133"/>
                    <a:pt x="2431733" y="322898"/>
                    <a:pt x="2410778" y="356235"/>
                  </a:cubicBezTo>
                  <a:cubicBezTo>
                    <a:pt x="2379345" y="406717"/>
                    <a:pt x="2376488" y="468630"/>
                    <a:pt x="2366010" y="526733"/>
                  </a:cubicBezTo>
                  <a:cubicBezTo>
                    <a:pt x="2308860" y="855345"/>
                    <a:pt x="2022158" y="1091565"/>
                    <a:pt x="1737360" y="1265873"/>
                  </a:cubicBezTo>
                  <a:cubicBezTo>
                    <a:pt x="1616392" y="1340168"/>
                    <a:pt x="1478280" y="1426845"/>
                    <a:pt x="1459230" y="1567815"/>
                  </a:cubicBezTo>
                  <a:cubicBezTo>
                    <a:pt x="1437323" y="1720215"/>
                    <a:pt x="1568767" y="1883093"/>
                    <a:pt x="1496378" y="2020253"/>
                  </a:cubicBezTo>
                  <a:cubicBezTo>
                    <a:pt x="1449705" y="2108835"/>
                    <a:pt x="1337310" y="2138363"/>
                    <a:pt x="1237298" y="2148840"/>
                  </a:cubicBezTo>
                  <a:cubicBezTo>
                    <a:pt x="1137285" y="2159318"/>
                    <a:pt x="1028700" y="2163128"/>
                    <a:pt x="951548" y="2227898"/>
                  </a:cubicBezTo>
                  <a:cubicBezTo>
                    <a:pt x="879158" y="2288858"/>
                    <a:pt x="849630" y="2393633"/>
                    <a:pt x="769620" y="2445068"/>
                  </a:cubicBezTo>
                  <a:cubicBezTo>
                    <a:pt x="670560" y="2507933"/>
                    <a:pt x="542925" y="2464118"/>
                    <a:pt x="425768" y="2454593"/>
                  </a:cubicBezTo>
                  <a:cubicBezTo>
                    <a:pt x="401003" y="2452688"/>
                    <a:pt x="375285" y="2452688"/>
                    <a:pt x="352425" y="2461260"/>
                  </a:cubicBezTo>
                  <a:cubicBezTo>
                    <a:pt x="320993" y="2473643"/>
                    <a:pt x="299085" y="2500313"/>
                    <a:pt x="276225" y="2524125"/>
                  </a:cubicBezTo>
                  <a:cubicBezTo>
                    <a:pt x="202883" y="2599373"/>
                    <a:pt x="103822" y="2649855"/>
                    <a:pt x="0" y="2665095"/>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13" name="Google Shape;1913;p44"/>
            <p:cNvSpPr/>
            <p:nvPr/>
          </p:nvSpPr>
          <p:spPr>
            <a:xfrm flipH="1">
              <a:off x="1786970" y="-66675"/>
              <a:ext cx="2363380" cy="5440693"/>
            </a:xfrm>
            <a:custGeom>
              <a:avLst/>
              <a:gdLst/>
              <a:ahLst/>
              <a:cxnLst/>
              <a:rect l="l" t="t" r="r" b="b"/>
              <a:pathLst>
                <a:path w="1905952" h="3682364" extrusionOk="0">
                  <a:moveTo>
                    <a:pt x="1905953" y="3682365"/>
                  </a:moveTo>
                  <a:lnTo>
                    <a:pt x="1664970" y="2693670"/>
                  </a:lnTo>
                  <a:cubicBezTo>
                    <a:pt x="1645920" y="2613660"/>
                    <a:pt x="1602105" y="2541270"/>
                    <a:pt x="1541145" y="2486025"/>
                  </a:cubicBezTo>
                  <a:lnTo>
                    <a:pt x="1514475" y="2462213"/>
                  </a:lnTo>
                  <a:cubicBezTo>
                    <a:pt x="1461135" y="2413635"/>
                    <a:pt x="1422083" y="2350770"/>
                    <a:pt x="1403033" y="2281238"/>
                  </a:cubicBezTo>
                  <a:lnTo>
                    <a:pt x="1103948" y="1204913"/>
                  </a:lnTo>
                  <a:cubicBezTo>
                    <a:pt x="1082992" y="1129665"/>
                    <a:pt x="1040130" y="1062038"/>
                    <a:pt x="981075" y="1009650"/>
                  </a:cubicBezTo>
                  <a:lnTo>
                    <a:pt x="621030" y="693420"/>
                  </a:lnTo>
                  <a:cubicBezTo>
                    <a:pt x="576262" y="654367"/>
                    <a:pt x="523875" y="624840"/>
                    <a:pt x="467678" y="605790"/>
                  </a:cubicBezTo>
                  <a:lnTo>
                    <a:pt x="375285" y="575310"/>
                  </a:lnTo>
                  <a:cubicBezTo>
                    <a:pt x="270510" y="541020"/>
                    <a:pt x="185738" y="461962"/>
                    <a:pt x="144780" y="359093"/>
                  </a:cubicBezTo>
                  <a:lnTo>
                    <a:pt x="0" y="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14" name="Google Shape;1914;p44"/>
            <p:cNvSpPr/>
            <p:nvPr/>
          </p:nvSpPr>
          <p:spPr>
            <a:xfrm flipH="1">
              <a:off x="-437494" y="2966953"/>
              <a:ext cx="2920079" cy="768395"/>
            </a:xfrm>
            <a:custGeom>
              <a:avLst/>
              <a:gdLst/>
              <a:ahLst/>
              <a:cxnLst/>
              <a:rect l="l" t="t" r="r" b="b"/>
              <a:pathLst>
                <a:path w="2654617" h="698541" extrusionOk="0">
                  <a:moveTo>
                    <a:pt x="0" y="0"/>
                  </a:moveTo>
                  <a:lnTo>
                    <a:pt x="992505" y="379095"/>
                  </a:lnTo>
                  <a:cubicBezTo>
                    <a:pt x="1011555" y="385763"/>
                    <a:pt x="1028700" y="396240"/>
                    <a:pt x="1042988" y="409575"/>
                  </a:cubicBezTo>
                  <a:lnTo>
                    <a:pt x="1210628" y="558165"/>
                  </a:lnTo>
                  <a:cubicBezTo>
                    <a:pt x="1257300" y="599122"/>
                    <a:pt x="1313498" y="627697"/>
                    <a:pt x="1374457" y="639128"/>
                  </a:cubicBezTo>
                  <a:lnTo>
                    <a:pt x="1641157" y="691515"/>
                  </a:lnTo>
                  <a:cubicBezTo>
                    <a:pt x="1777365" y="718185"/>
                    <a:pt x="1916430" y="667703"/>
                    <a:pt x="2004060" y="561022"/>
                  </a:cubicBezTo>
                  <a:lnTo>
                    <a:pt x="2004060" y="561022"/>
                  </a:lnTo>
                  <a:cubicBezTo>
                    <a:pt x="2053590" y="501015"/>
                    <a:pt x="2123123" y="460057"/>
                    <a:pt x="2199323" y="447675"/>
                  </a:cubicBezTo>
                  <a:lnTo>
                    <a:pt x="2654618" y="37338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15" name="Google Shape;1915;p44"/>
            <p:cNvSpPr/>
            <p:nvPr/>
          </p:nvSpPr>
          <p:spPr>
            <a:xfrm flipH="1">
              <a:off x="2742348" y="541901"/>
              <a:ext cx="826674" cy="290718"/>
            </a:xfrm>
            <a:custGeom>
              <a:avLst/>
              <a:gdLst/>
              <a:ahLst/>
              <a:cxnLst/>
              <a:rect l="l" t="t" r="r" b="b"/>
              <a:pathLst>
                <a:path w="751522" h="264289" extrusionOk="0">
                  <a:moveTo>
                    <a:pt x="751523" y="264289"/>
                  </a:moveTo>
                  <a:lnTo>
                    <a:pt x="0" y="264289"/>
                  </a:lnTo>
                  <a:cubicBezTo>
                    <a:pt x="4763" y="221427"/>
                    <a:pt x="32385" y="188089"/>
                    <a:pt x="72390" y="172849"/>
                  </a:cubicBezTo>
                  <a:cubicBezTo>
                    <a:pt x="112395" y="156657"/>
                    <a:pt x="160020" y="164277"/>
                    <a:pt x="193357" y="191899"/>
                  </a:cubicBezTo>
                  <a:cubicBezTo>
                    <a:pt x="199073" y="132844"/>
                    <a:pt x="222885" y="73789"/>
                    <a:pt x="267653" y="33784"/>
                  </a:cubicBezTo>
                  <a:cubicBezTo>
                    <a:pt x="318135" y="-10031"/>
                    <a:pt x="389573" y="-9078"/>
                    <a:pt x="444817" y="24259"/>
                  </a:cubicBezTo>
                  <a:cubicBezTo>
                    <a:pt x="509587" y="64264"/>
                    <a:pt x="522923" y="126177"/>
                    <a:pt x="516255" y="198567"/>
                  </a:cubicBezTo>
                  <a:cubicBezTo>
                    <a:pt x="517207" y="187137"/>
                    <a:pt x="562928" y="167134"/>
                    <a:pt x="573405" y="164277"/>
                  </a:cubicBezTo>
                  <a:cubicBezTo>
                    <a:pt x="597218" y="156657"/>
                    <a:pt x="621982" y="156657"/>
                    <a:pt x="644843" y="165229"/>
                  </a:cubicBezTo>
                  <a:cubicBezTo>
                    <a:pt x="691515" y="180469"/>
                    <a:pt x="727710" y="222379"/>
                    <a:pt x="751523" y="26428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16" name="Google Shape;1916;p44"/>
            <p:cNvSpPr/>
            <p:nvPr/>
          </p:nvSpPr>
          <p:spPr>
            <a:xfrm flipH="1">
              <a:off x="2038556" y="227171"/>
              <a:ext cx="687323" cy="241598"/>
            </a:xfrm>
            <a:custGeom>
              <a:avLst/>
              <a:gdLst/>
              <a:ahLst/>
              <a:cxnLst/>
              <a:rect l="l" t="t" r="r" b="b"/>
              <a:pathLst>
                <a:path w="624839" h="219635" extrusionOk="0">
                  <a:moveTo>
                    <a:pt x="624840" y="219636"/>
                  </a:moveTo>
                  <a:lnTo>
                    <a:pt x="0" y="219636"/>
                  </a:lnTo>
                  <a:cubicBezTo>
                    <a:pt x="3810" y="184393"/>
                    <a:pt x="27622" y="156770"/>
                    <a:pt x="60008" y="143436"/>
                  </a:cubicBezTo>
                  <a:cubicBezTo>
                    <a:pt x="93345" y="130100"/>
                    <a:pt x="133350" y="136768"/>
                    <a:pt x="160972" y="159628"/>
                  </a:cubicBezTo>
                  <a:cubicBezTo>
                    <a:pt x="165735" y="110098"/>
                    <a:pt x="185738" y="60568"/>
                    <a:pt x="222885" y="28183"/>
                  </a:cubicBezTo>
                  <a:cubicBezTo>
                    <a:pt x="264795" y="-8012"/>
                    <a:pt x="324802" y="-8012"/>
                    <a:pt x="370522" y="20563"/>
                  </a:cubicBezTo>
                  <a:cubicBezTo>
                    <a:pt x="424815" y="53900"/>
                    <a:pt x="435292" y="105336"/>
                    <a:pt x="430530" y="165343"/>
                  </a:cubicBezTo>
                  <a:cubicBezTo>
                    <a:pt x="431483" y="155818"/>
                    <a:pt x="469583" y="139625"/>
                    <a:pt x="478155" y="136768"/>
                  </a:cubicBezTo>
                  <a:cubicBezTo>
                    <a:pt x="498158" y="130100"/>
                    <a:pt x="518160" y="130100"/>
                    <a:pt x="538163" y="137720"/>
                  </a:cubicBezTo>
                  <a:cubicBezTo>
                    <a:pt x="575310" y="150103"/>
                    <a:pt x="604838" y="185345"/>
                    <a:pt x="624840" y="2196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17" name="Google Shape;1917;p44"/>
            <p:cNvSpPr/>
            <p:nvPr/>
          </p:nvSpPr>
          <p:spPr>
            <a:xfrm flipH="1">
              <a:off x="-431097" y="1953307"/>
              <a:ext cx="687324" cy="241599"/>
            </a:xfrm>
            <a:custGeom>
              <a:avLst/>
              <a:gdLst/>
              <a:ahLst/>
              <a:cxnLst/>
              <a:rect l="l" t="t" r="r" b="b"/>
              <a:pathLst>
                <a:path w="624840" h="219635" extrusionOk="0">
                  <a:moveTo>
                    <a:pt x="624840" y="219635"/>
                  </a:moveTo>
                  <a:lnTo>
                    <a:pt x="0" y="219635"/>
                  </a:lnTo>
                  <a:cubicBezTo>
                    <a:pt x="3810" y="184393"/>
                    <a:pt x="27623" y="156770"/>
                    <a:pt x="60008" y="143435"/>
                  </a:cubicBezTo>
                  <a:cubicBezTo>
                    <a:pt x="93345" y="130101"/>
                    <a:pt x="133350" y="136768"/>
                    <a:pt x="160973" y="159628"/>
                  </a:cubicBezTo>
                  <a:cubicBezTo>
                    <a:pt x="165735" y="110098"/>
                    <a:pt x="185738" y="60568"/>
                    <a:pt x="222885" y="28183"/>
                  </a:cubicBezTo>
                  <a:cubicBezTo>
                    <a:pt x="264795" y="-8012"/>
                    <a:pt x="324803" y="-8012"/>
                    <a:pt x="370523" y="20563"/>
                  </a:cubicBezTo>
                  <a:cubicBezTo>
                    <a:pt x="424815" y="53901"/>
                    <a:pt x="435293" y="105335"/>
                    <a:pt x="430530" y="165343"/>
                  </a:cubicBezTo>
                  <a:cubicBezTo>
                    <a:pt x="431483" y="155818"/>
                    <a:pt x="469583" y="139626"/>
                    <a:pt x="478155" y="136768"/>
                  </a:cubicBezTo>
                  <a:cubicBezTo>
                    <a:pt x="498158" y="130101"/>
                    <a:pt x="518160" y="130101"/>
                    <a:pt x="538163" y="137720"/>
                  </a:cubicBezTo>
                  <a:cubicBezTo>
                    <a:pt x="575310" y="150103"/>
                    <a:pt x="604838" y="185345"/>
                    <a:pt x="624840" y="2196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18" name="Google Shape;1918;p44"/>
            <p:cNvSpPr/>
            <p:nvPr/>
          </p:nvSpPr>
          <p:spPr>
            <a:xfrm flipH="1">
              <a:off x="240061" y="2262668"/>
              <a:ext cx="687324" cy="241599"/>
            </a:xfrm>
            <a:custGeom>
              <a:avLst/>
              <a:gdLst/>
              <a:ahLst/>
              <a:cxnLst/>
              <a:rect l="l" t="t" r="r" b="b"/>
              <a:pathLst>
                <a:path w="624840" h="219635" extrusionOk="0">
                  <a:moveTo>
                    <a:pt x="624840" y="219635"/>
                  </a:moveTo>
                  <a:lnTo>
                    <a:pt x="0" y="219635"/>
                  </a:lnTo>
                  <a:cubicBezTo>
                    <a:pt x="3810" y="184393"/>
                    <a:pt x="27623" y="156770"/>
                    <a:pt x="60008" y="143435"/>
                  </a:cubicBezTo>
                  <a:cubicBezTo>
                    <a:pt x="93345" y="130101"/>
                    <a:pt x="133350" y="136768"/>
                    <a:pt x="160973" y="159628"/>
                  </a:cubicBezTo>
                  <a:cubicBezTo>
                    <a:pt x="165735" y="110098"/>
                    <a:pt x="185738" y="60568"/>
                    <a:pt x="222885" y="28183"/>
                  </a:cubicBezTo>
                  <a:cubicBezTo>
                    <a:pt x="264795" y="-8012"/>
                    <a:pt x="324803" y="-8012"/>
                    <a:pt x="370523" y="20563"/>
                  </a:cubicBezTo>
                  <a:cubicBezTo>
                    <a:pt x="424815" y="53901"/>
                    <a:pt x="435293" y="105335"/>
                    <a:pt x="430530" y="165343"/>
                  </a:cubicBezTo>
                  <a:cubicBezTo>
                    <a:pt x="431483" y="155818"/>
                    <a:pt x="469583" y="139626"/>
                    <a:pt x="478155" y="136768"/>
                  </a:cubicBezTo>
                  <a:cubicBezTo>
                    <a:pt x="498158" y="130101"/>
                    <a:pt x="518160" y="130101"/>
                    <a:pt x="538163" y="137720"/>
                  </a:cubicBezTo>
                  <a:cubicBezTo>
                    <a:pt x="575310" y="150103"/>
                    <a:pt x="604838" y="185345"/>
                    <a:pt x="624840" y="2196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19" name="Google Shape;1919;p44"/>
            <p:cNvSpPr/>
            <p:nvPr/>
          </p:nvSpPr>
          <p:spPr>
            <a:xfrm rot="4476485" flipH="1">
              <a:off x="1360801" y="4289735"/>
              <a:ext cx="220444" cy="220444"/>
            </a:xfrm>
            <a:custGeom>
              <a:avLst/>
              <a:gdLst/>
              <a:ahLst/>
              <a:cxnLst/>
              <a:rect l="l" t="t" r="r" b="b"/>
              <a:pathLst>
                <a:path w="200035" h="200035" extrusionOk="0">
                  <a:moveTo>
                    <a:pt x="200036" y="100018"/>
                  </a:moveTo>
                  <a:cubicBezTo>
                    <a:pt x="200036" y="155256"/>
                    <a:pt x="155256" y="200035"/>
                    <a:pt x="100018" y="200035"/>
                  </a:cubicBezTo>
                  <a:cubicBezTo>
                    <a:pt x="44780" y="200035"/>
                    <a:pt x="0" y="155256"/>
                    <a:pt x="0" y="100018"/>
                  </a:cubicBezTo>
                  <a:cubicBezTo>
                    <a:pt x="0" y="44779"/>
                    <a:pt x="44780" y="0"/>
                    <a:pt x="100018" y="0"/>
                  </a:cubicBezTo>
                  <a:cubicBezTo>
                    <a:pt x="155256" y="0"/>
                    <a:pt x="200036" y="44779"/>
                    <a:pt x="200036" y="100018"/>
                  </a:cubicBezTo>
                  <a:close/>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20" name="Google Shape;1920;p44"/>
            <p:cNvSpPr/>
            <p:nvPr/>
          </p:nvSpPr>
          <p:spPr>
            <a:xfrm flipH="1">
              <a:off x="1410990" y="2103886"/>
              <a:ext cx="616466" cy="2183511"/>
            </a:xfrm>
            <a:custGeom>
              <a:avLst/>
              <a:gdLst/>
              <a:ahLst/>
              <a:cxnLst/>
              <a:rect l="l" t="t" r="r" b="b"/>
              <a:pathLst>
                <a:path w="560424" h="1985010" extrusionOk="0">
                  <a:moveTo>
                    <a:pt x="504825" y="1985010"/>
                  </a:moveTo>
                  <a:lnTo>
                    <a:pt x="483870" y="1617345"/>
                  </a:lnTo>
                  <a:cubicBezTo>
                    <a:pt x="481965" y="1576387"/>
                    <a:pt x="489585" y="1535430"/>
                    <a:pt x="506730" y="1498283"/>
                  </a:cubicBezTo>
                  <a:lnTo>
                    <a:pt x="539115" y="1428750"/>
                  </a:lnTo>
                  <a:cubicBezTo>
                    <a:pt x="560070" y="1383983"/>
                    <a:pt x="565785" y="1333500"/>
                    <a:pt x="555308" y="1285875"/>
                  </a:cubicBezTo>
                  <a:lnTo>
                    <a:pt x="463868" y="844868"/>
                  </a:lnTo>
                  <a:cubicBezTo>
                    <a:pt x="450533" y="782002"/>
                    <a:pt x="413385" y="726758"/>
                    <a:pt x="359093" y="691515"/>
                  </a:cubicBezTo>
                  <a:lnTo>
                    <a:pt x="235268" y="610552"/>
                  </a:lnTo>
                  <a:cubicBezTo>
                    <a:pt x="180975" y="575310"/>
                    <a:pt x="140970" y="521017"/>
                    <a:pt x="123825" y="458152"/>
                  </a:cubicBezTo>
                  <a:lnTo>
                    <a:pt x="0" y="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21" name="Google Shape;1921;p44"/>
            <p:cNvSpPr/>
            <p:nvPr/>
          </p:nvSpPr>
          <p:spPr>
            <a:xfrm flipH="1">
              <a:off x="-491928" y="2600962"/>
              <a:ext cx="1853469" cy="1797938"/>
            </a:xfrm>
            <a:custGeom>
              <a:avLst/>
              <a:gdLst/>
              <a:ahLst/>
              <a:cxnLst/>
              <a:rect l="l" t="t" r="r" b="b"/>
              <a:pathLst>
                <a:path w="1684972" h="1634489" extrusionOk="0">
                  <a:moveTo>
                    <a:pt x="0" y="1634490"/>
                  </a:moveTo>
                  <a:lnTo>
                    <a:pt x="654368" y="754380"/>
                  </a:lnTo>
                  <a:cubicBezTo>
                    <a:pt x="689610" y="706755"/>
                    <a:pt x="740093" y="673417"/>
                    <a:pt x="797243" y="660082"/>
                  </a:cubicBezTo>
                  <a:lnTo>
                    <a:pt x="1064895" y="595313"/>
                  </a:lnTo>
                  <a:cubicBezTo>
                    <a:pt x="1111568" y="583882"/>
                    <a:pt x="1154430" y="559117"/>
                    <a:pt x="1187768" y="524827"/>
                  </a:cubicBezTo>
                  <a:lnTo>
                    <a:pt x="1684973" y="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22" name="Google Shape;1922;p44"/>
            <p:cNvSpPr/>
            <p:nvPr/>
          </p:nvSpPr>
          <p:spPr>
            <a:xfrm flipH="1">
              <a:off x="-235214" y="3857287"/>
              <a:ext cx="1614582" cy="602456"/>
            </a:xfrm>
            <a:custGeom>
              <a:avLst/>
              <a:gdLst/>
              <a:ahLst/>
              <a:cxnLst/>
              <a:rect l="l" t="t" r="r" b="b"/>
              <a:pathLst>
                <a:path w="1467802" h="547687" extrusionOk="0">
                  <a:moveTo>
                    <a:pt x="0" y="547688"/>
                  </a:moveTo>
                  <a:lnTo>
                    <a:pt x="579120" y="470535"/>
                  </a:lnTo>
                  <a:cubicBezTo>
                    <a:pt x="647700" y="461010"/>
                    <a:pt x="709613" y="422910"/>
                    <a:pt x="747713" y="364807"/>
                  </a:cubicBezTo>
                  <a:lnTo>
                    <a:pt x="790575" y="300038"/>
                  </a:lnTo>
                  <a:cubicBezTo>
                    <a:pt x="816292" y="260985"/>
                    <a:pt x="853440" y="231457"/>
                    <a:pt x="896302" y="215265"/>
                  </a:cubicBezTo>
                  <a:lnTo>
                    <a:pt x="1467802" y="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23" name="Google Shape;1923;p44"/>
            <p:cNvSpPr/>
            <p:nvPr/>
          </p:nvSpPr>
          <p:spPr>
            <a:xfrm flipH="1">
              <a:off x="1476614" y="1225960"/>
              <a:ext cx="858107" cy="298784"/>
            </a:xfrm>
            <a:custGeom>
              <a:avLst/>
              <a:gdLst/>
              <a:ahLst/>
              <a:cxnLst/>
              <a:rect l="l" t="t" r="r" b="b"/>
              <a:pathLst>
                <a:path w="780097" h="271622" extrusionOk="0">
                  <a:moveTo>
                    <a:pt x="0" y="271622"/>
                  </a:moveTo>
                  <a:cubicBezTo>
                    <a:pt x="23813" y="208757"/>
                    <a:pt x="72390" y="159227"/>
                    <a:pt x="121920" y="114460"/>
                  </a:cubicBezTo>
                  <a:cubicBezTo>
                    <a:pt x="173355" y="68740"/>
                    <a:pt x="230505" y="25877"/>
                    <a:pt x="297180" y="8732"/>
                  </a:cubicBezTo>
                  <a:cubicBezTo>
                    <a:pt x="391477" y="-16033"/>
                    <a:pt x="492442" y="14447"/>
                    <a:pt x="573405" y="67787"/>
                  </a:cubicBezTo>
                  <a:cubicBezTo>
                    <a:pt x="654367" y="121127"/>
                    <a:pt x="718185" y="196375"/>
                    <a:pt x="780097" y="271622"/>
                  </a:cubicBezTo>
                  <a:lnTo>
                    <a:pt x="0" y="271622"/>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24" name="Google Shape;1924;p44"/>
            <p:cNvSpPr/>
            <p:nvPr/>
          </p:nvSpPr>
          <p:spPr>
            <a:xfrm flipH="1">
              <a:off x="1436764" y="1616070"/>
              <a:ext cx="858107" cy="298784"/>
            </a:xfrm>
            <a:custGeom>
              <a:avLst/>
              <a:gdLst/>
              <a:ahLst/>
              <a:cxnLst/>
              <a:rect l="l" t="t" r="r" b="b"/>
              <a:pathLst>
                <a:path w="780097" h="271622" extrusionOk="0">
                  <a:moveTo>
                    <a:pt x="0" y="271622"/>
                  </a:moveTo>
                  <a:cubicBezTo>
                    <a:pt x="23813" y="208757"/>
                    <a:pt x="72390" y="159227"/>
                    <a:pt x="121920" y="114460"/>
                  </a:cubicBezTo>
                  <a:cubicBezTo>
                    <a:pt x="173355" y="68740"/>
                    <a:pt x="230505" y="25877"/>
                    <a:pt x="297180" y="8732"/>
                  </a:cubicBezTo>
                  <a:cubicBezTo>
                    <a:pt x="391478" y="-16033"/>
                    <a:pt x="492443" y="14447"/>
                    <a:pt x="573405" y="67787"/>
                  </a:cubicBezTo>
                  <a:cubicBezTo>
                    <a:pt x="654368" y="121127"/>
                    <a:pt x="718185" y="196375"/>
                    <a:pt x="780097" y="271622"/>
                  </a:cubicBezTo>
                  <a:lnTo>
                    <a:pt x="0" y="271622"/>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25" name="Google Shape;1925;p44"/>
            <p:cNvSpPr/>
            <p:nvPr/>
          </p:nvSpPr>
          <p:spPr>
            <a:xfrm flipH="1">
              <a:off x="1309596" y="2036151"/>
              <a:ext cx="547973" cy="190260"/>
            </a:xfrm>
            <a:custGeom>
              <a:avLst/>
              <a:gdLst/>
              <a:ahLst/>
              <a:cxnLst/>
              <a:rect l="l" t="t" r="r" b="b"/>
              <a:pathLst>
                <a:path w="498157" h="172964" extrusionOk="0">
                  <a:moveTo>
                    <a:pt x="0" y="172964"/>
                  </a:moveTo>
                  <a:cubicBezTo>
                    <a:pt x="15240" y="132959"/>
                    <a:pt x="45720" y="101527"/>
                    <a:pt x="78105" y="72952"/>
                  </a:cubicBezTo>
                  <a:cubicBezTo>
                    <a:pt x="111442" y="43424"/>
                    <a:pt x="147638" y="16754"/>
                    <a:pt x="190500" y="5324"/>
                  </a:cubicBezTo>
                  <a:cubicBezTo>
                    <a:pt x="250507" y="-9916"/>
                    <a:pt x="315278" y="9134"/>
                    <a:pt x="366713" y="42472"/>
                  </a:cubicBezTo>
                  <a:cubicBezTo>
                    <a:pt x="418147" y="76762"/>
                    <a:pt x="459105" y="124387"/>
                    <a:pt x="498157" y="172964"/>
                  </a:cubicBezTo>
                  <a:lnTo>
                    <a:pt x="0" y="172964"/>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26" name="Google Shape;1926;p44"/>
            <p:cNvSpPr/>
            <p:nvPr/>
          </p:nvSpPr>
          <p:spPr>
            <a:xfrm flipH="1">
              <a:off x="918437" y="1534880"/>
              <a:ext cx="547973" cy="190260"/>
            </a:xfrm>
            <a:custGeom>
              <a:avLst/>
              <a:gdLst/>
              <a:ahLst/>
              <a:cxnLst/>
              <a:rect l="l" t="t" r="r" b="b"/>
              <a:pathLst>
                <a:path w="498157" h="172964" extrusionOk="0">
                  <a:moveTo>
                    <a:pt x="0" y="172964"/>
                  </a:moveTo>
                  <a:cubicBezTo>
                    <a:pt x="15240" y="132959"/>
                    <a:pt x="45720" y="101527"/>
                    <a:pt x="78105" y="72952"/>
                  </a:cubicBezTo>
                  <a:cubicBezTo>
                    <a:pt x="111443" y="43424"/>
                    <a:pt x="147638" y="16754"/>
                    <a:pt x="190500" y="5324"/>
                  </a:cubicBezTo>
                  <a:cubicBezTo>
                    <a:pt x="250508" y="-9916"/>
                    <a:pt x="315278" y="9134"/>
                    <a:pt x="366713" y="42472"/>
                  </a:cubicBezTo>
                  <a:cubicBezTo>
                    <a:pt x="418147" y="76762"/>
                    <a:pt x="459105" y="124387"/>
                    <a:pt x="498158" y="172964"/>
                  </a:cubicBezTo>
                  <a:lnTo>
                    <a:pt x="0" y="172964"/>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27" name="Google Shape;1927;p44"/>
            <p:cNvSpPr/>
            <p:nvPr/>
          </p:nvSpPr>
          <p:spPr>
            <a:xfrm flipH="1">
              <a:off x="1020068" y="2801712"/>
              <a:ext cx="446342" cy="154616"/>
            </a:xfrm>
            <a:custGeom>
              <a:avLst/>
              <a:gdLst/>
              <a:ahLst/>
              <a:cxnLst/>
              <a:rect l="l" t="t" r="r" b="b"/>
              <a:pathLst>
                <a:path w="405765" h="140560" extrusionOk="0">
                  <a:moveTo>
                    <a:pt x="0" y="140561"/>
                  </a:moveTo>
                  <a:cubicBezTo>
                    <a:pt x="12383" y="108176"/>
                    <a:pt x="37147" y="82458"/>
                    <a:pt x="63818" y="59598"/>
                  </a:cubicBezTo>
                  <a:cubicBezTo>
                    <a:pt x="90488" y="35786"/>
                    <a:pt x="120015" y="13878"/>
                    <a:pt x="155258" y="4353"/>
                  </a:cubicBezTo>
                  <a:cubicBezTo>
                    <a:pt x="203835" y="-8030"/>
                    <a:pt x="256222" y="7211"/>
                    <a:pt x="299085" y="34833"/>
                  </a:cubicBezTo>
                  <a:cubicBezTo>
                    <a:pt x="340995" y="62455"/>
                    <a:pt x="374333" y="101508"/>
                    <a:pt x="405765" y="140561"/>
                  </a:cubicBezTo>
                  <a:lnTo>
                    <a:pt x="0" y="140561"/>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28" name="Google Shape;1928;p44"/>
            <p:cNvSpPr/>
            <p:nvPr/>
          </p:nvSpPr>
          <p:spPr>
            <a:xfrm flipH="1">
              <a:off x="327830" y="3125760"/>
              <a:ext cx="327945" cy="114796"/>
            </a:xfrm>
            <a:custGeom>
              <a:avLst/>
              <a:gdLst/>
              <a:ahLst/>
              <a:cxnLst/>
              <a:rect l="l" t="t" r="r" b="b"/>
              <a:pathLst>
                <a:path w="298132" h="104360" extrusionOk="0">
                  <a:moveTo>
                    <a:pt x="0" y="103408"/>
                  </a:moveTo>
                  <a:cubicBezTo>
                    <a:pt x="9525" y="79596"/>
                    <a:pt x="27622" y="60546"/>
                    <a:pt x="46672" y="43400"/>
                  </a:cubicBezTo>
                  <a:cubicBezTo>
                    <a:pt x="66675" y="26256"/>
                    <a:pt x="88582" y="10063"/>
                    <a:pt x="113347" y="3396"/>
                  </a:cubicBezTo>
                  <a:cubicBezTo>
                    <a:pt x="149542" y="-6129"/>
                    <a:pt x="187642" y="5300"/>
                    <a:pt x="219075" y="26256"/>
                  </a:cubicBezTo>
                  <a:cubicBezTo>
                    <a:pt x="249555" y="46258"/>
                    <a:pt x="274320" y="75786"/>
                    <a:pt x="298132" y="104361"/>
                  </a:cubicBezTo>
                  <a:lnTo>
                    <a:pt x="0" y="103408"/>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29" name="Google Shape;1929;p44"/>
            <p:cNvSpPr/>
            <p:nvPr/>
          </p:nvSpPr>
          <p:spPr>
            <a:xfrm flipH="1">
              <a:off x="2754986" y="3528592"/>
              <a:ext cx="327945" cy="114796"/>
            </a:xfrm>
            <a:custGeom>
              <a:avLst/>
              <a:gdLst/>
              <a:ahLst/>
              <a:cxnLst/>
              <a:rect l="l" t="t" r="r" b="b"/>
              <a:pathLst>
                <a:path w="298132" h="104360" extrusionOk="0">
                  <a:moveTo>
                    <a:pt x="0" y="103408"/>
                  </a:moveTo>
                  <a:cubicBezTo>
                    <a:pt x="9525" y="79596"/>
                    <a:pt x="27622" y="60546"/>
                    <a:pt x="46672" y="43401"/>
                  </a:cubicBezTo>
                  <a:cubicBezTo>
                    <a:pt x="66675" y="26256"/>
                    <a:pt x="88582" y="10063"/>
                    <a:pt x="113347" y="3396"/>
                  </a:cubicBezTo>
                  <a:cubicBezTo>
                    <a:pt x="149542" y="-6129"/>
                    <a:pt x="187642" y="5301"/>
                    <a:pt x="219075" y="26256"/>
                  </a:cubicBezTo>
                  <a:cubicBezTo>
                    <a:pt x="249555" y="46258"/>
                    <a:pt x="274320" y="75786"/>
                    <a:pt x="298132" y="104361"/>
                  </a:cubicBezTo>
                  <a:lnTo>
                    <a:pt x="0" y="103408"/>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30" name="Google Shape;1930;p44"/>
            <p:cNvSpPr/>
            <p:nvPr/>
          </p:nvSpPr>
          <p:spPr>
            <a:xfrm flipH="1">
              <a:off x="706406" y="3293550"/>
              <a:ext cx="327945" cy="114796"/>
            </a:xfrm>
            <a:custGeom>
              <a:avLst/>
              <a:gdLst/>
              <a:ahLst/>
              <a:cxnLst/>
              <a:rect l="l" t="t" r="r" b="b"/>
              <a:pathLst>
                <a:path w="298132" h="104360" extrusionOk="0">
                  <a:moveTo>
                    <a:pt x="0" y="103408"/>
                  </a:moveTo>
                  <a:cubicBezTo>
                    <a:pt x="9525" y="79596"/>
                    <a:pt x="27622" y="60546"/>
                    <a:pt x="46672" y="43400"/>
                  </a:cubicBezTo>
                  <a:cubicBezTo>
                    <a:pt x="66675" y="26256"/>
                    <a:pt x="88582" y="10063"/>
                    <a:pt x="113347" y="3396"/>
                  </a:cubicBezTo>
                  <a:cubicBezTo>
                    <a:pt x="149542" y="-6129"/>
                    <a:pt x="187642" y="5300"/>
                    <a:pt x="219075" y="26256"/>
                  </a:cubicBezTo>
                  <a:cubicBezTo>
                    <a:pt x="249555" y="46258"/>
                    <a:pt x="274320" y="75786"/>
                    <a:pt x="298132" y="104361"/>
                  </a:cubicBezTo>
                  <a:lnTo>
                    <a:pt x="0" y="103408"/>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31" name="Google Shape;1931;p44"/>
            <p:cNvSpPr/>
            <p:nvPr/>
          </p:nvSpPr>
          <p:spPr>
            <a:xfrm flipH="1">
              <a:off x="2552556" y="3680720"/>
              <a:ext cx="327945" cy="114796"/>
            </a:xfrm>
            <a:custGeom>
              <a:avLst/>
              <a:gdLst/>
              <a:ahLst/>
              <a:cxnLst/>
              <a:rect l="l" t="t" r="r" b="b"/>
              <a:pathLst>
                <a:path w="298132" h="104360" extrusionOk="0">
                  <a:moveTo>
                    <a:pt x="0" y="103408"/>
                  </a:moveTo>
                  <a:cubicBezTo>
                    <a:pt x="9525" y="79596"/>
                    <a:pt x="27622" y="60546"/>
                    <a:pt x="46672" y="43400"/>
                  </a:cubicBezTo>
                  <a:cubicBezTo>
                    <a:pt x="66675" y="26256"/>
                    <a:pt x="88582" y="10063"/>
                    <a:pt x="113347" y="3396"/>
                  </a:cubicBezTo>
                  <a:cubicBezTo>
                    <a:pt x="149542" y="-6129"/>
                    <a:pt x="187642" y="5300"/>
                    <a:pt x="219075" y="26256"/>
                  </a:cubicBezTo>
                  <a:cubicBezTo>
                    <a:pt x="249555" y="46258"/>
                    <a:pt x="274320" y="75785"/>
                    <a:pt x="298132" y="104360"/>
                  </a:cubicBezTo>
                  <a:lnTo>
                    <a:pt x="0" y="103408"/>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32" name="Google Shape;1932;p44"/>
            <p:cNvSpPr/>
            <p:nvPr/>
          </p:nvSpPr>
          <p:spPr>
            <a:xfrm flipH="1">
              <a:off x="1219917" y="1128129"/>
              <a:ext cx="327945" cy="114796"/>
            </a:xfrm>
            <a:custGeom>
              <a:avLst/>
              <a:gdLst/>
              <a:ahLst/>
              <a:cxnLst/>
              <a:rect l="l" t="t" r="r" b="b"/>
              <a:pathLst>
                <a:path w="298132" h="104360" extrusionOk="0">
                  <a:moveTo>
                    <a:pt x="0" y="103408"/>
                  </a:moveTo>
                  <a:cubicBezTo>
                    <a:pt x="9525" y="79596"/>
                    <a:pt x="27622" y="60546"/>
                    <a:pt x="46672" y="43401"/>
                  </a:cubicBezTo>
                  <a:cubicBezTo>
                    <a:pt x="66675" y="26256"/>
                    <a:pt x="88582" y="10063"/>
                    <a:pt x="113347" y="3396"/>
                  </a:cubicBezTo>
                  <a:cubicBezTo>
                    <a:pt x="149542" y="-6129"/>
                    <a:pt x="187642" y="5301"/>
                    <a:pt x="219075" y="26256"/>
                  </a:cubicBezTo>
                  <a:cubicBezTo>
                    <a:pt x="249555" y="46258"/>
                    <a:pt x="274320" y="75786"/>
                    <a:pt x="298132" y="104361"/>
                  </a:cubicBezTo>
                  <a:lnTo>
                    <a:pt x="0" y="103408"/>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33" name="Google Shape;1933;p44"/>
            <p:cNvSpPr/>
            <p:nvPr/>
          </p:nvSpPr>
          <p:spPr>
            <a:xfrm flipH="1">
              <a:off x="762183" y="2988357"/>
              <a:ext cx="547973" cy="190259"/>
            </a:xfrm>
            <a:custGeom>
              <a:avLst/>
              <a:gdLst/>
              <a:ahLst/>
              <a:cxnLst/>
              <a:rect l="l" t="t" r="r" b="b"/>
              <a:pathLst>
                <a:path w="498157" h="172963" extrusionOk="0">
                  <a:moveTo>
                    <a:pt x="0" y="172964"/>
                  </a:moveTo>
                  <a:cubicBezTo>
                    <a:pt x="15240" y="132959"/>
                    <a:pt x="45720" y="101526"/>
                    <a:pt x="78105" y="72951"/>
                  </a:cubicBezTo>
                  <a:cubicBezTo>
                    <a:pt x="111443" y="43424"/>
                    <a:pt x="147638" y="16754"/>
                    <a:pt x="190500" y="5324"/>
                  </a:cubicBezTo>
                  <a:cubicBezTo>
                    <a:pt x="250508" y="-9916"/>
                    <a:pt x="315278" y="9134"/>
                    <a:pt x="366713" y="42472"/>
                  </a:cubicBezTo>
                  <a:cubicBezTo>
                    <a:pt x="418148" y="76762"/>
                    <a:pt x="459105" y="124387"/>
                    <a:pt x="498158" y="172964"/>
                  </a:cubicBezTo>
                  <a:lnTo>
                    <a:pt x="0" y="172964"/>
                  </a:lnTo>
                  <a:close/>
                </a:path>
              </a:pathLst>
            </a:custGeom>
            <a:solidFill>
              <a:srgbClr val="A0992E">
                <a:alpha val="525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34" name="Google Shape;1934;p44"/>
            <p:cNvSpPr/>
            <p:nvPr/>
          </p:nvSpPr>
          <p:spPr>
            <a:xfrm flipH="1">
              <a:off x="1284506" y="1401664"/>
              <a:ext cx="634935" cy="130012"/>
            </a:xfrm>
            <a:custGeom>
              <a:avLst/>
              <a:gdLst/>
              <a:ahLst/>
              <a:cxnLst/>
              <a:rect l="l" t="t" r="r" b="b"/>
              <a:pathLst>
                <a:path w="577214" h="118193" extrusionOk="0">
                  <a:moveTo>
                    <a:pt x="5715" y="113939"/>
                  </a:moveTo>
                  <a:cubicBezTo>
                    <a:pt x="8573" y="114891"/>
                    <a:pt x="4762" y="119653"/>
                    <a:pt x="1905" y="117748"/>
                  </a:cubicBezTo>
                  <a:cubicBezTo>
                    <a:pt x="-952" y="115844"/>
                    <a:pt x="0" y="112034"/>
                    <a:pt x="953" y="109176"/>
                  </a:cubicBezTo>
                  <a:cubicBezTo>
                    <a:pt x="20955" y="34881"/>
                    <a:pt x="106680" y="-15602"/>
                    <a:pt x="181928" y="4401"/>
                  </a:cubicBezTo>
                  <a:cubicBezTo>
                    <a:pt x="237173" y="18689"/>
                    <a:pt x="282892" y="64409"/>
                    <a:pt x="340995" y="69171"/>
                  </a:cubicBezTo>
                  <a:cubicBezTo>
                    <a:pt x="386715" y="72981"/>
                    <a:pt x="429577" y="49169"/>
                    <a:pt x="474345" y="42501"/>
                  </a:cubicBezTo>
                  <a:cubicBezTo>
                    <a:pt x="519113" y="35834"/>
                    <a:pt x="577215" y="58694"/>
                    <a:pt x="577215" y="104414"/>
                  </a:cubicBezTo>
                  <a:cubicBezTo>
                    <a:pt x="569595" y="107271"/>
                    <a:pt x="570548" y="112034"/>
                    <a:pt x="562927" y="112034"/>
                  </a:cubicBezTo>
                  <a:lnTo>
                    <a:pt x="5715" y="113939"/>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35" name="Google Shape;1935;p44"/>
            <p:cNvSpPr/>
            <p:nvPr/>
          </p:nvSpPr>
          <p:spPr>
            <a:xfrm flipH="1">
              <a:off x="1403007" y="1787580"/>
              <a:ext cx="634937" cy="130012"/>
            </a:xfrm>
            <a:custGeom>
              <a:avLst/>
              <a:gdLst/>
              <a:ahLst/>
              <a:cxnLst/>
              <a:rect l="l" t="t" r="r" b="b"/>
              <a:pathLst>
                <a:path w="577215" h="118193" extrusionOk="0">
                  <a:moveTo>
                    <a:pt x="5715" y="113939"/>
                  </a:moveTo>
                  <a:cubicBezTo>
                    <a:pt x="8573" y="114891"/>
                    <a:pt x="4762" y="119653"/>
                    <a:pt x="1905" y="117748"/>
                  </a:cubicBezTo>
                  <a:cubicBezTo>
                    <a:pt x="-952" y="115844"/>
                    <a:pt x="0" y="112033"/>
                    <a:pt x="953" y="109176"/>
                  </a:cubicBezTo>
                  <a:cubicBezTo>
                    <a:pt x="20955" y="34881"/>
                    <a:pt x="106680" y="-15602"/>
                    <a:pt x="181928" y="4401"/>
                  </a:cubicBezTo>
                  <a:cubicBezTo>
                    <a:pt x="237173" y="18689"/>
                    <a:pt x="282893" y="64408"/>
                    <a:pt x="340995" y="69171"/>
                  </a:cubicBezTo>
                  <a:cubicBezTo>
                    <a:pt x="386715" y="72981"/>
                    <a:pt x="429578" y="49169"/>
                    <a:pt x="474345" y="42501"/>
                  </a:cubicBezTo>
                  <a:cubicBezTo>
                    <a:pt x="519112" y="35833"/>
                    <a:pt x="577215" y="58694"/>
                    <a:pt x="577215" y="104414"/>
                  </a:cubicBezTo>
                  <a:cubicBezTo>
                    <a:pt x="569595" y="107271"/>
                    <a:pt x="570547" y="112033"/>
                    <a:pt x="562928" y="112033"/>
                  </a:cubicBezTo>
                  <a:lnTo>
                    <a:pt x="5715" y="113939"/>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36" name="Google Shape;1936;p44"/>
            <p:cNvSpPr/>
            <p:nvPr/>
          </p:nvSpPr>
          <p:spPr>
            <a:xfrm flipH="1">
              <a:off x="2166270" y="1440031"/>
              <a:ext cx="434030" cy="89305"/>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37" name="Google Shape;1937;p44"/>
            <p:cNvSpPr/>
            <p:nvPr/>
          </p:nvSpPr>
          <p:spPr>
            <a:xfrm flipH="1">
              <a:off x="1169299" y="970813"/>
              <a:ext cx="434030" cy="89305"/>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38" name="Google Shape;1938;p44"/>
            <p:cNvSpPr/>
            <p:nvPr/>
          </p:nvSpPr>
          <p:spPr>
            <a:xfrm flipH="1">
              <a:off x="1166873" y="1186250"/>
              <a:ext cx="434030" cy="89305"/>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0" y="50515"/>
                    <a:pt x="292655"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39" name="Google Shape;1939;p44"/>
            <p:cNvSpPr/>
            <p:nvPr/>
          </p:nvSpPr>
          <p:spPr>
            <a:xfrm flipH="1">
              <a:off x="1386049" y="2296807"/>
              <a:ext cx="434030" cy="89305"/>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rgbClr val="9C9A2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40" name="Google Shape;1940;p44"/>
            <p:cNvSpPr/>
            <p:nvPr/>
          </p:nvSpPr>
          <p:spPr>
            <a:xfrm flipH="1">
              <a:off x="1068296" y="2866243"/>
              <a:ext cx="434030" cy="89305"/>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41" name="Google Shape;1941;p44"/>
            <p:cNvSpPr/>
            <p:nvPr/>
          </p:nvSpPr>
          <p:spPr>
            <a:xfrm flipH="1">
              <a:off x="354143" y="3016205"/>
              <a:ext cx="434030" cy="89305"/>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7"/>
                  </a:cubicBezTo>
                  <a:cubicBezTo>
                    <a:pt x="264080" y="50515"/>
                    <a:pt x="292655"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42" name="Google Shape;1942;p44"/>
            <p:cNvSpPr/>
            <p:nvPr/>
          </p:nvSpPr>
          <p:spPr>
            <a:xfrm flipH="1">
              <a:off x="1740033" y="3651183"/>
              <a:ext cx="434030" cy="89305"/>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7"/>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43" name="Google Shape;1943;p44"/>
            <p:cNvSpPr/>
            <p:nvPr/>
          </p:nvSpPr>
          <p:spPr>
            <a:xfrm flipH="1">
              <a:off x="2875169" y="4394441"/>
              <a:ext cx="434030" cy="89305"/>
            </a:xfrm>
            <a:custGeom>
              <a:avLst/>
              <a:gdLst/>
              <a:ahLst/>
              <a:cxnLst/>
              <a:rect l="l" t="t" r="r" b="b"/>
              <a:pathLst>
                <a:path w="394573" h="81186" extrusionOk="0">
                  <a:moveTo>
                    <a:pt x="4048" y="78138"/>
                  </a:moveTo>
                  <a:cubicBezTo>
                    <a:pt x="5953" y="79090"/>
                    <a:pt x="3096" y="81948"/>
                    <a:pt x="1190" y="80995"/>
                  </a:cubicBezTo>
                  <a:cubicBezTo>
                    <a:pt x="-714" y="80043"/>
                    <a:pt x="238" y="77185"/>
                    <a:pt x="238" y="75280"/>
                  </a:cubicBezTo>
                  <a:cubicBezTo>
                    <a:pt x="14526" y="23845"/>
                    <a:pt x="72628" y="-10445"/>
                    <a:pt x="124063" y="2890"/>
                  </a:cubicBezTo>
                  <a:cubicBezTo>
                    <a:pt x="162163" y="12415"/>
                    <a:pt x="193596" y="43848"/>
                    <a:pt x="232648" y="47657"/>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44" name="Google Shape;1944;p44"/>
            <p:cNvSpPr/>
            <p:nvPr/>
          </p:nvSpPr>
          <p:spPr>
            <a:xfrm flipH="1">
              <a:off x="927773" y="3134706"/>
              <a:ext cx="434030" cy="89305"/>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45" name="Google Shape;1945;p44"/>
            <p:cNvSpPr/>
            <p:nvPr/>
          </p:nvSpPr>
          <p:spPr>
            <a:xfrm flipH="1">
              <a:off x="2278587" y="569659"/>
              <a:ext cx="555308" cy="58673"/>
            </a:xfrm>
            <a:custGeom>
              <a:avLst/>
              <a:gdLst/>
              <a:ahLst/>
              <a:cxnLst/>
              <a:rect l="l" t="t" r="r" b="b"/>
              <a:pathLst>
                <a:path w="504825" h="53339" extrusionOk="0">
                  <a:moveTo>
                    <a:pt x="0" y="0"/>
                  </a:moveTo>
                  <a:cubicBezTo>
                    <a:pt x="50483" y="0"/>
                    <a:pt x="50483" y="53340"/>
                    <a:pt x="100965" y="53340"/>
                  </a:cubicBezTo>
                  <a:cubicBezTo>
                    <a:pt x="151447" y="53340"/>
                    <a:pt x="151447" y="0"/>
                    <a:pt x="201930" y="0"/>
                  </a:cubicBezTo>
                  <a:cubicBezTo>
                    <a:pt x="252413" y="0"/>
                    <a:pt x="252413" y="53340"/>
                    <a:pt x="302895" y="53340"/>
                  </a:cubicBezTo>
                  <a:cubicBezTo>
                    <a:pt x="353378" y="53340"/>
                    <a:pt x="353378" y="0"/>
                    <a:pt x="403860" y="0"/>
                  </a:cubicBezTo>
                  <a:cubicBezTo>
                    <a:pt x="454342" y="0"/>
                    <a:pt x="454342"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46" name="Google Shape;1946;p44"/>
            <p:cNvSpPr/>
            <p:nvPr/>
          </p:nvSpPr>
          <p:spPr>
            <a:xfrm flipH="1">
              <a:off x="2104505" y="700745"/>
              <a:ext cx="555308" cy="58673"/>
            </a:xfrm>
            <a:custGeom>
              <a:avLst/>
              <a:gdLst/>
              <a:ahLst/>
              <a:cxnLst/>
              <a:rect l="l" t="t" r="r" b="b"/>
              <a:pathLst>
                <a:path w="504825" h="53339" extrusionOk="0">
                  <a:moveTo>
                    <a:pt x="0" y="0"/>
                  </a:moveTo>
                  <a:cubicBezTo>
                    <a:pt x="50482" y="0"/>
                    <a:pt x="50482" y="53340"/>
                    <a:pt x="100965" y="53340"/>
                  </a:cubicBezTo>
                  <a:cubicBezTo>
                    <a:pt x="151447" y="53340"/>
                    <a:pt x="151447" y="0"/>
                    <a:pt x="201930" y="0"/>
                  </a:cubicBezTo>
                  <a:cubicBezTo>
                    <a:pt x="252413" y="0"/>
                    <a:pt x="252413" y="53340"/>
                    <a:pt x="302895" y="53340"/>
                  </a:cubicBezTo>
                  <a:cubicBezTo>
                    <a:pt x="353377" y="53340"/>
                    <a:pt x="353377" y="0"/>
                    <a:pt x="403860" y="0"/>
                  </a:cubicBezTo>
                  <a:cubicBezTo>
                    <a:pt x="454342" y="0"/>
                    <a:pt x="454342"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47" name="Google Shape;1947;p44"/>
            <p:cNvSpPr/>
            <p:nvPr/>
          </p:nvSpPr>
          <p:spPr>
            <a:xfrm flipH="1">
              <a:off x="51180" y="1888905"/>
              <a:ext cx="555308" cy="58673"/>
            </a:xfrm>
            <a:custGeom>
              <a:avLst/>
              <a:gdLst/>
              <a:ahLst/>
              <a:cxnLst/>
              <a:rect l="l" t="t" r="r" b="b"/>
              <a:pathLst>
                <a:path w="504825" h="53339" extrusionOk="0">
                  <a:moveTo>
                    <a:pt x="0" y="0"/>
                  </a:moveTo>
                  <a:cubicBezTo>
                    <a:pt x="50483" y="0"/>
                    <a:pt x="50483" y="53340"/>
                    <a:pt x="100965" y="53340"/>
                  </a:cubicBezTo>
                  <a:cubicBezTo>
                    <a:pt x="151447" y="53340"/>
                    <a:pt x="151447"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48" name="Google Shape;1948;p44"/>
            <p:cNvSpPr/>
            <p:nvPr/>
          </p:nvSpPr>
          <p:spPr>
            <a:xfrm flipH="1">
              <a:off x="421366" y="2045158"/>
              <a:ext cx="555308" cy="58674"/>
            </a:xfrm>
            <a:custGeom>
              <a:avLst/>
              <a:gdLst/>
              <a:ahLst/>
              <a:cxnLst/>
              <a:rect l="l" t="t" r="r" b="b"/>
              <a:pathLst>
                <a:path w="504825" h="53340" extrusionOk="0">
                  <a:moveTo>
                    <a:pt x="0" y="0"/>
                  </a:moveTo>
                  <a:cubicBezTo>
                    <a:pt x="50482" y="0"/>
                    <a:pt x="50482" y="53340"/>
                    <a:pt x="100965" y="53340"/>
                  </a:cubicBezTo>
                  <a:cubicBezTo>
                    <a:pt x="151447" y="53340"/>
                    <a:pt x="151447" y="0"/>
                    <a:pt x="201930" y="0"/>
                  </a:cubicBezTo>
                  <a:cubicBezTo>
                    <a:pt x="252413" y="0"/>
                    <a:pt x="252413" y="53340"/>
                    <a:pt x="302895" y="53340"/>
                  </a:cubicBezTo>
                  <a:cubicBezTo>
                    <a:pt x="353378" y="53340"/>
                    <a:pt x="353378" y="0"/>
                    <a:pt x="403860" y="0"/>
                  </a:cubicBezTo>
                  <a:cubicBezTo>
                    <a:pt x="454342" y="0"/>
                    <a:pt x="454342"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49" name="Google Shape;1949;p44"/>
            <p:cNvSpPr/>
            <p:nvPr/>
          </p:nvSpPr>
          <p:spPr>
            <a:xfrm flipH="1">
              <a:off x="276648" y="2704781"/>
              <a:ext cx="555308" cy="58674"/>
            </a:xfrm>
            <a:custGeom>
              <a:avLst/>
              <a:gdLst/>
              <a:ahLst/>
              <a:cxnLst/>
              <a:rect l="l" t="t" r="r" b="b"/>
              <a:pathLst>
                <a:path w="504825" h="53340" extrusionOk="0">
                  <a:moveTo>
                    <a:pt x="0" y="0"/>
                  </a:moveTo>
                  <a:cubicBezTo>
                    <a:pt x="50483" y="0"/>
                    <a:pt x="50483" y="53340"/>
                    <a:pt x="100965" y="53340"/>
                  </a:cubicBezTo>
                  <a:cubicBezTo>
                    <a:pt x="151447" y="53340"/>
                    <a:pt x="151447"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50" name="Google Shape;1950;p44"/>
            <p:cNvSpPr/>
            <p:nvPr/>
          </p:nvSpPr>
          <p:spPr>
            <a:xfrm flipH="1">
              <a:off x="2691672" y="935651"/>
              <a:ext cx="445293" cy="47148"/>
            </a:xfrm>
            <a:custGeom>
              <a:avLst/>
              <a:gdLst/>
              <a:ahLst/>
              <a:cxnLst/>
              <a:rect l="l" t="t" r="r" b="b"/>
              <a:pathLst>
                <a:path w="404812" h="42862" extrusionOk="0">
                  <a:moveTo>
                    <a:pt x="0" y="0"/>
                  </a:moveTo>
                  <a:cubicBezTo>
                    <a:pt x="40005" y="0"/>
                    <a:pt x="40005" y="42863"/>
                    <a:pt x="80963" y="42863"/>
                  </a:cubicBezTo>
                  <a:cubicBezTo>
                    <a:pt x="120968" y="42863"/>
                    <a:pt x="120968" y="0"/>
                    <a:pt x="161925" y="0"/>
                  </a:cubicBezTo>
                  <a:cubicBezTo>
                    <a:pt x="201930" y="0"/>
                    <a:pt x="201930" y="42863"/>
                    <a:pt x="242888" y="42863"/>
                  </a:cubicBezTo>
                  <a:cubicBezTo>
                    <a:pt x="282893" y="42863"/>
                    <a:pt x="282893" y="0"/>
                    <a:pt x="323850" y="0"/>
                  </a:cubicBezTo>
                  <a:cubicBezTo>
                    <a:pt x="363855" y="0"/>
                    <a:pt x="363855" y="42863"/>
                    <a:pt x="404813" y="42863"/>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51" name="Google Shape;1951;p44"/>
            <p:cNvSpPr/>
            <p:nvPr/>
          </p:nvSpPr>
          <p:spPr>
            <a:xfrm flipH="1">
              <a:off x="2532270" y="1147485"/>
              <a:ext cx="445293" cy="47148"/>
            </a:xfrm>
            <a:custGeom>
              <a:avLst/>
              <a:gdLst/>
              <a:ahLst/>
              <a:cxnLst/>
              <a:rect l="l" t="t" r="r" b="b"/>
              <a:pathLst>
                <a:path w="404812" h="42862" extrusionOk="0">
                  <a:moveTo>
                    <a:pt x="0" y="0"/>
                  </a:moveTo>
                  <a:cubicBezTo>
                    <a:pt x="40005" y="0"/>
                    <a:pt x="40005" y="42863"/>
                    <a:pt x="80963" y="42863"/>
                  </a:cubicBezTo>
                  <a:cubicBezTo>
                    <a:pt x="120967" y="42863"/>
                    <a:pt x="120967" y="0"/>
                    <a:pt x="161925" y="0"/>
                  </a:cubicBezTo>
                  <a:cubicBezTo>
                    <a:pt x="201930" y="0"/>
                    <a:pt x="201930" y="42863"/>
                    <a:pt x="242888" y="42863"/>
                  </a:cubicBezTo>
                  <a:cubicBezTo>
                    <a:pt x="282892" y="42863"/>
                    <a:pt x="282892" y="0"/>
                    <a:pt x="323850" y="0"/>
                  </a:cubicBezTo>
                  <a:cubicBezTo>
                    <a:pt x="364808" y="0"/>
                    <a:pt x="363855" y="42863"/>
                    <a:pt x="404813" y="42863"/>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952" name="Google Shape;1952;p44"/>
            <p:cNvGrpSpPr/>
            <p:nvPr/>
          </p:nvGrpSpPr>
          <p:grpSpPr>
            <a:xfrm flipH="1">
              <a:off x="1599916" y="2464146"/>
              <a:ext cx="229974" cy="474794"/>
              <a:chOff x="8056867" y="4768458"/>
              <a:chExt cx="208877" cy="431239"/>
            </a:xfrm>
          </p:grpSpPr>
          <p:sp>
            <p:nvSpPr>
              <p:cNvPr id="1953" name="Google Shape;1953;p44"/>
              <p:cNvSpPr/>
              <p:nvPr/>
            </p:nvSpPr>
            <p:spPr>
              <a:xfrm>
                <a:off x="8056867" y="4768458"/>
                <a:ext cx="208877" cy="391306"/>
              </a:xfrm>
              <a:custGeom>
                <a:avLst/>
                <a:gdLst/>
                <a:ahLst/>
                <a:cxnLst/>
                <a:rect l="l" t="t" r="r" b="b"/>
                <a:pathLst>
                  <a:path w="208877" h="391306" extrusionOk="0">
                    <a:moveTo>
                      <a:pt x="6045" y="176922"/>
                    </a:moveTo>
                    <a:cubicBezTo>
                      <a:pt x="-5385" y="242644"/>
                      <a:pt x="-4432" y="318844"/>
                      <a:pt x="43193" y="365516"/>
                    </a:cubicBezTo>
                    <a:cubicBezTo>
                      <a:pt x="55575" y="377899"/>
                      <a:pt x="69863" y="387424"/>
                      <a:pt x="87008" y="390282"/>
                    </a:cubicBezTo>
                    <a:cubicBezTo>
                      <a:pt x="111773" y="395044"/>
                      <a:pt x="138443" y="382661"/>
                      <a:pt x="155588" y="364564"/>
                    </a:cubicBezTo>
                    <a:cubicBezTo>
                      <a:pt x="173685" y="346466"/>
                      <a:pt x="184163" y="321701"/>
                      <a:pt x="191783" y="297889"/>
                    </a:cubicBezTo>
                    <a:cubicBezTo>
                      <a:pt x="215595" y="220736"/>
                      <a:pt x="225120" y="67384"/>
                      <a:pt x="147968" y="13091"/>
                    </a:cubicBezTo>
                    <a:cubicBezTo>
                      <a:pt x="59385" y="-47868"/>
                      <a:pt x="15570" y="120724"/>
                      <a:pt x="6045" y="17692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54" name="Google Shape;1954;p44"/>
              <p:cNvSpPr/>
              <p:nvPr/>
            </p:nvSpPr>
            <p:spPr>
              <a:xfrm>
                <a:off x="8160067" y="4954905"/>
                <a:ext cx="952" cy="244792"/>
              </a:xfrm>
              <a:custGeom>
                <a:avLst/>
                <a:gdLst/>
                <a:ahLst/>
                <a:cxnLst/>
                <a:rect l="l" t="t" r="r" b="b"/>
                <a:pathLst>
                  <a:path w="952" h="244792" extrusionOk="0">
                    <a:moveTo>
                      <a:pt x="952" y="0"/>
                    </a:moveTo>
                    <a:lnTo>
                      <a:pt x="952" y="244792"/>
                    </a:lnTo>
                    <a:lnTo>
                      <a:pt x="0" y="244792"/>
                    </a:ln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55" name="Google Shape;1955;p44"/>
              <p:cNvSpPr/>
              <p:nvPr/>
            </p:nvSpPr>
            <p:spPr>
              <a:xfrm>
                <a:off x="8068627" y="4892040"/>
                <a:ext cx="196215" cy="167801"/>
              </a:xfrm>
              <a:custGeom>
                <a:avLst/>
                <a:gdLst/>
                <a:ahLst/>
                <a:cxnLst/>
                <a:rect l="l" t="t" r="r" b="b"/>
                <a:pathLst>
                  <a:path w="196215" h="167801" extrusionOk="0">
                    <a:moveTo>
                      <a:pt x="0" y="25717"/>
                    </a:moveTo>
                    <a:cubicBezTo>
                      <a:pt x="0" y="25717"/>
                      <a:pt x="92392" y="173355"/>
                      <a:pt x="92392" y="167640"/>
                    </a:cubicBezTo>
                    <a:cubicBezTo>
                      <a:pt x="92392" y="161925"/>
                      <a:pt x="196215" y="0"/>
                      <a:pt x="196215" y="0"/>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56" name="Google Shape;1956;p44"/>
              <p:cNvSpPr/>
              <p:nvPr/>
            </p:nvSpPr>
            <p:spPr>
              <a:xfrm>
                <a:off x="8211502" y="4814887"/>
                <a:ext cx="22964" cy="161925"/>
              </a:xfrm>
              <a:custGeom>
                <a:avLst/>
                <a:gdLst/>
                <a:ahLst/>
                <a:cxnLst/>
                <a:rect l="l" t="t" r="r" b="b"/>
                <a:pathLst>
                  <a:path w="22964" h="161925" extrusionOk="0">
                    <a:moveTo>
                      <a:pt x="22860" y="0"/>
                    </a:moveTo>
                    <a:cubicBezTo>
                      <a:pt x="24765" y="2857"/>
                      <a:pt x="0" y="161925"/>
                      <a:pt x="0" y="161925"/>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957" name="Google Shape;1957;p44"/>
            <p:cNvGrpSpPr/>
            <p:nvPr/>
          </p:nvGrpSpPr>
          <p:grpSpPr>
            <a:xfrm flipH="1">
              <a:off x="3065685" y="3602497"/>
              <a:ext cx="229974" cy="475135"/>
              <a:chOff x="4326877" y="4415723"/>
              <a:chExt cx="208877" cy="431549"/>
            </a:xfrm>
          </p:grpSpPr>
          <p:sp>
            <p:nvSpPr>
              <p:cNvPr id="1958" name="Google Shape;1958;p44"/>
              <p:cNvSpPr/>
              <p:nvPr/>
            </p:nvSpPr>
            <p:spPr>
              <a:xfrm>
                <a:off x="4326877" y="4415723"/>
                <a:ext cx="208877" cy="391616"/>
              </a:xfrm>
              <a:custGeom>
                <a:avLst/>
                <a:gdLst/>
                <a:ahLst/>
                <a:cxnLst/>
                <a:rect l="l" t="t" r="r" b="b"/>
                <a:pathLst>
                  <a:path w="208877" h="391616" extrusionOk="0">
                    <a:moveTo>
                      <a:pt x="6045" y="177231"/>
                    </a:moveTo>
                    <a:cubicBezTo>
                      <a:pt x="-5385" y="242954"/>
                      <a:pt x="-4432" y="319154"/>
                      <a:pt x="43193" y="365826"/>
                    </a:cubicBezTo>
                    <a:cubicBezTo>
                      <a:pt x="55575" y="378209"/>
                      <a:pt x="69863" y="387734"/>
                      <a:pt x="87008" y="390591"/>
                    </a:cubicBezTo>
                    <a:cubicBezTo>
                      <a:pt x="111773" y="395354"/>
                      <a:pt x="138443" y="382971"/>
                      <a:pt x="155588" y="364874"/>
                    </a:cubicBezTo>
                    <a:cubicBezTo>
                      <a:pt x="173685" y="346776"/>
                      <a:pt x="184163" y="322011"/>
                      <a:pt x="191783" y="298199"/>
                    </a:cubicBezTo>
                    <a:cubicBezTo>
                      <a:pt x="215595" y="221046"/>
                      <a:pt x="225120" y="67694"/>
                      <a:pt x="147968" y="13401"/>
                    </a:cubicBezTo>
                    <a:cubicBezTo>
                      <a:pt x="59385" y="-48511"/>
                      <a:pt x="16523" y="121034"/>
                      <a:pt x="6045" y="17723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59" name="Google Shape;1959;p44"/>
              <p:cNvSpPr/>
              <p:nvPr/>
            </p:nvSpPr>
            <p:spPr>
              <a:xfrm>
                <a:off x="4430077" y="4602480"/>
                <a:ext cx="952" cy="244792"/>
              </a:xfrm>
              <a:custGeom>
                <a:avLst/>
                <a:gdLst/>
                <a:ahLst/>
                <a:cxnLst/>
                <a:rect l="l" t="t" r="r" b="b"/>
                <a:pathLst>
                  <a:path w="952" h="244792" extrusionOk="0">
                    <a:moveTo>
                      <a:pt x="952" y="0"/>
                    </a:moveTo>
                    <a:lnTo>
                      <a:pt x="952" y="244792"/>
                    </a:lnTo>
                    <a:lnTo>
                      <a:pt x="0" y="244792"/>
                    </a:ln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60" name="Google Shape;1960;p44"/>
              <p:cNvSpPr/>
              <p:nvPr/>
            </p:nvSpPr>
            <p:spPr>
              <a:xfrm>
                <a:off x="4338637" y="4539615"/>
                <a:ext cx="196214" cy="167801"/>
              </a:xfrm>
              <a:custGeom>
                <a:avLst/>
                <a:gdLst/>
                <a:ahLst/>
                <a:cxnLst/>
                <a:rect l="l" t="t" r="r" b="b"/>
                <a:pathLst>
                  <a:path w="196214" h="167801" extrusionOk="0">
                    <a:moveTo>
                      <a:pt x="0" y="25717"/>
                    </a:moveTo>
                    <a:cubicBezTo>
                      <a:pt x="0" y="25717"/>
                      <a:pt x="92392" y="173355"/>
                      <a:pt x="92392" y="167640"/>
                    </a:cubicBezTo>
                    <a:cubicBezTo>
                      <a:pt x="92392" y="161925"/>
                      <a:pt x="196215" y="0"/>
                      <a:pt x="196215" y="0"/>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61" name="Google Shape;1961;p44"/>
              <p:cNvSpPr/>
              <p:nvPr/>
            </p:nvSpPr>
            <p:spPr>
              <a:xfrm>
                <a:off x="4482464" y="4462462"/>
                <a:ext cx="22964" cy="161925"/>
              </a:xfrm>
              <a:custGeom>
                <a:avLst/>
                <a:gdLst/>
                <a:ahLst/>
                <a:cxnLst/>
                <a:rect l="l" t="t" r="r" b="b"/>
                <a:pathLst>
                  <a:path w="22964" h="161925" extrusionOk="0">
                    <a:moveTo>
                      <a:pt x="22860" y="0"/>
                    </a:moveTo>
                    <a:cubicBezTo>
                      <a:pt x="24765" y="2857"/>
                      <a:pt x="0" y="161925"/>
                      <a:pt x="0" y="161925"/>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962" name="Google Shape;1962;p44"/>
            <p:cNvGrpSpPr/>
            <p:nvPr/>
          </p:nvGrpSpPr>
          <p:grpSpPr>
            <a:xfrm flipH="1">
              <a:off x="1666277" y="3500565"/>
              <a:ext cx="229974" cy="475134"/>
              <a:chOff x="5936602" y="4706236"/>
              <a:chExt cx="208877" cy="431548"/>
            </a:xfrm>
          </p:grpSpPr>
          <p:sp>
            <p:nvSpPr>
              <p:cNvPr id="1963" name="Google Shape;1963;p44"/>
              <p:cNvSpPr/>
              <p:nvPr/>
            </p:nvSpPr>
            <p:spPr>
              <a:xfrm>
                <a:off x="5936602" y="4706236"/>
                <a:ext cx="208877" cy="391616"/>
              </a:xfrm>
              <a:custGeom>
                <a:avLst/>
                <a:gdLst/>
                <a:ahLst/>
                <a:cxnLst/>
                <a:rect l="l" t="t" r="r" b="b"/>
                <a:pathLst>
                  <a:path w="208877" h="391616" extrusionOk="0">
                    <a:moveTo>
                      <a:pt x="6045" y="177231"/>
                    </a:moveTo>
                    <a:cubicBezTo>
                      <a:pt x="-5385" y="242954"/>
                      <a:pt x="-4432" y="319154"/>
                      <a:pt x="43193" y="365826"/>
                    </a:cubicBezTo>
                    <a:cubicBezTo>
                      <a:pt x="55575" y="378209"/>
                      <a:pt x="69863" y="387734"/>
                      <a:pt x="87008" y="390591"/>
                    </a:cubicBezTo>
                    <a:cubicBezTo>
                      <a:pt x="111773" y="395354"/>
                      <a:pt x="138443" y="382971"/>
                      <a:pt x="155588" y="364874"/>
                    </a:cubicBezTo>
                    <a:cubicBezTo>
                      <a:pt x="172733" y="346776"/>
                      <a:pt x="184163" y="322011"/>
                      <a:pt x="191783" y="298199"/>
                    </a:cubicBezTo>
                    <a:cubicBezTo>
                      <a:pt x="215595" y="221046"/>
                      <a:pt x="225120" y="67694"/>
                      <a:pt x="147968" y="13401"/>
                    </a:cubicBezTo>
                    <a:cubicBezTo>
                      <a:pt x="59385" y="-48511"/>
                      <a:pt x="15570" y="121034"/>
                      <a:pt x="6045" y="17723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64" name="Google Shape;1964;p44"/>
              <p:cNvSpPr/>
              <p:nvPr/>
            </p:nvSpPr>
            <p:spPr>
              <a:xfrm>
                <a:off x="6038850" y="4892992"/>
                <a:ext cx="1904" cy="244792"/>
              </a:xfrm>
              <a:custGeom>
                <a:avLst/>
                <a:gdLst/>
                <a:ahLst/>
                <a:cxnLst/>
                <a:rect l="l" t="t" r="r" b="b"/>
                <a:pathLst>
                  <a:path w="1904" h="244792" extrusionOk="0">
                    <a:moveTo>
                      <a:pt x="1905" y="0"/>
                    </a:moveTo>
                    <a:lnTo>
                      <a:pt x="1905" y="244792"/>
                    </a:lnTo>
                    <a:lnTo>
                      <a:pt x="0" y="244792"/>
                    </a:ln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65" name="Google Shape;1965;p44"/>
              <p:cNvSpPr/>
              <p:nvPr/>
            </p:nvSpPr>
            <p:spPr>
              <a:xfrm>
                <a:off x="5948362" y="4830127"/>
                <a:ext cx="196215" cy="167801"/>
              </a:xfrm>
              <a:custGeom>
                <a:avLst/>
                <a:gdLst/>
                <a:ahLst/>
                <a:cxnLst/>
                <a:rect l="l" t="t" r="r" b="b"/>
                <a:pathLst>
                  <a:path w="196215" h="167801" extrusionOk="0">
                    <a:moveTo>
                      <a:pt x="0" y="25717"/>
                    </a:moveTo>
                    <a:cubicBezTo>
                      <a:pt x="0" y="25717"/>
                      <a:pt x="92392" y="173355"/>
                      <a:pt x="92392" y="167640"/>
                    </a:cubicBezTo>
                    <a:cubicBezTo>
                      <a:pt x="92392" y="161925"/>
                      <a:pt x="196215" y="0"/>
                      <a:pt x="196215" y="0"/>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66" name="Google Shape;1966;p44"/>
              <p:cNvSpPr/>
              <p:nvPr/>
            </p:nvSpPr>
            <p:spPr>
              <a:xfrm>
                <a:off x="6091237" y="4752022"/>
                <a:ext cx="22964" cy="161925"/>
              </a:xfrm>
              <a:custGeom>
                <a:avLst/>
                <a:gdLst/>
                <a:ahLst/>
                <a:cxnLst/>
                <a:rect l="l" t="t" r="r" b="b"/>
                <a:pathLst>
                  <a:path w="22964" h="161925" extrusionOk="0">
                    <a:moveTo>
                      <a:pt x="22860" y="0"/>
                    </a:moveTo>
                    <a:cubicBezTo>
                      <a:pt x="24765" y="2858"/>
                      <a:pt x="0" y="161925"/>
                      <a:pt x="0" y="161925"/>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967" name="Google Shape;1967;p44"/>
            <p:cNvGrpSpPr/>
            <p:nvPr/>
          </p:nvGrpSpPr>
          <p:grpSpPr>
            <a:xfrm flipH="1">
              <a:off x="719610" y="3021109"/>
              <a:ext cx="144328" cy="319337"/>
              <a:chOff x="7964588" y="4390541"/>
              <a:chExt cx="131088" cy="290043"/>
            </a:xfrm>
          </p:grpSpPr>
          <p:sp>
            <p:nvSpPr>
              <p:cNvPr id="1968" name="Google Shape;1968;p44"/>
              <p:cNvSpPr/>
              <p:nvPr/>
            </p:nvSpPr>
            <p:spPr>
              <a:xfrm>
                <a:off x="7964588" y="4390541"/>
                <a:ext cx="131088" cy="245878"/>
              </a:xfrm>
              <a:custGeom>
                <a:avLst/>
                <a:gdLst/>
                <a:ahLst/>
                <a:cxnLst/>
                <a:rect l="l" t="t" r="r" b="b"/>
                <a:pathLst>
                  <a:path w="131088" h="245878" extrusionOk="0">
                    <a:moveTo>
                      <a:pt x="4027" y="111926"/>
                    </a:moveTo>
                    <a:cubicBezTo>
                      <a:pt x="-3593" y="152884"/>
                      <a:pt x="-2641" y="200509"/>
                      <a:pt x="26887" y="230036"/>
                    </a:cubicBezTo>
                    <a:cubicBezTo>
                      <a:pt x="34507" y="237656"/>
                      <a:pt x="44032" y="243371"/>
                      <a:pt x="54509" y="245276"/>
                    </a:cubicBezTo>
                    <a:cubicBezTo>
                      <a:pt x="70702" y="248134"/>
                      <a:pt x="86894" y="240514"/>
                      <a:pt x="97372" y="229084"/>
                    </a:cubicBezTo>
                    <a:cubicBezTo>
                      <a:pt x="108802" y="217654"/>
                      <a:pt x="115469" y="202414"/>
                      <a:pt x="120232" y="187174"/>
                    </a:cubicBezTo>
                    <a:cubicBezTo>
                      <a:pt x="135472" y="138596"/>
                      <a:pt x="141187" y="42394"/>
                      <a:pt x="92609" y="8104"/>
                    </a:cubicBezTo>
                    <a:cubicBezTo>
                      <a:pt x="37364" y="-29996"/>
                      <a:pt x="9742" y="76684"/>
                      <a:pt x="4027" y="1119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69" name="Google Shape;1969;p44"/>
              <p:cNvSpPr/>
              <p:nvPr/>
            </p:nvSpPr>
            <p:spPr>
              <a:xfrm>
                <a:off x="8013382" y="4506277"/>
                <a:ext cx="9525" cy="174307"/>
              </a:xfrm>
              <a:custGeom>
                <a:avLst/>
                <a:gdLst/>
                <a:ahLst/>
                <a:cxnLst/>
                <a:rect l="l" t="t" r="r" b="b"/>
                <a:pathLst>
                  <a:path w="9525" h="174307" extrusionOk="0">
                    <a:moveTo>
                      <a:pt x="0" y="0"/>
                    </a:moveTo>
                    <a:lnTo>
                      <a:pt x="0" y="174307"/>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70" name="Google Shape;1970;p44"/>
              <p:cNvSpPr/>
              <p:nvPr/>
            </p:nvSpPr>
            <p:spPr>
              <a:xfrm>
                <a:off x="8013382" y="4476750"/>
                <a:ext cx="80962" cy="116204"/>
              </a:xfrm>
              <a:custGeom>
                <a:avLst/>
                <a:gdLst/>
                <a:ahLst/>
                <a:cxnLst/>
                <a:rect l="l" t="t" r="r" b="b"/>
                <a:pathLst>
                  <a:path w="80962" h="116204" extrusionOk="0">
                    <a:moveTo>
                      <a:pt x="80962" y="0"/>
                    </a:moveTo>
                    <a:lnTo>
                      <a:pt x="0" y="11620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71" name="Google Shape;1971;p44"/>
              <p:cNvSpPr/>
              <p:nvPr/>
            </p:nvSpPr>
            <p:spPr>
              <a:xfrm>
                <a:off x="8053387" y="4399597"/>
                <a:ext cx="3809" cy="135255"/>
              </a:xfrm>
              <a:custGeom>
                <a:avLst/>
                <a:gdLst/>
                <a:ahLst/>
                <a:cxnLst/>
                <a:rect l="l" t="t" r="r" b="b"/>
                <a:pathLst>
                  <a:path w="3809" h="135255" extrusionOk="0">
                    <a:moveTo>
                      <a:pt x="3810" y="0"/>
                    </a:moveTo>
                    <a:lnTo>
                      <a:pt x="0" y="1352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972" name="Google Shape;1972;p44"/>
            <p:cNvGrpSpPr/>
            <p:nvPr/>
          </p:nvGrpSpPr>
          <p:grpSpPr>
            <a:xfrm flipH="1">
              <a:off x="2223037" y="3669124"/>
              <a:ext cx="144328" cy="319338"/>
              <a:chOff x="5543333" y="4572468"/>
              <a:chExt cx="131088" cy="290044"/>
            </a:xfrm>
          </p:grpSpPr>
          <p:sp>
            <p:nvSpPr>
              <p:cNvPr id="1973" name="Google Shape;1973;p44"/>
              <p:cNvSpPr/>
              <p:nvPr/>
            </p:nvSpPr>
            <p:spPr>
              <a:xfrm>
                <a:off x="5543333" y="4572468"/>
                <a:ext cx="131088" cy="245878"/>
              </a:xfrm>
              <a:custGeom>
                <a:avLst/>
                <a:gdLst/>
                <a:ahLst/>
                <a:cxnLst/>
                <a:rect l="l" t="t" r="r" b="b"/>
                <a:pathLst>
                  <a:path w="131088" h="245878" extrusionOk="0">
                    <a:moveTo>
                      <a:pt x="4027" y="111926"/>
                    </a:moveTo>
                    <a:cubicBezTo>
                      <a:pt x="-3593" y="152884"/>
                      <a:pt x="-2641" y="200509"/>
                      <a:pt x="26887" y="230036"/>
                    </a:cubicBezTo>
                    <a:cubicBezTo>
                      <a:pt x="34507" y="237656"/>
                      <a:pt x="44032" y="243371"/>
                      <a:pt x="54509" y="245276"/>
                    </a:cubicBezTo>
                    <a:cubicBezTo>
                      <a:pt x="70702" y="248134"/>
                      <a:pt x="86894" y="240513"/>
                      <a:pt x="97372" y="229084"/>
                    </a:cubicBezTo>
                    <a:cubicBezTo>
                      <a:pt x="108802" y="217654"/>
                      <a:pt x="115469" y="202413"/>
                      <a:pt x="120232" y="187174"/>
                    </a:cubicBezTo>
                    <a:cubicBezTo>
                      <a:pt x="135472" y="138596"/>
                      <a:pt x="141187" y="42394"/>
                      <a:pt x="92609" y="8104"/>
                    </a:cubicBezTo>
                    <a:cubicBezTo>
                      <a:pt x="37364" y="-29996"/>
                      <a:pt x="9742" y="76684"/>
                      <a:pt x="4027" y="1119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74" name="Google Shape;1974;p44"/>
              <p:cNvSpPr/>
              <p:nvPr/>
            </p:nvSpPr>
            <p:spPr>
              <a:xfrm>
                <a:off x="5592127" y="4688205"/>
                <a:ext cx="9525" cy="174307"/>
              </a:xfrm>
              <a:custGeom>
                <a:avLst/>
                <a:gdLst/>
                <a:ahLst/>
                <a:cxnLst/>
                <a:rect l="l" t="t" r="r" b="b"/>
                <a:pathLst>
                  <a:path w="9525" h="174307" extrusionOk="0">
                    <a:moveTo>
                      <a:pt x="0" y="0"/>
                    </a:moveTo>
                    <a:lnTo>
                      <a:pt x="0" y="17430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75" name="Google Shape;1975;p44"/>
              <p:cNvSpPr/>
              <p:nvPr/>
            </p:nvSpPr>
            <p:spPr>
              <a:xfrm>
                <a:off x="5592127" y="4658677"/>
                <a:ext cx="80962" cy="116204"/>
              </a:xfrm>
              <a:custGeom>
                <a:avLst/>
                <a:gdLst/>
                <a:ahLst/>
                <a:cxnLst/>
                <a:rect l="l" t="t" r="r" b="b"/>
                <a:pathLst>
                  <a:path w="80962" h="116204" extrusionOk="0">
                    <a:moveTo>
                      <a:pt x="80963" y="0"/>
                    </a:moveTo>
                    <a:lnTo>
                      <a:pt x="0" y="11620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76" name="Google Shape;1976;p44"/>
              <p:cNvSpPr/>
              <p:nvPr/>
            </p:nvSpPr>
            <p:spPr>
              <a:xfrm>
                <a:off x="5632132" y="4581525"/>
                <a:ext cx="3809" cy="135254"/>
              </a:xfrm>
              <a:custGeom>
                <a:avLst/>
                <a:gdLst/>
                <a:ahLst/>
                <a:cxnLst/>
                <a:rect l="l" t="t" r="r" b="b"/>
                <a:pathLst>
                  <a:path w="3809" h="135254" extrusionOk="0">
                    <a:moveTo>
                      <a:pt x="3810" y="0"/>
                    </a:moveTo>
                    <a:lnTo>
                      <a:pt x="0" y="1352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977" name="Google Shape;1977;p44"/>
            <p:cNvGrpSpPr/>
            <p:nvPr/>
          </p:nvGrpSpPr>
          <p:grpSpPr>
            <a:xfrm flipH="1">
              <a:off x="2537335" y="2581682"/>
              <a:ext cx="192126" cy="417691"/>
              <a:chOff x="4451727" y="3071533"/>
              <a:chExt cx="174501" cy="379374"/>
            </a:xfrm>
          </p:grpSpPr>
          <p:sp>
            <p:nvSpPr>
              <p:cNvPr id="1978" name="Google Shape;1978;p44"/>
              <p:cNvSpPr/>
              <p:nvPr/>
            </p:nvSpPr>
            <p:spPr>
              <a:xfrm>
                <a:off x="4451727" y="3071533"/>
                <a:ext cx="174501" cy="327772"/>
              </a:xfrm>
              <a:custGeom>
                <a:avLst/>
                <a:gdLst/>
                <a:ahLst/>
                <a:cxnLst/>
                <a:rect l="l" t="t" r="r" b="b"/>
                <a:pathLst>
                  <a:path w="174501" h="327772" extrusionOk="0">
                    <a:moveTo>
                      <a:pt x="5020" y="148869"/>
                    </a:moveTo>
                    <a:cubicBezTo>
                      <a:pt x="-4505" y="204114"/>
                      <a:pt x="-3552" y="267932"/>
                      <a:pt x="35500" y="306984"/>
                    </a:cubicBezTo>
                    <a:cubicBezTo>
                      <a:pt x="45978" y="316509"/>
                      <a:pt x="58360" y="325082"/>
                      <a:pt x="71695" y="326987"/>
                    </a:cubicBezTo>
                    <a:cubicBezTo>
                      <a:pt x="92650" y="330797"/>
                      <a:pt x="114558" y="320319"/>
                      <a:pt x="129798" y="305079"/>
                    </a:cubicBezTo>
                    <a:cubicBezTo>
                      <a:pt x="145038" y="289839"/>
                      <a:pt x="153610" y="269837"/>
                      <a:pt x="160278" y="248882"/>
                    </a:cubicBezTo>
                    <a:cubicBezTo>
                      <a:pt x="180280" y="184112"/>
                      <a:pt x="187900" y="55524"/>
                      <a:pt x="123130" y="10757"/>
                    </a:cubicBezTo>
                    <a:cubicBezTo>
                      <a:pt x="49788" y="-39726"/>
                      <a:pt x="13593" y="101244"/>
                      <a:pt x="5020" y="14886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79" name="Google Shape;1979;p44"/>
              <p:cNvSpPr/>
              <p:nvPr/>
            </p:nvSpPr>
            <p:spPr>
              <a:xfrm>
                <a:off x="4538662" y="3177540"/>
                <a:ext cx="9525" cy="273367"/>
              </a:xfrm>
              <a:custGeom>
                <a:avLst/>
                <a:gdLst/>
                <a:ahLst/>
                <a:cxnLst/>
                <a:rect l="l" t="t" r="r" b="b"/>
                <a:pathLst>
                  <a:path w="9525" h="273367" extrusionOk="0">
                    <a:moveTo>
                      <a:pt x="0" y="0"/>
                    </a:moveTo>
                    <a:lnTo>
                      <a:pt x="0" y="273368"/>
                    </a:ln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80" name="Google Shape;1980;p44"/>
              <p:cNvSpPr/>
              <p:nvPr/>
            </p:nvSpPr>
            <p:spPr>
              <a:xfrm>
                <a:off x="4451985" y="3199447"/>
                <a:ext cx="86677" cy="152400"/>
              </a:xfrm>
              <a:custGeom>
                <a:avLst/>
                <a:gdLst/>
                <a:ahLst/>
                <a:cxnLst/>
                <a:rect l="l" t="t" r="r" b="b"/>
                <a:pathLst>
                  <a:path w="86677" h="152400" extrusionOk="0">
                    <a:moveTo>
                      <a:pt x="0" y="0"/>
                    </a:moveTo>
                    <a:lnTo>
                      <a:pt x="86678" y="152400"/>
                    </a:ln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81" name="Google Shape;1981;p44"/>
              <p:cNvSpPr/>
              <p:nvPr/>
            </p:nvSpPr>
            <p:spPr>
              <a:xfrm>
                <a:off x="4538662" y="3175634"/>
                <a:ext cx="83820" cy="132397"/>
              </a:xfrm>
              <a:custGeom>
                <a:avLst/>
                <a:gdLst/>
                <a:ahLst/>
                <a:cxnLst/>
                <a:rect l="l" t="t" r="r" b="b"/>
                <a:pathLst>
                  <a:path w="83820" h="132397" extrusionOk="0">
                    <a:moveTo>
                      <a:pt x="83820" y="0"/>
                    </a:moveTo>
                    <a:cubicBezTo>
                      <a:pt x="83820" y="953"/>
                      <a:pt x="0" y="132398"/>
                      <a:pt x="0" y="132398"/>
                    </a:cubicBez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982" name="Google Shape;1982;p44"/>
            <p:cNvGrpSpPr/>
            <p:nvPr/>
          </p:nvGrpSpPr>
          <p:grpSpPr>
            <a:xfrm flipH="1">
              <a:off x="2213190" y="4138657"/>
              <a:ext cx="192126" cy="418681"/>
              <a:chOff x="5602347" y="5031831"/>
              <a:chExt cx="174501" cy="380273"/>
            </a:xfrm>
          </p:grpSpPr>
          <p:sp>
            <p:nvSpPr>
              <p:cNvPr id="1983" name="Google Shape;1983;p44"/>
              <p:cNvSpPr/>
              <p:nvPr/>
            </p:nvSpPr>
            <p:spPr>
              <a:xfrm>
                <a:off x="5602347" y="5031831"/>
                <a:ext cx="174501" cy="327719"/>
              </a:xfrm>
              <a:custGeom>
                <a:avLst/>
                <a:gdLst/>
                <a:ahLst/>
                <a:cxnLst/>
                <a:rect l="l" t="t" r="r" b="b"/>
                <a:pathLst>
                  <a:path w="174501" h="327719" extrusionOk="0">
                    <a:moveTo>
                      <a:pt x="5020" y="148816"/>
                    </a:moveTo>
                    <a:cubicBezTo>
                      <a:pt x="-4505" y="204061"/>
                      <a:pt x="-3552" y="267879"/>
                      <a:pt x="35500" y="306931"/>
                    </a:cubicBezTo>
                    <a:cubicBezTo>
                      <a:pt x="45978" y="316456"/>
                      <a:pt x="58360" y="325029"/>
                      <a:pt x="71695" y="326934"/>
                    </a:cubicBezTo>
                    <a:cubicBezTo>
                      <a:pt x="92650" y="330744"/>
                      <a:pt x="114558" y="320266"/>
                      <a:pt x="129798" y="305026"/>
                    </a:cubicBezTo>
                    <a:cubicBezTo>
                      <a:pt x="145038" y="289786"/>
                      <a:pt x="153610" y="269784"/>
                      <a:pt x="160278" y="248829"/>
                    </a:cubicBezTo>
                    <a:cubicBezTo>
                      <a:pt x="180280" y="184059"/>
                      <a:pt x="187900" y="55471"/>
                      <a:pt x="123130" y="10704"/>
                    </a:cubicBezTo>
                    <a:cubicBezTo>
                      <a:pt x="49788" y="-39779"/>
                      <a:pt x="13593" y="102144"/>
                      <a:pt x="5020" y="14881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84" name="Google Shape;1984;p44"/>
              <p:cNvSpPr/>
              <p:nvPr/>
            </p:nvSpPr>
            <p:spPr>
              <a:xfrm>
                <a:off x="5689282" y="5138737"/>
                <a:ext cx="9525" cy="273367"/>
              </a:xfrm>
              <a:custGeom>
                <a:avLst/>
                <a:gdLst/>
                <a:ahLst/>
                <a:cxnLst/>
                <a:rect l="l" t="t" r="r" b="b"/>
                <a:pathLst>
                  <a:path w="9525" h="273367" extrusionOk="0">
                    <a:moveTo>
                      <a:pt x="0" y="0"/>
                    </a:moveTo>
                    <a:lnTo>
                      <a:pt x="0" y="273368"/>
                    </a:ln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85" name="Google Shape;1985;p44"/>
              <p:cNvSpPr/>
              <p:nvPr/>
            </p:nvSpPr>
            <p:spPr>
              <a:xfrm>
                <a:off x="5602605" y="5159692"/>
                <a:ext cx="86677" cy="152400"/>
              </a:xfrm>
              <a:custGeom>
                <a:avLst/>
                <a:gdLst/>
                <a:ahLst/>
                <a:cxnLst/>
                <a:rect l="l" t="t" r="r" b="b"/>
                <a:pathLst>
                  <a:path w="86677" h="152400" extrusionOk="0">
                    <a:moveTo>
                      <a:pt x="0" y="0"/>
                    </a:moveTo>
                    <a:lnTo>
                      <a:pt x="86678" y="152400"/>
                    </a:ln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86" name="Google Shape;1986;p44"/>
              <p:cNvSpPr/>
              <p:nvPr/>
            </p:nvSpPr>
            <p:spPr>
              <a:xfrm>
                <a:off x="5689282" y="5135880"/>
                <a:ext cx="83820" cy="132397"/>
              </a:xfrm>
              <a:custGeom>
                <a:avLst/>
                <a:gdLst/>
                <a:ahLst/>
                <a:cxnLst/>
                <a:rect l="l" t="t" r="r" b="b"/>
                <a:pathLst>
                  <a:path w="83820" h="132397" extrusionOk="0">
                    <a:moveTo>
                      <a:pt x="83820" y="0"/>
                    </a:moveTo>
                    <a:cubicBezTo>
                      <a:pt x="83820" y="952"/>
                      <a:pt x="0" y="132397"/>
                      <a:pt x="0" y="132397"/>
                    </a:cubicBez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987" name="Google Shape;1987;p44"/>
            <p:cNvGrpSpPr/>
            <p:nvPr/>
          </p:nvGrpSpPr>
          <p:grpSpPr>
            <a:xfrm flipH="1">
              <a:off x="1740100" y="715938"/>
              <a:ext cx="192126" cy="418681"/>
              <a:chOff x="5911909" y="1357086"/>
              <a:chExt cx="174501" cy="380273"/>
            </a:xfrm>
          </p:grpSpPr>
          <p:sp>
            <p:nvSpPr>
              <p:cNvPr id="1988" name="Google Shape;1988;p44"/>
              <p:cNvSpPr/>
              <p:nvPr/>
            </p:nvSpPr>
            <p:spPr>
              <a:xfrm>
                <a:off x="5911909" y="1357086"/>
                <a:ext cx="174501" cy="327719"/>
              </a:xfrm>
              <a:custGeom>
                <a:avLst/>
                <a:gdLst/>
                <a:ahLst/>
                <a:cxnLst/>
                <a:rect l="l" t="t" r="r" b="b"/>
                <a:pathLst>
                  <a:path w="174501" h="327719" extrusionOk="0">
                    <a:moveTo>
                      <a:pt x="5020" y="148816"/>
                    </a:moveTo>
                    <a:cubicBezTo>
                      <a:pt x="-4505" y="204061"/>
                      <a:pt x="-3552" y="267879"/>
                      <a:pt x="35500" y="306931"/>
                    </a:cubicBezTo>
                    <a:cubicBezTo>
                      <a:pt x="45978" y="316456"/>
                      <a:pt x="58360" y="325029"/>
                      <a:pt x="71695" y="326934"/>
                    </a:cubicBezTo>
                    <a:cubicBezTo>
                      <a:pt x="92650" y="330744"/>
                      <a:pt x="114558" y="320266"/>
                      <a:pt x="129798" y="305026"/>
                    </a:cubicBezTo>
                    <a:cubicBezTo>
                      <a:pt x="145038" y="289786"/>
                      <a:pt x="153610" y="269784"/>
                      <a:pt x="160278" y="248829"/>
                    </a:cubicBezTo>
                    <a:cubicBezTo>
                      <a:pt x="180280" y="184059"/>
                      <a:pt x="187900" y="55471"/>
                      <a:pt x="123130" y="10704"/>
                    </a:cubicBezTo>
                    <a:cubicBezTo>
                      <a:pt x="49788" y="-39779"/>
                      <a:pt x="13593" y="102144"/>
                      <a:pt x="5020" y="14881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89" name="Google Shape;1989;p44"/>
              <p:cNvSpPr/>
              <p:nvPr/>
            </p:nvSpPr>
            <p:spPr>
              <a:xfrm>
                <a:off x="5999797" y="1463992"/>
                <a:ext cx="9525" cy="273367"/>
              </a:xfrm>
              <a:custGeom>
                <a:avLst/>
                <a:gdLst/>
                <a:ahLst/>
                <a:cxnLst/>
                <a:rect l="l" t="t" r="r" b="b"/>
                <a:pathLst>
                  <a:path w="9525" h="273367" extrusionOk="0">
                    <a:moveTo>
                      <a:pt x="0" y="0"/>
                    </a:moveTo>
                    <a:lnTo>
                      <a:pt x="0" y="273368"/>
                    </a:ln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90" name="Google Shape;1990;p44"/>
              <p:cNvSpPr/>
              <p:nvPr/>
            </p:nvSpPr>
            <p:spPr>
              <a:xfrm>
                <a:off x="5912167" y="1484947"/>
                <a:ext cx="87630" cy="152400"/>
              </a:xfrm>
              <a:custGeom>
                <a:avLst/>
                <a:gdLst/>
                <a:ahLst/>
                <a:cxnLst/>
                <a:rect l="l" t="t" r="r" b="b"/>
                <a:pathLst>
                  <a:path w="87630" h="152400" extrusionOk="0">
                    <a:moveTo>
                      <a:pt x="0" y="0"/>
                    </a:moveTo>
                    <a:lnTo>
                      <a:pt x="87630" y="152400"/>
                    </a:ln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91" name="Google Shape;1991;p44"/>
              <p:cNvSpPr/>
              <p:nvPr/>
            </p:nvSpPr>
            <p:spPr>
              <a:xfrm>
                <a:off x="5999797" y="1461135"/>
                <a:ext cx="83820" cy="132397"/>
              </a:xfrm>
              <a:custGeom>
                <a:avLst/>
                <a:gdLst/>
                <a:ahLst/>
                <a:cxnLst/>
                <a:rect l="l" t="t" r="r" b="b"/>
                <a:pathLst>
                  <a:path w="83820" h="132397" extrusionOk="0">
                    <a:moveTo>
                      <a:pt x="83820" y="0"/>
                    </a:moveTo>
                    <a:cubicBezTo>
                      <a:pt x="83820" y="952"/>
                      <a:pt x="0" y="132397"/>
                      <a:pt x="0" y="132397"/>
                    </a:cubicBez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992" name="Google Shape;1992;p44"/>
            <p:cNvGrpSpPr/>
            <p:nvPr/>
          </p:nvGrpSpPr>
          <p:grpSpPr>
            <a:xfrm flipH="1">
              <a:off x="2591077" y="4346860"/>
              <a:ext cx="140254" cy="302817"/>
              <a:chOff x="4399597" y="5310421"/>
              <a:chExt cx="127388" cy="275038"/>
            </a:xfrm>
          </p:grpSpPr>
          <p:sp>
            <p:nvSpPr>
              <p:cNvPr id="1993" name="Google Shape;1993;p44"/>
              <p:cNvSpPr/>
              <p:nvPr/>
            </p:nvSpPr>
            <p:spPr>
              <a:xfrm>
                <a:off x="4399803" y="5310421"/>
                <a:ext cx="127182" cy="238496"/>
              </a:xfrm>
              <a:custGeom>
                <a:avLst/>
                <a:gdLst/>
                <a:ahLst/>
                <a:cxnLst/>
                <a:rect l="l" t="t" r="r" b="b"/>
                <a:pathLst>
                  <a:path w="127182" h="238496" extrusionOk="0">
                    <a:moveTo>
                      <a:pt x="3604" y="107399"/>
                    </a:moveTo>
                    <a:cubicBezTo>
                      <a:pt x="-3064" y="147404"/>
                      <a:pt x="-3064" y="194076"/>
                      <a:pt x="26464" y="222651"/>
                    </a:cubicBezTo>
                    <a:cubicBezTo>
                      <a:pt x="34084" y="230271"/>
                      <a:pt x="42656" y="235986"/>
                      <a:pt x="53134" y="237891"/>
                    </a:cubicBezTo>
                    <a:cubicBezTo>
                      <a:pt x="68374" y="240749"/>
                      <a:pt x="84566" y="233129"/>
                      <a:pt x="95044" y="222651"/>
                    </a:cubicBezTo>
                    <a:cubicBezTo>
                      <a:pt x="105521" y="211221"/>
                      <a:pt x="112189" y="196934"/>
                      <a:pt x="116951" y="181694"/>
                    </a:cubicBezTo>
                    <a:cubicBezTo>
                      <a:pt x="131239" y="134069"/>
                      <a:pt x="136954" y="41676"/>
                      <a:pt x="90281" y="8339"/>
                    </a:cubicBezTo>
                    <a:cubicBezTo>
                      <a:pt x="35989" y="-29761"/>
                      <a:pt x="9319" y="73109"/>
                      <a:pt x="3604" y="10739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94" name="Google Shape;1994;p44"/>
              <p:cNvSpPr/>
              <p:nvPr/>
            </p:nvSpPr>
            <p:spPr>
              <a:xfrm>
                <a:off x="4463415" y="5386387"/>
                <a:ext cx="9525" cy="199072"/>
              </a:xfrm>
              <a:custGeom>
                <a:avLst/>
                <a:gdLst/>
                <a:ahLst/>
                <a:cxnLst/>
                <a:rect l="l" t="t" r="r" b="b"/>
                <a:pathLst>
                  <a:path w="9525" h="199072" extrusionOk="0">
                    <a:moveTo>
                      <a:pt x="0" y="0"/>
                    </a:moveTo>
                    <a:lnTo>
                      <a:pt x="0" y="199072"/>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95" name="Google Shape;1995;p44"/>
              <p:cNvSpPr/>
              <p:nvPr/>
            </p:nvSpPr>
            <p:spPr>
              <a:xfrm>
                <a:off x="4399597" y="5402580"/>
                <a:ext cx="63817" cy="110490"/>
              </a:xfrm>
              <a:custGeom>
                <a:avLst/>
                <a:gdLst/>
                <a:ahLst/>
                <a:cxnLst/>
                <a:rect l="l" t="t" r="r" b="b"/>
                <a:pathLst>
                  <a:path w="63817" h="110490" extrusionOk="0">
                    <a:moveTo>
                      <a:pt x="0" y="0"/>
                    </a:moveTo>
                    <a:lnTo>
                      <a:pt x="63817" y="11049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96" name="Google Shape;1996;p44"/>
              <p:cNvSpPr/>
              <p:nvPr/>
            </p:nvSpPr>
            <p:spPr>
              <a:xfrm>
                <a:off x="4463414" y="5384482"/>
                <a:ext cx="60960" cy="96202"/>
              </a:xfrm>
              <a:custGeom>
                <a:avLst/>
                <a:gdLst/>
                <a:ahLst/>
                <a:cxnLst/>
                <a:rect l="l" t="t" r="r" b="b"/>
                <a:pathLst>
                  <a:path w="60960" h="96202" extrusionOk="0">
                    <a:moveTo>
                      <a:pt x="60960" y="0"/>
                    </a:moveTo>
                    <a:cubicBezTo>
                      <a:pt x="60960" y="0"/>
                      <a:pt x="0" y="96203"/>
                      <a:pt x="0" y="96203"/>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997" name="Google Shape;1997;p44"/>
            <p:cNvGrpSpPr/>
            <p:nvPr/>
          </p:nvGrpSpPr>
          <p:grpSpPr>
            <a:xfrm flipH="1">
              <a:off x="2329374" y="713365"/>
              <a:ext cx="460380" cy="954318"/>
              <a:chOff x="5159692" y="1887855"/>
              <a:chExt cx="418147" cy="866774"/>
            </a:xfrm>
          </p:grpSpPr>
          <p:grpSp>
            <p:nvGrpSpPr>
              <p:cNvPr id="1998" name="Google Shape;1998;p44"/>
              <p:cNvGrpSpPr/>
              <p:nvPr/>
            </p:nvGrpSpPr>
            <p:grpSpPr>
              <a:xfrm>
                <a:off x="5159692" y="1887855"/>
                <a:ext cx="418147" cy="866774"/>
                <a:chOff x="5159692" y="1887855"/>
                <a:chExt cx="418147" cy="866774"/>
              </a:xfrm>
            </p:grpSpPr>
            <p:sp>
              <p:nvSpPr>
                <p:cNvPr id="1999" name="Google Shape;1999;p44"/>
                <p:cNvSpPr/>
                <p:nvPr/>
              </p:nvSpPr>
              <p:spPr>
                <a:xfrm>
                  <a:off x="5200205" y="2226945"/>
                  <a:ext cx="350012" cy="527684"/>
                </a:xfrm>
                <a:custGeom>
                  <a:avLst/>
                  <a:gdLst/>
                  <a:ahLst/>
                  <a:cxnLst/>
                  <a:rect l="l" t="t" r="r" b="b"/>
                  <a:pathLst>
                    <a:path w="350012" h="527684" extrusionOk="0">
                      <a:moveTo>
                        <a:pt x="445" y="450533"/>
                      </a:moveTo>
                      <a:cubicBezTo>
                        <a:pt x="-3365" y="436245"/>
                        <a:pt x="18542" y="0"/>
                        <a:pt x="18542" y="0"/>
                      </a:cubicBezTo>
                      <a:lnTo>
                        <a:pt x="350012" y="0"/>
                      </a:lnTo>
                      <a:lnTo>
                        <a:pt x="350012" y="479108"/>
                      </a:lnTo>
                      <a:lnTo>
                        <a:pt x="213805" y="527685"/>
                      </a:lnTo>
                      <a:lnTo>
                        <a:pt x="80455" y="510540"/>
                      </a:lnTo>
                      <a:lnTo>
                        <a:pt x="445" y="450533"/>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00" name="Google Shape;2000;p44"/>
                <p:cNvSpPr/>
                <p:nvPr/>
              </p:nvSpPr>
              <p:spPr>
                <a:xfrm>
                  <a:off x="5279707" y="2226945"/>
                  <a:ext cx="30479" cy="510540"/>
                </a:xfrm>
                <a:custGeom>
                  <a:avLst/>
                  <a:gdLst/>
                  <a:ahLst/>
                  <a:cxnLst/>
                  <a:rect l="l" t="t" r="r" b="b"/>
                  <a:pathLst>
                    <a:path w="30479" h="510540" extrusionOk="0">
                      <a:moveTo>
                        <a:pt x="0" y="510540"/>
                      </a:moveTo>
                      <a:lnTo>
                        <a:pt x="3048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01" name="Google Shape;2001;p44"/>
                <p:cNvSpPr/>
                <p:nvPr/>
              </p:nvSpPr>
              <p:spPr>
                <a:xfrm>
                  <a:off x="5413057" y="2226945"/>
                  <a:ext cx="9525" cy="527684"/>
                </a:xfrm>
                <a:custGeom>
                  <a:avLst/>
                  <a:gdLst/>
                  <a:ahLst/>
                  <a:cxnLst/>
                  <a:rect l="l" t="t" r="r" b="b"/>
                  <a:pathLst>
                    <a:path w="9525" h="527684" extrusionOk="0">
                      <a:moveTo>
                        <a:pt x="0" y="527685"/>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02" name="Google Shape;2002;p44"/>
                <p:cNvSpPr/>
                <p:nvPr/>
              </p:nvSpPr>
              <p:spPr>
                <a:xfrm>
                  <a:off x="5159692" y="2195512"/>
                  <a:ext cx="418147" cy="49529"/>
                </a:xfrm>
                <a:custGeom>
                  <a:avLst/>
                  <a:gdLst/>
                  <a:ahLst/>
                  <a:cxnLst/>
                  <a:rect l="l" t="t" r="r" b="b"/>
                  <a:pathLst>
                    <a:path w="418147" h="49529" extrusionOk="0">
                      <a:moveTo>
                        <a:pt x="393383" y="49530"/>
                      </a:moveTo>
                      <a:lnTo>
                        <a:pt x="24765" y="49530"/>
                      </a:lnTo>
                      <a:cubicBezTo>
                        <a:pt x="11430" y="49530"/>
                        <a:pt x="0" y="38100"/>
                        <a:pt x="0" y="24765"/>
                      </a:cubicBezTo>
                      <a:lnTo>
                        <a:pt x="0" y="24765"/>
                      </a:lnTo>
                      <a:cubicBezTo>
                        <a:pt x="0" y="11430"/>
                        <a:pt x="11430" y="0"/>
                        <a:pt x="24765" y="0"/>
                      </a:cubicBezTo>
                      <a:lnTo>
                        <a:pt x="393383" y="0"/>
                      </a:lnTo>
                      <a:cubicBezTo>
                        <a:pt x="406717" y="0"/>
                        <a:pt x="418148" y="11430"/>
                        <a:pt x="418148" y="24765"/>
                      </a:cubicBezTo>
                      <a:lnTo>
                        <a:pt x="418148" y="24765"/>
                      </a:lnTo>
                      <a:cubicBezTo>
                        <a:pt x="418148" y="38100"/>
                        <a:pt x="406717" y="49530"/>
                        <a:pt x="393383" y="4953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03" name="Google Shape;2003;p44"/>
                <p:cNvSpPr/>
                <p:nvPr/>
              </p:nvSpPr>
              <p:spPr>
                <a:xfrm>
                  <a:off x="5223509" y="2030103"/>
                  <a:ext cx="306311" cy="197793"/>
                </a:xfrm>
                <a:custGeom>
                  <a:avLst/>
                  <a:gdLst/>
                  <a:ahLst/>
                  <a:cxnLst/>
                  <a:rect l="l" t="t" r="r" b="b"/>
                  <a:pathLst>
                    <a:path w="306311" h="197793" extrusionOk="0">
                      <a:moveTo>
                        <a:pt x="0" y="179696"/>
                      </a:moveTo>
                      <a:cubicBezTo>
                        <a:pt x="2858" y="128261"/>
                        <a:pt x="20003" y="75874"/>
                        <a:pt x="57150" y="39679"/>
                      </a:cubicBezTo>
                      <a:cubicBezTo>
                        <a:pt x="94298" y="3484"/>
                        <a:pt x="152400" y="-11756"/>
                        <a:pt x="200025" y="10151"/>
                      </a:cubicBezTo>
                      <a:cubicBezTo>
                        <a:pt x="232410" y="25391"/>
                        <a:pt x="255270" y="54919"/>
                        <a:pt x="273368" y="85399"/>
                      </a:cubicBezTo>
                      <a:cubicBezTo>
                        <a:pt x="293370" y="119689"/>
                        <a:pt x="309563" y="158741"/>
                        <a:pt x="305753" y="197794"/>
                      </a:cubicBezTo>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04" name="Google Shape;2004;p44"/>
                <p:cNvSpPr/>
                <p:nvPr/>
              </p:nvSpPr>
              <p:spPr>
                <a:xfrm>
                  <a:off x="5369242" y="1887855"/>
                  <a:ext cx="9525" cy="171450"/>
                </a:xfrm>
                <a:custGeom>
                  <a:avLst/>
                  <a:gdLst/>
                  <a:ahLst/>
                  <a:cxnLst/>
                  <a:rect l="l" t="t" r="r" b="b"/>
                  <a:pathLst>
                    <a:path w="9525" h="171450" extrusionOk="0">
                      <a:moveTo>
                        <a:pt x="0" y="0"/>
                      </a:moveTo>
                      <a:lnTo>
                        <a:pt x="0" y="171450"/>
                      </a:lnTo>
                    </a:path>
                  </a:pathLst>
                </a:custGeom>
                <a:noFill/>
                <a:ln w="9525" cap="rnd" cmpd="sng">
                  <a:solidFill>
                    <a:srgbClr val="203827"/>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05" name="Google Shape;2005;p44"/>
                <p:cNvSpPr/>
                <p:nvPr/>
              </p:nvSpPr>
              <p:spPr>
                <a:xfrm>
                  <a:off x="5213032" y="2245042"/>
                  <a:ext cx="324802" cy="9525"/>
                </a:xfrm>
                <a:custGeom>
                  <a:avLst/>
                  <a:gdLst/>
                  <a:ahLst/>
                  <a:cxnLst/>
                  <a:rect l="l" t="t" r="r" b="b"/>
                  <a:pathLst>
                    <a:path w="324802" h="9525" extrusionOk="0">
                      <a:moveTo>
                        <a:pt x="0" y="0"/>
                      </a:moveTo>
                      <a:cubicBezTo>
                        <a:pt x="4763" y="0"/>
                        <a:pt x="324802" y="0"/>
                        <a:pt x="324802"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06" name="Google Shape;2006;p44"/>
                <p:cNvSpPr/>
                <p:nvPr/>
              </p:nvSpPr>
              <p:spPr>
                <a:xfrm>
                  <a:off x="5224462" y="2195512"/>
                  <a:ext cx="302895" cy="9525"/>
                </a:xfrm>
                <a:custGeom>
                  <a:avLst/>
                  <a:gdLst/>
                  <a:ahLst/>
                  <a:cxnLst/>
                  <a:rect l="l" t="t" r="r" b="b"/>
                  <a:pathLst>
                    <a:path w="302895" h="9525" extrusionOk="0">
                      <a:moveTo>
                        <a:pt x="0" y="0"/>
                      </a:moveTo>
                      <a:lnTo>
                        <a:pt x="30289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07" name="Google Shape;2007;p44"/>
                <p:cNvSpPr/>
                <p:nvPr/>
              </p:nvSpPr>
              <p:spPr>
                <a:xfrm>
                  <a:off x="5199697" y="2538412"/>
                  <a:ext cx="349567" cy="83820"/>
                </a:xfrm>
                <a:custGeom>
                  <a:avLst/>
                  <a:gdLst/>
                  <a:ahLst/>
                  <a:cxnLst/>
                  <a:rect l="l" t="t" r="r" b="b"/>
                  <a:pathLst>
                    <a:path w="349567" h="83820" extrusionOk="0">
                      <a:moveTo>
                        <a:pt x="0" y="0"/>
                      </a:moveTo>
                      <a:lnTo>
                        <a:pt x="86678" y="83820"/>
                      </a:lnTo>
                      <a:lnTo>
                        <a:pt x="213360" y="83820"/>
                      </a:lnTo>
                      <a:lnTo>
                        <a:pt x="349568" y="4191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08" name="Google Shape;2008;p44"/>
                <p:cNvSpPr/>
                <p:nvPr/>
              </p:nvSpPr>
              <p:spPr>
                <a:xfrm>
                  <a:off x="5325427" y="2294572"/>
                  <a:ext cx="60959" cy="170497"/>
                </a:xfrm>
                <a:custGeom>
                  <a:avLst/>
                  <a:gdLst/>
                  <a:ahLst/>
                  <a:cxnLst/>
                  <a:rect l="l" t="t" r="r" b="b"/>
                  <a:pathLst>
                    <a:path w="60959" h="170497" extrusionOk="0">
                      <a:moveTo>
                        <a:pt x="60960" y="170498"/>
                      </a:moveTo>
                      <a:lnTo>
                        <a:pt x="60960" y="30480"/>
                      </a:lnTo>
                      <a:cubicBezTo>
                        <a:pt x="60960" y="14288"/>
                        <a:pt x="47625" y="0"/>
                        <a:pt x="30480" y="0"/>
                      </a:cubicBezTo>
                      <a:lnTo>
                        <a:pt x="30480" y="0"/>
                      </a:lnTo>
                      <a:cubicBezTo>
                        <a:pt x="14288" y="0"/>
                        <a:pt x="0" y="13335"/>
                        <a:pt x="0" y="30480"/>
                      </a:cubicBezTo>
                      <a:lnTo>
                        <a:pt x="0" y="170498"/>
                      </a:lnTo>
                      <a:lnTo>
                        <a:pt x="60960" y="170498"/>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09" name="Google Shape;2009;p44"/>
                <p:cNvSpPr/>
                <p:nvPr/>
              </p:nvSpPr>
              <p:spPr>
                <a:xfrm>
                  <a:off x="5453062" y="2292667"/>
                  <a:ext cx="60959" cy="170497"/>
                </a:xfrm>
                <a:custGeom>
                  <a:avLst/>
                  <a:gdLst/>
                  <a:ahLst/>
                  <a:cxnLst/>
                  <a:rect l="l" t="t" r="r" b="b"/>
                  <a:pathLst>
                    <a:path w="60959" h="170497" extrusionOk="0">
                      <a:moveTo>
                        <a:pt x="60960" y="170498"/>
                      </a:moveTo>
                      <a:lnTo>
                        <a:pt x="60960" y="30480"/>
                      </a:lnTo>
                      <a:cubicBezTo>
                        <a:pt x="60960" y="14288"/>
                        <a:pt x="47625" y="0"/>
                        <a:pt x="30480" y="0"/>
                      </a:cubicBezTo>
                      <a:lnTo>
                        <a:pt x="30480" y="0"/>
                      </a:lnTo>
                      <a:cubicBezTo>
                        <a:pt x="14288" y="0"/>
                        <a:pt x="0" y="13335"/>
                        <a:pt x="0" y="30480"/>
                      </a:cubicBezTo>
                      <a:lnTo>
                        <a:pt x="0" y="170498"/>
                      </a:lnTo>
                      <a:lnTo>
                        <a:pt x="60960" y="170498"/>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10" name="Google Shape;2010;p44"/>
                <p:cNvSpPr/>
                <p:nvPr/>
              </p:nvSpPr>
              <p:spPr>
                <a:xfrm>
                  <a:off x="5220652" y="2292667"/>
                  <a:ext cx="60959" cy="170497"/>
                </a:xfrm>
                <a:custGeom>
                  <a:avLst/>
                  <a:gdLst/>
                  <a:ahLst/>
                  <a:cxnLst/>
                  <a:rect l="l" t="t" r="r" b="b"/>
                  <a:pathLst>
                    <a:path w="60959" h="170497" extrusionOk="0">
                      <a:moveTo>
                        <a:pt x="60960" y="170498"/>
                      </a:moveTo>
                      <a:lnTo>
                        <a:pt x="60960" y="30480"/>
                      </a:lnTo>
                      <a:cubicBezTo>
                        <a:pt x="60960" y="14288"/>
                        <a:pt x="47625" y="0"/>
                        <a:pt x="30480" y="0"/>
                      </a:cubicBezTo>
                      <a:lnTo>
                        <a:pt x="30480" y="0"/>
                      </a:lnTo>
                      <a:cubicBezTo>
                        <a:pt x="14288" y="0"/>
                        <a:pt x="0" y="13335"/>
                        <a:pt x="0" y="30480"/>
                      </a:cubicBezTo>
                      <a:lnTo>
                        <a:pt x="0" y="170498"/>
                      </a:lnTo>
                      <a:lnTo>
                        <a:pt x="60960" y="170498"/>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11" name="Google Shape;2011;p44"/>
                <p:cNvSpPr/>
                <p:nvPr/>
              </p:nvSpPr>
              <p:spPr>
                <a:xfrm>
                  <a:off x="5340667" y="2538412"/>
                  <a:ext cx="28575" cy="180022"/>
                </a:xfrm>
                <a:custGeom>
                  <a:avLst/>
                  <a:gdLst/>
                  <a:ahLst/>
                  <a:cxnLst/>
                  <a:rect l="l" t="t" r="r" b="b"/>
                  <a:pathLst>
                    <a:path w="28575" h="180022" extrusionOk="0">
                      <a:moveTo>
                        <a:pt x="28575" y="180022"/>
                      </a:moveTo>
                      <a:lnTo>
                        <a:pt x="28575" y="14288"/>
                      </a:lnTo>
                      <a:cubicBezTo>
                        <a:pt x="28575" y="6667"/>
                        <a:pt x="21908" y="0"/>
                        <a:pt x="14288" y="0"/>
                      </a:cubicBezTo>
                      <a:cubicBezTo>
                        <a:pt x="6667" y="0"/>
                        <a:pt x="0" y="6667"/>
                        <a:pt x="0" y="14288"/>
                      </a:cubicBezTo>
                      <a:lnTo>
                        <a:pt x="0" y="169545"/>
                      </a:lnTo>
                      <a:cubicBezTo>
                        <a:pt x="8573" y="173355"/>
                        <a:pt x="19050" y="176213"/>
                        <a:pt x="28575" y="1800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12" name="Google Shape;2012;p44"/>
                <p:cNvSpPr/>
                <p:nvPr/>
              </p:nvSpPr>
              <p:spPr>
                <a:xfrm>
                  <a:off x="5199697" y="2622232"/>
                  <a:ext cx="349567" cy="107632"/>
                </a:xfrm>
                <a:custGeom>
                  <a:avLst/>
                  <a:gdLst/>
                  <a:ahLst/>
                  <a:cxnLst/>
                  <a:rect l="l" t="t" r="r" b="b"/>
                  <a:pathLst>
                    <a:path w="349567" h="107632" extrusionOk="0">
                      <a:moveTo>
                        <a:pt x="0" y="0"/>
                      </a:moveTo>
                      <a:lnTo>
                        <a:pt x="80010" y="69533"/>
                      </a:lnTo>
                      <a:lnTo>
                        <a:pt x="213360" y="107633"/>
                      </a:lnTo>
                      <a:lnTo>
                        <a:pt x="349568" y="54292"/>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13" name="Google Shape;2013;p44"/>
                <p:cNvSpPr/>
                <p:nvPr/>
              </p:nvSpPr>
              <p:spPr>
                <a:xfrm>
                  <a:off x="5199697" y="2655570"/>
                  <a:ext cx="349567" cy="91439"/>
                </a:xfrm>
                <a:custGeom>
                  <a:avLst/>
                  <a:gdLst/>
                  <a:ahLst/>
                  <a:cxnLst/>
                  <a:rect l="l" t="t" r="r" b="b"/>
                  <a:pathLst>
                    <a:path w="349567" h="91439" extrusionOk="0">
                      <a:moveTo>
                        <a:pt x="0" y="0"/>
                      </a:moveTo>
                      <a:lnTo>
                        <a:pt x="80010" y="62865"/>
                      </a:lnTo>
                      <a:lnTo>
                        <a:pt x="213360" y="91440"/>
                      </a:lnTo>
                      <a:lnTo>
                        <a:pt x="349568" y="39052"/>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014" name="Google Shape;2014;p44"/>
              <p:cNvSpPr/>
              <p:nvPr/>
            </p:nvSpPr>
            <p:spPr>
              <a:xfrm>
                <a:off x="5399722" y="2101215"/>
                <a:ext cx="54292" cy="26669"/>
              </a:xfrm>
              <a:custGeom>
                <a:avLst/>
                <a:gdLst/>
                <a:ahLst/>
                <a:cxnLst/>
                <a:rect l="l" t="t" r="r" b="b"/>
                <a:pathLst>
                  <a:path w="54292" h="26669" extrusionOk="0">
                    <a:moveTo>
                      <a:pt x="0" y="0"/>
                    </a:moveTo>
                    <a:lnTo>
                      <a:pt x="54292" y="0"/>
                    </a:lnTo>
                    <a:lnTo>
                      <a:pt x="54292" y="26670"/>
                    </a:lnTo>
                    <a:lnTo>
                      <a:pt x="0" y="26670"/>
                    </a:lnTo>
                    <a:close/>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15" name="Google Shape;2015;p44"/>
              <p:cNvSpPr/>
              <p:nvPr/>
            </p:nvSpPr>
            <p:spPr>
              <a:xfrm>
                <a:off x="5329237" y="2127885"/>
                <a:ext cx="54292" cy="26669"/>
              </a:xfrm>
              <a:custGeom>
                <a:avLst/>
                <a:gdLst/>
                <a:ahLst/>
                <a:cxnLst/>
                <a:rect l="l" t="t" r="r" b="b"/>
                <a:pathLst>
                  <a:path w="54292" h="26669" extrusionOk="0">
                    <a:moveTo>
                      <a:pt x="0" y="0"/>
                    </a:moveTo>
                    <a:lnTo>
                      <a:pt x="54292" y="0"/>
                    </a:lnTo>
                    <a:lnTo>
                      <a:pt x="54292" y="26670"/>
                    </a:lnTo>
                    <a:lnTo>
                      <a:pt x="0" y="26670"/>
                    </a:lnTo>
                    <a:close/>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016" name="Google Shape;2016;p44"/>
            <p:cNvGrpSpPr/>
            <p:nvPr/>
          </p:nvGrpSpPr>
          <p:grpSpPr>
            <a:xfrm flipH="1">
              <a:off x="2068246" y="1887910"/>
              <a:ext cx="381728" cy="831621"/>
              <a:chOff x="5468302" y="2954654"/>
              <a:chExt cx="346710" cy="755332"/>
            </a:xfrm>
          </p:grpSpPr>
          <p:grpSp>
            <p:nvGrpSpPr>
              <p:cNvPr id="2017" name="Google Shape;2017;p44"/>
              <p:cNvGrpSpPr/>
              <p:nvPr/>
            </p:nvGrpSpPr>
            <p:grpSpPr>
              <a:xfrm>
                <a:off x="5468302" y="2954654"/>
                <a:ext cx="346709" cy="755332"/>
                <a:chOff x="5468302" y="2954654"/>
                <a:chExt cx="346709" cy="755332"/>
              </a:xfrm>
            </p:grpSpPr>
            <p:sp>
              <p:nvSpPr>
                <p:cNvPr id="2018" name="Google Shape;2018;p44"/>
                <p:cNvSpPr/>
                <p:nvPr/>
              </p:nvSpPr>
              <p:spPr>
                <a:xfrm>
                  <a:off x="5468302" y="2955607"/>
                  <a:ext cx="346709" cy="753427"/>
                </a:xfrm>
                <a:custGeom>
                  <a:avLst/>
                  <a:gdLst/>
                  <a:ahLst/>
                  <a:cxnLst/>
                  <a:rect l="l" t="t" r="r" b="b"/>
                  <a:pathLst>
                    <a:path w="346709" h="753427" extrusionOk="0">
                      <a:moveTo>
                        <a:pt x="346710" y="753427"/>
                      </a:moveTo>
                      <a:lnTo>
                        <a:pt x="346710" y="306705"/>
                      </a:lnTo>
                      <a:lnTo>
                        <a:pt x="346710" y="173355"/>
                      </a:lnTo>
                      <a:cubicBezTo>
                        <a:pt x="346710" y="78105"/>
                        <a:pt x="268605" y="0"/>
                        <a:pt x="173355" y="0"/>
                      </a:cubicBezTo>
                      <a:lnTo>
                        <a:pt x="173355" y="0"/>
                      </a:lnTo>
                      <a:cubicBezTo>
                        <a:pt x="78105" y="0"/>
                        <a:pt x="0" y="78105"/>
                        <a:pt x="0" y="173355"/>
                      </a:cubicBezTo>
                      <a:lnTo>
                        <a:pt x="0" y="306705"/>
                      </a:lnTo>
                      <a:lnTo>
                        <a:pt x="0" y="753427"/>
                      </a:lnTo>
                      <a:lnTo>
                        <a:pt x="346710" y="75342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19" name="Google Shape;2019;p44"/>
                <p:cNvSpPr/>
                <p:nvPr/>
              </p:nvSpPr>
              <p:spPr>
                <a:xfrm>
                  <a:off x="5530215" y="2954654"/>
                  <a:ext cx="111442" cy="754379"/>
                </a:xfrm>
                <a:custGeom>
                  <a:avLst/>
                  <a:gdLst/>
                  <a:ahLst/>
                  <a:cxnLst/>
                  <a:rect l="l" t="t" r="r" b="b"/>
                  <a:pathLst>
                    <a:path w="111442" h="754379" extrusionOk="0">
                      <a:moveTo>
                        <a:pt x="0" y="754380"/>
                      </a:moveTo>
                      <a:cubicBezTo>
                        <a:pt x="0" y="749618"/>
                        <a:pt x="0" y="247650"/>
                        <a:pt x="0" y="174308"/>
                      </a:cubicBezTo>
                      <a:cubicBezTo>
                        <a:pt x="0" y="165735"/>
                        <a:pt x="952" y="157163"/>
                        <a:pt x="2857" y="148590"/>
                      </a:cubicBezTo>
                      <a:cubicBezTo>
                        <a:pt x="12382" y="112395"/>
                        <a:pt x="41910" y="15240"/>
                        <a:pt x="111442"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20" name="Google Shape;2020;p44"/>
                <p:cNvSpPr/>
                <p:nvPr/>
              </p:nvSpPr>
              <p:spPr>
                <a:xfrm>
                  <a:off x="5615940" y="2955607"/>
                  <a:ext cx="137159" cy="754379"/>
                </a:xfrm>
                <a:custGeom>
                  <a:avLst/>
                  <a:gdLst/>
                  <a:ahLst/>
                  <a:cxnLst/>
                  <a:rect l="l" t="t" r="r" b="b"/>
                  <a:pathLst>
                    <a:path w="137159" h="754379" extrusionOk="0">
                      <a:moveTo>
                        <a:pt x="0" y="753427"/>
                      </a:moveTo>
                      <a:lnTo>
                        <a:pt x="25717" y="0"/>
                      </a:lnTo>
                      <a:cubicBezTo>
                        <a:pt x="95250" y="15240"/>
                        <a:pt x="125730" y="111442"/>
                        <a:pt x="134302" y="148590"/>
                      </a:cubicBezTo>
                      <a:cubicBezTo>
                        <a:pt x="136207" y="157163"/>
                        <a:pt x="137160" y="165735"/>
                        <a:pt x="137160" y="174308"/>
                      </a:cubicBezTo>
                      <a:cubicBezTo>
                        <a:pt x="137160" y="247650"/>
                        <a:pt x="137160" y="748665"/>
                        <a:pt x="137160" y="75438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21" name="Google Shape;2021;p44"/>
                <p:cNvSpPr/>
                <p:nvPr/>
              </p:nvSpPr>
              <p:spPr>
                <a:xfrm>
                  <a:off x="5641657" y="2955607"/>
                  <a:ext cx="61535" cy="753427"/>
                </a:xfrm>
                <a:custGeom>
                  <a:avLst/>
                  <a:gdLst/>
                  <a:ahLst/>
                  <a:cxnLst/>
                  <a:rect l="l" t="t" r="r" b="b"/>
                  <a:pathLst>
                    <a:path w="61535" h="753427" extrusionOk="0">
                      <a:moveTo>
                        <a:pt x="53340" y="753427"/>
                      </a:moveTo>
                      <a:cubicBezTo>
                        <a:pt x="53340" y="753427"/>
                        <a:pt x="92392" y="80010"/>
                        <a:pt x="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022" name="Google Shape;2022;p44"/>
              <p:cNvSpPr/>
              <p:nvPr/>
            </p:nvSpPr>
            <p:spPr>
              <a:xfrm>
                <a:off x="5468302" y="3262312"/>
                <a:ext cx="346710" cy="37147"/>
              </a:xfrm>
              <a:custGeom>
                <a:avLst/>
                <a:gdLst/>
                <a:ahLst/>
                <a:cxnLst/>
                <a:rect l="l" t="t" r="r" b="b"/>
                <a:pathLst>
                  <a:path w="346710" h="37147" extrusionOk="0">
                    <a:moveTo>
                      <a:pt x="0" y="0"/>
                    </a:moveTo>
                    <a:lnTo>
                      <a:pt x="346710" y="37147"/>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23" name="Google Shape;2023;p44"/>
              <p:cNvSpPr/>
              <p:nvPr/>
            </p:nvSpPr>
            <p:spPr>
              <a:xfrm>
                <a:off x="5468302" y="3437572"/>
                <a:ext cx="346710" cy="29527"/>
              </a:xfrm>
              <a:custGeom>
                <a:avLst/>
                <a:gdLst/>
                <a:ahLst/>
                <a:cxnLst/>
                <a:rect l="l" t="t" r="r" b="b"/>
                <a:pathLst>
                  <a:path w="346710" h="29527" extrusionOk="0">
                    <a:moveTo>
                      <a:pt x="0" y="0"/>
                    </a:moveTo>
                    <a:lnTo>
                      <a:pt x="346710" y="2952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24" name="Google Shape;2024;p44"/>
              <p:cNvSpPr/>
              <p:nvPr/>
            </p:nvSpPr>
            <p:spPr>
              <a:xfrm>
                <a:off x="5468302" y="3616642"/>
                <a:ext cx="346710" cy="14287"/>
              </a:xfrm>
              <a:custGeom>
                <a:avLst/>
                <a:gdLst/>
                <a:ahLst/>
                <a:cxnLst/>
                <a:rect l="l" t="t" r="r" b="b"/>
                <a:pathLst>
                  <a:path w="346710" h="14287" extrusionOk="0">
                    <a:moveTo>
                      <a:pt x="0" y="0"/>
                    </a:moveTo>
                    <a:lnTo>
                      <a:pt x="346710" y="1428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25" name="Google Shape;2025;p44"/>
              <p:cNvSpPr/>
              <p:nvPr/>
            </p:nvSpPr>
            <p:spPr>
              <a:xfrm>
                <a:off x="5480684" y="3066097"/>
                <a:ext cx="324802" cy="36135"/>
              </a:xfrm>
              <a:custGeom>
                <a:avLst/>
                <a:gdLst/>
                <a:ahLst/>
                <a:cxnLst/>
                <a:rect l="l" t="t" r="r" b="b"/>
                <a:pathLst>
                  <a:path w="324802" h="36135" extrusionOk="0">
                    <a:moveTo>
                      <a:pt x="0" y="0"/>
                    </a:moveTo>
                    <a:cubicBezTo>
                      <a:pt x="0" y="0"/>
                      <a:pt x="154305" y="75248"/>
                      <a:pt x="324803" y="8573"/>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026" name="Google Shape;2026;p44"/>
            <p:cNvGrpSpPr/>
            <p:nvPr/>
          </p:nvGrpSpPr>
          <p:grpSpPr>
            <a:xfrm flipH="1">
              <a:off x="1720077" y="1651953"/>
              <a:ext cx="320903" cy="698436"/>
              <a:chOff x="5839777" y="2740342"/>
              <a:chExt cx="291465" cy="634365"/>
            </a:xfrm>
          </p:grpSpPr>
          <p:grpSp>
            <p:nvGrpSpPr>
              <p:cNvPr id="2027" name="Google Shape;2027;p44"/>
              <p:cNvGrpSpPr/>
              <p:nvPr/>
            </p:nvGrpSpPr>
            <p:grpSpPr>
              <a:xfrm>
                <a:off x="5839777" y="2740342"/>
                <a:ext cx="291464" cy="634365"/>
                <a:chOff x="5839777" y="2740342"/>
                <a:chExt cx="291464" cy="634365"/>
              </a:xfrm>
            </p:grpSpPr>
            <p:sp>
              <p:nvSpPr>
                <p:cNvPr id="2028" name="Google Shape;2028;p44"/>
                <p:cNvSpPr/>
                <p:nvPr/>
              </p:nvSpPr>
              <p:spPr>
                <a:xfrm>
                  <a:off x="5839777" y="2740342"/>
                  <a:ext cx="291464" cy="634365"/>
                </a:xfrm>
                <a:custGeom>
                  <a:avLst/>
                  <a:gdLst/>
                  <a:ahLst/>
                  <a:cxnLst/>
                  <a:rect l="l" t="t" r="r" b="b"/>
                  <a:pathLst>
                    <a:path w="291464" h="634365" extrusionOk="0">
                      <a:moveTo>
                        <a:pt x="291465" y="634365"/>
                      </a:moveTo>
                      <a:lnTo>
                        <a:pt x="291465" y="258128"/>
                      </a:lnTo>
                      <a:lnTo>
                        <a:pt x="291465" y="145733"/>
                      </a:lnTo>
                      <a:cubicBezTo>
                        <a:pt x="291465" y="65723"/>
                        <a:pt x="225742" y="0"/>
                        <a:pt x="145732" y="0"/>
                      </a:cubicBezTo>
                      <a:lnTo>
                        <a:pt x="145732" y="0"/>
                      </a:lnTo>
                      <a:cubicBezTo>
                        <a:pt x="65722" y="0"/>
                        <a:pt x="0" y="65723"/>
                        <a:pt x="0" y="145733"/>
                      </a:cubicBezTo>
                      <a:lnTo>
                        <a:pt x="0" y="258128"/>
                      </a:lnTo>
                      <a:lnTo>
                        <a:pt x="0" y="634365"/>
                      </a:lnTo>
                      <a:lnTo>
                        <a:pt x="291465" y="63436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29" name="Google Shape;2029;p44"/>
                <p:cNvSpPr/>
                <p:nvPr/>
              </p:nvSpPr>
              <p:spPr>
                <a:xfrm>
                  <a:off x="5892165" y="2741295"/>
                  <a:ext cx="94297" cy="633412"/>
                </a:xfrm>
                <a:custGeom>
                  <a:avLst/>
                  <a:gdLst/>
                  <a:ahLst/>
                  <a:cxnLst/>
                  <a:rect l="l" t="t" r="r" b="b"/>
                  <a:pathLst>
                    <a:path w="94297" h="633412" extrusionOk="0">
                      <a:moveTo>
                        <a:pt x="0" y="633413"/>
                      </a:moveTo>
                      <a:cubicBezTo>
                        <a:pt x="0" y="628650"/>
                        <a:pt x="0" y="206692"/>
                        <a:pt x="0" y="145733"/>
                      </a:cubicBezTo>
                      <a:cubicBezTo>
                        <a:pt x="0" y="138113"/>
                        <a:pt x="952" y="131445"/>
                        <a:pt x="2857" y="124777"/>
                      </a:cubicBezTo>
                      <a:cubicBezTo>
                        <a:pt x="10477" y="94297"/>
                        <a:pt x="36195" y="12383"/>
                        <a:pt x="94297"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30" name="Google Shape;2030;p44"/>
                <p:cNvSpPr/>
                <p:nvPr/>
              </p:nvSpPr>
              <p:spPr>
                <a:xfrm>
                  <a:off x="5964554" y="2740342"/>
                  <a:ext cx="115252" cy="634365"/>
                </a:xfrm>
                <a:custGeom>
                  <a:avLst/>
                  <a:gdLst/>
                  <a:ahLst/>
                  <a:cxnLst/>
                  <a:rect l="l" t="t" r="r" b="b"/>
                  <a:pathLst>
                    <a:path w="115252" h="634365" extrusionOk="0">
                      <a:moveTo>
                        <a:pt x="0" y="634365"/>
                      </a:moveTo>
                      <a:lnTo>
                        <a:pt x="20955" y="0"/>
                      </a:lnTo>
                      <a:cubicBezTo>
                        <a:pt x="79058" y="12383"/>
                        <a:pt x="104775" y="94298"/>
                        <a:pt x="112395" y="124778"/>
                      </a:cubicBezTo>
                      <a:cubicBezTo>
                        <a:pt x="114300" y="131445"/>
                        <a:pt x="115253" y="139065"/>
                        <a:pt x="115253" y="145733"/>
                      </a:cubicBezTo>
                      <a:cubicBezTo>
                        <a:pt x="115253" y="206692"/>
                        <a:pt x="115253" y="629603"/>
                        <a:pt x="115253" y="633413"/>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31" name="Google Shape;2031;p44"/>
                <p:cNvSpPr/>
                <p:nvPr/>
              </p:nvSpPr>
              <p:spPr>
                <a:xfrm>
                  <a:off x="5986462" y="2740342"/>
                  <a:ext cx="51837" cy="634365"/>
                </a:xfrm>
                <a:custGeom>
                  <a:avLst/>
                  <a:gdLst/>
                  <a:ahLst/>
                  <a:cxnLst/>
                  <a:rect l="l" t="t" r="r" b="b"/>
                  <a:pathLst>
                    <a:path w="51837" h="634365" extrusionOk="0">
                      <a:moveTo>
                        <a:pt x="44767" y="634365"/>
                      </a:moveTo>
                      <a:cubicBezTo>
                        <a:pt x="44767" y="634365"/>
                        <a:pt x="78105" y="67628"/>
                        <a:pt x="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032" name="Google Shape;2032;p44"/>
              <p:cNvSpPr/>
              <p:nvPr/>
            </p:nvSpPr>
            <p:spPr>
              <a:xfrm>
                <a:off x="5840730" y="2998470"/>
                <a:ext cx="290512" cy="31432"/>
              </a:xfrm>
              <a:custGeom>
                <a:avLst/>
                <a:gdLst/>
                <a:ahLst/>
                <a:cxnLst/>
                <a:rect l="l" t="t" r="r" b="b"/>
                <a:pathLst>
                  <a:path w="290512" h="31432" extrusionOk="0">
                    <a:moveTo>
                      <a:pt x="0" y="0"/>
                    </a:moveTo>
                    <a:lnTo>
                      <a:pt x="290512" y="31433"/>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33" name="Google Shape;2033;p44"/>
              <p:cNvSpPr/>
              <p:nvPr/>
            </p:nvSpPr>
            <p:spPr>
              <a:xfrm>
                <a:off x="5840730" y="3146107"/>
                <a:ext cx="290512" cy="24764"/>
              </a:xfrm>
              <a:custGeom>
                <a:avLst/>
                <a:gdLst/>
                <a:ahLst/>
                <a:cxnLst/>
                <a:rect l="l" t="t" r="r" b="b"/>
                <a:pathLst>
                  <a:path w="290512" h="24764" extrusionOk="0">
                    <a:moveTo>
                      <a:pt x="0" y="0"/>
                    </a:moveTo>
                    <a:lnTo>
                      <a:pt x="290512" y="2476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34" name="Google Shape;2034;p44"/>
              <p:cNvSpPr/>
              <p:nvPr/>
            </p:nvSpPr>
            <p:spPr>
              <a:xfrm>
                <a:off x="5840730" y="3297555"/>
                <a:ext cx="290512" cy="11430"/>
              </a:xfrm>
              <a:custGeom>
                <a:avLst/>
                <a:gdLst/>
                <a:ahLst/>
                <a:cxnLst/>
                <a:rect l="l" t="t" r="r" b="b"/>
                <a:pathLst>
                  <a:path w="290512" h="11430" extrusionOk="0">
                    <a:moveTo>
                      <a:pt x="0" y="0"/>
                    </a:moveTo>
                    <a:lnTo>
                      <a:pt x="290512" y="11430"/>
                    </a:lnTo>
                  </a:path>
                </a:pathLst>
              </a:custGeom>
              <a:noFill/>
              <a:ln w="9525" cap="rnd" cmpd="sng">
                <a:solidFill>
                  <a:srgbClr val="203827"/>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35" name="Google Shape;2035;p44"/>
              <p:cNvSpPr/>
              <p:nvPr/>
            </p:nvSpPr>
            <p:spPr>
              <a:xfrm>
                <a:off x="5850254" y="2833687"/>
                <a:ext cx="273367" cy="30763"/>
              </a:xfrm>
              <a:custGeom>
                <a:avLst/>
                <a:gdLst/>
                <a:ahLst/>
                <a:cxnLst/>
                <a:rect l="l" t="t" r="r" b="b"/>
                <a:pathLst>
                  <a:path w="273367" h="30763" extrusionOk="0">
                    <a:moveTo>
                      <a:pt x="0" y="0"/>
                    </a:moveTo>
                    <a:cubicBezTo>
                      <a:pt x="0" y="0"/>
                      <a:pt x="129540" y="63817"/>
                      <a:pt x="273367" y="762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036" name="Google Shape;2036;p44"/>
            <p:cNvGrpSpPr/>
            <p:nvPr/>
          </p:nvGrpSpPr>
          <p:grpSpPr>
            <a:xfrm flipH="1">
              <a:off x="2570576" y="1854353"/>
              <a:ext cx="274760" cy="596711"/>
              <a:chOff x="5109209" y="2924175"/>
              <a:chExt cx="249555" cy="541972"/>
            </a:xfrm>
          </p:grpSpPr>
          <p:grpSp>
            <p:nvGrpSpPr>
              <p:cNvPr id="2037" name="Google Shape;2037;p44"/>
              <p:cNvGrpSpPr/>
              <p:nvPr/>
            </p:nvGrpSpPr>
            <p:grpSpPr>
              <a:xfrm>
                <a:off x="5109209" y="2924175"/>
                <a:ext cx="249555" cy="541972"/>
                <a:chOff x="5109209" y="2924175"/>
                <a:chExt cx="249555" cy="541972"/>
              </a:xfrm>
            </p:grpSpPr>
            <p:sp>
              <p:nvSpPr>
                <p:cNvPr id="2038" name="Google Shape;2038;p44"/>
                <p:cNvSpPr/>
                <p:nvPr/>
              </p:nvSpPr>
              <p:spPr>
                <a:xfrm>
                  <a:off x="5109209" y="2924175"/>
                  <a:ext cx="249555" cy="541972"/>
                </a:xfrm>
                <a:custGeom>
                  <a:avLst/>
                  <a:gdLst/>
                  <a:ahLst/>
                  <a:cxnLst/>
                  <a:rect l="l" t="t" r="r" b="b"/>
                  <a:pathLst>
                    <a:path w="249555" h="541972" extrusionOk="0">
                      <a:moveTo>
                        <a:pt x="249555" y="541972"/>
                      </a:moveTo>
                      <a:lnTo>
                        <a:pt x="249555" y="220980"/>
                      </a:lnTo>
                      <a:lnTo>
                        <a:pt x="249555" y="124778"/>
                      </a:lnTo>
                      <a:cubicBezTo>
                        <a:pt x="249555" y="56197"/>
                        <a:pt x="193358" y="0"/>
                        <a:pt x="124778" y="0"/>
                      </a:cubicBezTo>
                      <a:lnTo>
                        <a:pt x="124778" y="0"/>
                      </a:lnTo>
                      <a:cubicBezTo>
                        <a:pt x="56198" y="0"/>
                        <a:pt x="0" y="56197"/>
                        <a:pt x="0" y="124778"/>
                      </a:cubicBezTo>
                      <a:lnTo>
                        <a:pt x="0" y="220980"/>
                      </a:lnTo>
                      <a:lnTo>
                        <a:pt x="0" y="541972"/>
                      </a:lnTo>
                      <a:lnTo>
                        <a:pt x="249555" y="541972"/>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39" name="Google Shape;2039;p44"/>
                <p:cNvSpPr/>
                <p:nvPr/>
              </p:nvSpPr>
              <p:spPr>
                <a:xfrm>
                  <a:off x="5153977" y="2924175"/>
                  <a:ext cx="80009" cy="541972"/>
                </a:xfrm>
                <a:custGeom>
                  <a:avLst/>
                  <a:gdLst/>
                  <a:ahLst/>
                  <a:cxnLst/>
                  <a:rect l="l" t="t" r="r" b="b"/>
                  <a:pathLst>
                    <a:path w="80009" h="541972" extrusionOk="0">
                      <a:moveTo>
                        <a:pt x="0" y="541972"/>
                      </a:moveTo>
                      <a:cubicBezTo>
                        <a:pt x="0" y="538163"/>
                        <a:pt x="0" y="178117"/>
                        <a:pt x="0" y="124778"/>
                      </a:cubicBezTo>
                      <a:cubicBezTo>
                        <a:pt x="0" y="119063"/>
                        <a:pt x="952" y="112395"/>
                        <a:pt x="1905" y="106680"/>
                      </a:cubicBezTo>
                      <a:cubicBezTo>
                        <a:pt x="8572" y="80963"/>
                        <a:pt x="30480" y="11430"/>
                        <a:pt x="8001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0" name="Google Shape;2040;p44"/>
                <p:cNvSpPr/>
                <p:nvPr/>
              </p:nvSpPr>
              <p:spPr>
                <a:xfrm>
                  <a:off x="5215890" y="2924175"/>
                  <a:ext cx="98107" cy="541972"/>
                </a:xfrm>
                <a:custGeom>
                  <a:avLst/>
                  <a:gdLst/>
                  <a:ahLst/>
                  <a:cxnLst/>
                  <a:rect l="l" t="t" r="r" b="b"/>
                  <a:pathLst>
                    <a:path w="98107" h="541972" extrusionOk="0">
                      <a:moveTo>
                        <a:pt x="0" y="541972"/>
                      </a:moveTo>
                      <a:lnTo>
                        <a:pt x="18097" y="0"/>
                      </a:lnTo>
                      <a:cubicBezTo>
                        <a:pt x="67627" y="10478"/>
                        <a:pt x="89535" y="80010"/>
                        <a:pt x="96202" y="106680"/>
                      </a:cubicBezTo>
                      <a:cubicBezTo>
                        <a:pt x="98107" y="112395"/>
                        <a:pt x="98107" y="119063"/>
                        <a:pt x="98107" y="124778"/>
                      </a:cubicBezTo>
                      <a:cubicBezTo>
                        <a:pt x="98107" y="177165"/>
                        <a:pt x="98107" y="538163"/>
                        <a:pt x="98107" y="541972"/>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1" name="Google Shape;2041;p44"/>
                <p:cNvSpPr/>
                <p:nvPr/>
              </p:nvSpPr>
              <p:spPr>
                <a:xfrm>
                  <a:off x="5234940" y="2924175"/>
                  <a:ext cx="44186" cy="541972"/>
                </a:xfrm>
                <a:custGeom>
                  <a:avLst/>
                  <a:gdLst/>
                  <a:ahLst/>
                  <a:cxnLst/>
                  <a:rect l="l" t="t" r="r" b="b"/>
                  <a:pathLst>
                    <a:path w="44186" h="541972" extrusionOk="0">
                      <a:moveTo>
                        <a:pt x="38100" y="541972"/>
                      </a:moveTo>
                      <a:cubicBezTo>
                        <a:pt x="38100" y="541972"/>
                        <a:pt x="66675" y="58103"/>
                        <a:pt x="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042" name="Google Shape;2042;p44"/>
              <p:cNvSpPr/>
              <p:nvPr/>
            </p:nvSpPr>
            <p:spPr>
              <a:xfrm>
                <a:off x="5110162" y="3145155"/>
                <a:ext cx="248602" cy="26670"/>
              </a:xfrm>
              <a:custGeom>
                <a:avLst/>
                <a:gdLst/>
                <a:ahLst/>
                <a:cxnLst/>
                <a:rect l="l" t="t" r="r" b="b"/>
                <a:pathLst>
                  <a:path w="248602" h="26670" extrusionOk="0">
                    <a:moveTo>
                      <a:pt x="0" y="0"/>
                    </a:moveTo>
                    <a:lnTo>
                      <a:pt x="248603" y="2667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3" name="Google Shape;2043;p44"/>
              <p:cNvSpPr/>
              <p:nvPr/>
            </p:nvSpPr>
            <p:spPr>
              <a:xfrm>
                <a:off x="5110162" y="3270885"/>
                <a:ext cx="248602" cy="20954"/>
              </a:xfrm>
              <a:custGeom>
                <a:avLst/>
                <a:gdLst/>
                <a:ahLst/>
                <a:cxnLst/>
                <a:rect l="l" t="t" r="r" b="b"/>
                <a:pathLst>
                  <a:path w="248602" h="20954" extrusionOk="0">
                    <a:moveTo>
                      <a:pt x="0" y="0"/>
                    </a:moveTo>
                    <a:lnTo>
                      <a:pt x="248603" y="209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4" name="Google Shape;2044;p44"/>
              <p:cNvSpPr/>
              <p:nvPr/>
            </p:nvSpPr>
            <p:spPr>
              <a:xfrm>
                <a:off x="5110162" y="3399472"/>
                <a:ext cx="248602" cy="10477"/>
              </a:xfrm>
              <a:custGeom>
                <a:avLst/>
                <a:gdLst/>
                <a:ahLst/>
                <a:cxnLst/>
                <a:rect l="l" t="t" r="r" b="b"/>
                <a:pathLst>
                  <a:path w="248602" h="10477" extrusionOk="0">
                    <a:moveTo>
                      <a:pt x="0" y="0"/>
                    </a:moveTo>
                    <a:lnTo>
                      <a:pt x="248603" y="1047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5" name="Google Shape;2045;p44"/>
              <p:cNvSpPr/>
              <p:nvPr/>
            </p:nvSpPr>
            <p:spPr>
              <a:xfrm>
                <a:off x="5118734" y="3003232"/>
                <a:ext cx="233362" cy="26233"/>
              </a:xfrm>
              <a:custGeom>
                <a:avLst/>
                <a:gdLst/>
                <a:ahLst/>
                <a:cxnLst/>
                <a:rect l="l" t="t" r="r" b="b"/>
                <a:pathLst>
                  <a:path w="233362" h="26233" extrusionOk="0">
                    <a:moveTo>
                      <a:pt x="0" y="0"/>
                    </a:moveTo>
                    <a:cubicBezTo>
                      <a:pt x="0" y="0"/>
                      <a:pt x="110490" y="54292"/>
                      <a:pt x="233363" y="6667"/>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046" name="Google Shape;2046;p44"/>
            <p:cNvGrpSpPr/>
            <p:nvPr/>
          </p:nvGrpSpPr>
          <p:grpSpPr>
            <a:xfrm flipH="1">
              <a:off x="1226140" y="2247616"/>
              <a:ext cx="813792" cy="204496"/>
              <a:chOff x="5840729" y="3281362"/>
              <a:chExt cx="739139" cy="185737"/>
            </a:xfrm>
          </p:grpSpPr>
          <p:grpSp>
            <p:nvGrpSpPr>
              <p:cNvPr id="2047" name="Google Shape;2047;p44"/>
              <p:cNvGrpSpPr/>
              <p:nvPr/>
            </p:nvGrpSpPr>
            <p:grpSpPr>
              <a:xfrm>
                <a:off x="5840729" y="3281362"/>
                <a:ext cx="739139" cy="185737"/>
                <a:chOff x="5840729" y="3281362"/>
                <a:chExt cx="739139" cy="185737"/>
              </a:xfrm>
            </p:grpSpPr>
            <p:sp>
              <p:nvSpPr>
                <p:cNvPr id="2048" name="Google Shape;2048;p44"/>
                <p:cNvSpPr/>
                <p:nvPr/>
              </p:nvSpPr>
              <p:spPr>
                <a:xfrm>
                  <a:off x="5840729" y="3297554"/>
                  <a:ext cx="739139" cy="169545"/>
                </a:xfrm>
                <a:custGeom>
                  <a:avLst/>
                  <a:gdLst/>
                  <a:ahLst/>
                  <a:cxnLst/>
                  <a:rect l="l" t="t" r="r" b="b"/>
                  <a:pathLst>
                    <a:path w="739139" h="169545" extrusionOk="0">
                      <a:moveTo>
                        <a:pt x="739140" y="169545"/>
                      </a:moveTo>
                      <a:lnTo>
                        <a:pt x="0" y="169545"/>
                      </a:lnTo>
                      <a:lnTo>
                        <a:pt x="0" y="0"/>
                      </a:lnTo>
                      <a:lnTo>
                        <a:pt x="686752"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9" name="Google Shape;2049;p44"/>
                <p:cNvSpPr/>
                <p:nvPr/>
              </p:nvSpPr>
              <p:spPr>
                <a:xfrm>
                  <a:off x="5840730" y="3281362"/>
                  <a:ext cx="722947" cy="69532"/>
                </a:xfrm>
                <a:custGeom>
                  <a:avLst/>
                  <a:gdLst/>
                  <a:ahLst/>
                  <a:cxnLst/>
                  <a:rect l="l" t="t" r="r" b="b"/>
                  <a:pathLst>
                    <a:path w="722947" h="69532" extrusionOk="0">
                      <a:moveTo>
                        <a:pt x="0" y="0"/>
                      </a:moveTo>
                      <a:lnTo>
                        <a:pt x="722948" y="0"/>
                      </a:lnTo>
                      <a:lnTo>
                        <a:pt x="722948" y="69533"/>
                      </a:lnTo>
                      <a:lnTo>
                        <a:pt x="0" y="69533"/>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050" name="Google Shape;2050;p44"/>
              <p:cNvSpPr/>
              <p:nvPr/>
            </p:nvSpPr>
            <p:spPr>
              <a:xfrm>
                <a:off x="6313170" y="3303270"/>
                <a:ext cx="48577" cy="163829"/>
              </a:xfrm>
              <a:custGeom>
                <a:avLst/>
                <a:gdLst/>
                <a:ahLst/>
                <a:cxnLst/>
                <a:rect l="l" t="t" r="r" b="b"/>
                <a:pathLst>
                  <a:path w="48577" h="163829" extrusionOk="0">
                    <a:moveTo>
                      <a:pt x="48577" y="16383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051" name="Google Shape;2051;p44"/>
              <p:cNvGrpSpPr/>
              <p:nvPr/>
            </p:nvGrpSpPr>
            <p:grpSpPr>
              <a:xfrm>
                <a:off x="5887402" y="3371850"/>
                <a:ext cx="182880" cy="71437"/>
                <a:chOff x="5887402" y="3371850"/>
                <a:chExt cx="182880" cy="71437"/>
              </a:xfrm>
            </p:grpSpPr>
            <p:sp>
              <p:nvSpPr>
                <p:cNvPr id="2052" name="Google Shape;2052;p44"/>
                <p:cNvSpPr/>
                <p:nvPr/>
              </p:nvSpPr>
              <p:spPr>
                <a:xfrm>
                  <a:off x="5887402" y="3371850"/>
                  <a:ext cx="9525" cy="71437"/>
                </a:xfrm>
                <a:custGeom>
                  <a:avLst/>
                  <a:gdLst/>
                  <a:ahLst/>
                  <a:cxnLst/>
                  <a:rect l="l" t="t" r="r" b="b"/>
                  <a:pathLst>
                    <a:path w="9525" h="71437" extrusionOk="0">
                      <a:moveTo>
                        <a:pt x="0" y="0"/>
                      </a:moveTo>
                      <a:lnTo>
                        <a:pt x="9525" y="0"/>
                      </a:lnTo>
                      <a:lnTo>
                        <a:pt x="9525" y="71438"/>
                      </a:lnTo>
                      <a:lnTo>
                        <a:pt x="0" y="71438"/>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3" name="Google Shape;2053;p44"/>
                <p:cNvSpPr/>
                <p:nvPr/>
              </p:nvSpPr>
              <p:spPr>
                <a:xfrm>
                  <a:off x="5971222" y="3371850"/>
                  <a:ext cx="9525" cy="71437"/>
                </a:xfrm>
                <a:custGeom>
                  <a:avLst/>
                  <a:gdLst/>
                  <a:ahLst/>
                  <a:cxnLst/>
                  <a:rect l="l" t="t" r="r" b="b"/>
                  <a:pathLst>
                    <a:path w="9525" h="71437" extrusionOk="0">
                      <a:moveTo>
                        <a:pt x="0" y="0"/>
                      </a:moveTo>
                      <a:lnTo>
                        <a:pt x="9525" y="0"/>
                      </a:lnTo>
                      <a:lnTo>
                        <a:pt x="9525" y="71438"/>
                      </a:lnTo>
                      <a:lnTo>
                        <a:pt x="0" y="71438"/>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4" name="Google Shape;2054;p44"/>
                <p:cNvSpPr/>
                <p:nvPr/>
              </p:nvSpPr>
              <p:spPr>
                <a:xfrm>
                  <a:off x="6060757" y="3371850"/>
                  <a:ext cx="9525" cy="71437"/>
                </a:xfrm>
                <a:custGeom>
                  <a:avLst/>
                  <a:gdLst/>
                  <a:ahLst/>
                  <a:cxnLst/>
                  <a:rect l="l" t="t" r="r" b="b"/>
                  <a:pathLst>
                    <a:path w="9525" h="71437" extrusionOk="0">
                      <a:moveTo>
                        <a:pt x="0" y="0"/>
                      </a:moveTo>
                      <a:lnTo>
                        <a:pt x="9525" y="0"/>
                      </a:lnTo>
                      <a:lnTo>
                        <a:pt x="9525" y="71438"/>
                      </a:lnTo>
                      <a:lnTo>
                        <a:pt x="0" y="71438"/>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2055" name="Google Shape;2055;p44"/>
            <p:cNvGrpSpPr/>
            <p:nvPr/>
          </p:nvGrpSpPr>
          <p:grpSpPr>
            <a:xfrm flipH="1">
              <a:off x="1268087" y="1788284"/>
              <a:ext cx="373337" cy="472965"/>
              <a:chOff x="6202680" y="2864167"/>
              <a:chExt cx="339089" cy="429578"/>
            </a:xfrm>
          </p:grpSpPr>
          <p:sp>
            <p:nvSpPr>
              <p:cNvPr id="2056" name="Google Shape;2056;p44"/>
              <p:cNvSpPr/>
              <p:nvPr/>
            </p:nvSpPr>
            <p:spPr>
              <a:xfrm>
                <a:off x="6202680" y="2876550"/>
                <a:ext cx="83819" cy="417195"/>
              </a:xfrm>
              <a:custGeom>
                <a:avLst/>
                <a:gdLst/>
                <a:ahLst/>
                <a:cxnLst/>
                <a:rect l="l" t="t" r="r" b="b"/>
                <a:pathLst>
                  <a:path w="83819" h="417195" extrusionOk="0">
                    <a:moveTo>
                      <a:pt x="0" y="417195"/>
                    </a:moveTo>
                    <a:cubicBezTo>
                      <a:pt x="2857" y="404813"/>
                      <a:pt x="10477" y="0"/>
                      <a:pt x="10477" y="0"/>
                    </a:cubicBezTo>
                    <a:lnTo>
                      <a:pt x="58102" y="0"/>
                    </a:lnTo>
                    <a:lnTo>
                      <a:pt x="83820" y="417195"/>
                    </a:lnTo>
                    <a:lnTo>
                      <a:pt x="0" y="41719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7" name="Google Shape;2057;p44"/>
              <p:cNvSpPr/>
              <p:nvPr/>
            </p:nvSpPr>
            <p:spPr>
              <a:xfrm>
                <a:off x="6329362" y="2876550"/>
                <a:ext cx="83819" cy="417195"/>
              </a:xfrm>
              <a:custGeom>
                <a:avLst/>
                <a:gdLst/>
                <a:ahLst/>
                <a:cxnLst/>
                <a:rect l="l" t="t" r="r" b="b"/>
                <a:pathLst>
                  <a:path w="83819" h="417195" extrusionOk="0">
                    <a:moveTo>
                      <a:pt x="0" y="417195"/>
                    </a:moveTo>
                    <a:cubicBezTo>
                      <a:pt x="2857" y="404813"/>
                      <a:pt x="10478" y="0"/>
                      <a:pt x="10478" y="0"/>
                    </a:cubicBezTo>
                    <a:lnTo>
                      <a:pt x="58103" y="0"/>
                    </a:lnTo>
                    <a:lnTo>
                      <a:pt x="83820" y="417195"/>
                    </a:lnTo>
                    <a:lnTo>
                      <a:pt x="0" y="41719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8" name="Google Shape;2058;p44"/>
              <p:cNvSpPr/>
              <p:nvPr/>
            </p:nvSpPr>
            <p:spPr>
              <a:xfrm>
                <a:off x="6457950" y="2864167"/>
                <a:ext cx="83819" cy="417195"/>
              </a:xfrm>
              <a:custGeom>
                <a:avLst/>
                <a:gdLst/>
                <a:ahLst/>
                <a:cxnLst/>
                <a:rect l="l" t="t" r="r" b="b"/>
                <a:pathLst>
                  <a:path w="83819" h="417195" extrusionOk="0">
                    <a:moveTo>
                      <a:pt x="0" y="417195"/>
                    </a:moveTo>
                    <a:cubicBezTo>
                      <a:pt x="2857" y="404813"/>
                      <a:pt x="10478" y="0"/>
                      <a:pt x="10478" y="0"/>
                    </a:cubicBezTo>
                    <a:lnTo>
                      <a:pt x="58103" y="0"/>
                    </a:lnTo>
                    <a:lnTo>
                      <a:pt x="83820" y="417195"/>
                    </a:lnTo>
                    <a:lnTo>
                      <a:pt x="0" y="41719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9" name="Google Shape;2059;p44"/>
              <p:cNvSpPr/>
              <p:nvPr/>
            </p:nvSpPr>
            <p:spPr>
              <a:xfrm>
                <a:off x="6213157" y="2887980"/>
                <a:ext cx="48577" cy="9525"/>
              </a:xfrm>
              <a:custGeom>
                <a:avLst/>
                <a:gdLst/>
                <a:ahLst/>
                <a:cxnLst/>
                <a:rect l="l" t="t" r="r" b="b"/>
                <a:pathLst>
                  <a:path w="48577" h="9525" extrusionOk="0">
                    <a:moveTo>
                      <a:pt x="0" y="0"/>
                    </a:moveTo>
                    <a:lnTo>
                      <a:pt x="48577"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0" name="Google Shape;2060;p44"/>
              <p:cNvSpPr/>
              <p:nvPr/>
            </p:nvSpPr>
            <p:spPr>
              <a:xfrm>
                <a:off x="6340792" y="2887980"/>
                <a:ext cx="48577" cy="9525"/>
              </a:xfrm>
              <a:custGeom>
                <a:avLst/>
                <a:gdLst/>
                <a:ahLst/>
                <a:cxnLst/>
                <a:rect l="l" t="t" r="r" b="b"/>
                <a:pathLst>
                  <a:path w="48577" h="9525" extrusionOk="0">
                    <a:moveTo>
                      <a:pt x="0" y="0"/>
                    </a:moveTo>
                    <a:lnTo>
                      <a:pt x="48577"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1" name="Google Shape;2061;p44"/>
              <p:cNvSpPr/>
              <p:nvPr/>
            </p:nvSpPr>
            <p:spPr>
              <a:xfrm>
                <a:off x="6469380" y="2876550"/>
                <a:ext cx="49529" cy="9525"/>
              </a:xfrm>
              <a:custGeom>
                <a:avLst/>
                <a:gdLst/>
                <a:ahLst/>
                <a:cxnLst/>
                <a:rect l="l" t="t" r="r" b="b"/>
                <a:pathLst>
                  <a:path w="49529" h="9525" extrusionOk="0">
                    <a:moveTo>
                      <a:pt x="0" y="0"/>
                    </a:moveTo>
                    <a:lnTo>
                      <a:pt x="4953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2" name="Google Shape;2062;p44"/>
              <p:cNvSpPr/>
              <p:nvPr/>
            </p:nvSpPr>
            <p:spPr>
              <a:xfrm>
                <a:off x="6208395" y="3097530"/>
                <a:ext cx="65722" cy="9525"/>
              </a:xfrm>
              <a:custGeom>
                <a:avLst/>
                <a:gdLst/>
                <a:ahLst/>
                <a:cxnLst/>
                <a:rect l="l" t="t" r="r" b="b"/>
                <a:pathLst>
                  <a:path w="65722" h="9525" extrusionOk="0">
                    <a:moveTo>
                      <a:pt x="0" y="0"/>
                    </a:moveTo>
                    <a:lnTo>
                      <a:pt x="65723"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3" name="Google Shape;2063;p44"/>
              <p:cNvSpPr/>
              <p:nvPr/>
            </p:nvSpPr>
            <p:spPr>
              <a:xfrm>
                <a:off x="6337935" y="3097530"/>
                <a:ext cx="65722" cy="9525"/>
              </a:xfrm>
              <a:custGeom>
                <a:avLst/>
                <a:gdLst/>
                <a:ahLst/>
                <a:cxnLst/>
                <a:rect l="l" t="t" r="r" b="b"/>
                <a:pathLst>
                  <a:path w="65722" h="9525" extrusionOk="0">
                    <a:moveTo>
                      <a:pt x="0" y="0"/>
                    </a:moveTo>
                    <a:lnTo>
                      <a:pt x="65722"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4" name="Google Shape;2064;p44"/>
              <p:cNvSpPr/>
              <p:nvPr/>
            </p:nvSpPr>
            <p:spPr>
              <a:xfrm>
                <a:off x="6460807" y="3097530"/>
                <a:ext cx="66675" cy="9525"/>
              </a:xfrm>
              <a:custGeom>
                <a:avLst/>
                <a:gdLst/>
                <a:ahLst/>
                <a:cxnLst/>
                <a:rect l="l" t="t" r="r" b="b"/>
                <a:pathLst>
                  <a:path w="66675" h="9525" extrusionOk="0">
                    <a:moveTo>
                      <a:pt x="0" y="0"/>
                    </a:moveTo>
                    <a:lnTo>
                      <a:pt x="6667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065" name="Google Shape;2065;p44"/>
            <p:cNvGrpSpPr/>
            <p:nvPr/>
          </p:nvGrpSpPr>
          <p:grpSpPr>
            <a:xfrm flipH="1">
              <a:off x="-50882" y="3646007"/>
              <a:ext cx="547725" cy="417699"/>
              <a:chOff x="7519798" y="4535326"/>
              <a:chExt cx="372805" cy="284323"/>
            </a:xfrm>
          </p:grpSpPr>
          <p:sp>
            <p:nvSpPr>
              <p:cNvPr id="2066" name="Google Shape;2066;p44"/>
              <p:cNvSpPr/>
              <p:nvPr/>
            </p:nvSpPr>
            <p:spPr>
              <a:xfrm>
                <a:off x="7597140" y="4634865"/>
                <a:ext cx="90487" cy="68579"/>
              </a:xfrm>
              <a:custGeom>
                <a:avLst/>
                <a:gdLst/>
                <a:ahLst/>
                <a:cxnLst/>
                <a:rect l="l" t="t" r="r" b="b"/>
                <a:pathLst>
                  <a:path w="90487" h="68579" extrusionOk="0">
                    <a:moveTo>
                      <a:pt x="0" y="0"/>
                    </a:moveTo>
                    <a:lnTo>
                      <a:pt x="90488" y="68580"/>
                    </a:lnTo>
                  </a:path>
                </a:pathLst>
              </a:custGeom>
              <a:no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7" name="Google Shape;2067;p44"/>
              <p:cNvSpPr/>
              <p:nvPr/>
            </p:nvSpPr>
            <p:spPr>
              <a:xfrm>
                <a:off x="7597140" y="4595812"/>
                <a:ext cx="172402" cy="159067"/>
              </a:xfrm>
              <a:custGeom>
                <a:avLst/>
                <a:gdLst/>
                <a:ahLst/>
                <a:cxnLst/>
                <a:rect l="l" t="t" r="r" b="b"/>
                <a:pathLst>
                  <a:path w="172402" h="159067" extrusionOk="0">
                    <a:moveTo>
                      <a:pt x="81915" y="111443"/>
                    </a:moveTo>
                    <a:lnTo>
                      <a:pt x="172403" y="11430"/>
                    </a:lnTo>
                    <a:lnTo>
                      <a:pt x="160020" y="0"/>
                    </a:lnTo>
                    <a:cubicBezTo>
                      <a:pt x="160020" y="0"/>
                      <a:pt x="23813" y="58103"/>
                      <a:pt x="20003" y="59055"/>
                    </a:cubicBezTo>
                    <a:lnTo>
                      <a:pt x="0" y="159068"/>
                    </a:lnTo>
                    <a:lnTo>
                      <a:pt x="81915" y="111443"/>
                    </a:lnTo>
                    <a:close/>
                  </a:path>
                </a:pathLst>
              </a:custGeom>
              <a:no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068" name="Google Shape;2068;p44"/>
              <p:cNvGrpSpPr/>
              <p:nvPr/>
            </p:nvGrpSpPr>
            <p:grpSpPr>
              <a:xfrm>
                <a:off x="7700009" y="4535326"/>
                <a:ext cx="115253" cy="122398"/>
                <a:chOff x="7700009" y="4535326"/>
                <a:chExt cx="115253" cy="122398"/>
              </a:xfrm>
            </p:grpSpPr>
            <p:sp>
              <p:nvSpPr>
                <p:cNvPr id="2069" name="Google Shape;2069;p44"/>
                <p:cNvSpPr/>
                <p:nvPr/>
              </p:nvSpPr>
              <p:spPr>
                <a:xfrm>
                  <a:off x="7700009" y="4535326"/>
                  <a:ext cx="105727" cy="40483"/>
                </a:xfrm>
                <a:custGeom>
                  <a:avLst/>
                  <a:gdLst/>
                  <a:ahLst/>
                  <a:cxnLst/>
                  <a:rect l="l" t="t" r="r" b="b"/>
                  <a:pathLst>
                    <a:path w="105727" h="40483" extrusionOk="0">
                      <a:moveTo>
                        <a:pt x="0" y="19529"/>
                      </a:moveTo>
                      <a:cubicBezTo>
                        <a:pt x="4763" y="37626"/>
                        <a:pt x="12383" y="43341"/>
                        <a:pt x="32385" y="33816"/>
                      </a:cubicBezTo>
                      <a:cubicBezTo>
                        <a:pt x="40958" y="30006"/>
                        <a:pt x="48578" y="23339"/>
                        <a:pt x="55245" y="17623"/>
                      </a:cubicBezTo>
                      <a:cubicBezTo>
                        <a:pt x="65722" y="8098"/>
                        <a:pt x="79058" y="-2379"/>
                        <a:pt x="91440" y="479"/>
                      </a:cubicBezTo>
                      <a:cubicBezTo>
                        <a:pt x="99060" y="2383"/>
                        <a:pt x="105728" y="9051"/>
                        <a:pt x="105728" y="17623"/>
                      </a:cubicBezTo>
                      <a:cubicBezTo>
                        <a:pt x="105728" y="26196"/>
                        <a:pt x="100965" y="35721"/>
                        <a:pt x="93345" y="40483"/>
                      </a:cubicBezTo>
                    </a:path>
                  </a:pathLst>
                </a:custGeom>
                <a:no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0" name="Google Shape;2070;p44"/>
                <p:cNvSpPr/>
                <p:nvPr/>
              </p:nvSpPr>
              <p:spPr>
                <a:xfrm>
                  <a:off x="7730490" y="4565332"/>
                  <a:ext cx="84772" cy="92392"/>
                </a:xfrm>
                <a:custGeom>
                  <a:avLst/>
                  <a:gdLst/>
                  <a:ahLst/>
                  <a:cxnLst/>
                  <a:rect l="l" t="t" r="r" b="b"/>
                  <a:pathLst>
                    <a:path w="84772" h="92392" extrusionOk="0">
                      <a:moveTo>
                        <a:pt x="0" y="0"/>
                      </a:moveTo>
                      <a:lnTo>
                        <a:pt x="84773" y="92393"/>
                      </a:lnTo>
                    </a:path>
                  </a:pathLst>
                </a:custGeom>
                <a:no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071" name="Google Shape;2071;p44"/>
              <p:cNvSpPr/>
              <p:nvPr/>
            </p:nvSpPr>
            <p:spPr>
              <a:xfrm>
                <a:off x="7519798" y="4674869"/>
                <a:ext cx="149920" cy="144780"/>
              </a:xfrm>
              <a:custGeom>
                <a:avLst/>
                <a:gdLst/>
                <a:ahLst/>
                <a:cxnLst/>
                <a:rect l="l" t="t" r="r" b="b"/>
                <a:pathLst>
                  <a:path w="149920" h="144780" extrusionOk="0">
                    <a:moveTo>
                      <a:pt x="87819" y="7620"/>
                    </a:moveTo>
                    <a:cubicBezTo>
                      <a:pt x="113536" y="7620"/>
                      <a:pt x="134491" y="21908"/>
                      <a:pt x="141159" y="45720"/>
                    </a:cubicBezTo>
                    <a:cubicBezTo>
                      <a:pt x="149732" y="78105"/>
                      <a:pt x="126871" y="117158"/>
                      <a:pt x="90676" y="131445"/>
                    </a:cubicBezTo>
                    <a:cubicBezTo>
                      <a:pt x="81151" y="135255"/>
                      <a:pt x="71626" y="137160"/>
                      <a:pt x="62101" y="137160"/>
                    </a:cubicBezTo>
                    <a:cubicBezTo>
                      <a:pt x="36384" y="137160"/>
                      <a:pt x="15429" y="122873"/>
                      <a:pt x="8761" y="99060"/>
                    </a:cubicBezTo>
                    <a:cubicBezTo>
                      <a:pt x="189" y="66675"/>
                      <a:pt x="23049" y="27623"/>
                      <a:pt x="59244" y="13335"/>
                    </a:cubicBezTo>
                    <a:cubicBezTo>
                      <a:pt x="68769" y="9525"/>
                      <a:pt x="78294" y="7620"/>
                      <a:pt x="87819" y="7620"/>
                    </a:cubicBezTo>
                    <a:moveTo>
                      <a:pt x="87819" y="0"/>
                    </a:moveTo>
                    <a:lnTo>
                      <a:pt x="87819" y="0"/>
                    </a:lnTo>
                    <a:cubicBezTo>
                      <a:pt x="77341" y="0"/>
                      <a:pt x="66864" y="1905"/>
                      <a:pt x="56386" y="6668"/>
                    </a:cubicBezTo>
                    <a:cubicBezTo>
                      <a:pt x="16382" y="22860"/>
                      <a:pt x="-7431" y="64770"/>
                      <a:pt x="2094" y="100965"/>
                    </a:cubicBezTo>
                    <a:cubicBezTo>
                      <a:pt x="8761" y="127635"/>
                      <a:pt x="32574" y="144780"/>
                      <a:pt x="62101" y="144780"/>
                    </a:cubicBezTo>
                    <a:cubicBezTo>
                      <a:pt x="72579" y="144780"/>
                      <a:pt x="83057" y="142875"/>
                      <a:pt x="93534" y="138113"/>
                    </a:cubicBezTo>
                    <a:cubicBezTo>
                      <a:pt x="133539" y="121920"/>
                      <a:pt x="157351" y="80010"/>
                      <a:pt x="147826" y="43815"/>
                    </a:cubicBezTo>
                    <a:cubicBezTo>
                      <a:pt x="141159" y="17145"/>
                      <a:pt x="117346" y="0"/>
                      <a:pt x="87819" y="0"/>
                    </a:cubicBezTo>
                    <a:lnTo>
                      <a:pt x="87819" y="0"/>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2" name="Google Shape;2072;p44"/>
              <p:cNvSpPr/>
              <p:nvPr/>
            </p:nvSpPr>
            <p:spPr>
              <a:xfrm>
                <a:off x="7742683" y="4584382"/>
                <a:ext cx="149920" cy="144780"/>
              </a:xfrm>
              <a:custGeom>
                <a:avLst/>
                <a:gdLst/>
                <a:ahLst/>
                <a:cxnLst/>
                <a:rect l="l" t="t" r="r" b="b"/>
                <a:pathLst>
                  <a:path w="149920" h="144780" extrusionOk="0">
                    <a:moveTo>
                      <a:pt x="87819" y="7620"/>
                    </a:moveTo>
                    <a:cubicBezTo>
                      <a:pt x="113536" y="7620"/>
                      <a:pt x="134491" y="21908"/>
                      <a:pt x="141159" y="45720"/>
                    </a:cubicBezTo>
                    <a:cubicBezTo>
                      <a:pt x="149732" y="78105"/>
                      <a:pt x="126872" y="117158"/>
                      <a:pt x="90676" y="131445"/>
                    </a:cubicBezTo>
                    <a:cubicBezTo>
                      <a:pt x="81151" y="135255"/>
                      <a:pt x="71626" y="137160"/>
                      <a:pt x="62101" y="137160"/>
                    </a:cubicBezTo>
                    <a:cubicBezTo>
                      <a:pt x="36384" y="137160"/>
                      <a:pt x="15429" y="122873"/>
                      <a:pt x="8761" y="99060"/>
                    </a:cubicBezTo>
                    <a:cubicBezTo>
                      <a:pt x="189" y="66675"/>
                      <a:pt x="23049" y="27623"/>
                      <a:pt x="59244" y="13335"/>
                    </a:cubicBezTo>
                    <a:cubicBezTo>
                      <a:pt x="68769" y="9525"/>
                      <a:pt x="78294" y="7620"/>
                      <a:pt x="87819" y="7620"/>
                    </a:cubicBezTo>
                    <a:moveTo>
                      <a:pt x="87819" y="0"/>
                    </a:moveTo>
                    <a:cubicBezTo>
                      <a:pt x="87819" y="0"/>
                      <a:pt x="87819" y="0"/>
                      <a:pt x="87819" y="0"/>
                    </a:cubicBezTo>
                    <a:cubicBezTo>
                      <a:pt x="77341" y="0"/>
                      <a:pt x="66864" y="1905"/>
                      <a:pt x="56386" y="6668"/>
                    </a:cubicBezTo>
                    <a:cubicBezTo>
                      <a:pt x="16382" y="22860"/>
                      <a:pt x="-7431" y="64770"/>
                      <a:pt x="2094" y="100965"/>
                    </a:cubicBezTo>
                    <a:cubicBezTo>
                      <a:pt x="8761" y="127635"/>
                      <a:pt x="32574" y="144780"/>
                      <a:pt x="62101" y="144780"/>
                    </a:cubicBezTo>
                    <a:cubicBezTo>
                      <a:pt x="72579" y="144780"/>
                      <a:pt x="83057" y="142875"/>
                      <a:pt x="93534" y="138113"/>
                    </a:cubicBezTo>
                    <a:cubicBezTo>
                      <a:pt x="133539" y="121920"/>
                      <a:pt x="157351" y="80010"/>
                      <a:pt x="147826" y="43815"/>
                    </a:cubicBezTo>
                    <a:cubicBezTo>
                      <a:pt x="141159" y="18098"/>
                      <a:pt x="117347" y="0"/>
                      <a:pt x="87819" y="0"/>
                    </a:cubicBezTo>
                    <a:lnTo>
                      <a:pt x="87819" y="0"/>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3" name="Google Shape;2073;p44"/>
              <p:cNvSpPr/>
              <p:nvPr/>
            </p:nvSpPr>
            <p:spPr>
              <a:xfrm>
                <a:off x="7555262" y="4607242"/>
                <a:ext cx="82029" cy="39047"/>
              </a:xfrm>
              <a:custGeom>
                <a:avLst/>
                <a:gdLst/>
                <a:ahLst/>
                <a:cxnLst/>
                <a:rect l="l" t="t" r="r" b="b"/>
                <a:pathLst>
                  <a:path w="82029" h="39047" extrusionOk="0">
                    <a:moveTo>
                      <a:pt x="4730" y="36195"/>
                    </a:moveTo>
                    <a:cubicBezTo>
                      <a:pt x="4730" y="37147"/>
                      <a:pt x="4730" y="37147"/>
                      <a:pt x="4730" y="36195"/>
                    </a:cubicBezTo>
                    <a:cubicBezTo>
                      <a:pt x="18065" y="45720"/>
                      <a:pt x="36162" y="28575"/>
                      <a:pt x="51402" y="25717"/>
                    </a:cubicBezTo>
                    <a:cubicBezTo>
                      <a:pt x="59022" y="23813"/>
                      <a:pt x="66642" y="24765"/>
                      <a:pt x="74262" y="20955"/>
                    </a:cubicBezTo>
                    <a:cubicBezTo>
                      <a:pt x="79025" y="18097"/>
                      <a:pt x="82835" y="13335"/>
                      <a:pt x="81882" y="8572"/>
                    </a:cubicBezTo>
                    <a:cubicBezTo>
                      <a:pt x="80930" y="3810"/>
                      <a:pt x="77120" y="0"/>
                      <a:pt x="70452" y="0"/>
                    </a:cubicBezTo>
                    <a:cubicBezTo>
                      <a:pt x="61880" y="952"/>
                      <a:pt x="55212" y="7620"/>
                      <a:pt x="46640" y="11430"/>
                    </a:cubicBezTo>
                    <a:cubicBezTo>
                      <a:pt x="37115" y="15240"/>
                      <a:pt x="28542" y="12382"/>
                      <a:pt x="20922" y="10477"/>
                    </a:cubicBezTo>
                    <a:cubicBezTo>
                      <a:pt x="19017" y="9525"/>
                      <a:pt x="16160" y="9525"/>
                      <a:pt x="13302" y="10477"/>
                    </a:cubicBezTo>
                    <a:cubicBezTo>
                      <a:pt x="7587" y="11430"/>
                      <a:pt x="2825" y="16192"/>
                      <a:pt x="920" y="20955"/>
                    </a:cubicBezTo>
                    <a:cubicBezTo>
                      <a:pt x="-985" y="26670"/>
                      <a:pt x="-33" y="33338"/>
                      <a:pt x="4730" y="361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074" name="Google Shape;2074;p44"/>
            <p:cNvGrpSpPr/>
            <p:nvPr/>
          </p:nvGrpSpPr>
          <p:grpSpPr>
            <a:xfrm flipH="1">
              <a:off x="2183151" y="3129963"/>
              <a:ext cx="842075" cy="490995"/>
              <a:chOff x="7047547" y="4061275"/>
              <a:chExt cx="764827" cy="445954"/>
            </a:xfrm>
          </p:grpSpPr>
          <p:sp>
            <p:nvSpPr>
              <p:cNvPr id="2075" name="Google Shape;2075;p44"/>
              <p:cNvSpPr/>
              <p:nvPr/>
            </p:nvSpPr>
            <p:spPr>
              <a:xfrm>
                <a:off x="7309221" y="4257692"/>
                <a:ext cx="83548" cy="249537"/>
              </a:xfrm>
              <a:custGeom>
                <a:avLst/>
                <a:gdLst/>
                <a:ahLst/>
                <a:cxnLst/>
                <a:rect l="l" t="t" r="r" b="b"/>
                <a:pathLst>
                  <a:path w="83548" h="249537" extrusionOk="0">
                    <a:moveTo>
                      <a:pt x="27886" y="935"/>
                    </a:moveTo>
                    <a:cubicBezTo>
                      <a:pt x="21218" y="-2875"/>
                      <a:pt x="14551" y="5698"/>
                      <a:pt x="11693" y="13317"/>
                    </a:cubicBezTo>
                    <a:cubicBezTo>
                      <a:pt x="1216" y="40940"/>
                      <a:pt x="-5452" y="72373"/>
                      <a:pt x="5978" y="99995"/>
                    </a:cubicBezTo>
                    <a:cubicBezTo>
                      <a:pt x="12646" y="116188"/>
                      <a:pt x="25981" y="132380"/>
                      <a:pt x="22171" y="149525"/>
                    </a:cubicBezTo>
                    <a:cubicBezTo>
                      <a:pt x="21218" y="153335"/>
                      <a:pt x="19313" y="156192"/>
                      <a:pt x="19313" y="160002"/>
                    </a:cubicBezTo>
                    <a:cubicBezTo>
                      <a:pt x="18361" y="167623"/>
                      <a:pt x="22171" y="175242"/>
                      <a:pt x="25028" y="182863"/>
                    </a:cubicBezTo>
                    <a:cubicBezTo>
                      <a:pt x="32648" y="203817"/>
                      <a:pt x="30743" y="227630"/>
                      <a:pt x="28838" y="249538"/>
                    </a:cubicBezTo>
                    <a:lnTo>
                      <a:pt x="27886" y="249538"/>
                    </a:lnTo>
                    <a:lnTo>
                      <a:pt x="60271" y="249538"/>
                    </a:lnTo>
                    <a:lnTo>
                      <a:pt x="61223" y="151430"/>
                    </a:lnTo>
                    <a:cubicBezTo>
                      <a:pt x="88846" y="119998"/>
                      <a:pt x="89798" y="66657"/>
                      <a:pt x="69796" y="29510"/>
                    </a:cubicBezTo>
                    <a:cubicBezTo>
                      <a:pt x="66938" y="24748"/>
                      <a:pt x="64081" y="19032"/>
                      <a:pt x="59318" y="15223"/>
                    </a:cubicBezTo>
                    <a:cubicBezTo>
                      <a:pt x="51698" y="4745"/>
                      <a:pt x="40268" y="-18"/>
                      <a:pt x="27886" y="93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6" name="Google Shape;2076;p44"/>
              <p:cNvSpPr/>
              <p:nvPr/>
            </p:nvSpPr>
            <p:spPr>
              <a:xfrm>
                <a:off x="7574016" y="4251024"/>
                <a:ext cx="83548" cy="249537"/>
              </a:xfrm>
              <a:custGeom>
                <a:avLst/>
                <a:gdLst/>
                <a:ahLst/>
                <a:cxnLst/>
                <a:rect l="l" t="t" r="r" b="b"/>
                <a:pathLst>
                  <a:path w="83548" h="249537" extrusionOk="0">
                    <a:moveTo>
                      <a:pt x="27886" y="935"/>
                    </a:moveTo>
                    <a:cubicBezTo>
                      <a:pt x="21218" y="-2875"/>
                      <a:pt x="14551" y="5698"/>
                      <a:pt x="11693" y="13318"/>
                    </a:cubicBezTo>
                    <a:cubicBezTo>
                      <a:pt x="1216" y="40940"/>
                      <a:pt x="-5452" y="72373"/>
                      <a:pt x="5978" y="99995"/>
                    </a:cubicBezTo>
                    <a:cubicBezTo>
                      <a:pt x="12646" y="116188"/>
                      <a:pt x="25981" y="132380"/>
                      <a:pt x="22171" y="149525"/>
                    </a:cubicBezTo>
                    <a:cubicBezTo>
                      <a:pt x="21218" y="153335"/>
                      <a:pt x="19314" y="156193"/>
                      <a:pt x="19314" y="160003"/>
                    </a:cubicBezTo>
                    <a:cubicBezTo>
                      <a:pt x="18361" y="167623"/>
                      <a:pt x="22171" y="175243"/>
                      <a:pt x="25028" y="182863"/>
                    </a:cubicBezTo>
                    <a:cubicBezTo>
                      <a:pt x="32648" y="203818"/>
                      <a:pt x="30743" y="227630"/>
                      <a:pt x="28839" y="249538"/>
                    </a:cubicBezTo>
                    <a:lnTo>
                      <a:pt x="27886" y="249538"/>
                    </a:lnTo>
                    <a:lnTo>
                      <a:pt x="60271" y="249538"/>
                    </a:lnTo>
                    <a:lnTo>
                      <a:pt x="61223" y="151430"/>
                    </a:lnTo>
                    <a:cubicBezTo>
                      <a:pt x="88846" y="119998"/>
                      <a:pt x="89798" y="66657"/>
                      <a:pt x="69796" y="29510"/>
                    </a:cubicBezTo>
                    <a:cubicBezTo>
                      <a:pt x="66939" y="24748"/>
                      <a:pt x="64081" y="19032"/>
                      <a:pt x="59318" y="15223"/>
                    </a:cubicBezTo>
                    <a:cubicBezTo>
                      <a:pt x="51698" y="4745"/>
                      <a:pt x="40268" y="-18"/>
                      <a:pt x="27886" y="93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7" name="Google Shape;2077;p44"/>
              <p:cNvSpPr/>
              <p:nvPr/>
            </p:nvSpPr>
            <p:spPr>
              <a:xfrm>
                <a:off x="7206165" y="4062227"/>
                <a:ext cx="482254" cy="319836"/>
              </a:xfrm>
              <a:custGeom>
                <a:avLst/>
                <a:gdLst/>
                <a:ahLst/>
                <a:cxnLst/>
                <a:rect l="l" t="t" r="r" b="b"/>
                <a:pathLst>
                  <a:path w="482254" h="319836" extrusionOk="0">
                    <a:moveTo>
                      <a:pt x="462412" y="217355"/>
                    </a:moveTo>
                    <a:cubicBezTo>
                      <a:pt x="463365" y="237357"/>
                      <a:pt x="469080" y="256407"/>
                      <a:pt x="477652" y="273552"/>
                    </a:cubicBezTo>
                    <a:lnTo>
                      <a:pt x="421455" y="273552"/>
                    </a:lnTo>
                    <a:cubicBezTo>
                      <a:pt x="395737" y="287840"/>
                      <a:pt x="366210" y="299270"/>
                      <a:pt x="338587" y="308795"/>
                    </a:cubicBezTo>
                    <a:cubicBezTo>
                      <a:pt x="310965" y="318320"/>
                      <a:pt x="281437" y="323082"/>
                      <a:pt x="253815" y="317367"/>
                    </a:cubicBezTo>
                    <a:cubicBezTo>
                      <a:pt x="235717" y="313557"/>
                      <a:pt x="218572" y="305937"/>
                      <a:pt x="202380" y="298317"/>
                    </a:cubicBezTo>
                    <a:cubicBezTo>
                      <a:pt x="189997" y="292602"/>
                      <a:pt x="177615" y="286887"/>
                      <a:pt x="165232" y="282125"/>
                    </a:cubicBezTo>
                    <a:cubicBezTo>
                      <a:pt x="146182" y="291650"/>
                      <a:pt x="126180" y="302127"/>
                      <a:pt x="105225" y="303080"/>
                    </a:cubicBezTo>
                    <a:cubicBezTo>
                      <a:pt x="85222" y="304032"/>
                      <a:pt x="63315" y="296412"/>
                      <a:pt x="50932" y="279267"/>
                    </a:cubicBezTo>
                    <a:cubicBezTo>
                      <a:pt x="40455" y="264027"/>
                      <a:pt x="450" y="226880"/>
                      <a:pt x="450" y="208782"/>
                    </a:cubicBezTo>
                    <a:cubicBezTo>
                      <a:pt x="-1455" y="158300"/>
                      <a:pt x="3307" y="88767"/>
                      <a:pt x="3307" y="88767"/>
                    </a:cubicBezTo>
                    <a:cubicBezTo>
                      <a:pt x="9975" y="97340"/>
                      <a:pt x="49980" y="85910"/>
                      <a:pt x="69030" y="44000"/>
                    </a:cubicBezTo>
                    <a:cubicBezTo>
                      <a:pt x="76650" y="26855"/>
                      <a:pt x="92842" y="14472"/>
                      <a:pt x="109035" y="5900"/>
                    </a:cubicBezTo>
                    <a:cubicBezTo>
                      <a:pt x="115702" y="2090"/>
                      <a:pt x="123322" y="-768"/>
                      <a:pt x="130942" y="185"/>
                    </a:cubicBezTo>
                    <a:cubicBezTo>
                      <a:pt x="139515" y="1137"/>
                      <a:pt x="146182" y="6852"/>
                      <a:pt x="153802" y="12567"/>
                    </a:cubicBezTo>
                    <a:cubicBezTo>
                      <a:pt x="187140" y="36380"/>
                      <a:pt x="227145" y="49715"/>
                      <a:pt x="267150" y="52572"/>
                    </a:cubicBezTo>
                    <a:cubicBezTo>
                      <a:pt x="268102" y="52572"/>
                      <a:pt x="268102" y="52572"/>
                      <a:pt x="269055" y="52572"/>
                    </a:cubicBezTo>
                    <a:cubicBezTo>
                      <a:pt x="310012" y="55430"/>
                      <a:pt x="350970" y="48762"/>
                      <a:pt x="390975" y="38285"/>
                    </a:cubicBezTo>
                    <a:cubicBezTo>
                      <a:pt x="403357" y="34475"/>
                      <a:pt x="415740" y="30665"/>
                      <a:pt x="428122" y="29712"/>
                    </a:cubicBezTo>
                    <a:cubicBezTo>
                      <a:pt x="440505" y="28760"/>
                      <a:pt x="454792" y="31617"/>
                      <a:pt x="464317" y="41142"/>
                    </a:cubicBezTo>
                    <a:cubicBezTo>
                      <a:pt x="470032" y="45905"/>
                      <a:pt x="472890" y="52572"/>
                      <a:pt x="475747" y="59240"/>
                    </a:cubicBezTo>
                    <a:cubicBezTo>
                      <a:pt x="486225" y="84005"/>
                      <a:pt x="482415" y="112580"/>
                      <a:pt x="475747" y="139250"/>
                    </a:cubicBezTo>
                    <a:cubicBezTo>
                      <a:pt x="470032" y="164015"/>
                      <a:pt x="461460" y="190685"/>
                      <a:pt x="462412" y="2173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8" name="Google Shape;2078;p44"/>
              <p:cNvSpPr/>
              <p:nvPr/>
            </p:nvSpPr>
            <p:spPr>
              <a:xfrm>
                <a:off x="7513319" y="4090987"/>
                <a:ext cx="128029" cy="93103"/>
              </a:xfrm>
              <a:custGeom>
                <a:avLst/>
                <a:gdLst/>
                <a:ahLst/>
                <a:cxnLst/>
                <a:rect l="l" t="t" r="r" b="b"/>
                <a:pathLst>
                  <a:path w="128029" h="93103" extrusionOk="0">
                    <a:moveTo>
                      <a:pt x="6668" y="24765"/>
                    </a:moveTo>
                    <a:cubicBezTo>
                      <a:pt x="4763" y="28575"/>
                      <a:pt x="3810" y="33338"/>
                      <a:pt x="2858" y="38100"/>
                    </a:cubicBezTo>
                    <a:cubicBezTo>
                      <a:pt x="953" y="44768"/>
                      <a:pt x="0" y="52388"/>
                      <a:pt x="0" y="59055"/>
                    </a:cubicBezTo>
                    <a:cubicBezTo>
                      <a:pt x="0" y="71438"/>
                      <a:pt x="7620" y="88582"/>
                      <a:pt x="20955" y="92393"/>
                    </a:cubicBezTo>
                    <a:cubicBezTo>
                      <a:pt x="32385" y="96203"/>
                      <a:pt x="43815" y="83820"/>
                      <a:pt x="50483" y="76200"/>
                    </a:cubicBezTo>
                    <a:cubicBezTo>
                      <a:pt x="60008" y="66675"/>
                      <a:pt x="69533" y="58103"/>
                      <a:pt x="81915" y="52388"/>
                    </a:cubicBezTo>
                    <a:cubicBezTo>
                      <a:pt x="92393" y="46672"/>
                      <a:pt x="105728" y="45720"/>
                      <a:pt x="115253" y="38100"/>
                    </a:cubicBezTo>
                    <a:cubicBezTo>
                      <a:pt x="121920" y="32385"/>
                      <a:pt x="126683" y="24765"/>
                      <a:pt x="127635" y="15240"/>
                    </a:cubicBezTo>
                    <a:cubicBezTo>
                      <a:pt x="128588" y="9525"/>
                      <a:pt x="127635" y="4763"/>
                      <a:pt x="126683" y="0"/>
                    </a:cubicBezTo>
                    <a:cubicBezTo>
                      <a:pt x="123825" y="0"/>
                      <a:pt x="120968" y="0"/>
                      <a:pt x="118110" y="0"/>
                    </a:cubicBezTo>
                    <a:cubicBezTo>
                      <a:pt x="104775" y="953"/>
                      <a:pt x="91440" y="4763"/>
                      <a:pt x="78105" y="8572"/>
                    </a:cubicBezTo>
                    <a:cubicBezTo>
                      <a:pt x="55245" y="14288"/>
                      <a:pt x="32385" y="19050"/>
                      <a:pt x="8573" y="21907"/>
                    </a:cubicBezTo>
                    <a:cubicBezTo>
                      <a:pt x="7620" y="21907"/>
                      <a:pt x="7620" y="23813"/>
                      <a:pt x="6668" y="2476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9" name="Google Shape;2079;p44"/>
              <p:cNvSpPr/>
              <p:nvPr/>
            </p:nvSpPr>
            <p:spPr>
              <a:xfrm>
                <a:off x="7254929" y="4257692"/>
                <a:ext cx="83548" cy="249537"/>
              </a:xfrm>
              <a:custGeom>
                <a:avLst/>
                <a:gdLst/>
                <a:ahLst/>
                <a:cxnLst/>
                <a:rect l="l" t="t" r="r" b="b"/>
                <a:pathLst>
                  <a:path w="83548" h="249537" extrusionOk="0">
                    <a:moveTo>
                      <a:pt x="27886" y="935"/>
                    </a:moveTo>
                    <a:cubicBezTo>
                      <a:pt x="21218" y="-2875"/>
                      <a:pt x="14551" y="5698"/>
                      <a:pt x="11693" y="13317"/>
                    </a:cubicBezTo>
                    <a:cubicBezTo>
                      <a:pt x="1216" y="40940"/>
                      <a:pt x="-5452" y="72373"/>
                      <a:pt x="5978" y="99995"/>
                    </a:cubicBezTo>
                    <a:cubicBezTo>
                      <a:pt x="12646" y="116188"/>
                      <a:pt x="25981" y="132380"/>
                      <a:pt x="22171" y="149525"/>
                    </a:cubicBezTo>
                    <a:cubicBezTo>
                      <a:pt x="21218" y="153335"/>
                      <a:pt x="19314" y="156192"/>
                      <a:pt x="19314" y="160002"/>
                    </a:cubicBezTo>
                    <a:cubicBezTo>
                      <a:pt x="18361" y="167623"/>
                      <a:pt x="22171" y="175242"/>
                      <a:pt x="25028" y="182863"/>
                    </a:cubicBezTo>
                    <a:cubicBezTo>
                      <a:pt x="32648" y="203817"/>
                      <a:pt x="30743" y="227630"/>
                      <a:pt x="28839" y="249538"/>
                    </a:cubicBezTo>
                    <a:lnTo>
                      <a:pt x="27886" y="249538"/>
                    </a:lnTo>
                    <a:lnTo>
                      <a:pt x="60271" y="249538"/>
                    </a:lnTo>
                    <a:lnTo>
                      <a:pt x="61223" y="151430"/>
                    </a:lnTo>
                    <a:cubicBezTo>
                      <a:pt x="88846" y="119998"/>
                      <a:pt x="89798" y="66657"/>
                      <a:pt x="69796" y="29510"/>
                    </a:cubicBezTo>
                    <a:cubicBezTo>
                      <a:pt x="66939" y="24748"/>
                      <a:pt x="64081" y="19032"/>
                      <a:pt x="59318" y="15223"/>
                    </a:cubicBezTo>
                    <a:cubicBezTo>
                      <a:pt x="51698" y="4745"/>
                      <a:pt x="41221" y="-18"/>
                      <a:pt x="27886" y="9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0" name="Google Shape;2080;p44"/>
              <p:cNvSpPr/>
              <p:nvPr/>
            </p:nvSpPr>
            <p:spPr>
              <a:xfrm>
                <a:off x="7575009" y="4159567"/>
                <a:ext cx="143433" cy="343852"/>
              </a:xfrm>
              <a:custGeom>
                <a:avLst/>
                <a:gdLst/>
                <a:ahLst/>
                <a:cxnLst/>
                <a:rect l="l" t="t" r="r" b="b"/>
                <a:pathLst>
                  <a:path w="143433" h="343852" extrusionOk="0">
                    <a:moveTo>
                      <a:pt x="55468" y="0"/>
                    </a:moveTo>
                    <a:cubicBezTo>
                      <a:pt x="34513" y="8572"/>
                      <a:pt x="18321" y="26670"/>
                      <a:pt x="9748" y="47625"/>
                    </a:cubicBezTo>
                    <a:cubicBezTo>
                      <a:pt x="1175" y="68580"/>
                      <a:pt x="-729" y="91440"/>
                      <a:pt x="223" y="114300"/>
                    </a:cubicBezTo>
                    <a:cubicBezTo>
                      <a:pt x="1175" y="126682"/>
                      <a:pt x="3080" y="138113"/>
                      <a:pt x="8796" y="149542"/>
                    </a:cubicBezTo>
                    <a:cubicBezTo>
                      <a:pt x="23083" y="176213"/>
                      <a:pt x="59278" y="190500"/>
                      <a:pt x="61183" y="220980"/>
                    </a:cubicBezTo>
                    <a:cubicBezTo>
                      <a:pt x="61183" y="225742"/>
                      <a:pt x="61183" y="231457"/>
                      <a:pt x="64040" y="235267"/>
                    </a:cubicBezTo>
                    <a:cubicBezTo>
                      <a:pt x="67850" y="240982"/>
                      <a:pt x="74518" y="241935"/>
                      <a:pt x="80233" y="244792"/>
                    </a:cubicBezTo>
                    <a:cubicBezTo>
                      <a:pt x="89758" y="250507"/>
                      <a:pt x="91663" y="262890"/>
                      <a:pt x="93568" y="274320"/>
                    </a:cubicBezTo>
                    <a:cubicBezTo>
                      <a:pt x="96425" y="297180"/>
                      <a:pt x="99283" y="320992"/>
                      <a:pt x="101188" y="343852"/>
                    </a:cubicBezTo>
                    <a:lnTo>
                      <a:pt x="131668" y="343852"/>
                    </a:lnTo>
                    <a:cubicBezTo>
                      <a:pt x="129763" y="316230"/>
                      <a:pt x="127858" y="283845"/>
                      <a:pt x="134525" y="257175"/>
                    </a:cubicBezTo>
                    <a:cubicBezTo>
                      <a:pt x="138335" y="241935"/>
                      <a:pt x="145003" y="226695"/>
                      <a:pt x="143098" y="211455"/>
                    </a:cubicBezTo>
                    <a:cubicBezTo>
                      <a:pt x="142146" y="198120"/>
                      <a:pt x="135478" y="186690"/>
                      <a:pt x="134525" y="173355"/>
                    </a:cubicBezTo>
                    <a:cubicBezTo>
                      <a:pt x="133573" y="160020"/>
                      <a:pt x="138335" y="146685"/>
                      <a:pt x="140240" y="133350"/>
                    </a:cubicBezTo>
                    <a:cubicBezTo>
                      <a:pt x="145003" y="105727"/>
                      <a:pt x="139288" y="75247"/>
                      <a:pt x="123096" y="52388"/>
                    </a:cubicBezTo>
                    <a:cubicBezTo>
                      <a:pt x="106903" y="27622"/>
                      <a:pt x="83090" y="5715"/>
                      <a:pt x="5546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1" name="Google Shape;2081;p44"/>
              <p:cNvSpPr/>
              <p:nvPr/>
            </p:nvSpPr>
            <p:spPr>
              <a:xfrm>
                <a:off x="7650480" y="4109084"/>
                <a:ext cx="126682" cy="266700"/>
              </a:xfrm>
              <a:custGeom>
                <a:avLst/>
                <a:gdLst/>
                <a:ahLst/>
                <a:cxnLst/>
                <a:rect l="l" t="t" r="r" b="b"/>
                <a:pathLst>
                  <a:path w="126682" h="266700" extrusionOk="0">
                    <a:moveTo>
                      <a:pt x="0" y="0"/>
                    </a:moveTo>
                    <a:cubicBezTo>
                      <a:pt x="27622" y="0"/>
                      <a:pt x="57150" y="6668"/>
                      <a:pt x="77152" y="25718"/>
                    </a:cubicBezTo>
                    <a:cubicBezTo>
                      <a:pt x="100965" y="48578"/>
                      <a:pt x="107632" y="82868"/>
                      <a:pt x="111442" y="115253"/>
                    </a:cubicBezTo>
                    <a:cubicBezTo>
                      <a:pt x="119063" y="165735"/>
                      <a:pt x="123825" y="216218"/>
                      <a:pt x="126682" y="266700"/>
                    </a:cubicBezTo>
                  </a:path>
                </a:pathLst>
              </a:custGeom>
              <a:noFill/>
              <a:ln w="12825"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2" name="Google Shape;2082;p44"/>
              <p:cNvSpPr/>
              <p:nvPr/>
            </p:nvSpPr>
            <p:spPr>
              <a:xfrm>
                <a:off x="7257097" y="4061275"/>
                <a:ext cx="245286" cy="216878"/>
              </a:xfrm>
              <a:custGeom>
                <a:avLst/>
                <a:gdLst/>
                <a:ahLst/>
                <a:cxnLst/>
                <a:rect l="l" t="t" r="r" b="b"/>
                <a:pathLst>
                  <a:path w="245286" h="216878" extrusionOk="0">
                    <a:moveTo>
                      <a:pt x="213360" y="102102"/>
                    </a:moveTo>
                    <a:cubicBezTo>
                      <a:pt x="219075" y="101150"/>
                      <a:pt x="225743" y="104960"/>
                      <a:pt x="231458" y="104960"/>
                    </a:cubicBezTo>
                    <a:cubicBezTo>
                      <a:pt x="243840" y="104007"/>
                      <a:pt x="248603" y="86862"/>
                      <a:pt x="242888" y="75432"/>
                    </a:cubicBezTo>
                    <a:cubicBezTo>
                      <a:pt x="238125" y="66860"/>
                      <a:pt x="230505" y="60192"/>
                      <a:pt x="223838" y="52572"/>
                    </a:cubicBezTo>
                    <a:cubicBezTo>
                      <a:pt x="180975" y="49715"/>
                      <a:pt x="139065" y="36380"/>
                      <a:pt x="103822" y="12567"/>
                    </a:cubicBezTo>
                    <a:cubicBezTo>
                      <a:pt x="96203" y="7805"/>
                      <a:pt x="88583" y="2090"/>
                      <a:pt x="80010" y="185"/>
                    </a:cubicBezTo>
                    <a:cubicBezTo>
                      <a:pt x="72390" y="-768"/>
                      <a:pt x="63818" y="2090"/>
                      <a:pt x="56197" y="5900"/>
                    </a:cubicBezTo>
                    <a:cubicBezTo>
                      <a:pt x="39053" y="14472"/>
                      <a:pt x="23813" y="27807"/>
                      <a:pt x="13335" y="44000"/>
                    </a:cubicBezTo>
                    <a:cubicBezTo>
                      <a:pt x="7620" y="52572"/>
                      <a:pt x="3810" y="61145"/>
                      <a:pt x="0" y="69717"/>
                    </a:cubicBezTo>
                    <a:cubicBezTo>
                      <a:pt x="1905" y="81147"/>
                      <a:pt x="5715" y="92577"/>
                      <a:pt x="14288" y="101150"/>
                    </a:cubicBezTo>
                    <a:cubicBezTo>
                      <a:pt x="24765" y="111627"/>
                      <a:pt x="40958" y="116390"/>
                      <a:pt x="52388" y="126867"/>
                    </a:cubicBezTo>
                    <a:cubicBezTo>
                      <a:pt x="58103" y="132582"/>
                      <a:pt x="62865" y="140202"/>
                      <a:pt x="64770" y="147822"/>
                    </a:cubicBezTo>
                    <a:cubicBezTo>
                      <a:pt x="66675" y="158300"/>
                      <a:pt x="64770" y="167825"/>
                      <a:pt x="64770" y="178302"/>
                    </a:cubicBezTo>
                    <a:cubicBezTo>
                      <a:pt x="64770" y="198305"/>
                      <a:pt x="80963" y="211640"/>
                      <a:pt x="99060" y="215450"/>
                    </a:cubicBezTo>
                    <a:cubicBezTo>
                      <a:pt x="107633" y="217355"/>
                      <a:pt x="117158" y="217355"/>
                      <a:pt x="125730" y="215450"/>
                    </a:cubicBezTo>
                    <a:cubicBezTo>
                      <a:pt x="130493" y="212592"/>
                      <a:pt x="134303" y="209735"/>
                      <a:pt x="137160" y="205925"/>
                    </a:cubicBezTo>
                    <a:cubicBezTo>
                      <a:pt x="138113" y="203067"/>
                      <a:pt x="140018" y="199257"/>
                      <a:pt x="140970" y="196400"/>
                    </a:cubicBezTo>
                    <a:cubicBezTo>
                      <a:pt x="144780" y="187827"/>
                      <a:pt x="150495" y="179255"/>
                      <a:pt x="160020" y="178302"/>
                    </a:cubicBezTo>
                    <a:cubicBezTo>
                      <a:pt x="168593" y="177350"/>
                      <a:pt x="176213" y="182112"/>
                      <a:pt x="182880" y="186875"/>
                    </a:cubicBezTo>
                    <a:cubicBezTo>
                      <a:pt x="190500" y="191637"/>
                      <a:pt x="198120" y="196400"/>
                      <a:pt x="207645" y="196400"/>
                    </a:cubicBezTo>
                    <a:cubicBezTo>
                      <a:pt x="216218" y="197352"/>
                      <a:pt x="226695" y="193542"/>
                      <a:pt x="230505" y="184970"/>
                    </a:cubicBezTo>
                    <a:cubicBezTo>
                      <a:pt x="235268" y="175445"/>
                      <a:pt x="229553" y="163062"/>
                      <a:pt x="222885" y="154490"/>
                    </a:cubicBezTo>
                    <a:cubicBezTo>
                      <a:pt x="215265" y="145917"/>
                      <a:pt x="206693" y="139250"/>
                      <a:pt x="202883" y="128772"/>
                    </a:cubicBezTo>
                    <a:cubicBezTo>
                      <a:pt x="198120" y="118295"/>
                      <a:pt x="202883" y="103055"/>
                      <a:pt x="213360" y="10210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083" name="Google Shape;2083;p44"/>
              <p:cNvGrpSpPr/>
              <p:nvPr/>
            </p:nvGrpSpPr>
            <p:grpSpPr>
              <a:xfrm>
                <a:off x="7047547" y="4121630"/>
                <a:ext cx="275272" cy="258916"/>
                <a:chOff x="7047547" y="4121630"/>
                <a:chExt cx="275272" cy="258916"/>
              </a:xfrm>
            </p:grpSpPr>
            <p:sp>
              <p:nvSpPr>
                <p:cNvPr id="2084" name="Google Shape;2084;p44"/>
                <p:cNvSpPr/>
                <p:nvPr/>
              </p:nvSpPr>
              <p:spPr>
                <a:xfrm>
                  <a:off x="7116936" y="4129087"/>
                  <a:ext cx="130078" cy="246697"/>
                </a:xfrm>
                <a:custGeom>
                  <a:avLst/>
                  <a:gdLst/>
                  <a:ahLst/>
                  <a:cxnLst/>
                  <a:rect l="l" t="t" r="r" b="b"/>
                  <a:pathLst>
                    <a:path w="130078" h="246697" extrusionOk="0">
                      <a:moveTo>
                        <a:pt x="92536" y="7620"/>
                      </a:moveTo>
                      <a:cubicBezTo>
                        <a:pt x="88726" y="953"/>
                        <a:pt x="80154" y="0"/>
                        <a:pt x="72534" y="0"/>
                      </a:cubicBezTo>
                      <a:cubicBezTo>
                        <a:pt x="65866" y="0"/>
                        <a:pt x="59199" y="0"/>
                        <a:pt x="53484" y="1905"/>
                      </a:cubicBezTo>
                      <a:cubicBezTo>
                        <a:pt x="38244" y="7620"/>
                        <a:pt x="31576" y="25718"/>
                        <a:pt x="31576" y="41910"/>
                      </a:cubicBezTo>
                      <a:cubicBezTo>
                        <a:pt x="23004" y="39053"/>
                        <a:pt x="14431" y="41910"/>
                        <a:pt x="8716" y="48578"/>
                      </a:cubicBezTo>
                      <a:cubicBezTo>
                        <a:pt x="3001" y="55245"/>
                        <a:pt x="144" y="64770"/>
                        <a:pt x="144" y="74295"/>
                      </a:cubicBezTo>
                      <a:cubicBezTo>
                        <a:pt x="-809" y="88582"/>
                        <a:pt x="3001" y="102870"/>
                        <a:pt x="10621" y="114300"/>
                      </a:cubicBezTo>
                      <a:cubicBezTo>
                        <a:pt x="18241" y="125730"/>
                        <a:pt x="29671" y="135255"/>
                        <a:pt x="37291" y="146685"/>
                      </a:cubicBezTo>
                      <a:cubicBezTo>
                        <a:pt x="46816" y="160020"/>
                        <a:pt x="50626" y="177165"/>
                        <a:pt x="49674" y="193357"/>
                      </a:cubicBezTo>
                      <a:cubicBezTo>
                        <a:pt x="47769" y="211455"/>
                        <a:pt x="40149" y="229553"/>
                        <a:pt x="46816" y="246697"/>
                      </a:cubicBezTo>
                      <a:lnTo>
                        <a:pt x="113491" y="246697"/>
                      </a:lnTo>
                      <a:cubicBezTo>
                        <a:pt x="114444" y="237172"/>
                        <a:pt x="115396" y="225743"/>
                        <a:pt x="112539" y="216218"/>
                      </a:cubicBezTo>
                      <a:cubicBezTo>
                        <a:pt x="108729" y="202882"/>
                        <a:pt x="98251" y="189547"/>
                        <a:pt x="102061" y="176213"/>
                      </a:cubicBezTo>
                      <a:cubicBezTo>
                        <a:pt x="107776" y="157163"/>
                        <a:pt x="103014" y="147638"/>
                        <a:pt x="115396" y="131445"/>
                      </a:cubicBezTo>
                      <a:cubicBezTo>
                        <a:pt x="119206" y="126682"/>
                        <a:pt x="123016" y="122872"/>
                        <a:pt x="125874" y="117157"/>
                      </a:cubicBezTo>
                      <a:cubicBezTo>
                        <a:pt x="128731" y="112395"/>
                        <a:pt x="128731" y="106680"/>
                        <a:pt x="129684" y="101918"/>
                      </a:cubicBezTo>
                      <a:cubicBezTo>
                        <a:pt x="131589" y="83820"/>
                        <a:pt x="126826" y="61913"/>
                        <a:pt x="110634" y="53340"/>
                      </a:cubicBezTo>
                      <a:cubicBezTo>
                        <a:pt x="112539" y="44768"/>
                        <a:pt x="111586" y="29528"/>
                        <a:pt x="107776" y="21907"/>
                      </a:cubicBezTo>
                      <a:cubicBezTo>
                        <a:pt x="104919" y="14288"/>
                        <a:pt x="101109" y="5715"/>
                        <a:pt x="92536" y="76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5" name="Google Shape;2085;p44"/>
                <p:cNvSpPr/>
                <p:nvPr/>
              </p:nvSpPr>
              <p:spPr>
                <a:xfrm>
                  <a:off x="7154227" y="4129087"/>
                  <a:ext cx="55244" cy="246697"/>
                </a:xfrm>
                <a:custGeom>
                  <a:avLst/>
                  <a:gdLst/>
                  <a:ahLst/>
                  <a:cxnLst/>
                  <a:rect l="l" t="t" r="r" b="b"/>
                  <a:pathLst>
                    <a:path w="55244" h="246697" extrusionOk="0">
                      <a:moveTo>
                        <a:pt x="51435" y="140018"/>
                      </a:moveTo>
                      <a:cubicBezTo>
                        <a:pt x="48578" y="129540"/>
                        <a:pt x="46672" y="119063"/>
                        <a:pt x="45720" y="108585"/>
                      </a:cubicBezTo>
                      <a:cubicBezTo>
                        <a:pt x="44767" y="98107"/>
                        <a:pt x="47625" y="89535"/>
                        <a:pt x="50482" y="80010"/>
                      </a:cubicBezTo>
                      <a:cubicBezTo>
                        <a:pt x="53340" y="72390"/>
                        <a:pt x="54292" y="66675"/>
                        <a:pt x="50482" y="59055"/>
                      </a:cubicBezTo>
                      <a:cubicBezTo>
                        <a:pt x="47625" y="52388"/>
                        <a:pt x="42863" y="46672"/>
                        <a:pt x="40957" y="39053"/>
                      </a:cubicBezTo>
                      <a:cubicBezTo>
                        <a:pt x="38100" y="26670"/>
                        <a:pt x="41910" y="13335"/>
                        <a:pt x="49530" y="2857"/>
                      </a:cubicBezTo>
                      <a:cubicBezTo>
                        <a:pt x="45720" y="953"/>
                        <a:pt x="40005" y="0"/>
                        <a:pt x="35242" y="0"/>
                      </a:cubicBezTo>
                      <a:cubicBezTo>
                        <a:pt x="28575" y="0"/>
                        <a:pt x="21907" y="0"/>
                        <a:pt x="16192" y="1905"/>
                      </a:cubicBezTo>
                      <a:cubicBezTo>
                        <a:pt x="8572" y="4763"/>
                        <a:pt x="3810" y="10478"/>
                        <a:pt x="0" y="17145"/>
                      </a:cubicBezTo>
                      <a:cubicBezTo>
                        <a:pt x="3810" y="20955"/>
                        <a:pt x="6667" y="26670"/>
                        <a:pt x="8572" y="31432"/>
                      </a:cubicBezTo>
                      <a:cubicBezTo>
                        <a:pt x="11430" y="40005"/>
                        <a:pt x="13335" y="49530"/>
                        <a:pt x="11430" y="58103"/>
                      </a:cubicBezTo>
                      <a:cubicBezTo>
                        <a:pt x="10478" y="62865"/>
                        <a:pt x="8572" y="67628"/>
                        <a:pt x="8572" y="73343"/>
                      </a:cubicBezTo>
                      <a:cubicBezTo>
                        <a:pt x="8572" y="77153"/>
                        <a:pt x="9525" y="80963"/>
                        <a:pt x="11430" y="84772"/>
                      </a:cubicBezTo>
                      <a:cubicBezTo>
                        <a:pt x="16192" y="92393"/>
                        <a:pt x="19050" y="100965"/>
                        <a:pt x="20955" y="110490"/>
                      </a:cubicBezTo>
                      <a:cubicBezTo>
                        <a:pt x="24765" y="129540"/>
                        <a:pt x="22860" y="149543"/>
                        <a:pt x="20955" y="169545"/>
                      </a:cubicBezTo>
                      <a:cubicBezTo>
                        <a:pt x="19050" y="190500"/>
                        <a:pt x="18097" y="210503"/>
                        <a:pt x="20955" y="231457"/>
                      </a:cubicBezTo>
                      <a:cubicBezTo>
                        <a:pt x="21907" y="236220"/>
                        <a:pt x="21907" y="241935"/>
                        <a:pt x="22860" y="246697"/>
                      </a:cubicBezTo>
                      <a:lnTo>
                        <a:pt x="52388" y="246697"/>
                      </a:lnTo>
                      <a:cubicBezTo>
                        <a:pt x="52388" y="216218"/>
                        <a:pt x="54292" y="186690"/>
                        <a:pt x="54292" y="156210"/>
                      </a:cubicBezTo>
                      <a:cubicBezTo>
                        <a:pt x="54292" y="155257"/>
                        <a:pt x="54292" y="153353"/>
                        <a:pt x="55245" y="153353"/>
                      </a:cubicBezTo>
                      <a:cubicBezTo>
                        <a:pt x="53340" y="148590"/>
                        <a:pt x="52388" y="144780"/>
                        <a:pt x="51435" y="14001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6" name="Google Shape;2086;p44"/>
                <p:cNvSpPr/>
                <p:nvPr/>
              </p:nvSpPr>
              <p:spPr>
                <a:xfrm>
                  <a:off x="7047547" y="4218515"/>
                  <a:ext cx="95250" cy="41356"/>
                </a:xfrm>
                <a:custGeom>
                  <a:avLst/>
                  <a:gdLst/>
                  <a:ahLst/>
                  <a:cxnLst/>
                  <a:rect l="l" t="t" r="r" b="b"/>
                  <a:pathLst>
                    <a:path w="95250" h="41356" extrusionOk="0">
                      <a:moveTo>
                        <a:pt x="34290" y="4870"/>
                      </a:moveTo>
                      <a:cubicBezTo>
                        <a:pt x="31433" y="4870"/>
                        <a:pt x="28575" y="3917"/>
                        <a:pt x="25718" y="4870"/>
                      </a:cubicBezTo>
                      <a:cubicBezTo>
                        <a:pt x="23813" y="5822"/>
                        <a:pt x="20955" y="6775"/>
                        <a:pt x="19050" y="7727"/>
                      </a:cubicBezTo>
                      <a:cubicBezTo>
                        <a:pt x="12383" y="12490"/>
                        <a:pt x="5715" y="17252"/>
                        <a:pt x="0" y="22967"/>
                      </a:cubicBezTo>
                      <a:cubicBezTo>
                        <a:pt x="7620" y="26777"/>
                        <a:pt x="15240" y="29635"/>
                        <a:pt x="22860" y="33445"/>
                      </a:cubicBezTo>
                      <a:cubicBezTo>
                        <a:pt x="34290" y="38207"/>
                        <a:pt x="46672" y="43922"/>
                        <a:pt x="58103" y="40112"/>
                      </a:cubicBezTo>
                      <a:cubicBezTo>
                        <a:pt x="71438" y="35350"/>
                        <a:pt x="80963" y="19157"/>
                        <a:pt x="95250" y="20110"/>
                      </a:cubicBezTo>
                      <a:cubicBezTo>
                        <a:pt x="85725" y="20110"/>
                        <a:pt x="82868" y="2012"/>
                        <a:pt x="73343" y="107"/>
                      </a:cubicBezTo>
                      <a:cubicBezTo>
                        <a:pt x="68580" y="-845"/>
                        <a:pt x="60960" y="4870"/>
                        <a:pt x="56197" y="4870"/>
                      </a:cubicBezTo>
                      <a:cubicBezTo>
                        <a:pt x="48578" y="5822"/>
                        <a:pt x="40958" y="5822"/>
                        <a:pt x="34290" y="48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7" name="Google Shape;2087;p44"/>
                <p:cNvSpPr/>
                <p:nvPr/>
              </p:nvSpPr>
              <p:spPr>
                <a:xfrm>
                  <a:off x="7227569" y="4218515"/>
                  <a:ext cx="95250" cy="41356"/>
                </a:xfrm>
                <a:custGeom>
                  <a:avLst/>
                  <a:gdLst/>
                  <a:ahLst/>
                  <a:cxnLst/>
                  <a:rect l="l" t="t" r="r" b="b"/>
                  <a:pathLst>
                    <a:path w="95250" h="41356" extrusionOk="0">
                      <a:moveTo>
                        <a:pt x="60960" y="4870"/>
                      </a:moveTo>
                      <a:cubicBezTo>
                        <a:pt x="63818" y="4870"/>
                        <a:pt x="66675" y="3917"/>
                        <a:pt x="69533" y="4870"/>
                      </a:cubicBezTo>
                      <a:cubicBezTo>
                        <a:pt x="71438" y="5822"/>
                        <a:pt x="74295" y="6775"/>
                        <a:pt x="76200" y="7727"/>
                      </a:cubicBezTo>
                      <a:cubicBezTo>
                        <a:pt x="82868" y="12490"/>
                        <a:pt x="89535" y="17252"/>
                        <a:pt x="95250" y="22967"/>
                      </a:cubicBezTo>
                      <a:cubicBezTo>
                        <a:pt x="87630" y="26777"/>
                        <a:pt x="80010" y="29635"/>
                        <a:pt x="72390" y="33445"/>
                      </a:cubicBezTo>
                      <a:cubicBezTo>
                        <a:pt x="60960" y="38207"/>
                        <a:pt x="48578" y="43922"/>
                        <a:pt x="37148" y="40112"/>
                      </a:cubicBezTo>
                      <a:cubicBezTo>
                        <a:pt x="23813" y="35350"/>
                        <a:pt x="14288" y="19157"/>
                        <a:pt x="0" y="20110"/>
                      </a:cubicBezTo>
                      <a:cubicBezTo>
                        <a:pt x="9525" y="20110"/>
                        <a:pt x="12383" y="2012"/>
                        <a:pt x="21908" y="107"/>
                      </a:cubicBezTo>
                      <a:cubicBezTo>
                        <a:pt x="26670" y="-845"/>
                        <a:pt x="34290" y="4870"/>
                        <a:pt x="39053" y="4870"/>
                      </a:cubicBezTo>
                      <a:cubicBezTo>
                        <a:pt x="46673" y="5822"/>
                        <a:pt x="54293" y="5822"/>
                        <a:pt x="60960" y="48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8" name="Google Shape;2088;p44"/>
                <p:cNvSpPr/>
                <p:nvPr/>
              </p:nvSpPr>
              <p:spPr>
                <a:xfrm>
                  <a:off x="7155858" y="4320286"/>
                  <a:ext cx="77505" cy="60260"/>
                </a:xfrm>
                <a:custGeom>
                  <a:avLst/>
                  <a:gdLst/>
                  <a:ahLst/>
                  <a:cxnLst/>
                  <a:rect l="l" t="t" r="r" b="b"/>
                  <a:pathLst>
                    <a:path w="77505" h="60260" extrusionOk="0">
                      <a:moveTo>
                        <a:pt x="3131" y="56451"/>
                      </a:moveTo>
                      <a:cubicBezTo>
                        <a:pt x="-1631" y="46926"/>
                        <a:pt x="-679" y="34543"/>
                        <a:pt x="4084" y="25018"/>
                      </a:cubicBezTo>
                      <a:cubicBezTo>
                        <a:pt x="8846" y="15493"/>
                        <a:pt x="17419" y="7873"/>
                        <a:pt x="26944" y="3111"/>
                      </a:cubicBezTo>
                      <a:cubicBezTo>
                        <a:pt x="31706" y="1206"/>
                        <a:pt x="35516" y="-699"/>
                        <a:pt x="40279" y="253"/>
                      </a:cubicBezTo>
                      <a:cubicBezTo>
                        <a:pt x="45994" y="253"/>
                        <a:pt x="51709" y="4063"/>
                        <a:pt x="56471" y="8826"/>
                      </a:cubicBezTo>
                      <a:cubicBezTo>
                        <a:pt x="70759" y="22161"/>
                        <a:pt x="78379" y="41211"/>
                        <a:pt x="77426" y="60261"/>
                      </a:cubicBezTo>
                      <a:lnTo>
                        <a:pt x="3131" y="5645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9" name="Google Shape;2089;p44"/>
                <p:cNvSpPr/>
                <p:nvPr/>
              </p:nvSpPr>
              <p:spPr>
                <a:xfrm>
                  <a:off x="7104798" y="4121630"/>
                  <a:ext cx="46571" cy="56034"/>
                </a:xfrm>
                <a:custGeom>
                  <a:avLst/>
                  <a:gdLst/>
                  <a:ahLst/>
                  <a:cxnLst/>
                  <a:rect l="l" t="t" r="r" b="b"/>
                  <a:pathLst>
                    <a:path w="46571" h="56034" extrusionOk="0">
                      <a:moveTo>
                        <a:pt x="25617" y="56034"/>
                      </a:moveTo>
                      <a:cubicBezTo>
                        <a:pt x="18949" y="51272"/>
                        <a:pt x="13234" y="44604"/>
                        <a:pt x="9424" y="36032"/>
                      </a:cubicBezTo>
                      <a:cubicBezTo>
                        <a:pt x="5614" y="28412"/>
                        <a:pt x="2757" y="19839"/>
                        <a:pt x="852" y="12219"/>
                      </a:cubicBezTo>
                      <a:cubicBezTo>
                        <a:pt x="-101" y="8409"/>
                        <a:pt x="-1053" y="2694"/>
                        <a:pt x="2757" y="789"/>
                      </a:cubicBezTo>
                      <a:cubicBezTo>
                        <a:pt x="5614" y="-1116"/>
                        <a:pt x="9424" y="789"/>
                        <a:pt x="11330" y="2694"/>
                      </a:cubicBezTo>
                      <a:cubicBezTo>
                        <a:pt x="19902" y="8409"/>
                        <a:pt x="22759" y="19839"/>
                        <a:pt x="30380" y="25554"/>
                      </a:cubicBezTo>
                      <a:cubicBezTo>
                        <a:pt x="35142" y="29364"/>
                        <a:pt x="40857" y="31269"/>
                        <a:pt x="46572" y="33174"/>
                      </a:cubicBezTo>
                      <a:cubicBezTo>
                        <a:pt x="45620" y="39842"/>
                        <a:pt x="46572" y="46509"/>
                        <a:pt x="46572" y="53176"/>
                      </a:cubicBezTo>
                      <a:cubicBezTo>
                        <a:pt x="40857" y="51272"/>
                        <a:pt x="30380" y="52224"/>
                        <a:pt x="25617" y="5603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0" name="Google Shape;2090;p44"/>
                <p:cNvSpPr/>
                <p:nvPr/>
              </p:nvSpPr>
              <p:spPr>
                <a:xfrm>
                  <a:off x="7228522" y="4137823"/>
                  <a:ext cx="46571" cy="56034"/>
                </a:xfrm>
                <a:custGeom>
                  <a:avLst/>
                  <a:gdLst/>
                  <a:ahLst/>
                  <a:cxnLst/>
                  <a:rect l="l" t="t" r="r" b="b"/>
                  <a:pathLst>
                    <a:path w="46571" h="56034" extrusionOk="0">
                      <a:moveTo>
                        <a:pt x="20955" y="56034"/>
                      </a:moveTo>
                      <a:cubicBezTo>
                        <a:pt x="27622" y="51272"/>
                        <a:pt x="33338" y="44604"/>
                        <a:pt x="37147" y="36032"/>
                      </a:cubicBezTo>
                      <a:cubicBezTo>
                        <a:pt x="40958" y="28412"/>
                        <a:pt x="43815" y="19839"/>
                        <a:pt x="45720" y="12219"/>
                      </a:cubicBezTo>
                      <a:cubicBezTo>
                        <a:pt x="46672" y="8409"/>
                        <a:pt x="47625" y="2694"/>
                        <a:pt x="43815" y="789"/>
                      </a:cubicBezTo>
                      <a:cubicBezTo>
                        <a:pt x="40958" y="-1116"/>
                        <a:pt x="37147" y="789"/>
                        <a:pt x="35243" y="2694"/>
                      </a:cubicBezTo>
                      <a:cubicBezTo>
                        <a:pt x="26670" y="8409"/>
                        <a:pt x="23813" y="19839"/>
                        <a:pt x="16193" y="25554"/>
                      </a:cubicBezTo>
                      <a:cubicBezTo>
                        <a:pt x="11430" y="29364"/>
                        <a:pt x="5715" y="31269"/>
                        <a:pt x="0" y="33174"/>
                      </a:cubicBezTo>
                      <a:cubicBezTo>
                        <a:pt x="953" y="39842"/>
                        <a:pt x="0" y="46509"/>
                        <a:pt x="0" y="53177"/>
                      </a:cubicBezTo>
                      <a:cubicBezTo>
                        <a:pt x="5715" y="52224"/>
                        <a:pt x="16193" y="52224"/>
                        <a:pt x="20955" y="5603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091" name="Google Shape;2091;p44"/>
              <p:cNvSpPr/>
              <p:nvPr/>
            </p:nvSpPr>
            <p:spPr>
              <a:xfrm>
                <a:off x="7404734" y="4270057"/>
                <a:ext cx="36195" cy="36195"/>
              </a:xfrm>
              <a:custGeom>
                <a:avLst/>
                <a:gdLst/>
                <a:ahLst/>
                <a:cxnLst/>
                <a:rect l="l" t="t" r="r" b="b"/>
                <a:pathLst>
                  <a:path w="36195" h="36195" extrusionOk="0">
                    <a:moveTo>
                      <a:pt x="36195" y="18098"/>
                    </a:moveTo>
                    <a:cubicBezTo>
                      <a:pt x="36195" y="27623"/>
                      <a:pt x="28575" y="36195"/>
                      <a:pt x="18097" y="36195"/>
                    </a:cubicBezTo>
                    <a:cubicBezTo>
                      <a:pt x="8572" y="36195"/>
                      <a:pt x="0" y="28575"/>
                      <a:pt x="0" y="18098"/>
                    </a:cubicBezTo>
                    <a:cubicBezTo>
                      <a:pt x="0" y="7620"/>
                      <a:pt x="7620" y="0"/>
                      <a:pt x="18097" y="0"/>
                    </a:cubicBezTo>
                    <a:cubicBezTo>
                      <a:pt x="28575" y="953"/>
                      <a:pt x="36195" y="8573"/>
                      <a:pt x="36195" y="18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2" name="Google Shape;2092;p44"/>
              <p:cNvSpPr/>
              <p:nvPr/>
            </p:nvSpPr>
            <p:spPr>
              <a:xfrm>
                <a:off x="7356157" y="4296727"/>
                <a:ext cx="9525" cy="9525"/>
              </a:xfrm>
              <a:custGeom>
                <a:avLst/>
                <a:gdLst/>
                <a:ahLst/>
                <a:cxnLst/>
                <a:rect l="l" t="t" r="r" b="b"/>
                <a:pathLst>
                  <a:path w="9525" h="9525" extrusionOk="0">
                    <a:moveTo>
                      <a:pt x="9525" y="4763"/>
                    </a:moveTo>
                    <a:cubicBezTo>
                      <a:pt x="9525" y="7620"/>
                      <a:pt x="7620" y="9525"/>
                      <a:pt x="4763" y="9525"/>
                    </a:cubicBezTo>
                    <a:cubicBezTo>
                      <a:pt x="1905" y="9525"/>
                      <a:pt x="0" y="7620"/>
                      <a:pt x="0" y="4763"/>
                    </a:cubicBezTo>
                    <a:cubicBezTo>
                      <a:pt x="0" y="1905"/>
                      <a:pt x="1905" y="0"/>
                      <a:pt x="4763" y="0"/>
                    </a:cubicBezTo>
                    <a:cubicBezTo>
                      <a:pt x="6668" y="0"/>
                      <a:pt x="9525" y="1905"/>
                      <a:pt x="9525" y="4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3" name="Google Shape;2093;p44"/>
              <p:cNvSpPr/>
              <p:nvPr/>
            </p:nvSpPr>
            <p:spPr>
              <a:xfrm>
                <a:off x="7501890" y="4209097"/>
                <a:ext cx="32384" cy="32384"/>
              </a:xfrm>
              <a:custGeom>
                <a:avLst/>
                <a:gdLst/>
                <a:ahLst/>
                <a:cxnLst/>
                <a:rect l="l" t="t" r="r" b="b"/>
                <a:pathLst>
                  <a:path w="32384" h="32384" extrusionOk="0">
                    <a:moveTo>
                      <a:pt x="32385" y="16193"/>
                    </a:moveTo>
                    <a:cubicBezTo>
                      <a:pt x="32385" y="24765"/>
                      <a:pt x="25717" y="32385"/>
                      <a:pt x="16192" y="32385"/>
                    </a:cubicBezTo>
                    <a:cubicBezTo>
                      <a:pt x="7620" y="32385"/>
                      <a:pt x="0" y="25718"/>
                      <a:pt x="0" y="16193"/>
                    </a:cubicBezTo>
                    <a:cubicBezTo>
                      <a:pt x="0" y="7620"/>
                      <a:pt x="6667" y="0"/>
                      <a:pt x="16192" y="0"/>
                    </a:cubicBezTo>
                    <a:cubicBezTo>
                      <a:pt x="25717" y="0"/>
                      <a:pt x="32385" y="7620"/>
                      <a:pt x="32385" y="161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4" name="Google Shape;2094;p44"/>
              <p:cNvSpPr/>
              <p:nvPr/>
            </p:nvSpPr>
            <p:spPr>
              <a:xfrm>
                <a:off x="7501890" y="4265295"/>
                <a:ext cx="11430" cy="11430"/>
              </a:xfrm>
              <a:custGeom>
                <a:avLst/>
                <a:gdLst/>
                <a:ahLst/>
                <a:cxnLst/>
                <a:rect l="l" t="t" r="r" b="b"/>
                <a:pathLst>
                  <a:path w="11430" h="11430" extrusionOk="0">
                    <a:moveTo>
                      <a:pt x="11430" y="5715"/>
                    </a:moveTo>
                    <a:cubicBezTo>
                      <a:pt x="11430" y="8871"/>
                      <a:pt x="8871" y="11430"/>
                      <a:pt x="5715" y="11430"/>
                    </a:cubicBezTo>
                    <a:cubicBezTo>
                      <a:pt x="2559" y="11430"/>
                      <a:pt x="0" y="8871"/>
                      <a:pt x="0" y="5715"/>
                    </a:cubicBezTo>
                    <a:cubicBezTo>
                      <a:pt x="0" y="2559"/>
                      <a:pt x="2558" y="0"/>
                      <a:pt x="5715" y="0"/>
                    </a:cubicBezTo>
                    <a:cubicBezTo>
                      <a:pt x="8871" y="0"/>
                      <a:pt x="11430" y="2558"/>
                      <a:pt x="11430" y="57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5" name="Google Shape;2095;p44"/>
              <p:cNvSpPr/>
              <p:nvPr/>
            </p:nvSpPr>
            <p:spPr>
              <a:xfrm>
                <a:off x="7759745" y="4344092"/>
                <a:ext cx="52629" cy="157422"/>
              </a:xfrm>
              <a:custGeom>
                <a:avLst/>
                <a:gdLst/>
                <a:ahLst/>
                <a:cxnLst/>
                <a:rect l="l" t="t" r="r" b="b"/>
                <a:pathLst>
                  <a:path w="52629" h="157422" extrusionOk="0">
                    <a:moveTo>
                      <a:pt x="10750" y="1213"/>
                    </a:moveTo>
                    <a:cubicBezTo>
                      <a:pt x="11702" y="23120"/>
                      <a:pt x="-4490" y="45028"/>
                      <a:pt x="1225" y="65983"/>
                    </a:cubicBezTo>
                    <a:cubicBezTo>
                      <a:pt x="5035" y="80270"/>
                      <a:pt x="18370" y="89795"/>
                      <a:pt x="26942" y="101225"/>
                    </a:cubicBezTo>
                    <a:cubicBezTo>
                      <a:pt x="36467" y="114560"/>
                      <a:pt x="40277" y="130753"/>
                      <a:pt x="38372" y="146945"/>
                    </a:cubicBezTo>
                    <a:cubicBezTo>
                      <a:pt x="40277" y="148850"/>
                      <a:pt x="42182" y="154565"/>
                      <a:pt x="44087" y="157423"/>
                    </a:cubicBezTo>
                    <a:cubicBezTo>
                      <a:pt x="33610" y="127895"/>
                      <a:pt x="61232" y="93605"/>
                      <a:pt x="49802" y="64078"/>
                    </a:cubicBezTo>
                    <a:cubicBezTo>
                      <a:pt x="45992" y="52648"/>
                      <a:pt x="36467" y="44075"/>
                      <a:pt x="33610" y="32645"/>
                    </a:cubicBezTo>
                    <a:cubicBezTo>
                      <a:pt x="31705" y="25978"/>
                      <a:pt x="32657" y="17405"/>
                      <a:pt x="29800" y="10738"/>
                    </a:cubicBezTo>
                    <a:cubicBezTo>
                      <a:pt x="27895" y="3118"/>
                      <a:pt x="16465" y="-2597"/>
                      <a:pt x="10750" y="12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6" name="Google Shape;2096;p44"/>
              <p:cNvSpPr/>
              <p:nvPr/>
            </p:nvSpPr>
            <p:spPr>
              <a:xfrm>
                <a:off x="7274242" y="4408169"/>
                <a:ext cx="32087" cy="74949"/>
              </a:xfrm>
              <a:custGeom>
                <a:avLst/>
                <a:gdLst/>
                <a:ahLst/>
                <a:cxnLst/>
                <a:rect l="l" t="t" r="r" b="b"/>
                <a:pathLst>
                  <a:path w="32087" h="74949" extrusionOk="0">
                    <a:moveTo>
                      <a:pt x="0" y="14288"/>
                    </a:moveTo>
                    <a:cubicBezTo>
                      <a:pt x="0" y="9525"/>
                      <a:pt x="3810" y="0"/>
                      <a:pt x="8572" y="0"/>
                    </a:cubicBezTo>
                    <a:cubicBezTo>
                      <a:pt x="13335" y="0"/>
                      <a:pt x="18097" y="2858"/>
                      <a:pt x="20002" y="7620"/>
                    </a:cubicBezTo>
                    <a:cubicBezTo>
                      <a:pt x="21907" y="11430"/>
                      <a:pt x="21907" y="17145"/>
                      <a:pt x="21907" y="21908"/>
                    </a:cubicBezTo>
                    <a:cubicBezTo>
                      <a:pt x="20955" y="27623"/>
                      <a:pt x="18097" y="33338"/>
                      <a:pt x="20002" y="39053"/>
                    </a:cubicBezTo>
                    <a:cubicBezTo>
                      <a:pt x="21907" y="44768"/>
                      <a:pt x="27622" y="47625"/>
                      <a:pt x="30480" y="52388"/>
                    </a:cubicBezTo>
                    <a:cubicBezTo>
                      <a:pt x="33338" y="58103"/>
                      <a:pt x="32385" y="65723"/>
                      <a:pt x="27622" y="70485"/>
                    </a:cubicBezTo>
                    <a:cubicBezTo>
                      <a:pt x="22860" y="75248"/>
                      <a:pt x="15240" y="76200"/>
                      <a:pt x="9525" y="73343"/>
                    </a:cubicBezTo>
                    <a:cubicBezTo>
                      <a:pt x="12382" y="53340"/>
                      <a:pt x="1905" y="34290"/>
                      <a:pt x="0" y="1428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7" name="Google Shape;2097;p44"/>
              <p:cNvSpPr/>
              <p:nvPr/>
            </p:nvSpPr>
            <p:spPr>
              <a:xfrm>
                <a:off x="7295197" y="4392930"/>
                <a:ext cx="13334" cy="13334"/>
              </a:xfrm>
              <a:custGeom>
                <a:avLst/>
                <a:gdLst/>
                <a:ahLst/>
                <a:cxnLst/>
                <a:rect l="l" t="t" r="r" b="b"/>
                <a:pathLst>
                  <a:path w="13334" h="13334" extrusionOk="0">
                    <a:moveTo>
                      <a:pt x="13335" y="6667"/>
                    </a:moveTo>
                    <a:cubicBezTo>
                      <a:pt x="13335" y="10477"/>
                      <a:pt x="10478" y="13335"/>
                      <a:pt x="6668" y="13335"/>
                    </a:cubicBezTo>
                    <a:cubicBezTo>
                      <a:pt x="2858" y="13335"/>
                      <a:pt x="0" y="10477"/>
                      <a:pt x="0" y="6667"/>
                    </a:cubicBezTo>
                    <a:cubicBezTo>
                      <a:pt x="0" y="2857"/>
                      <a:pt x="2858" y="0"/>
                      <a:pt x="6668" y="0"/>
                    </a:cubicBezTo>
                    <a:cubicBezTo>
                      <a:pt x="10478" y="0"/>
                      <a:pt x="13335" y="3810"/>
                      <a:pt x="13335" y="6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8" name="Google Shape;2098;p44"/>
              <p:cNvSpPr/>
              <p:nvPr/>
            </p:nvSpPr>
            <p:spPr>
              <a:xfrm>
                <a:off x="7301865" y="4434840"/>
                <a:ext cx="3809" cy="3809"/>
              </a:xfrm>
              <a:custGeom>
                <a:avLst/>
                <a:gdLst/>
                <a:ahLst/>
                <a:cxnLst/>
                <a:rect l="l" t="t" r="r" b="b"/>
                <a:pathLst>
                  <a:path w="3809" h="3809" extrusionOk="0">
                    <a:moveTo>
                      <a:pt x="3810" y="1905"/>
                    </a:moveTo>
                    <a:cubicBezTo>
                      <a:pt x="3810" y="2857"/>
                      <a:pt x="2857" y="3810"/>
                      <a:pt x="1905" y="3810"/>
                    </a:cubicBezTo>
                    <a:cubicBezTo>
                      <a:pt x="953" y="3810"/>
                      <a:pt x="0" y="2857"/>
                      <a:pt x="0" y="1905"/>
                    </a:cubicBezTo>
                    <a:cubicBezTo>
                      <a:pt x="0" y="953"/>
                      <a:pt x="953" y="0"/>
                      <a:pt x="1905" y="0"/>
                    </a:cubicBezTo>
                    <a:cubicBezTo>
                      <a:pt x="2857" y="0"/>
                      <a:pt x="3810" y="953"/>
                      <a:pt x="3810" y="19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9" name="Google Shape;2099;p44"/>
              <p:cNvSpPr/>
              <p:nvPr/>
            </p:nvSpPr>
            <p:spPr>
              <a:xfrm>
                <a:off x="7301865" y="4415790"/>
                <a:ext cx="3809" cy="3809"/>
              </a:xfrm>
              <a:custGeom>
                <a:avLst/>
                <a:gdLst/>
                <a:ahLst/>
                <a:cxnLst/>
                <a:rect l="l" t="t" r="r" b="b"/>
                <a:pathLst>
                  <a:path w="3809" h="3809" extrusionOk="0">
                    <a:moveTo>
                      <a:pt x="3810" y="1905"/>
                    </a:moveTo>
                    <a:cubicBezTo>
                      <a:pt x="3810" y="2857"/>
                      <a:pt x="2857" y="3810"/>
                      <a:pt x="1905" y="3810"/>
                    </a:cubicBezTo>
                    <a:cubicBezTo>
                      <a:pt x="953" y="3810"/>
                      <a:pt x="0" y="2857"/>
                      <a:pt x="0" y="1905"/>
                    </a:cubicBezTo>
                    <a:cubicBezTo>
                      <a:pt x="0" y="953"/>
                      <a:pt x="953" y="0"/>
                      <a:pt x="1905" y="0"/>
                    </a:cubicBezTo>
                    <a:cubicBezTo>
                      <a:pt x="2857" y="0"/>
                      <a:pt x="3810" y="953"/>
                      <a:pt x="3810" y="19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0" name="Google Shape;2100;p44"/>
              <p:cNvSpPr/>
              <p:nvPr/>
            </p:nvSpPr>
            <p:spPr>
              <a:xfrm>
                <a:off x="7594528" y="4150831"/>
                <a:ext cx="60887" cy="94460"/>
              </a:xfrm>
              <a:custGeom>
                <a:avLst/>
                <a:gdLst/>
                <a:ahLst/>
                <a:cxnLst/>
                <a:rect l="l" t="t" r="r" b="b"/>
                <a:pathLst>
                  <a:path w="60887" h="94460" extrusionOk="0">
                    <a:moveTo>
                      <a:pt x="3564" y="36358"/>
                    </a:moveTo>
                    <a:cubicBezTo>
                      <a:pt x="8327" y="45883"/>
                      <a:pt x="18804" y="52551"/>
                      <a:pt x="21662" y="63028"/>
                    </a:cubicBezTo>
                    <a:cubicBezTo>
                      <a:pt x="23566" y="70648"/>
                      <a:pt x="19757" y="79221"/>
                      <a:pt x="23566" y="85888"/>
                    </a:cubicBezTo>
                    <a:cubicBezTo>
                      <a:pt x="27377" y="93508"/>
                      <a:pt x="38807" y="94461"/>
                      <a:pt x="47379" y="94461"/>
                    </a:cubicBezTo>
                    <a:cubicBezTo>
                      <a:pt x="48332" y="94461"/>
                      <a:pt x="50237" y="94461"/>
                      <a:pt x="51189" y="93508"/>
                    </a:cubicBezTo>
                    <a:cubicBezTo>
                      <a:pt x="54047" y="92556"/>
                      <a:pt x="55952" y="89698"/>
                      <a:pt x="56904" y="86841"/>
                    </a:cubicBezTo>
                    <a:cubicBezTo>
                      <a:pt x="61666" y="72553"/>
                      <a:pt x="50237" y="57313"/>
                      <a:pt x="54999" y="43026"/>
                    </a:cubicBezTo>
                    <a:cubicBezTo>
                      <a:pt x="55952" y="40168"/>
                      <a:pt x="57857" y="37311"/>
                      <a:pt x="58809" y="34453"/>
                    </a:cubicBezTo>
                    <a:cubicBezTo>
                      <a:pt x="75954" y="-14124"/>
                      <a:pt x="-19296" y="-9362"/>
                      <a:pt x="3564" y="3635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1" name="Google Shape;2101;p44"/>
              <p:cNvSpPr/>
              <p:nvPr/>
            </p:nvSpPr>
            <p:spPr>
              <a:xfrm>
                <a:off x="7658100" y="4197667"/>
                <a:ext cx="22859" cy="22859"/>
              </a:xfrm>
              <a:custGeom>
                <a:avLst/>
                <a:gdLst/>
                <a:ahLst/>
                <a:cxnLst/>
                <a:rect l="l" t="t" r="r" b="b"/>
                <a:pathLst>
                  <a:path w="22859" h="22859" extrusionOk="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2" name="Google Shape;2102;p44"/>
              <p:cNvSpPr/>
              <p:nvPr/>
            </p:nvSpPr>
            <p:spPr>
              <a:xfrm>
                <a:off x="7594282" y="4240530"/>
                <a:ext cx="3809" cy="3809"/>
              </a:xfrm>
              <a:custGeom>
                <a:avLst/>
                <a:gdLst/>
                <a:ahLst/>
                <a:cxnLst/>
                <a:rect l="l" t="t" r="r" b="b"/>
                <a:pathLst>
                  <a:path w="3809" h="3809" extrusionOk="0">
                    <a:moveTo>
                      <a:pt x="3810" y="1905"/>
                    </a:moveTo>
                    <a:cubicBezTo>
                      <a:pt x="3810" y="2957"/>
                      <a:pt x="2957" y="3810"/>
                      <a:pt x="1905" y="3810"/>
                    </a:cubicBezTo>
                    <a:cubicBezTo>
                      <a:pt x="853" y="3810"/>
                      <a:pt x="0" y="2957"/>
                      <a:pt x="0" y="1905"/>
                    </a:cubicBezTo>
                    <a:cubicBezTo>
                      <a:pt x="0" y="853"/>
                      <a:pt x="853" y="0"/>
                      <a:pt x="1905" y="0"/>
                    </a:cubicBezTo>
                    <a:cubicBezTo>
                      <a:pt x="2957" y="0"/>
                      <a:pt x="3810" y="853"/>
                      <a:pt x="3810" y="19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3" name="Google Shape;2103;p44"/>
              <p:cNvSpPr/>
              <p:nvPr/>
            </p:nvSpPr>
            <p:spPr>
              <a:xfrm>
                <a:off x="7635240" y="4282440"/>
                <a:ext cx="28575" cy="28575"/>
              </a:xfrm>
              <a:custGeom>
                <a:avLst/>
                <a:gdLst/>
                <a:ahLst/>
                <a:cxnLst/>
                <a:rect l="l" t="t" r="r" b="b"/>
                <a:pathLst>
                  <a:path w="28575" h="28575" extrusionOk="0">
                    <a:moveTo>
                      <a:pt x="28575" y="14288"/>
                    </a:moveTo>
                    <a:cubicBezTo>
                      <a:pt x="28575" y="22178"/>
                      <a:pt x="22178" y="28575"/>
                      <a:pt x="14288" y="28575"/>
                    </a:cubicBezTo>
                    <a:cubicBezTo>
                      <a:pt x="6397" y="28575"/>
                      <a:pt x="0" y="22178"/>
                      <a:pt x="0" y="14288"/>
                    </a:cubicBezTo>
                    <a:cubicBezTo>
                      <a:pt x="0" y="6397"/>
                      <a:pt x="6397" y="0"/>
                      <a:pt x="14288" y="0"/>
                    </a:cubicBezTo>
                    <a:cubicBezTo>
                      <a:pt x="22178" y="0"/>
                      <a:pt x="28575" y="6397"/>
                      <a:pt x="28575" y="1428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4" name="Google Shape;2104;p44"/>
              <p:cNvSpPr/>
              <p:nvPr/>
            </p:nvSpPr>
            <p:spPr>
              <a:xfrm>
                <a:off x="7663815" y="4256722"/>
                <a:ext cx="9525" cy="9525"/>
              </a:xfrm>
              <a:custGeom>
                <a:avLst/>
                <a:gdLst/>
                <a:ahLst/>
                <a:cxnLst/>
                <a:rect l="l" t="t" r="r" b="b"/>
                <a:pathLst>
                  <a:path w="9525" h="9525" extrusionOk="0">
                    <a:moveTo>
                      <a:pt x="9525" y="4763"/>
                    </a:moveTo>
                    <a:cubicBezTo>
                      <a:pt x="9525" y="7620"/>
                      <a:pt x="7620" y="9525"/>
                      <a:pt x="4763" y="9525"/>
                    </a:cubicBezTo>
                    <a:cubicBezTo>
                      <a:pt x="1905" y="9525"/>
                      <a:pt x="0" y="7620"/>
                      <a:pt x="0" y="4763"/>
                    </a:cubicBezTo>
                    <a:cubicBezTo>
                      <a:pt x="0" y="1905"/>
                      <a:pt x="1905" y="0"/>
                      <a:pt x="4763" y="0"/>
                    </a:cubicBezTo>
                    <a:cubicBezTo>
                      <a:pt x="7620" y="953"/>
                      <a:pt x="9525" y="2858"/>
                      <a:pt x="9525" y="4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105" name="Google Shape;2105;p44"/>
            <p:cNvGrpSpPr/>
            <p:nvPr/>
          </p:nvGrpSpPr>
          <p:grpSpPr>
            <a:xfrm flipH="1">
              <a:off x="2750644" y="3855279"/>
              <a:ext cx="158355" cy="205545"/>
              <a:chOff x="4678679" y="3253740"/>
              <a:chExt cx="143828" cy="186689"/>
            </a:xfrm>
          </p:grpSpPr>
          <p:sp>
            <p:nvSpPr>
              <p:cNvPr id="2106" name="Google Shape;2106;p44"/>
              <p:cNvSpPr/>
              <p:nvPr/>
            </p:nvSpPr>
            <p:spPr>
              <a:xfrm>
                <a:off x="4681537" y="3253740"/>
                <a:ext cx="140970" cy="186689"/>
              </a:xfrm>
              <a:custGeom>
                <a:avLst/>
                <a:gdLst/>
                <a:ahLst/>
                <a:cxnLst/>
                <a:rect l="l" t="t" r="r" b="b"/>
                <a:pathLst>
                  <a:path w="140970" h="186689" extrusionOk="0">
                    <a:moveTo>
                      <a:pt x="0" y="73342"/>
                    </a:moveTo>
                    <a:lnTo>
                      <a:pt x="0" y="186690"/>
                    </a:lnTo>
                    <a:lnTo>
                      <a:pt x="140970" y="186690"/>
                    </a:lnTo>
                    <a:lnTo>
                      <a:pt x="140970" y="63817"/>
                    </a:lnTo>
                    <a:lnTo>
                      <a:pt x="8763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7" name="Google Shape;2107;p44"/>
              <p:cNvSpPr/>
              <p:nvPr/>
            </p:nvSpPr>
            <p:spPr>
              <a:xfrm>
                <a:off x="4678679" y="3253740"/>
                <a:ext cx="90487" cy="116204"/>
              </a:xfrm>
              <a:custGeom>
                <a:avLst/>
                <a:gdLst/>
                <a:ahLst/>
                <a:cxnLst/>
                <a:rect l="l" t="t" r="r" b="b"/>
                <a:pathLst>
                  <a:path w="90487" h="116204" extrusionOk="0">
                    <a:moveTo>
                      <a:pt x="90488" y="0"/>
                    </a:moveTo>
                    <a:lnTo>
                      <a:pt x="63818" y="93345"/>
                    </a:lnTo>
                    <a:lnTo>
                      <a:pt x="0" y="116205"/>
                    </a:lnTo>
                    <a:lnTo>
                      <a:pt x="2858" y="73342"/>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8" name="Google Shape;2108;p44"/>
              <p:cNvSpPr/>
              <p:nvPr/>
            </p:nvSpPr>
            <p:spPr>
              <a:xfrm>
                <a:off x="4780597" y="3322320"/>
                <a:ext cx="9525" cy="56197"/>
              </a:xfrm>
              <a:custGeom>
                <a:avLst/>
                <a:gdLst/>
                <a:ahLst/>
                <a:cxnLst/>
                <a:rect l="l" t="t" r="r" b="b"/>
                <a:pathLst>
                  <a:path w="9525" h="56197" extrusionOk="0">
                    <a:moveTo>
                      <a:pt x="0" y="0"/>
                    </a:moveTo>
                    <a:lnTo>
                      <a:pt x="9525" y="0"/>
                    </a:lnTo>
                    <a:lnTo>
                      <a:pt x="9525" y="56197"/>
                    </a:lnTo>
                    <a:lnTo>
                      <a:pt x="0" y="56197"/>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9" name="Google Shape;2109;p44"/>
              <p:cNvSpPr/>
              <p:nvPr/>
            </p:nvSpPr>
            <p:spPr>
              <a:xfrm>
                <a:off x="4742497" y="3347085"/>
                <a:ext cx="9525" cy="93344"/>
              </a:xfrm>
              <a:custGeom>
                <a:avLst/>
                <a:gdLst/>
                <a:ahLst/>
                <a:cxnLst/>
                <a:rect l="l" t="t" r="r" b="b"/>
                <a:pathLst>
                  <a:path w="9525" h="93344" extrusionOk="0">
                    <a:moveTo>
                      <a:pt x="0" y="93345"/>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110" name="Google Shape;2110;p44"/>
            <p:cNvGrpSpPr/>
            <p:nvPr/>
          </p:nvGrpSpPr>
          <p:grpSpPr>
            <a:xfrm flipH="1">
              <a:off x="2828248" y="4090188"/>
              <a:ext cx="181426" cy="234908"/>
              <a:chOff x="4587239" y="3467100"/>
              <a:chExt cx="164783" cy="213359"/>
            </a:xfrm>
          </p:grpSpPr>
          <p:sp>
            <p:nvSpPr>
              <p:cNvPr id="2111" name="Google Shape;2111;p44"/>
              <p:cNvSpPr/>
              <p:nvPr/>
            </p:nvSpPr>
            <p:spPr>
              <a:xfrm>
                <a:off x="4591050" y="3467100"/>
                <a:ext cx="160972" cy="213359"/>
              </a:xfrm>
              <a:custGeom>
                <a:avLst/>
                <a:gdLst/>
                <a:ahLst/>
                <a:cxnLst/>
                <a:rect l="l" t="t" r="r" b="b"/>
                <a:pathLst>
                  <a:path w="160972" h="213359" extrusionOk="0">
                    <a:moveTo>
                      <a:pt x="0" y="83820"/>
                    </a:moveTo>
                    <a:lnTo>
                      <a:pt x="0" y="213360"/>
                    </a:lnTo>
                    <a:lnTo>
                      <a:pt x="160973" y="213360"/>
                    </a:lnTo>
                    <a:lnTo>
                      <a:pt x="160973" y="72390"/>
                    </a:lnTo>
                    <a:lnTo>
                      <a:pt x="100965"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12" name="Google Shape;2112;p44"/>
              <p:cNvSpPr/>
              <p:nvPr/>
            </p:nvSpPr>
            <p:spPr>
              <a:xfrm>
                <a:off x="4587239" y="3467100"/>
                <a:ext cx="104775" cy="131444"/>
              </a:xfrm>
              <a:custGeom>
                <a:avLst/>
                <a:gdLst/>
                <a:ahLst/>
                <a:cxnLst/>
                <a:rect l="l" t="t" r="r" b="b"/>
                <a:pathLst>
                  <a:path w="104775" h="131444" extrusionOk="0">
                    <a:moveTo>
                      <a:pt x="104775" y="0"/>
                    </a:moveTo>
                    <a:lnTo>
                      <a:pt x="73343" y="106680"/>
                    </a:lnTo>
                    <a:lnTo>
                      <a:pt x="0" y="131445"/>
                    </a:lnTo>
                    <a:lnTo>
                      <a:pt x="3810" y="8382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13" name="Google Shape;2113;p44"/>
              <p:cNvSpPr/>
              <p:nvPr/>
            </p:nvSpPr>
            <p:spPr>
              <a:xfrm>
                <a:off x="4704397" y="3545205"/>
                <a:ext cx="11430" cy="64770"/>
              </a:xfrm>
              <a:custGeom>
                <a:avLst/>
                <a:gdLst/>
                <a:ahLst/>
                <a:cxnLst/>
                <a:rect l="l" t="t" r="r" b="b"/>
                <a:pathLst>
                  <a:path w="11430" h="64770" extrusionOk="0">
                    <a:moveTo>
                      <a:pt x="0" y="0"/>
                    </a:moveTo>
                    <a:lnTo>
                      <a:pt x="11430" y="0"/>
                    </a:lnTo>
                    <a:lnTo>
                      <a:pt x="11430" y="64770"/>
                    </a:lnTo>
                    <a:lnTo>
                      <a:pt x="0" y="64770"/>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14" name="Google Shape;2114;p44"/>
              <p:cNvSpPr/>
              <p:nvPr/>
            </p:nvSpPr>
            <p:spPr>
              <a:xfrm>
                <a:off x="4660582" y="3573780"/>
                <a:ext cx="9525" cy="106679"/>
              </a:xfrm>
              <a:custGeom>
                <a:avLst/>
                <a:gdLst/>
                <a:ahLst/>
                <a:cxnLst/>
                <a:rect l="l" t="t" r="r" b="b"/>
                <a:pathLst>
                  <a:path w="9525" h="106679" extrusionOk="0">
                    <a:moveTo>
                      <a:pt x="0" y="10668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115" name="Google Shape;2115;p44"/>
            <p:cNvGrpSpPr/>
            <p:nvPr/>
          </p:nvGrpSpPr>
          <p:grpSpPr>
            <a:xfrm flipH="1">
              <a:off x="2611168" y="4060824"/>
              <a:ext cx="115357" cy="148916"/>
              <a:chOff x="4844414" y="3440429"/>
              <a:chExt cx="104775" cy="135255"/>
            </a:xfrm>
          </p:grpSpPr>
          <p:sp>
            <p:nvSpPr>
              <p:cNvPr id="2116" name="Google Shape;2116;p44"/>
              <p:cNvSpPr/>
              <p:nvPr/>
            </p:nvSpPr>
            <p:spPr>
              <a:xfrm>
                <a:off x="4847272" y="3440429"/>
                <a:ext cx="101917" cy="135254"/>
              </a:xfrm>
              <a:custGeom>
                <a:avLst/>
                <a:gdLst/>
                <a:ahLst/>
                <a:cxnLst/>
                <a:rect l="l" t="t" r="r" b="b"/>
                <a:pathLst>
                  <a:path w="101917" h="135254" extrusionOk="0">
                    <a:moveTo>
                      <a:pt x="0" y="53340"/>
                    </a:moveTo>
                    <a:lnTo>
                      <a:pt x="0" y="135255"/>
                    </a:lnTo>
                    <a:lnTo>
                      <a:pt x="101918" y="135255"/>
                    </a:lnTo>
                    <a:lnTo>
                      <a:pt x="101918" y="45720"/>
                    </a:lnTo>
                    <a:lnTo>
                      <a:pt x="63817"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17" name="Google Shape;2117;p44"/>
              <p:cNvSpPr/>
              <p:nvPr/>
            </p:nvSpPr>
            <p:spPr>
              <a:xfrm>
                <a:off x="4844414" y="3440429"/>
                <a:ext cx="66675" cy="83820"/>
              </a:xfrm>
              <a:custGeom>
                <a:avLst/>
                <a:gdLst/>
                <a:ahLst/>
                <a:cxnLst/>
                <a:rect l="l" t="t" r="r" b="b"/>
                <a:pathLst>
                  <a:path w="66675" h="83820" extrusionOk="0">
                    <a:moveTo>
                      <a:pt x="66675" y="0"/>
                    </a:moveTo>
                    <a:lnTo>
                      <a:pt x="46673" y="67627"/>
                    </a:lnTo>
                    <a:lnTo>
                      <a:pt x="0" y="83820"/>
                    </a:lnTo>
                    <a:lnTo>
                      <a:pt x="2858" y="5334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18" name="Google Shape;2118;p44"/>
              <p:cNvSpPr/>
              <p:nvPr/>
            </p:nvSpPr>
            <p:spPr>
              <a:xfrm>
                <a:off x="4918710" y="3489960"/>
                <a:ext cx="7619" cy="40957"/>
              </a:xfrm>
              <a:custGeom>
                <a:avLst/>
                <a:gdLst/>
                <a:ahLst/>
                <a:cxnLst/>
                <a:rect l="l" t="t" r="r" b="b"/>
                <a:pathLst>
                  <a:path w="7619" h="40957" extrusionOk="0">
                    <a:moveTo>
                      <a:pt x="0" y="0"/>
                    </a:moveTo>
                    <a:lnTo>
                      <a:pt x="7620" y="0"/>
                    </a:lnTo>
                    <a:lnTo>
                      <a:pt x="7620" y="40957"/>
                    </a:lnTo>
                    <a:lnTo>
                      <a:pt x="0" y="40957"/>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19" name="Google Shape;2119;p44"/>
              <p:cNvSpPr/>
              <p:nvPr/>
            </p:nvSpPr>
            <p:spPr>
              <a:xfrm>
                <a:off x="4891087" y="3508057"/>
                <a:ext cx="9525" cy="67627"/>
              </a:xfrm>
              <a:custGeom>
                <a:avLst/>
                <a:gdLst/>
                <a:ahLst/>
                <a:cxnLst/>
                <a:rect l="l" t="t" r="r" b="b"/>
                <a:pathLst>
                  <a:path w="9525" h="67627" extrusionOk="0">
                    <a:moveTo>
                      <a:pt x="0" y="67627"/>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120" name="Google Shape;2120;p44"/>
            <p:cNvGrpSpPr/>
            <p:nvPr/>
          </p:nvGrpSpPr>
          <p:grpSpPr>
            <a:xfrm>
              <a:off x="1165590" y="2950970"/>
              <a:ext cx="938588" cy="468771"/>
              <a:chOff x="6739890" y="4709159"/>
              <a:chExt cx="852487" cy="425768"/>
            </a:xfrm>
          </p:grpSpPr>
          <p:sp>
            <p:nvSpPr>
              <p:cNvPr id="2121" name="Google Shape;2121;p44"/>
              <p:cNvSpPr/>
              <p:nvPr/>
            </p:nvSpPr>
            <p:spPr>
              <a:xfrm>
                <a:off x="6739890" y="4709159"/>
                <a:ext cx="749617" cy="425767"/>
              </a:xfrm>
              <a:custGeom>
                <a:avLst/>
                <a:gdLst/>
                <a:ahLst/>
                <a:cxnLst/>
                <a:rect l="l" t="t" r="r" b="b"/>
                <a:pathLst>
                  <a:path w="749617" h="425767" extrusionOk="0">
                    <a:moveTo>
                      <a:pt x="744855" y="425768"/>
                    </a:moveTo>
                    <a:lnTo>
                      <a:pt x="0" y="425768"/>
                    </a:lnTo>
                    <a:lnTo>
                      <a:pt x="0" y="0"/>
                    </a:lnTo>
                    <a:lnTo>
                      <a:pt x="235267" y="255270"/>
                    </a:lnTo>
                    <a:lnTo>
                      <a:pt x="235267" y="46672"/>
                    </a:lnTo>
                    <a:lnTo>
                      <a:pt x="520065" y="271463"/>
                    </a:lnTo>
                    <a:lnTo>
                      <a:pt x="520065" y="79058"/>
                    </a:lnTo>
                    <a:lnTo>
                      <a:pt x="749617" y="287655"/>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22" name="Google Shape;2122;p44"/>
              <p:cNvSpPr/>
              <p:nvPr/>
            </p:nvSpPr>
            <p:spPr>
              <a:xfrm>
                <a:off x="6739890" y="5002530"/>
                <a:ext cx="749617" cy="9525"/>
              </a:xfrm>
              <a:custGeom>
                <a:avLst/>
                <a:gdLst/>
                <a:ahLst/>
                <a:cxnLst/>
                <a:rect l="l" t="t" r="r" b="b"/>
                <a:pathLst>
                  <a:path w="749617" h="9525" extrusionOk="0">
                    <a:moveTo>
                      <a:pt x="749617" y="0"/>
                    </a:moveTo>
                    <a:lnTo>
                      <a:pt x="0" y="0"/>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23" name="Google Shape;2123;p44"/>
              <p:cNvSpPr/>
              <p:nvPr/>
            </p:nvSpPr>
            <p:spPr>
              <a:xfrm>
                <a:off x="6774180" y="5028247"/>
                <a:ext cx="25717" cy="105727"/>
              </a:xfrm>
              <a:custGeom>
                <a:avLst/>
                <a:gdLst/>
                <a:ahLst/>
                <a:cxnLst/>
                <a:rect l="l" t="t" r="r" b="b"/>
                <a:pathLst>
                  <a:path w="25717" h="105727" extrusionOk="0">
                    <a:moveTo>
                      <a:pt x="0" y="0"/>
                    </a:moveTo>
                    <a:lnTo>
                      <a:pt x="25718" y="0"/>
                    </a:lnTo>
                    <a:lnTo>
                      <a:pt x="25718" y="105728"/>
                    </a:lnTo>
                    <a:lnTo>
                      <a:pt x="0" y="105728"/>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24" name="Google Shape;2124;p44"/>
              <p:cNvSpPr/>
              <p:nvPr/>
            </p:nvSpPr>
            <p:spPr>
              <a:xfrm>
                <a:off x="7000875" y="5028247"/>
                <a:ext cx="25717" cy="105727"/>
              </a:xfrm>
              <a:custGeom>
                <a:avLst/>
                <a:gdLst/>
                <a:ahLst/>
                <a:cxnLst/>
                <a:rect l="l" t="t" r="r" b="b"/>
                <a:pathLst>
                  <a:path w="25717" h="105727" extrusionOk="0">
                    <a:moveTo>
                      <a:pt x="0" y="0"/>
                    </a:moveTo>
                    <a:lnTo>
                      <a:pt x="25718" y="0"/>
                    </a:lnTo>
                    <a:lnTo>
                      <a:pt x="25718" y="105728"/>
                    </a:lnTo>
                    <a:lnTo>
                      <a:pt x="0" y="105728"/>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25" name="Google Shape;2125;p44"/>
              <p:cNvSpPr/>
              <p:nvPr/>
            </p:nvSpPr>
            <p:spPr>
              <a:xfrm>
                <a:off x="7269480" y="5028247"/>
                <a:ext cx="25717" cy="105727"/>
              </a:xfrm>
              <a:custGeom>
                <a:avLst/>
                <a:gdLst/>
                <a:ahLst/>
                <a:cxnLst/>
                <a:rect l="l" t="t" r="r" b="b"/>
                <a:pathLst>
                  <a:path w="25717" h="105727" extrusionOk="0">
                    <a:moveTo>
                      <a:pt x="0" y="0"/>
                    </a:moveTo>
                    <a:lnTo>
                      <a:pt x="25718" y="0"/>
                    </a:lnTo>
                    <a:lnTo>
                      <a:pt x="25718" y="105728"/>
                    </a:lnTo>
                    <a:lnTo>
                      <a:pt x="0" y="105728"/>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26" name="Google Shape;2126;p44"/>
              <p:cNvSpPr/>
              <p:nvPr/>
            </p:nvSpPr>
            <p:spPr>
              <a:xfrm>
                <a:off x="6836092" y="5028247"/>
                <a:ext cx="84772" cy="19050"/>
              </a:xfrm>
              <a:custGeom>
                <a:avLst/>
                <a:gdLst/>
                <a:ahLst/>
                <a:cxnLst/>
                <a:rect l="l" t="t" r="r" b="b"/>
                <a:pathLst>
                  <a:path w="84772" h="19050" extrusionOk="0">
                    <a:moveTo>
                      <a:pt x="0" y="0"/>
                    </a:moveTo>
                    <a:lnTo>
                      <a:pt x="84773" y="0"/>
                    </a:lnTo>
                    <a:lnTo>
                      <a:pt x="84773" y="19050"/>
                    </a:lnTo>
                    <a:lnTo>
                      <a:pt x="0" y="1905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27" name="Google Shape;2127;p44"/>
              <p:cNvSpPr/>
              <p:nvPr/>
            </p:nvSpPr>
            <p:spPr>
              <a:xfrm>
                <a:off x="7072312" y="5028247"/>
                <a:ext cx="84772" cy="19050"/>
              </a:xfrm>
              <a:custGeom>
                <a:avLst/>
                <a:gdLst/>
                <a:ahLst/>
                <a:cxnLst/>
                <a:rect l="l" t="t" r="r" b="b"/>
                <a:pathLst>
                  <a:path w="84772" h="19050" extrusionOk="0">
                    <a:moveTo>
                      <a:pt x="0" y="0"/>
                    </a:moveTo>
                    <a:lnTo>
                      <a:pt x="84772" y="0"/>
                    </a:lnTo>
                    <a:lnTo>
                      <a:pt x="84772" y="19050"/>
                    </a:lnTo>
                    <a:lnTo>
                      <a:pt x="0" y="1905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28" name="Google Shape;2128;p44"/>
              <p:cNvSpPr/>
              <p:nvPr/>
            </p:nvSpPr>
            <p:spPr>
              <a:xfrm>
                <a:off x="7318057" y="5028247"/>
                <a:ext cx="84772" cy="19050"/>
              </a:xfrm>
              <a:custGeom>
                <a:avLst/>
                <a:gdLst/>
                <a:ahLst/>
                <a:cxnLst/>
                <a:rect l="l" t="t" r="r" b="b"/>
                <a:pathLst>
                  <a:path w="84772" h="19050" extrusionOk="0">
                    <a:moveTo>
                      <a:pt x="0" y="0"/>
                    </a:moveTo>
                    <a:lnTo>
                      <a:pt x="84772" y="0"/>
                    </a:lnTo>
                    <a:lnTo>
                      <a:pt x="84772" y="19050"/>
                    </a:lnTo>
                    <a:lnTo>
                      <a:pt x="0" y="1905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29" name="Google Shape;2129;p44"/>
              <p:cNvSpPr/>
              <p:nvPr/>
            </p:nvSpPr>
            <p:spPr>
              <a:xfrm>
                <a:off x="7072312" y="5073967"/>
                <a:ext cx="84772" cy="19050"/>
              </a:xfrm>
              <a:custGeom>
                <a:avLst/>
                <a:gdLst/>
                <a:ahLst/>
                <a:cxnLst/>
                <a:rect l="l" t="t" r="r" b="b"/>
                <a:pathLst>
                  <a:path w="84772" h="19050" extrusionOk="0">
                    <a:moveTo>
                      <a:pt x="0" y="0"/>
                    </a:moveTo>
                    <a:lnTo>
                      <a:pt x="84772" y="0"/>
                    </a:lnTo>
                    <a:lnTo>
                      <a:pt x="84772" y="19050"/>
                    </a:lnTo>
                    <a:lnTo>
                      <a:pt x="0" y="1905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30" name="Google Shape;2130;p44"/>
              <p:cNvSpPr/>
              <p:nvPr/>
            </p:nvSpPr>
            <p:spPr>
              <a:xfrm>
                <a:off x="7318057" y="5073967"/>
                <a:ext cx="84772" cy="19050"/>
              </a:xfrm>
              <a:custGeom>
                <a:avLst/>
                <a:gdLst/>
                <a:ahLst/>
                <a:cxnLst/>
                <a:rect l="l" t="t" r="r" b="b"/>
                <a:pathLst>
                  <a:path w="84772" h="19050" extrusionOk="0">
                    <a:moveTo>
                      <a:pt x="0" y="0"/>
                    </a:moveTo>
                    <a:lnTo>
                      <a:pt x="84772" y="0"/>
                    </a:lnTo>
                    <a:lnTo>
                      <a:pt x="84772" y="19050"/>
                    </a:lnTo>
                    <a:lnTo>
                      <a:pt x="0" y="1905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31" name="Google Shape;2131;p44"/>
              <p:cNvSpPr/>
              <p:nvPr/>
            </p:nvSpPr>
            <p:spPr>
              <a:xfrm>
                <a:off x="6836092" y="5073967"/>
                <a:ext cx="84772" cy="19050"/>
              </a:xfrm>
              <a:custGeom>
                <a:avLst/>
                <a:gdLst/>
                <a:ahLst/>
                <a:cxnLst/>
                <a:rect l="l" t="t" r="r" b="b"/>
                <a:pathLst>
                  <a:path w="84772" h="19050" extrusionOk="0">
                    <a:moveTo>
                      <a:pt x="0" y="0"/>
                    </a:moveTo>
                    <a:lnTo>
                      <a:pt x="84773" y="0"/>
                    </a:lnTo>
                    <a:lnTo>
                      <a:pt x="84773" y="19050"/>
                    </a:lnTo>
                    <a:lnTo>
                      <a:pt x="0" y="1905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32" name="Google Shape;2132;p44"/>
              <p:cNvSpPr/>
              <p:nvPr/>
            </p:nvSpPr>
            <p:spPr>
              <a:xfrm>
                <a:off x="6739890" y="4709159"/>
                <a:ext cx="235267" cy="255270"/>
              </a:xfrm>
              <a:custGeom>
                <a:avLst/>
                <a:gdLst/>
                <a:ahLst/>
                <a:cxnLst/>
                <a:rect l="l" t="t" r="r" b="b"/>
                <a:pathLst>
                  <a:path w="235267" h="255270" extrusionOk="0">
                    <a:moveTo>
                      <a:pt x="0" y="0"/>
                    </a:moveTo>
                    <a:lnTo>
                      <a:pt x="235267" y="255270"/>
                    </a:lnTo>
                    <a:lnTo>
                      <a:pt x="235267" y="127635"/>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33" name="Google Shape;2133;p44"/>
              <p:cNvSpPr/>
              <p:nvPr/>
            </p:nvSpPr>
            <p:spPr>
              <a:xfrm>
                <a:off x="6975157" y="4755832"/>
                <a:ext cx="284797" cy="224790"/>
              </a:xfrm>
              <a:custGeom>
                <a:avLst/>
                <a:gdLst/>
                <a:ahLst/>
                <a:cxnLst/>
                <a:rect l="l" t="t" r="r" b="b"/>
                <a:pathLst>
                  <a:path w="284797" h="224790" extrusionOk="0">
                    <a:moveTo>
                      <a:pt x="0" y="0"/>
                    </a:moveTo>
                    <a:lnTo>
                      <a:pt x="284798" y="224790"/>
                    </a:lnTo>
                    <a:lnTo>
                      <a:pt x="284798" y="112395"/>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34" name="Google Shape;2134;p44"/>
              <p:cNvSpPr/>
              <p:nvPr/>
            </p:nvSpPr>
            <p:spPr>
              <a:xfrm>
                <a:off x="7259955" y="4788217"/>
                <a:ext cx="331469" cy="208597"/>
              </a:xfrm>
              <a:custGeom>
                <a:avLst/>
                <a:gdLst/>
                <a:ahLst/>
                <a:cxnLst/>
                <a:rect l="l" t="t" r="r" b="b"/>
                <a:pathLst>
                  <a:path w="331469" h="208597" extrusionOk="0">
                    <a:moveTo>
                      <a:pt x="0" y="0"/>
                    </a:moveTo>
                    <a:lnTo>
                      <a:pt x="229552" y="208597"/>
                    </a:lnTo>
                    <a:lnTo>
                      <a:pt x="331470" y="208597"/>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35" name="Google Shape;2135;p44"/>
              <p:cNvSpPr/>
              <p:nvPr/>
            </p:nvSpPr>
            <p:spPr>
              <a:xfrm>
                <a:off x="7482840" y="4996815"/>
                <a:ext cx="109537" cy="138112"/>
              </a:xfrm>
              <a:custGeom>
                <a:avLst/>
                <a:gdLst/>
                <a:ahLst/>
                <a:cxnLst/>
                <a:rect l="l" t="t" r="r" b="b"/>
                <a:pathLst>
                  <a:path w="109537" h="138112" extrusionOk="0">
                    <a:moveTo>
                      <a:pt x="0" y="0"/>
                    </a:moveTo>
                    <a:lnTo>
                      <a:pt x="109538" y="0"/>
                    </a:lnTo>
                    <a:lnTo>
                      <a:pt x="109538" y="138113"/>
                    </a:lnTo>
                    <a:lnTo>
                      <a:pt x="0" y="13811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136" name="Google Shape;2136;p44"/>
            <p:cNvSpPr/>
            <p:nvPr/>
          </p:nvSpPr>
          <p:spPr>
            <a:xfrm flipH="1">
              <a:off x="2800824" y="2357668"/>
              <a:ext cx="687324" cy="241599"/>
            </a:xfrm>
            <a:custGeom>
              <a:avLst/>
              <a:gdLst/>
              <a:ahLst/>
              <a:cxnLst/>
              <a:rect l="l" t="t" r="r" b="b"/>
              <a:pathLst>
                <a:path w="624840" h="219635" extrusionOk="0">
                  <a:moveTo>
                    <a:pt x="624840" y="219635"/>
                  </a:moveTo>
                  <a:lnTo>
                    <a:pt x="0" y="219635"/>
                  </a:lnTo>
                  <a:cubicBezTo>
                    <a:pt x="3810" y="184393"/>
                    <a:pt x="27623" y="156770"/>
                    <a:pt x="60008" y="143435"/>
                  </a:cubicBezTo>
                  <a:cubicBezTo>
                    <a:pt x="93345" y="130101"/>
                    <a:pt x="133350" y="136768"/>
                    <a:pt x="160973" y="159628"/>
                  </a:cubicBezTo>
                  <a:cubicBezTo>
                    <a:pt x="165735" y="110098"/>
                    <a:pt x="185738" y="60568"/>
                    <a:pt x="222885" y="28183"/>
                  </a:cubicBezTo>
                  <a:cubicBezTo>
                    <a:pt x="264795" y="-8012"/>
                    <a:pt x="324803" y="-8012"/>
                    <a:pt x="370523" y="20563"/>
                  </a:cubicBezTo>
                  <a:cubicBezTo>
                    <a:pt x="424815" y="53901"/>
                    <a:pt x="435293" y="105335"/>
                    <a:pt x="430530" y="165343"/>
                  </a:cubicBezTo>
                  <a:cubicBezTo>
                    <a:pt x="431483" y="155818"/>
                    <a:pt x="469583" y="139626"/>
                    <a:pt x="478155" y="136768"/>
                  </a:cubicBezTo>
                  <a:cubicBezTo>
                    <a:pt x="498158" y="130101"/>
                    <a:pt x="518160" y="130101"/>
                    <a:pt x="538163" y="137720"/>
                  </a:cubicBezTo>
                  <a:cubicBezTo>
                    <a:pt x="575310" y="150103"/>
                    <a:pt x="604838" y="185345"/>
                    <a:pt x="624840" y="2196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4" name="TextBox 6">
            <a:extLst>
              <a:ext uri="{FF2B5EF4-FFF2-40B4-BE49-F238E27FC236}">
                <a16:creationId xmlns:a16="http://schemas.microsoft.com/office/drawing/2014/main" xmlns="" id="{9406B7DE-AE9E-1747-3F10-7D623B34DA57}"/>
              </a:ext>
            </a:extLst>
          </p:cNvPr>
          <p:cNvSpPr txBox="1"/>
          <p:nvPr/>
        </p:nvSpPr>
        <p:spPr>
          <a:xfrm>
            <a:off x="4062297" y="1343227"/>
            <a:ext cx="4482790" cy="2079095"/>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E1751E">
                    <a:lumMod val="75000"/>
                  </a:srgbClr>
                </a:solidFill>
                <a:effectLst/>
                <a:uLnTx/>
                <a:uFillTx/>
                <a:latin typeface="Arial" panose="020B0604020202020204" pitchFamily="34" charset="0"/>
                <a:cs typeface="Arial" panose="020B0604020202020204" pitchFamily="34" charset="0"/>
                <a:sym typeface="Arial"/>
              </a:rPr>
              <a:t>XIN CHÀO VÀ HẸN GẶP LẠI!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4" name="Arrow: Pentagon 3">
            <a:extLst>
              <a:ext uri="{FF2B5EF4-FFF2-40B4-BE49-F238E27FC236}">
                <a16:creationId xmlns:a16="http://schemas.microsoft.com/office/drawing/2014/main" xmlns="" id="{41643F70-BE65-085A-0A1D-5F45CBEA4007}"/>
              </a:ext>
            </a:extLst>
          </p:cNvPr>
          <p:cNvSpPr/>
          <p:nvPr/>
        </p:nvSpPr>
        <p:spPr>
          <a:xfrm>
            <a:off x="0" y="325765"/>
            <a:ext cx="3285067" cy="685800"/>
          </a:xfrm>
          <a:prstGeom prst="homePlate">
            <a:avLst/>
          </a:prstGeom>
          <a:solidFill>
            <a:srgbClr val="E7A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solidFill>
                  <a:srgbClr val="000000"/>
                </a:solidFill>
              </a:rPr>
              <a:t>Thông tin chung:</a:t>
            </a:r>
          </a:p>
        </p:txBody>
      </p:sp>
      <p:sp>
        <p:nvSpPr>
          <p:cNvPr id="5" name="Rectangle: Rounded Corners 4">
            <a:extLst>
              <a:ext uri="{FF2B5EF4-FFF2-40B4-BE49-F238E27FC236}">
                <a16:creationId xmlns:a16="http://schemas.microsoft.com/office/drawing/2014/main" xmlns="" id="{86868E9D-6A9F-DB69-518A-28F2C335D169}"/>
              </a:ext>
            </a:extLst>
          </p:cNvPr>
          <p:cNvSpPr/>
          <p:nvPr/>
        </p:nvSpPr>
        <p:spPr>
          <a:xfrm>
            <a:off x="499530" y="1434459"/>
            <a:ext cx="1083734" cy="2380015"/>
          </a:xfrm>
          <a:prstGeom prst="roundRect">
            <a:avLst>
              <a:gd name="adj" fmla="val 11348"/>
            </a:avLst>
          </a:prstGeom>
          <a:solidFill>
            <a:srgbClr val="FFFFFF"/>
          </a:solidFill>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tx1"/>
                </a:solidFill>
              </a:rPr>
              <a:t>Nông nghiệp</a:t>
            </a:r>
          </a:p>
        </p:txBody>
      </p:sp>
      <p:sp>
        <p:nvSpPr>
          <p:cNvPr id="8" name="Rectangle: Rounded Corners 7">
            <a:extLst>
              <a:ext uri="{FF2B5EF4-FFF2-40B4-BE49-F238E27FC236}">
                <a16:creationId xmlns:a16="http://schemas.microsoft.com/office/drawing/2014/main" xmlns="" id="{69ACCDD4-ED46-FB3F-39C6-94FE292DD6BB}"/>
              </a:ext>
            </a:extLst>
          </p:cNvPr>
          <p:cNvSpPr/>
          <p:nvPr/>
        </p:nvSpPr>
        <p:spPr>
          <a:xfrm>
            <a:off x="5492445" y="203632"/>
            <a:ext cx="2404534" cy="610040"/>
          </a:xfrm>
          <a:prstGeom prst="roundRect">
            <a:avLst>
              <a:gd name="adj" fmla="val 11348"/>
            </a:avLst>
          </a:prstGeom>
          <a:solidFill>
            <a:srgbClr val="FFFFFF"/>
          </a:solidFill>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Cây lương thực</a:t>
            </a:r>
          </a:p>
        </p:txBody>
      </p:sp>
      <p:sp>
        <p:nvSpPr>
          <p:cNvPr id="10" name="Rectangle: Rounded Corners 9">
            <a:extLst>
              <a:ext uri="{FF2B5EF4-FFF2-40B4-BE49-F238E27FC236}">
                <a16:creationId xmlns:a16="http://schemas.microsoft.com/office/drawing/2014/main" xmlns="" id="{1EE87F7F-E4DA-B49A-9F46-B543D7437B88}"/>
              </a:ext>
            </a:extLst>
          </p:cNvPr>
          <p:cNvSpPr/>
          <p:nvPr/>
        </p:nvSpPr>
        <p:spPr>
          <a:xfrm>
            <a:off x="5494867" y="1607659"/>
            <a:ext cx="2404534" cy="610040"/>
          </a:xfrm>
          <a:prstGeom prst="roundRect">
            <a:avLst>
              <a:gd name="adj" fmla="val 11348"/>
            </a:avLst>
          </a:prstGeom>
          <a:solidFill>
            <a:srgbClr val="FFFFFF"/>
          </a:solidFill>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Cây công nghiệp</a:t>
            </a:r>
          </a:p>
        </p:txBody>
      </p:sp>
      <p:sp>
        <p:nvSpPr>
          <p:cNvPr id="11" name="Rectangle: Rounded Corners 10">
            <a:extLst>
              <a:ext uri="{FF2B5EF4-FFF2-40B4-BE49-F238E27FC236}">
                <a16:creationId xmlns:a16="http://schemas.microsoft.com/office/drawing/2014/main" xmlns="" id="{2917E413-E331-1DD5-E691-896E8B40B759}"/>
              </a:ext>
            </a:extLst>
          </p:cNvPr>
          <p:cNvSpPr/>
          <p:nvPr/>
        </p:nvSpPr>
        <p:spPr>
          <a:xfrm>
            <a:off x="5494867" y="2319446"/>
            <a:ext cx="2404534" cy="610040"/>
          </a:xfrm>
          <a:prstGeom prst="roundRect">
            <a:avLst>
              <a:gd name="adj" fmla="val 11348"/>
            </a:avLst>
          </a:prstGeom>
          <a:solidFill>
            <a:srgbClr val="FFFFFF"/>
          </a:solidFill>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Cây ăn quả</a:t>
            </a:r>
          </a:p>
        </p:txBody>
      </p:sp>
      <p:cxnSp>
        <p:nvCxnSpPr>
          <p:cNvPr id="13" name="Straight Arrow Connector 12">
            <a:extLst>
              <a:ext uri="{FF2B5EF4-FFF2-40B4-BE49-F238E27FC236}">
                <a16:creationId xmlns:a16="http://schemas.microsoft.com/office/drawing/2014/main" xmlns="" id="{95EBA7AF-B39D-5F8E-2A72-E3B35C9BF188}"/>
              </a:ext>
            </a:extLst>
          </p:cNvPr>
          <p:cNvCxnSpPr>
            <a:cxnSpLocks/>
            <a:stCxn id="6" idx="3"/>
            <a:endCxn id="8" idx="1"/>
          </p:cNvCxnSpPr>
          <p:nvPr/>
        </p:nvCxnSpPr>
        <p:spPr>
          <a:xfrm flipV="1">
            <a:off x="4453464" y="508652"/>
            <a:ext cx="1038981" cy="1323961"/>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489BDC3B-C6E1-18FF-012C-A2793D68D8E7}"/>
              </a:ext>
            </a:extLst>
          </p:cNvPr>
          <p:cNvCxnSpPr>
            <a:cxnSpLocks/>
            <a:stCxn id="6" idx="3"/>
            <a:endCxn id="10" idx="1"/>
          </p:cNvCxnSpPr>
          <p:nvPr/>
        </p:nvCxnSpPr>
        <p:spPr>
          <a:xfrm>
            <a:off x="4453464" y="1832613"/>
            <a:ext cx="1041403" cy="80066"/>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xmlns="" id="{A6F2B4C9-986C-4955-F9AD-62655882CF60}"/>
              </a:ext>
            </a:extLst>
          </p:cNvPr>
          <p:cNvCxnSpPr>
            <a:cxnSpLocks/>
            <a:stCxn id="6" idx="3"/>
            <a:endCxn id="11" idx="1"/>
          </p:cNvCxnSpPr>
          <p:nvPr/>
        </p:nvCxnSpPr>
        <p:spPr>
          <a:xfrm>
            <a:off x="4453464" y="1832613"/>
            <a:ext cx="1041403" cy="791853"/>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xmlns="" id="{EE05E282-148A-54B1-B9C9-D3A3A27D86F6}"/>
              </a:ext>
            </a:extLst>
          </p:cNvPr>
          <p:cNvGrpSpPr/>
          <p:nvPr/>
        </p:nvGrpSpPr>
        <p:grpSpPr>
          <a:xfrm>
            <a:off x="1676397" y="1434459"/>
            <a:ext cx="2777067" cy="796308"/>
            <a:chOff x="1676397" y="2285560"/>
            <a:chExt cx="2777067" cy="796308"/>
          </a:xfrm>
        </p:grpSpPr>
        <p:sp>
          <p:nvSpPr>
            <p:cNvPr id="6" name="Rectangle: Rounded Corners 5">
              <a:extLst>
                <a:ext uri="{FF2B5EF4-FFF2-40B4-BE49-F238E27FC236}">
                  <a16:creationId xmlns:a16="http://schemas.microsoft.com/office/drawing/2014/main" xmlns="" id="{007BEDD7-7F7F-6D4F-5E1A-AD307208B0DC}"/>
                </a:ext>
              </a:extLst>
            </p:cNvPr>
            <p:cNvSpPr/>
            <p:nvPr/>
          </p:nvSpPr>
          <p:spPr>
            <a:xfrm>
              <a:off x="2235197" y="2285560"/>
              <a:ext cx="2218267" cy="796308"/>
            </a:xfrm>
            <a:prstGeom prst="roundRect">
              <a:avLst>
                <a:gd name="adj" fmla="val 11348"/>
              </a:avLst>
            </a:prstGeom>
            <a:solidFill>
              <a:srgbClr val="FFFFFF"/>
            </a:solidFill>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Ngành trồng trọt</a:t>
              </a:r>
            </a:p>
          </p:txBody>
        </p:sp>
        <p:sp>
          <p:nvSpPr>
            <p:cNvPr id="25" name="Arrow: Right 24">
              <a:extLst>
                <a:ext uri="{FF2B5EF4-FFF2-40B4-BE49-F238E27FC236}">
                  <a16:creationId xmlns:a16="http://schemas.microsoft.com/office/drawing/2014/main" xmlns="" id="{378E346A-ECCF-76C5-70F2-021769677F80}"/>
                </a:ext>
              </a:extLst>
            </p:cNvPr>
            <p:cNvSpPr/>
            <p:nvPr/>
          </p:nvSpPr>
          <p:spPr>
            <a:xfrm>
              <a:off x="1676397" y="2504855"/>
              <a:ext cx="491067" cy="357717"/>
            </a:xfrm>
            <a:prstGeom prst="rightArrow">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xmlns="" id="{FDF940EF-9AE6-0545-7C68-67107D4C2A4D}"/>
              </a:ext>
            </a:extLst>
          </p:cNvPr>
          <p:cNvGrpSpPr/>
          <p:nvPr/>
        </p:nvGrpSpPr>
        <p:grpSpPr>
          <a:xfrm>
            <a:off x="1676397" y="3018166"/>
            <a:ext cx="2777067" cy="796308"/>
            <a:chOff x="1676397" y="3869267"/>
            <a:chExt cx="2777067" cy="796308"/>
          </a:xfrm>
        </p:grpSpPr>
        <p:sp>
          <p:nvSpPr>
            <p:cNvPr id="7" name="Rectangle: Rounded Corners 6">
              <a:extLst>
                <a:ext uri="{FF2B5EF4-FFF2-40B4-BE49-F238E27FC236}">
                  <a16:creationId xmlns:a16="http://schemas.microsoft.com/office/drawing/2014/main" xmlns="" id="{2A700A8A-0AA1-8924-51DC-FFC4056F10A3}"/>
                </a:ext>
              </a:extLst>
            </p:cNvPr>
            <p:cNvSpPr/>
            <p:nvPr/>
          </p:nvSpPr>
          <p:spPr>
            <a:xfrm>
              <a:off x="2235197" y="3869267"/>
              <a:ext cx="2218267" cy="796308"/>
            </a:xfrm>
            <a:prstGeom prst="roundRect">
              <a:avLst>
                <a:gd name="adj" fmla="val 11348"/>
              </a:avLst>
            </a:prstGeom>
            <a:solidFill>
              <a:srgbClr val="FFFFFF"/>
            </a:solidFill>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Ngành chăn nuôi</a:t>
              </a:r>
            </a:p>
          </p:txBody>
        </p:sp>
        <p:sp>
          <p:nvSpPr>
            <p:cNvPr id="26" name="Arrow: Right 25">
              <a:extLst>
                <a:ext uri="{FF2B5EF4-FFF2-40B4-BE49-F238E27FC236}">
                  <a16:creationId xmlns:a16="http://schemas.microsoft.com/office/drawing/2014/main" xmlns="" id="{C9C29BA3-CAEA-4C73-7577-13783852C70A}"/>
                </a:ext>
              </a:extLst>
            </p:cNvPr>
            <p:cNvSpPr/>
            <p:nvPr/>
          </p:nvSpPr>
          <p:spPr>
            <a:xfrm>
              <a:off x="1676397" y="4088562"/>
              <a:ext cx="491067" cy="357717"/>
            </a:xfrm>
            <a:prstGeom prst="rightArrow">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Freeform 9">
            <a:extLst>
              <a:ext uri="{FF2B5EF4-FFF2-40B4-BE49-F238E27FC236}">
                <a16:creationId xmlns:a16="http://schemas.microsoft.com/office/drawing/2014/main" xmlns="" id="{5BD88243-7A02-A3E5-BB3E-7B4EEB940C8E}"/>
              </a:ext>
            </a:extLst>
          </p:cNvPr>
          <p:cNvSpPr/>
          <p:nvPr/>
        </p:nvSpPr>
        <p:spPr>
          <a:xfrm>
            <a:off x="4588933" y="3042030"/>
            <a:ext cx="934329" cy="915281"/>
          </a:xfrm>
          <a:custGeom>
            <a:avLst/>
            <a:gdLst/>
            <a:ahLst/>
            <a:cxnLst/>
            <a:rect l="l" t="t" r="r" b="b"/>
            <a:pathLst>
              <a:path w="2015383" h="2056514">
                <a:moveTo>
                  <a:pt x="0" y="0"/>
                </a:moveTo>
                <a:lnTo>
                  <a:pt x="2015383" y="0"/>
                </a:lnTo>
                <a:lnTo>
                  <a:pt x="2015383" y="2056513"/>
                </a:lnTo>
                <a:lnTo>
                  <a:pt x="0" y="2056513"/>
                </a:lnTo>
                <a:lnTo>
                  <a:pt x="0" y="0"/>
                </a:lnTo>
                <a:close/>
              </a:path>
            </a:pathLst>
          </a:custGeom>
          <a:blipFill>
            <a:blip r:embed="rId3"/>
            <a:stretch>
              <a:fillRect/>
            </a:stretch>
          </a:blipFill>
        </p:spPr>
        <p:txBody>
          <a:bodyPr/>
          <a:lstStyle/>
          <a:p>
            <a:endParaRPr lang="en-US"/>
          </a:p>
        </p:txBody>
      </p:sp>
      <p:sp>
        <p:nvSpPr>
          <p:cNvPr id="29" name="Freeform 10">
            <a:extLst>
              <a:ext uri="{FF2B5EF4-FFF2-40B4-BE49-F238E27FC236}">
                <a16:creationId xmlns:a16="http://schemas.microsoft.com/office/drawing/2014/main" xmlns="" id="{7CF60B6A-B475-7495-04A6-23D3036F6BEE}"/>
              </a:ext>
            </a:extLst>
          </p:cNvPr>
          <p:cNvSpPr/>
          <p:nvPr/>
        </p:nvSpPr>
        <p:spPr>
          <a:xfrm>
            <a:off x="7447045" y="3018166"/>
            <a:ext cx="706971" cy="915281"/>
          </a:xfrm>
          <a:custGeom>
            <a:avLst/>
            <a:gdLst/>
            <a:ahLst/>
            <a:cxnLst/>
            <a:rect l="l" t="t" r="r" b="b"/>
            <a:pathLst>
              <a:path w="1350505" h="1740715">
                <a:moveTo>
                  <a:pt x="0" y="0"/>
                </a:moveTo>
                <a:lnTo>
                  <a:pt x="1350505" y="0"/>
                </a:lnTo>
                <a:lnTo>
                  <a:pt x="1350505" y="1740715"/>
                </a:lnTo>
                <a:lnTo>
                  <a:pt x="0" y="1740715"/>
                </a:lnTo>
                <a:lnTo>
                  <a:pt x="0" y="0"/>
                </a:lnTo>
                <a:close/>
              </a:path>
            </a:pathLst>
          </a:custGeom>
          <a:blipFill>
            <a:blip r:embed="rId4"/>
            <a:stretch>
              <a:fillRect/>
            </a:stretch>
          </a:blipFill>
        </p:spPr>
        <p:txBody>
          <a:bodyPr/>
          <a:lstStyle/>
          <a:p>
            <a:endParaRPr lang="en-US"/>
          </a:p>
        </p:txBody>
      </p:sp>
      <p:sp>
        <p:nvSpPr>
          <p:cNvPr id="30" name="Freeform 11">
            <a:extLst>
              <a:ext uri="{FF2B5EF4-FFF2-40B4-BE49-F238E27FC236}">
                <a16:creationId xmlns:a16="http://schemas.microsoft.com/office/drawing/2014/main" xmlns="" id="{DC78AFF7-3CB1-3527-E2C6-01D825831AE6}"/>
              </a:ext>
            </a:extLst>
          </p:cNvPr>
          <p:cNvSpPr/>
          <p:nvPr/>
        </p:nvSpPr>
        <p:spPr>
          <a:xfrm>
            <a:off x="5534370" y="3045936"/>
            <a:ext cx="934329" cy="887511"/>
          </a:xfrm>
          <a:custGeom>
            <a:avLst/>
            <a:gdLst/>
            <a:ahLst/>
            <a:cxnLst/>
            <a:rect l="l" t="t" r="r" b="b"/>
            <a:pathLst>
              <a:path w="2690568" h="2272409">
                <a:moveTo>
                  <a:pt x="0" y="0"/>
                </a:moveTo>
                <a:lnTo>
                  <a:pt x="2690568" y="0"/>
                </a:lnTo>
                <a:lnTo>
                  <a:pt x="2690568" y="2272408"/>
                </a:lnTo>
                <a:lnTo>
                  <a:pt x="0" y="2272408"/>
                </a:lnTo>
                <a:lnTo>
                  <a:pt x="0" y="0"/>
                </a:lnTo>
                <a:close/>
              </a:path>
            </a:pathLst>
          </a:custGeom>
          <a:blipFill>
            <a:blip r:embed="rId5"/>
            <a:stretch>
              <a:fillRect/>
            </a:stretch>
          </a:blipFill>
        </p:spPr>
        <p:txBody>
          <a:bodyPr/>
          <a:lstStyle/>
          <a:p>
            <a:endParaRPr lang="en-US"/>
          </a:p>
        </p:txBody>
      </p:sp>
      <p:sp>
        <p:nvSpPr>
          <p:cNvPr id="31" name="Freeform 12">
            <a:extLst>
              <a:ext uri="{FF2B5EF4-FFF2-40B4-BE49-F238E27FC236}">
                <a16:creationId xmlns:a16="http://schemas.microsoft.com/office/drawing/2014/main" xmlns="" id="{F79CA465-8894-52E9-1E8C-1A4F3D95EC41}"/>
              </a:ext>
            </a:extLst>
          </p:cNvPr>
          <p:cNvSpPr/>
          <p:nvPr/>
        </p:nvSpPr>
        <p:spPr>
          <a:xfrm>
            <a:off x="8301561" y="2993206"/>
            <a:ext cx="549322" cy="939145"/>
          </a:xfrm>
          <a:custGeom>
            <a:avLst/>
            <a:gdLst/>
            <a:ahLst/>
            <a:cxnLst/>
            <a:rect l="l" t="t" r="r" b="b"/>
            <a:pathLst>
              <a:path w="1024846" h="1740715">
                <a:moveTo>
                  <a:pt x="0" y="0"/>
                </a:moveTo>
                <a:lnTo>
                  <a:pt x="1024846" y="0"/>
                </a:lnTo>
                <a:lnTo>
                  <a:pt x="1024846" y="1740715"/>
                </a:lnTo>
                <a:lnTo>
                  <a:pt x="0" y="1740715"/>
                </a:lnTo>
                <a:lnTo>
                  <a:pt x="0" y="0"/>
                </a:lnTo>
                <a:close/>
              </a:path>
            </a:pathLst>
          </a:custGeom>
          <a:blipFill>
            <a:blip r:embed="rId6"/>
            <a:stretch>
              <a:fillRect/>
            </a:stretch>
          </a:blipFill>
        </p:spPr>
        <p:txBody>
          <a:bodyPr/>
          <a:lstStyle/>
          <a:p>
            <a:endParaRPr lang="en-US"/>
          </a:p>
        </p:txBody>
      </p:sp>
      <p:sp>
        <p:nvSpPr>
          <p:cNvPr id="32" name="Freeform 13">
            <a:extLst>
              <a:ext uri="{FF2B5EF4-FFF2-40B4-BE49-F238E27FC236}">
                <a16:creationId xmlns:a16="http://schemas.microsoft.com/office/drawing/2014/main" xmlns="" id="{50228418-C68B-41E8-84E5-EAA1382D74C3}"/>
              </a:ext>
            </a:extLst>
          </p:cNvPr>
          <p:cNvSpPr/>
          <p:nvPr/>
        </p:nvSpPr>
        <p:spPr>
          <a:xfrm>
            <a:off x="6546935" y="3137139"/>
            <a:ext cx="752565" cy="796308"/>
          </a:xfrm>
          <a:custGeom>
            <a:avLst/>
            <a:gdLst/>
            <a:ahLst/>
            <a:cxnLst/>
            <a:rect l="l" t="t" r="r" b="b"/>
            <a:pathLst>
              <a:path w="2060018" h="1740715">
                <a:moveTo>
                  <a:pt x="0" y="0"/>
                </a:moveTo>
                <a:lnTo>
                  <a:pt x="2060018" y="0"/>
                </a:lnTo>
                <a:lnTo>
                  <a:pt x="2060018" y="1740715"/>
                </a:lnTo>
                <a:lnTo>
                  <a:pt x="0" y="1740715"/>
                </a:lnTo>
                <a:lnTo>
                  <a:pt x="0" y="0"/>
                </a:lnTo>
                <a:close/>
              </a:path>
            </a:pathLst>
          </a:custGeom>
          <a:blipFill>
            <a:blip r:embed="rId7"/>
            <a:stretch>
              <a:fillRect/>
            </a:stretch>
          </a:blipFill>
        </p:spPr>
        <p:txBody>
          <a:bodyPr/>
          <a:lstStyle/>
          <a:p>
            <a:endParaRPr lang="en-US"/>
          </a:p>
        </p:txBody>
      </p:sp>
      <p:grpSp>
        <p:nvGrpSpPr>
          <p:cNvPr id="15" name="Group 14">
            <a:extLst>
              <a:ext uri="{FF2B5EF4-FFF2-40B4-BE49-F238E27FC236}">
                <a16:creationId xmlns:a16="http://schemas.microsoft.com/office/drawing/2014/main" xmlns="" id="{DF138967-D553-7C13-899D-2B884BEA1050}"/>
              </a:ext>
            </a:extLst>
          </p:cNvPr>
          <p:cNvGrpSpPr/>
          <p:nvPr/>
        </p:nvGrpSpPr>
        <p:grpSpPr>
          <a:xfrm>
            <a:off x="589691" y="3980013"/>
            <a:ext cx="7964618" cy="958660"/>
            <a:chOff x="631654" y="4038318"/>
            <a:chExt cx="7964618" cy="958660"/>
          </a:xfrm>
        </p:grpSpPr>
        <p:sp>
          <p:nvSpPr>
            <p:cNvPr id="2" name="Arrow: Notched Right 1">
              <a:extLst>
                <a:ext uri="{FF2B5EF4-FFF2-40B4-BE49-F238E27FC236}">
                  <a16:creationId xmlns:a16="http://schemas.microsoft.com/office/drawing/2014/main" xmlns="" id="{57D1FDCB-66B7-E632-FE90-21F333878375}"/>
                </a:ext>
              </a:extLst>
            </p:cNvPr>
            <p:cNvSpPr/>
            <p:nvPr/>
          </p:nvSpPr>
          <p:spPr>
            <a:xfrm>
              <a:off x="631654" y="4282014"/>
              <a:ext cx="548640" cy="471268"/>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BB6EA16B-8B10-0EB7-3342-3E240F26CE52}"/>
                </a:ext>
              </a:extLst>
            </p:cNvPr>
            <p:cNvSpPr txBox="1"/>
            <p:nvPr/>
          </p:nvSpPr>
          <p:spPr>
            <a:xfrm>
              <a:off x="1180294" y="4038318"/>
              <a:ext cx="7415978" cy="958660"/>
            </a:xfrm>
            <a:prstGeom prst="rect">
              <a:avLst/>
            </a:prstGeom>
            <a:noFill/>
          </p:spPr>
          <p:txBody>
            <a:bodyPr wrap="square">
              <a:spAutoFit/>
            </a:bodyPr>
            <a:lstStyle/>
            <a:p>
              <a:pPr algn="just">
                <a:lnSpc>
                  <a:spcPct val="150000"/>
                </a:lnSpc>
              </a:pPr>
              <a:r>
                <a:rPr lang="vi-VN" sz="2000" b="1" i="1">
                  <a:solidFill>
                    <a:srgbClr val="FF0000"/>
                  </a:solidFill>
                </a:rPr>
                <a:t>Mỗi mảng đều có những thành tựu và hướng phát triển khác nhau nhằm phục vụ tốt ngành kinh tế của nước nhà. </a:t>
              </a:r>
              <a:endParaRPr lang="en-US" sz="2000" b="1" i="1">
                <a:solidFill>
                  <a:srgbClr val="FF0000"/>
                </a:solidFill>
              </a:endParaRPr>
            </a:p>
          </p:txBody>
        </p:sp>
      </p:grpSp>
      <p:sp>
        <p:nvSpPr>
          <p:cNvPr id="9" name="Rectangle: Rounded Corners 8">
            <a:extLst>
              <a:ext uri="{FF2B5EF4-FFF2-40B4-BE49-F238E27FC236}">
                <a16:creationId xmlns:a16="http://schemas.microsoft.com/office/drawing/2014/main" xmlns="" id="{DF4BFA4C-0D08-9C64-8E12-27219ECFF83E}"/>
              </a:ext>
            </a:extLst>
          </p:cNvPr>
          <p:cNvSpPr/>
          <p:nvPr/>
        </p:nvSpPr>
        <p:spPr>
          <a:xfrm>
            <a:off x="5492445" y="902352"/>
            <a:ext cx="2404534" cy="610040"/>
          </a:xfrm>
          <a:prstGeom prst="roundRect">
            <a:avLst>
              <a:gd name="adj" fmla="val 11348"/>
            </a:avLst>
          </a:prstGeom>
          <a:solidFill>
            <a:srgbClr val="FFFFFF"/>
          </a:solidFill>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Cây rau đậu </a:t>
            </a:r>
          </a:p>
        </p:txBody>
      </p:sp>
      <p:cxnSp>
        <p:nvCxnSpPr>
          <p:cNvPr id="16" name="Straight Arrow Connector 15">
            <a:extLst>
              <a:ext uri="{FF2B5EF4-FFF2-40B4-BE49-F238E27FC236}">
                <a16:creationId xmlns:a16="http://schemas.microsoft.com/office/drawing/2014/main" xmlns="" id="{1A3C8FEB-B200-4A10-3C71-2DBF763F72B8}"/>
              </a:ext>
            </a:extLst>
          </p:cNvPr>
          <p:cNvCxnSpPr>
            <a:cxnSpLocks/>
            <a:stCxn id="6" idx="3"/>
            <a:endCxn id="9" idx="1"/>
          </p:cNvCxnSpPr>
          <p:nvPr/>
        </p:nvCxnSpPr>
        <p:spPr>
          <a:xfrm flipV="1">
            <a:off x="4453464" y="1207372"/>
            <a:ext cx="1038981" cy="625241"/>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1551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left)">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par>
                          <p:cTn id="23" fill="hold">
                            <p:stCondLst>
                              <p:cond delay="500"/>
                            </p:stCondLst>
                            <p:childTnLst>
                              <p:par>
                                <p:cTn id="24" presetID="16" presetClass="entr" presetSubtype="21"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par>
                          <p:cTn id="32" fill="hold">
                            <p:stCondLst>
                              <p:cond delay="500"/>
                            </p:stCondLst>
                            <p:childTnLst>
                              <p:par>
                                <p:cTn id="33" presetID="16" presetClass="entr" presetSubtype="21"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par>
                          <p:cTn id="41" fill="hold">
                            <p:stCondLst>
                              <p:cond delay="500"/>
                            </p:stCondLst>
                            <p:childTnLst>
                              <p:par>
                                <p:cTn id="42" presetID="16" presetClass="entr" presetSubtype="21"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arn(inVertical)">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left)">
                                      <p:cBhvr>
                                        <p:cTn id="49" dur="500"/>
                                        <p:tgtEl>
                                          <p:spTgt spid="22"/>
                                        </p:tgtEl>
                                      </p:cBhvr>
                                    </p:animEffect>
                                  </p:childTnLst>
                                </p:cTn>
                              </p:par>
                            </p:childTnLst>
                          </p:cTn>
                        </p:par>
                        <p:par>
                          <p:cTn id="50" fill="hold">
                            <p:stCondLst>
                              <p:cond delay="500"/>
                            </p:stCondLst>
                            <p:childTnLst>
                              <p:par>
                                <p:cTn id="51" presetID="16" presetClass="entr" presetSubtype="21"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barn(inVertical)">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wipe(left)">
                                      <p:cBhvr>
                                        <p:cTn id="58" dur="500"/>
                                        <p:tgtEl>
                                          <p:spTgt spid="37"/>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p:cTn id="63" dur="500" fill="hold"/>
                                        <p:tgtEl>
                                          <p:spTgt spid="28"/>
                                        </p:tgtEl>
                                        <p:attrNameLst>
                                          <p:attrName>ppt_w</p:attrName>
                                        </p:attrNameLst>
                                      </p:cBhvr>
                                      <p:tavLst>
                                        <p:tav tm="0">
                                          <p:val>
                                            <p:fltVal val="0"/>
                                          </p:val>
                                        </p:tav>
                                        <p:tav tm="100000">
                                          <p:val>
                                            <p:strVal val="#ppt_w"/>
                                          </p:val>
                                        </p:tav>
                                      </p:tavLst>
                                    </p:anim>
                                    <p:anim calcmode="lin" valueType="num">
                                      <p:cBhvr>
                                        <p:cTn id="64" dur="500" fill="hold"/>
                                        <p:tgtEl>
                                          <p:spTgt spid="28"/>
                                        </p:tgtEl>
                                        <p:attrNameLst>
                                          <p:attrName>ppt_h</p:attrName>
                                        </p:attrNameLst>
                                      </p:cBhvr>
                                      <p:tavLst>
                                        <p:tav tm="0">
                                          <p:val>
                                            <p:fltVal val="0"/>
                                          </p:val>
                                        </p:tav>
                                        <p:tav tm="100000">
                                          <p:val>
                                            <p:strVal val="#ppt_h"/>
                                          </p:val>
                                        </p:tav>
                                      </p:tavLst>
                                    </p:anim>
                                    <p:animEffect transition="in" filter="fade">
                                      <p:cBhvr>
                                        <p:cTn id="65" dur="500"/>
                                        <p:tgtEl>
                                          <p:spTgt spid="28"/>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30"/>
                                        </p:tgtEl>
                                        <p:attrNameLst>
                                          <p:attrName>style.visibility</p:attrName>
                                        </p:attrNameLst>
                                      </p:cBhvr>
                                      <p:to>
                                        <p:strVal val="visible"/>
                                      </p:to>
                                    </p:set>
                                    <p:anim calcmode="lin" valueType="num">
                                      <p:cBhvr>
                                        <p:cTn id="68" dur="500" fill="hold"/>
                                        <p:tgtEl>
                                          <p:spTgt spid="30"/>
                                        </p:tgtEl>
                                        <p:attrNameLst>
                                          <p:attrName>ppt_w</p:attrName>
                                        </p:attrNameLst>
                                      </p:cBhvr>
                                      <p:tavLst>
                                        <p:tav tm="0">
                                          <p:val>
                                            <p:fltVal val="0"/>
                                          </p:val>
                                        </p:tav>
                                        <p:tav tm="100000">
                                          <p:val>
                                            <p:strVal val="#ppt_w"/>
                                          </p:val>
                                        </p:tav>
                                      </p:tavLst>
                                    </p:anim>
                                    <p:anim calcmode="lin" valueType="num">
                                      <p:cBhvr>
                                        <p:cTn id="69" dur="500" fill="hold"/>
                                        <p:tgtEl>
                                          <p:spTgt spid="30"/>
                                        </p:tgtEl>
                                        <p:attrNameLst>
                                          <p:attrName>ppt_h</p:attrName>
                                        </p:attrNameLst>
                                      </p:cBhvr>
                                      <p:tavLst>
                                        <p:tav tm="0">
                                          <p:val>
                                            <p:fltVal val="0"/>
                                          </p:val>
                                        </p:tav>
                                        <p:tav tm="100000">
                                          <p:val>
                                            <p:strVal val="#ppt_h"/>
                                          </p:val>
                                        </p:tav>
                                      </p:tavLst>
                                    </p:anim>
                                    <p:animEffect transition="in" filter="fade">
                                      <p:cBhvr>
                                        <p:cTn id="70" dur="500"/>
                                        <p:tgtEl>
                                          <p:spTgt spid="30"/>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anim calcmode="lin" valueType="num">
                                      <p:cBhvr>
                                        <p:cTn id="73" dur="500" fill="hold"/>
                                        <p:tgtEl>
                                          <p:spTgt spid="32"/>
                                        </p:tgtEl>
                                        <p:attrNameLst>
                                          <p:attrName>ppt_w</p:attrName>
                                        </p:attrNameLst>
                                      </p:cBhvr>
                                      <p:tavLst>
                                        <p:tav tm="0">
                                          <p:val>
                                            <p:fltVal val="0"/>
                                          </p:val>
                                        </p:tav>
                                        <p:tav tm="100000">
                                          <p:val>
                                            <p:strVal val="#ppt_w"/>
                                          </p:val>
                                        </p:tav>
                                      </p:tavLst>
                                    </p:anim>
                                    <p:anim calcmode="lin" valueType="num">
                                      <p:cBhvr>
                                        <p:cTn id="74" dur="500" fill="hold"/>
                                        <p:tgtEl>
                                          <p:spTgt spid="32"/>
                                        </p:tgtEl>
                                        <p:attrNameLst>
                                          <p:attrName>ppt_h</p:attrName>
                                        </p:attrNameLst>
                                      </p:cBhvr>
                                      <p:tavLst>
                                        <p:tav tm="0">
                                          <p:val>
                                            <p:fltVal val="0"/>
                                          </p:val>
                                        </p:tav>
                                        <p:tav tm="100000">
                                          <p:val>
                                            <p:strVal val="#ppt_h"/>
                                          </p:val>
                                        </p:tav>
                                      </p:tavLst>
                                    </p:anim>
                                    <p:animEffect transition="in" filter="fade">
                                      <p:cBhvr>
                                        <p:cTn id="75" dur="500"/>
                                        <p:tgtEl>
                                          <p:spTgt spid="32"/>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29"/>
                                        </p:tgtEl>
                                        <p:attrNameLst>
                                          <p:attrName>style.visibility</p:attrName>
                                        </p:attrNameLst>
                                      </p:cBhvr>
                                      <p:to>
                                        <p:strVal val="visible"/>
                                      </p:to>
                                    </p:set>
                                    <p:anim calcmode="lin" valueType="num">
                                      <p:cBhvr>
                                        <p:cTn id="78" dur="500" fill="hold"/>
                                        <p:tgtEl>
                                          <p:spTgt spid="29"/>
                                        </p:tgtEl>
                                        <p:attrNameLst>
                                          <p:attrName>ppt_w</p:attrName>
                                        </p:attrNameLst>
                                      </p:cBhvr>
                                      <p:tavLst>
                                        <p:tav tm="0">
                                          <p:val>
                                            <p:fltVal val="0"/>
                                          </p:val>
                                        </p:tav>
                                        <p:tav tm="100000">
                                          <p:val>
                                            <p:strVal val="#ppt_w"/>
                                          </p:val>
                                        </p:tav>
                                      </p:tavLst>
                                    </p:anim>
                                    <p:anim calcmode="lin" valueType="num">
                                      <p:cBhvr>
                                        <p:cTn id="79" dur="500" fill="hold"/>
                                        <p:tgtEl>
                                          <p:spTgt spid="29"/>
                                        </p:tgtEl>
                                        <p:attrNameLst>
                                          <p:attrName>ppt_h</p:attrName>
                                        </p:attrNameLst>
                                      </p:cBhvr>
                                      <p:tavLst>
                                        <p:tav tm="0">
                                          <p:val>
                                            <p:fltVal val="0"/>
                                          </p:val>
                                        </p:tav>
                                        <p:tav tm="100000">
                                          <p:val>
                                            <p:strVal val="#ppt_h"/>
                                          </p:val>
                                        </p:tav>
                                      </p:tavLst>
                                    </p:anim>
                                    <p:animEffect transition="in" filter="fade">
                                      <p:cBhvr>
                                        <p:cTn id="80" dur="500"/>
                                        <p:tgtEl>
                                          <p:spTgt spid="29"/>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anim calcmode="lin" valueType="num">
                                      <p:cBhvr>
                                        <p:cTn id="83" dur="500" fill="hold"/>
                                        <p:tgtEl>
                                          <p:spTgt spid="31"/>
                                        </p:tgtEl>
                                        <p:attrNameLst>
                                          <p:attrName>ppt_w</p:attrName>
                                        </p:attrNameLst>
                                      </p:cBhvr>
                                      <p:tavLst>
                                        <p:tav tm="0">
                                          <p:val>
                                            <p:fltVal val="0"/>
                                          </p:val>
                                        </p:tav>
                                        <p:tav tm="100000">
                                          <p:val>
                                            <p:strVal val="#ppt_w"/>
                                          </p:val>
                                        </p:tav>
                                      </p:tavLst>
                                    </p:anim>
                                    <p:anim calcmode="lin" valueType="num">
                                      <p:cBhvr>
                                        <p:cTn id="84" dur="500" fill="hold"/>
                                        <p:tgtEl>
                                          <p:spTgt spid="31"/>
                                        </p:tgtEl>
                                        <p:attrNameLst>
                                          <p:attrName>ppt_h</p:attrName>
                                        </p:attrNameLst>
                                      </p:cBhvr>
                                      <p:tavLst>
                                        <p:tav tm="0">
                                          <p:val>
                                            <p:fltVal val="0"/>
                                          </p:val>
                                        </p:tav>
                                        <p:tav tm="100000">
                                          <p:val>
                                            <p:strVal val="#ppt_h"/>
                                          </p:val>
                                        </p:tav>
                                      </p:tavLst>
                                    </p:anim>
                                    <p:animEffect transition="in" filter="fade">
                                      <p:cBhvr>
                                        <p:cTn id="85" dur="500"/>
                                        <p:tgtEl>
                                          <p:spTgt spid="31"/>
                                        </p:tgtEl>
                                      </p:cBhvr>
                                    </p:animEffect>
                                  </p:childTnLst>
                                </p:cTn>
                              </p:par>
                            </p:childTnLst>
                          </p:cTn>
                        </p:par>
                      </p:childTnLst>
                    </p:cTn>
                  </p:par>
                  <p:par>
                    <p:cTn id="86" fill="hold">
                      <p:stCondLst>
                        <p:cond delay="indefinite"/>
                      </p:stCondLst>
                      <p:childTnLst>
                        <p:par>
                          <p:cTn id="87" fill="hold">
                            <p:stCondLst>
                              <p:cond delay="0"/>
                            </p:stCondLst>
                            <p:childTnLst>
                              <p:par>
                                <p:cTn id="88" presetID="2" presetClass="entr" presetSubtype="8" fill="hold" nodeType="clickEffect">
                                  <p:stCondLst>
                                    <p:cond delay="0"/>
                                  </p:stCondLst>
                                  <p:childTnLst>
                                    <p:set>
                                      <p:cBhvr>
                                        <p:cTn id="89" dur="1" fill="hold">
                                          <p:stCondLst>
                                            <p:cond delay="0"/>
                                          </p:stCondLst>
                                        </p:cTn>
                                        <p:tgtEl>
                                          <p:spTgt spid="15"/>
                                        </p:tgtEl>
                                        <p:attrNameLst>
                                          <p:attrName>style.visibility</p:attrName>
                                        </p:attrNameLst>
                                      </p:cBhvr>
                                      <p:to>
                                        <p:strVal val="visible"/>
                                      </p:to>
                                    </p:set>
                                    <p:anim calcmode="lin" valueType="num">
                                      <p:cBhvr additive="base">
                                        <p:cTn id="90" dur="500" fill="hold"/>
                                        <p:tgtEl>
                                          <p:spTgt spid="15"/>
                                        </p:tgtEl>
                                        <p:attrNameLst>
                                          <p:attrName>ppt_x</p:attrName>
                                        </p:attrNameLst>
                                      </p:cBhvr>
                                      <p:tavLst>
                                        <p:tav tm="0">
                                          <p:val>
                                            <p:strVal val="0-#ppt_w/2"/>
                                          </p:val>
                                        </p:tav>
                                        <p:tav tm="100000">
                                          <p:val>
                                            <p:strVal val="#ppt_x"/>
                                          </p:val>
                                        </p:tav>
                                      </p:tavLst>
                                    </p:anim>
                                    <p:anim calcmode="lin" valueType="num">
                                      <p:cBhvr additive="base">
                                        <p:cTn id="91"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10" grpId="0" animBg="1"/>
      <p:bldP spid="11" grpId="0" animBg="1"/>
      <p:bldP spid="28" grpId="0" animBg="1"/>
      <p:bldP spid="29" grpId="0" animBg="1"/>
      <p:bldP spid="30" grpId="0" animBg="1"/>
      <p:bldP spid="31" grpId="0" animBg="1"/>
      <p:bldP spid="32"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07BB49B9-33B4-8438-3893-44FB7AD7B9E0}"/>
              </a:ext>
            </a:extLst>
          </p:cNvPr>
          <p:cNvGrpSpPr/>
          <p:nvPr/>
        </p:nvGrpSpPr>
        <p:grpSpPr>
          <a:xfrm>
            <a:off x="402166" y="237066"/>
            <a:ext cx="8339667" cy="1058333"/>
            <a:chOff x="609600" y="237066"/>
            <a:chExt cx="8339667" cy="1058333"/>
          </a:xfrm>
        </p:grpSpPr>
        <p:sp>
          <p:nvSpPr>
            <p:cNvPr id="9" name="Rectangle: Rounded Corners 8">
              <a:extLst>
                <a:ext uri="{FF2B5EF4-FFF2-40B4-BE49-F238E27FC236}">
                  <a16:creationId xmlns:a16="http://schemas.microsoft.com/office/drawing/2014/main" xmlns="" id="{5A1E9469-80C2-5D75-4861-AEDF810ED153}"/>
                </a:ext>
              </a:extLst>
            </p:cNvPr>
            <p:cNvSpPr/>
            <p:nvPr/>
          </p:nvSpPr>
          <p:spPr>
            <a:xfrm>
              <a:off x="609600" y="279400"/>
              <a:ext cx="7924800" cy="973667"/>
            </a:xfrm>
            <a:prstGeom prst="roundRect">
              <a:avLst/>
            </a:prstGeom>
            <a:solidFill>
              <a:srgbClr val="FFFFFF"/>
            </a:solidFill>
            <a:ln>
              <a:solidFill>
                <a:srgbClr val="86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Nông nghiệp nước ta đang phát triển theo hướng nào, </a:t>
              </a:r>
            </a:p>
            <a:p>
              <a:pPr algn="ctr">
                <a:lnSpc>
                  <a:spcPct val="150000"/>
                </a:lnSpc>
              </a:pPr>
              <a:r>
                <a:rPr lang="en-US" sz="2000">
                  <a:solidFill>
                    <a:srgbClr val="000000"/>
                  </a:solidFill>
                </a:rPr>
                <a:t>cơ cấu thay đổi ra sao?</a:t>
              </a:r>
            </a:p>
          </p:txBody>
        </p:sp>
        <p:sp>
          <p:nvSpPr>
            <p:cNvPr id="10" name="Freeform 5">
              <a:extLst>
                <a:ext uri="{FF2B5EF4-FFF2-40B4-BE49-F238E27FC236}">
                  <a16:creationId xmlns:a16="http://schemas.microsoft.com/office/drawing/2014/main" xmlns="" id="{D44BA7E3-D93B-2AB3-06D4-4418FDB1AC17}"/>
                </a:ext>
              </a:extLst>
            </p:cNvPr>
            <p:cNvSpPr/>
            <p:nvPr/>
          </p:nvSpPr>
          <p:spPr>
            <a:xfrm>
              <a:off x="7844101" y="237066"/>
              <a:ext cx="1105166" cy="1058333"/>
            </a:xfrm>
            <a:custGeom>
              <a:avLst/>
              <a:gdLst/>
              <a:ahLst/>
              <a:cxnLst/>
              <a:rect l="l" t="t" r="r" b="b"/>
              <a:pathLst>
                <a:path w="2719563" h="2575033">
                  <a:moveTo>
                    <a:pt x="0" y="0"/>
                  </a:moveTo>
                  <a:lnTo>
                    <a:pt x="2719562" y="0"/>
                  </a:lnTo>
                  <a:lnTo>
                    <a:pt x="2719562" y="2575033"/>
                  </a:lnTo>
                  <a:lnTo>
                    <a:pt x="0" y="2575033"/>
                  </a:lnTo>
                  <a:lnTo>
                    <a:pt x="0" y="0"/>
                  </a:lnTo>
                  <a:close/>
                </a:path>
              </a:pathLst>
            </a:custGeom>
            <a:blipFill>
              <a:blip r:embed="rId2"/>
              <a:stretch>
                <a:fillRect/>
              </a:stretch>
            </a:blipFill>
          </p:spPr>
          <p:txBody>
            <a:bodyPr/>
            <a:lstStyle/>
            <a:p>
              <a:endParaRPr lang="en-US"/>
            </a:p>
          </p:txBody>
        </p:sp>
      </p:grpSp>
      <p:sp>
        <p:nvSpPr>
          <p:cNvPr id="2" name="TextBox 1">
            <a:extLst>
              <a:ext uri="{FF2B5EF4-FFF2-40B4-BE49-F238E27FC236}">
                <a16:creationId xmlns:a16="http://schemas.microsoft.com/office/drawing/2014/main" xmlns="" id="{59FCF0A3-5A63-9B1C-0554-03CE813A7092}"/>
              </a:ext>
            </a:extLst>
          </p:cNvPr>
          <p:cNvSpPr txBox="1"/>
          <p:nvPr/>
        </p:nvSpPr>
        <p:spPr>
          <a:xfrm>
            <a:off x="492369" y="1445846"/>
            <a:ext cx="8159262" cy="2805320"/>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2000"/>
              <a:t>Nông nghiệp nước ta đang phát triển theo hướng sản xuất hàng hóa, liên kết theo chuỗi giá trị, được ứng dụng khoa học công nghệ.</a:t>
            </a:r>
          </a:p>
          <a:p>
            <a:pPr marL="342900" indent="-342900" algn="just">
              <a:lnSpc>
                <a:spcPct val="150000"/>
              </a:lnSpc>
              <a:buFont typeface="Arial" panose="020B0604020202020204" pitchFamily="34" charset="0"/>
              <a:buChar char="•"/>
            </a:pPr>
            <a:r>
              <a:rPr lang="en-US" sz="2000"/>
              <a:t>Nông nghiệp đóng góp hơn 70% giá trị toàn ngành nông nghiệp, lâm nghiệp và thủy sản.</a:t>
            </a:r>
          </a:p>
          <a:p>
            <a:pPr marL="342900" indent="-342900" algn="just">
              <a:lnSpc>
                <a:spcPct val="150000"/>
              </a:lnSpc>
              <a:buFont typeface="Arial" panose="020B0604020202020204" pitchFamily="34" charset="0"/>
              <a:buChar char="•"/>
            </a:pPr>
            <a:r>
              <a:rPr lang="en-US" sz="2000"/>
              <a:t>Sản phẩm nông nghiệp phát triển theo 3 trục chủ lực: sản phẩm cấp quốc gia, cấp tỉnh, đặc sản địa phương.</a:t>
            </a:r>
          </a:p>
        </p:txBody>
      </p:sp>
    </p:spTree>
    <p:extLst>
      <p:ext uri="{BB962C8B-B14F-4D97-AF65-F5344CB8AC3E}">
        <p14:creationId xmlns:p14="http://schemas.microsoft.com/office/powerpoint/2010/main" val="256433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66"/>
        <p:cNvGrpSpPr/>
        <p:nvPr/>
      </p:nvGrpSpPr>
      <p:grpSpPr>
        <a:xfrm>
          <a:off x="0" y="0"/>
          <a:ext cx="0" cy="0"/>
          <a:chOff x="0" y="0"/>
          <a:chExt cx="0" cy="0"/>
        </a:xfrm>
      </p:grpSpPr>
      <p:sp>
        <p:nvSpPr>
          <p:cNvPr id="7" name="TextBox 6">
            <a:extLst>
              <a:ext uri="{FF2B5EF4-FFF2-40B4-BE49-F238E27FC236}">
                <a16:creationId xmlns:a16="http://schemas.microsoft.com/office/drawing/2014/main" xmlns="" id="{94E25C5A-1FFD-32C1-8861-75580612F1B8}"/>
              </a:ext>
            </a:extLst>
          </p:cNvPr>
          <p:cNvSpPr txBox="1"/>
          <p:nvPr/>
        </p:nvSpPr>
        <p:spPr>
          <a:xfrm>
            <a:off x="457199" y="912489"/>
            <a:ext cx="8229600" cy="1420325"/>
          </a:xfrm>
          <a:prstGeom prst="rect">
            <a:avLst/>
          </a:prstGeom>
          <a:noFill/>
        </p:spPr>
        <p:txBody>
          <a:bodyPr wrap="square">
            <a:spAutoFit/>
          </a:bodyPr>
          <a:lstStyle/>
          <a:p>
            <a:pPr algn="just">
              <a:lnSpc>
                <a:spcPct val="150000"/>
              </a:lnSpc>
            </a:pPr>
            <a:r>
              <a:rPr lang="en-US" sz="2000" b="1" i="1">
                <a:solidFill>
                  <a:srgbClr val="FF0000"/>
                </a:solidFill>
              </a:rPr>
              <a:t>Khai thác Bảng 4.1- 4.3, Hình 4.1, 4.2, thông tin mục 2 SGK tr.126 - 129 và hoàn thành Phiếu học tập số 1: </a:t>
            </a:r>
            <a:r>
              <a:rPr lang="en-US" sz="2000"/>
              <a:t>Trình bày tình hình phát triển và phân bố ngành trồng trọt và chăn nuôi ở nước ta.</a:t>
            </a:r>
          </a:p>
        </p:txBody>
      </p:sp>
      <p:sp>
        <p:nvSpPr>
          <p:cNvPr id="11" name="Rectangle: Rounded Corners 10">
            <a:extLst>
              <a:ext uri="{FF2B5EF4-FFF2-40B4-BE49-F238E27FC236}">
                <a16:creationId xmlns:a16="http://schemas.microsoft.com/office/drawing/2014/main" xmlns="" id="{C7DA9C6A-1855-806F-AC70-0C9CA04F1C96}"/>
              </a:ext>
            </a:extLst>
          </p:cNvPr>
          <p:cNvSpPr/>
          <p:nvPr/>
        </p:nvSpPr>
        <p:spPr>
          <a:xfrm>
            <a:off x="2857499" y="234294"/>
            <a:ext cx="3429001" cy="643467"/>
          </a:xfrm>
          <a:prstGeom prst="round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THẢO LUẬN NHÓM</a:t>
            </a:r>
          </a:p>
        </p:txBody>
      </p:sp>
      <p:grpSp>
        <p:nvGrpSpPr>
          <p:cNvPr id="4" name="Group 3">
            <a:extLst>
              <a:ext uri="{FF2B5EF4-FFF2-40B4-BE49-F238E27FC236}">
                <a16:creationId xmlns:a16="http://schemas.microsoft.com/office/drawing/2014/main" xmlns="" id="{135CBDE0-D681-46A9-B028-A5C97C09664E}"/>
              </a:ext>
            </a:extLst>
          </p:cNvPr>
          <p:cNvGrpSpPr/>
          <p:nvPr/>
        </p:nvGrpSpPr>
        <p:grpSpPr>
          <a:xfrm>
            <a:off x="112102" y="2374153"/>
            <a:ext cx="2246399" cy="1204637"/>
            <a:chOff x="387899" y="2571750"/>
            <a:chExt cx="2246399" cy="1204637"/>
          </a:xfrm>
        </p:grpSpPr>
        <p:sp>
          <p:nvSpPr>
            <p:cNvPr id="2" name="Rectangle: Rounded Corners 1">
              <a:extLst>
                <a:ext uri="{FF2B5EF4-FFF2-40B4-BE49-F238E27FC236}">
                  <a16:creationId xmlns:a16="http://schemas.microsoft.com/office/drawing/2014/main" xmlns="" id="{2C335613-8B83-1A3B-29E9-E836D84E9787}"/>
                </a:ext>
              </a:extLst>
            </p:cNvPr>
            <p:cNvSpPr/>
            <p:nvPr/>
          </p:nvSpPr>
          <p:spPr>
            <a:xfrm>
              <a:off x="554399" y="2696387"/>
              <a:ext cx="2079899" cy="1080000"/>
            </a:xfrm>
            <a:prstGeom prst="roundRect">
              <a:avLst>
                <a:gd name="adj" fmla="val 12069"/>
              </a:avLst>
            </a:prstGeom>
            <a:solidFill>
              <a:srgbClr val="FFFFFF"/>
            </a:solidFill>
            <a:ln w="19050">
              <a:solidFill>
                <a:schemeClr val="bg2">
                  <a:lumMod val="75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i="1">
                  <a:solidFill>
                    <a:schemeClr val="tx2">
                      <a:lumMod val="75000"/>
                    </a:schemeClr>
                  </a:solidFill>
                </a:rPr>
                <a:t>Nhóm 1:</a:t>
              </a:r>
            </a:p>
            <a:p>
              <a:pPr algn="ctr">
                <a:lnSpc>
                  <a:spcPct val="150000"/>
                </a:lnSpc>
              </a:pPr>
              <a:r>
                <a:rPr lang="en-US" sz="2000">
                  <a:solidFill>
                    <a:srgbClr val="000000"/>
                  </a:solidFill>
                </a:rPr>
                <a:t>Cây lương thực</a:t>
              </a:r>
            </a:p>
          </p:txBody>
        </p:sp>
        <p:sp>
          <p:nvSpPr>
            <p:cNvPr id="3" name="Freeform 21">
              <a:extLst>
                <a:ext uri="{FF2B5EF4-FFF2-40B4-BE49-F238E27FC236}">
                  <a16:creationId xmlns:a16="http://schemas.microsoft.com/office/drawing/2014/main" xmlns="" id="{2530039F-E29D-A97F-62F7-804D5441BEAE}"/>
                </a:ext>
              </a:extLst>
            </p:cNvPr>
            <p:cNvSpPr/>
            <p:nvPr/>
          </p:nvSpPr>
          <p:spPr>
            <a:xfrm>
              <a:off x="387899" y="2571750"/>
              <a:ext cx="532800" cy="759613"/>
            </a:xfrm>
            <a:custGeom>
              <a:avLst/>
              <a:gdLst/>
              <a:ahLst/>
              <a:cxnLst/>
              <a:rect l="l" t="t" r="r" b="b"/>
              <a:pathLst>
                <a:path w="1241892" h="2093076">
                  <a:moveTo>
                    <a:pt x="0" y="0"/>
                  </a:moveTo>
                  <a:lnTo>
                    <a:pt x="1241892" y="0"/>
                  </a:lnTo>
                  <a:lnTo>
                    <a:pt x="1241892" y="2093076"/>
                  </a:lnTo>
                  <a:lnTo>
                    <a:pt x="0" y="2093076"/>
                  </a:lnTo>
                  <a:lnTo>
                    <a:pt x="0" y="0"/>
                  </a:lnTo>
                  <a:close/>
                </a:path>
              </a:pathLst>
            </a:custGeom>
            <a:blipFill>
              <a:blip r:embed="rId3"/>
              <a:stretch>
                <a:fillRect/>
              </a:stretch>
            </a:blipFill>
          </p:spPr>
          <p:txBody>
            <a:bodyPr/>
            <a:lstStyle/>
            <a:p>
              <a:endParaRPr lang="en-US"/>
            </a:p>
          </p:txBody>
        </p:sp>
      </p:grpSp>
      <p:grpSp>
        <p:nvGrpSpPr>
          <p:cNvPr id="15" name="Group 14">
            <a:extLst>
              <a:ext uri="{FF2B5EF4-FFF2-40B4-BE49-F238E27FC236}">
                <a16:creationId xmlns:a16="http://schemas.microsoft.com/office/drawing/2014/main" xmlns="" id="{933AB196-F042-E93B-D93B-A97BC4FF7A22}"/>
              </a:ext>
            </a:extLst>
          </p:cNvPr>
          <p:cNvGrpSpPr/>
          <p:nvPr/>
        </p:nvGrpSpPr>
        <p:grpSpPr>
          <a:xfrm>
            <a:off x="2372819" y="2479773"/>
            <a:ext cx="2056323" cy="1080000"/>
            <a:chOff x="1296082" y="3829206"/>
            <a:chExt cx="2056323" cy="1080000"/>
          </a:xfrm>
        </p:grpSpPr>
        <p:sp>
          <p:nvSpPr>
            <p:cNvPr id="9" name="Rectangle: Rounded Corners 8">
              <a:extLst>
                <a:ext uri="{FF2B5EF4-FFF2-40B4-BE49-F238E27FC236}">
                  <a16:creationId xmlns:a16="http://schemas.microsoft.com/office/drawing/2014/main" xmlns="" id="{9207EF82-094A-AE55-3B0F-10C43D2A0D6B}"/>
                </a:ext>
              </a:extLst>
            </p:cNvPr>
            <p:cNvSpPr/>
            <p:nvPr/>
          </p:nvSpPr>
          <p:spPr>
            <a:xfrm>
              <a:off x="1631878" y="3829206"/>
              <a:ext cx="1720527" cy="1080000"/>
            </a:xfrm>
            <a:prstGeom prst="roundRect">
              <a:avLst>
                <a:gd name="adj" fmla="val 12069"/>
              </a:avLst>
            </a:prstGeom>
            <a:solidFill>
              <a:srgbClr val="FFFFFF"/>
            </a:solidFill>
            <a:ln w="19050">
              <a:solidFill>
                <a:schemeClr val="bg2">
                  <a:lumMod val="75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i="1">
                  <a:solidFill>
                    <a:schemeClr val="tx2">
                      <a:lumMod val="75000"/>
                    </a:schemeClr>
                  </a:solidFill>
                </a:rPr>
                <a:t>Nhóm 2:</a:t>
              </a:r>
            </a:p>
            <a:p>
              <a:pPr algn="ctr">
                <a:lnSpc>
                  <a:spcPct val="150000"/>
                </a:lnSpc>
              </a:pPr>
              <a:r>
                <a:rPr lang="en-US" sz="2000">
                  <a:solidFill>
                    <a:srgbClr val="000000"/>
                  </a:solidFill>
                </a:rPr>
                <a:t>Cây rau, đậu</a:t>
              </a:r>
            </a:p>
          </p:txBody>
        </p:sp>
        <p:sp>
          <p:nvSpPr>
            <p:cNvPr id="14" name="Freeform 24">
              <a:extLst>
                <a:ext uri="{FF2B5EF4-FFF2-40B4-BE49-F238E27FC236}">
                  <a16:creationId xmlns:a16="http://schemas.microsoft.com/office/drawing/2014/main" xmlns="" id="{5E2C52D8-8649-2B3E-F64C-DC4D6B9EB479}"/>
                </a:ext>
              </a:extLst>
            </p:cNvPr>
            <p:cNvSpPr/>
            <p:nvPr/>
          </p:nvSpPr>
          <p:spPr>
            <a:xfrm>
              <a:off x="1296082" y="3941873"/>
              <a:ext cx="671591" cy="578276"/>
            </a:xfrm>
            <a:custGeom>
              <a:avLst/>
              <a:gdLst/>
              <a:ahLst/>
              <a:cxnLst/>
              <a:rect l="l" t="t" r="r" b="b"/>
              <a:pathLst>
                <a:path w="2108678" h="1955799">
                  <a:moveTo>
                    <a:pt x="0" y="0"/>
                  </a:moveTo>
                  <a:lnTo>
                    <a:pt x="2108678" y="0"/>
                  </a:lnTo>
                  <a:lnTo>
                    <a:pt x="2108678" y="1955799"/>
                  </a:lnTo>
                  <a:lnTo>
                    <a:pt x="0" y="1955799"/>
                  </a:lnTo>
                  <a:lnTo>
                    <a:pt x="0" y="0"/>
                  </a:lnTo>
                  <a:close/>
                </a:path>
              </a:pathLst>
            </a:custGeom>
            <a:blipFill>
              <a:blip r:embed="rId4"/>
              <a:stretch>
                <a:fillRect/>
              </a:stretch>
            </a:blipFill>
          </p:spPr>
          <p:txBody>
            <a:bodyPr/>
            <a:lstStyle/>
            <a:p>
              <a:endParaRPr lang="en-US"/>
            </a:p>
          </p:txBody>
        </p:sp>
      </p:grpSp>
      <p:grpSp>
        <p:nvGrpSpPr>
          <p:cNvPr id="20" name="Group 19">
            <a:extLst>
              <a:ext uri="{FF2B5EF4-FFF2-40B4-BE49-F238E27FC236}">
                <a16:creationId xmlns:a16="http://schemas.microsoft.com/office/drawing/2014/main" xmlns="" id="{7C195DE1-1D44-C0B6-E50A-3D6D21E6A116}"/>
              </a:ext>
            </a:extLst>
          </p:cNvPr>
          <p:cNvGrpSpPr/>
          <p:nvPr/>
        </p:nvGrpSpPr>
        <p:grpSpPr>
          <a:xfrm>
            <a:off x="4486671" y="2397618"/>
            <a:ext cx="2346962" cy="1162155"/>
            <a:chOff x="2857498" y="2499932"/>
            <a:chExt cx="2346962" cy="1162155"/>
          </a:xfrm>
        </p:grpSpPr>
        <p:sp>
          <p:nvSpPr>
            <p:cNvPr id="17" name="Rectangle: Rounded Corners 16">
              <a:extLst>
                <a:ext uri="{FF2B5EF4-FFF2-40B4-BE49-F238E27FC236}">
                  <a16:creationId xmlns:a16="http://schemas.microsoft.com/office/drawing/2014/main" xmlns="" id="{08CDE781-2141-68DE-2484-A8B9AE8B8067}"/>
                </a:ext>
              </a:extLst>
            </p:cNvPr>
            <p:cNvSpPr/>
            <p:nvPr/>
          </p:nvSpPr>
          <p:spPr>
            <a:xfrm>
              <a:off x="3014674" y="2582087"/>
              <a:ext cx="2189786" cy="1080000"/>
            </a:xfrm>
            <a:prstGeom prst="roundRect">
              <a:avLst>
                <a:gd name="adj" fmla="val 12069"/>
              </a:avLst>
            </a:prstGeom>
            <a:solidFill>
              <a:srgbClr val="FFFFFF"/>
            </a:solidFill>
            <a:ln w="19050">
              <a:solidFill>
                <a:schemeClr val="bg2">
                  <a:lumMod val="75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i="1">
                  <a:solidFill>
                    <a:schemeClr val="tx2">
                      <a:lumMod val="75000"/>
                    </a:schemeClr>
                  </a:solidFill>
                </a:rPr>
                <a:t>Nhóm 3:</a:t>
              </a:r>
            </a:p>
            <a:p>
              <a:pPr algn="ctr">
                <a:lnSpc>
                  <a:spcPct val="150000"/>
                </a:lnSpc>
              </a:pPr>
              <a:r>
                <a:rPr lang="en-US" sz="2000">
                  <a:solidFill>
                    <a:srgbClr val="000000"/>
                  </a:solidFill>
                </a:rPr>
                <a:t>Cây công nghiệp</a:t>
              </a:r>
            </a:p>
          </p:txBody>
        </p:sp>
        <p:sp>
          <p:nvSpPr>
            <p:cNvPr id="19" name="Freeform 31">
              <a:extLst>
                <a:ext uri="{FF2B5EF4-FFF2-40B4-BE49-F238E27FC236}">
                  <a16:creationId xmlns:a16="http://schemas.microsoft.com/office/drawing/2014/main" xmlns="" id="{0CE248A2-1841-4F19-CDA4-688D984F2280}"/>
                </a:ext>
              </a:extLst>
            </p:cNvPr>
            <p:cNvSpPr/>
            <p:nvPr/>
          </p:nvSpPr>
          <p:spPr>
            <a:xfrm>
              <a:off x="2857498" y="2499932"/>
              <a:ext cx="632461" cy="647127"/>
            </a:xfrm>
            <a:custGeom>
              <a:avLst/>
              <a:gdLst/>
              <a:ahLst/>
              <a:cxnLst/>
              <a:rect l="l" t="t" r="r" b="b"/>
              <a:pathLst>
                <a:path w="1905909" h="1990505">
                  <a:moveTo>
                    <a:pt x="0" y="0"/>
                  </a:moveTo>
                  <a:lnTo>
                    <a:pt x="1905908" y="0"/>
                  </a:lnTo>
                  <a:lnTo>
                    <a:pt x="1905908" y="1990505"/>
                  </a:lnTo>
                  <a:lnTo>
                    <a:pt x="0" y="1990505"/>
                  </a:lnTo>
                  <a:lnTo>
                    <a:pt x="0" y="0"/>
                  </a:lnTo>
                  <a:close/>
                </a:path>
              </a:pathLst>
            </a:custGeom>
            <a:blipFill>
              <a:blip r:embed="rId5"/>
              <a:stretch>
                <a:fillRect/>
              </a:stretch>
            </a:blipFill>
          </p:spPr>
          <p:txBody>
            <a:bodyPr/>
            <a:lstStyle/>
            <a:p>
              <a:endParaRPr lang="en-US"/>
            </a:p>
          </p:txBody>
        </p:sp>
      </p:grpSp>
      <p:grpSp>
        <p:nvGrpSpPr>
          <p:cNvPr id="25" name="Group 24">
            <a:extLst>
              <a:ext uri="{FF2B5EF4-FFF2-40B4-BE49-F238E27FC236}">
                <a16:creationId xmlns:a16="http://schemas.microsoft.com/office/drawing/2014/main" xmlns="" id="{F402F2D4-0E97-921C-42EF-EF3461EB64CA}"/>
              </a:ext>
            </a:extLst>
          </p:cNvPr>
          <p:cNvGrpSpPr/>
          <p:nvPr/>
        </p:nvGrpSpPr>
        <p:grpSpPr>
          <a:xfrm>
            <a:off x="457199" y="3744766"/>
            <a:ext cx="2468951" cy="1080000"/>
            <a:chOff x="3994317" y="3829206"/>
            <a:chExt cx="2468951" cy="1080000"/>
          </a:xfrm>
        </p:grpSpPr>
        <p:sp>
          <p:nvSpPr>
            <p:cNvPr id="22" name="Rectangle: Rounded Corners 21">
              <a:extLst>
                <a:ext uri="{FF2B5EF4-FFF2-40B4-BE49-F238E27FC236}">
                  <a16:creationId xmlns:a16="http://schemas.microsoft.com/office/drawing/2014/main" xmlns="" id="{C7684FC9-6A8B-A9BA-2BAB-CE5969AD0BFB}"/>
                </a:ext>
              </a:extLst>
            </p:cNvPr>
            <p:cNvSpPr/>
            <p:nvPr/>
          </p:nvSpPr>
          <p:spPr>
            <a:xfrm>
              <a:off x="4383369" y="3829206"/>
              <a:ext cx="2079899" cy="1080000"/>
            </a:xfrm>
            <a:prstGeom prst="roundRect">
              <a:avLst>
                <a:gd name="adj" fmla="val 12069"/>
              </a:avLst>
            </a:prstGeom>
            <a:solidFill>
              <a:srgbClr val="FFFFFF"/>
            </a:solidFill>
            <a:ln w="19050">
              <a:solidFill>
                <a:schemeClr val="bg2">
                  <a:lumMod val="75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i="1">
                  <a:solidFill>
                    <a:schemeClr val="tx2">
                      <a:lumMod val="75000"/>
                    </a:schemeClr>
                  </a:solidFill>
                </a:rPr>
                <a:t>Nhóm 5:</a:t>
              </a:r>
            </a:p>
            <a:p>
              <a:pPr algn="ctr">
                <a:lnSpc>
                  <a:spcPct val="150000"/>
                </a:lnSpc>
              </a:pPr>
              <a:r>
                <a:rPr lang="en-US" sz="2000">
                  <a:solidFill>
                    <a:srgbClr val="000000"/>
                  </a:solidFill>
                </a:rPr>
                <a:t>Trâu, bò</a:t>
              </a:r>
            </a:p>
          </p:txBody>
        </p:sp>
        <p:sp>
          <p:nvSpPr>
            <p:cNvPr id="24" name="Freeform 7">
              <a:extLst>
                <a:ext uri="{FF2B5EF4-FFF2-40B4-BE49-F238E27FC236}">
                  <a16:creationId xmlns:a16="http://schemas.microsoft.com/office/drawing/2014/main" xmlns="" id="{6FAB4108-A628-6D39-BBD3-F421815EFAB1}"/>
                </a:ext>
              </a:extLst>
            </p:cNvPr>
            <p:cNvSpPr/>
            <p:nvPr/>
          </p:nvSpPr>
          <p:spPr>
            <a:xfrm>
              <a:off x="3994317" y="4105751"/>
              <a:ext cx="778103" cy="656750"/>
            </a:xfrm>
            <a:custGeom>
              <a:avLst/>
              <a:gdLst/>
              <a:ahLst/>
              <a:cxnLst/>
              <a:rect l="l" t="t" r="r" b="b"/>
              <a:pathLst>
                <a:path w="2445529" h="2176521">
                  <a:moveTo>
                    <a:pt x="0" y="0"/>
                  </a:moveTo>
                  <a:lnTo>
                    <a:pt x="2445530" y="0"/>
                  </a:lnTo>
                  <a:lnTo>
                    <a:pt x="2445530" y="2176521"/>
                  </a:lnTo>
                  <a:lnTo>
                    <a:pt x="0" y="2176521"/>
                  </a:lnTo>
                  <a:lnTo>
                    <a:pt x="0" y="0"/>
                  </a:lnTo>
                  <a:close/>
                </a:path>
              </a:pathLst>
            </a:custGeom>
            <a:blipFill>
              <a:blip r:embed="rId6"/>
              <a:stretch>
                <a:fillRect/>
              </a:stretch>
            </a:blipFill>
          </p:spPr>
          <p:txBody>
            <a:bodyPr/>
            <a:lstStyle/>
            <a:p>
              <a:endParaRPr lang="en-US"/>
            </a:p>
          </p:txBody>
        </p:sp>
      </p:grpSp>
      <p:grpSp>
        <p:nvGrpSpPr>
          <p:cNvPr id="30" name="Group 29">
            <a:extLst>
              <a:ext uri="{FF2B5EF4-FFF2-40B4-BE49-F238E27FC236}">
                <a16:creationId xmlns:a16="http://schemas.microsoft.com/office/drawing/2014/main" xmlns="" id="{17CD55C5-3780-1623-1470-E7820DD59989}"/>
              </a:ext>
            </a:extLst>
          </p:cNvPr>
          <p:cNvGrpSpPr/>
          <p:nvPr/>
        </p:nvGrpSpPr>
        <p:grpSpPr>
          <a:xfrm>
            <a:off x="3225834" y="3744766"/>
            <a:ext cx="2358109" cy="1080000"/>
            <a:chOff x="5472478" y="2571750"/>
            <a:chExt cx="2358109" cy="1080000"/>
          </a:xfrm>
        </p:grpSpPr>
        <p:sp>
          <p:nvSpPr>
            <p:cNvPr id="27" name="Rectangle: Rounded Corners 26">
              <a:extLst>
                <a:ext uri="{FF2B5EF4-FFF2-40B4-BE49-F238E27FC236}">
                  <a16:creationId xmlns:a16="http://schemas.microsoft.com/office/drawing/2014/main" xmlns="" id="{DACF95F6-E7AB-20F2-D808-43BFCF945A39}"/>
                </a:ext>
              </a:extLst>
            </p:cNvPr>
            <p:cNvSpPr/>
            <p:nvPr/>
          </p:nvSpPr>
          <p:spPr>
            <a:xfrm>
              <a:off x="5750688" y="2571750"/>
              <a:ext cx="2079899" cy="1080000"/>
            </a:xfrm>
            <a:prstGeom prst="roundRect">
              <a:avLst>
                <a:gd name="adj" fmla="val 12069"/>
              </a:avLst>
            </a:prstGeom>
            <a:solidFill>
              <a:srgbClr val="FFFFFF"/>
            </a:solidFill>
            <a:ln w="19050">
              <a:solidFill>
                <a:schemeClr val="bg2">
                  <a:lumMod val="75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i="1">
                  <a:solidFill>
                    <a:schemeClr val="tx2">
                      <a:lumMod val="75000"/>
                    </a:schemeClr>
                  </a:solidFill>
                </a:rPr>
                <a:t>Nhóm 6:</a:t>
              </a:r>
            </a:p>
            <a:p>
              <a:pPr algn="ctr">
                <a:lnSpc>
                  <a:spcPct val="150000"/>
                </a:lnSpc>
              </a:pPr>
              <a:r>
                <a:rPr lang="en-US" sz="2000">
                  <a:solidFill>
                    <a:srgbClr val="000000"/>
                  </a:solidFill>
                </a:rPr>
                <a:t>Lợn</a:t>
              </a:r>
            </a:p>
          </p:txBody>
        </p:sp>
        <p:sp>
          <p:nvSpPr>
            <p:cNvPr id="29" name="Freeform 9">
              <a:extLst>
                <a:ext uri="{FF2B5EF4-FFF2-40B4-BE49-F238E27FC236}">
                  <a16:creationId xmlns:a16="http://schemas.microsoft.com/office/drawing/2014/main" xmlns="" id="{49803B5F-4EC0-28B0-D675-A682BA31B742}"/>
                </a:ext>
              </a:extLst>
            </p:cNvPr>
            <p:cNvSpPr/>
            <p:nvPr/>
          </p:nvSpPr>
          <p:spPr>
            <a:xfrm>
              <a:off x="5472478" y="2779628"/>
              <a:ext cx="632461" cy="684918"/>
            </a:xfrm>
            <a:custGeom>
              <a:avLst/>
              <a:gdLst/>
              <a:ahLst/>
              <a:cxnLst/>
              <a:rect l="l" t="t" r="r" b="b"/>
              <a:pathLst>
                <a:path w="2027807" h="2230356">
                  <a:moveTo>
                    <a:pt x="0" y="0"/>
                  </a:moveTo>
                  <a:lnTo>
                    <a:pt x="2027807" y="0"/>
                  </a:lnTo>
                  <a:lnTo>
                    <a:pt x="2027807" y="2230356"/>
                  </a:lnTo>
                  <a:lnTo>
                    <a:pt x="0" y="2230356"/>
                  </a:lnTo>
                  <a:lnTo>
                    <a:pt x="0" y="0"/>
                  </a:lnTo>
                  <a:close/>
                </a:path>
              </a:pathLst>
            </a:custGeom>
            <a:blipFill>
              <a:blip r:embed="rId7"/>
              <a:stretch>
                <a:fillRect/>
              </a:stretch>
            </a:blipFill>
          </p:spPr>
          <p:txBody>
            <a:bodyPr/>
            <a:lstStyle/>
            <a:p>
              <a:endParaRPr lang="en-US"/>
            </a:p>
          </p:txBody>
        </p:sp>
      </p:grpSp>
      <p:grpSp>
        <p:nvGrpSpPr>
          <p:cNvPr id="36" name="Group 35">
            <a:extLst>
              <a:ext uri="{FF2B5EF4-FFF2-40B4-BE49-F238E27FC236}">
                <a16:creationId xmlns:a16="http://schemas.microsoft.com/office/drawing/2014/main" xmlns="" id="{C30312C2-7351-2595-CEB2-73994CEDF0AC}"/>
              </a:ext>
            </a:extLst>
          </p:cNvPr>
          <p:cNvGrpSpPr/>
          <p:nvPr/>
        </p:nvGrpSpPr>
        <p:grpSpPr>
          <a:xfrm>
            <a:off x="5812388" y="3744766"/>
            <a:ext cx="2419073" cy="1080000"/>
            <a:chOff x="5812388" y="3829206"/>
            <a:chExt cx="2419073" cy="1080000"/>
          </a:xfrm>
        </p:grpSpPr>
        <p:sp>
          <p:nvSpPr>
            <p:cNvPr id="32" name="Rectangle: Rounded Corners 31">
              <a:extLst>
                <a:ext uri="{FF2B5EF4-FFF2-40B4-BE49-F238E27FC236}">
                  <a16:creationId xmlns:a16="http://schemas.microsoft.com/office/drawing/2014/main" xmlns="" id="{E63C8267-7983-A244-DF7E-65D7C9571265}"/>
                </a:ext>
              </a:extLst>
            </p:cNvPr>
            <p:cNvSpPr/>
            <p:nvPr/>
          </p:nvSpPr>
          <p:spPr>
            <a:xfrm>
              <a:off x="6151562" y="3829206"/>
              <a:ext cx="2079899" cy="1080000"/>
            </a:xfrm>
            <a:prstGeom prst="roundRect">
              <a:avLst>
                <a:gd name="adj" fmla="val 12069"/>
              </a:avLst>
            </a:prstGeom>
            <a:solidFill>
              <a:srgbClr val="FFFFFF"/>
            </a:solidFill>
            <a:ln w="19050">
              <a:solidFill>
                <a:schemeClr val="bg2">
                  <a:lumMod val="75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i="1">
                  <a:solidFill>
                    <a:schemeClr val="tx2">
                      <a:lumMod val="75000"/>
                    </a:schemeClr>
                  </a:solidFill>
                </a:rPr>
                <a:t>Nhóm 7:</a:t>
              </a:r>
            </a:p>
            <a:p>
              <a:pPr algn="ctr">
                <a:lnSpc>
                  <a:spcPct val="150000"/>
                </a:lnSpc>
              </a:pPr>
              <a:r>
                <a:rPr lang="en-US" sz="2000">
                  <a:solidFill>
                    <a:srgbClr val="000000"/>
                  </a:solidFill>
                </a:rPr>
                <a:t>Gia cầm</a:t>
              </a:r>
            </a:p>
          </p:txBody>
        </p:sp>
        <p:sp>
          <p:nvSpPr>
            <p:cNvPr id="35" name="Freeform 11">
              <a:extLst>
                <a:ext uri="{FF2B5EF4-FFF2-40B4-BE49-F238E27FC236}">
                  <a16:creationId xmlns:a16="http://schemas.microsoft.com/office/drawing/2014/main" xmlns="" id="{B5A384D4-EEFE-953E-A0FF-42893AB2F050}"/>
                </a:ext>
              </a:extLst>
            </p:cNvPr>
            <p:cNvSpPr/>
            <p:nvPr/>
          </p:nvSpPr>
          <p:spPr>
            <a:xfrm>
              <a:off x="5812388" y="4016410"/>
              <a:ext cx="760359" cy="832748"/>
            </a:xfrm>
            <a:custGeom>
              <a:avLst/>
              <a:gdLst/>
              <a:ahLst/>
              <a:cxnLst/>
              <a:rect l="l" t="t" r="r" b="b"/>
              <a:pathLst>
                <a:path w="2057840" h="2160462">
                  <a:moveTo>
                    <a:pt x="0" y="0"/>
                  </a:moveTo>
                  <a:lnTo>
                    <a:pt x="2057840" y="0"/>
                  </a:lnTo>
                  <a:lnTo>
                    <a:pt x="2057840" y="2160462"/>
                  </a:lnTo>
                  <a:lnTo>
                    <a:pt x="0" y="2160462"/>
                  </a:lnTo>
                  <a:lnTo>
                    <a:pt x="0" y="0"/>
                  </a:lnTo>
                  <a:close/>
                </a:path>
              </a:pathLst>
            </a:custGeom>
            <a:blipFill>
              <a:blip r:embed="rId8"/>
              <a:stretch>
                <a:fillRect/>
              </a:stretch>
            </a:blipFill>
          </p:spPr>
          <p:txBody>
            <a:bodyPr/>
            <a:lstStyle/>
            <a:p>
              <a:endParaRPr lang="en-US"/>
            </a:p>
          </p:txBody>
        </p:sp>
      </p:grpSp>
      <p:grpSp>
        <p:nvGrpSpPr>
          <p:cNvPr id="12" name="Group 11">
            <a:extLst>
              <a:ext uri="{FF2B5EF4-FFF2-40B4-BE49-F238E27FC236}">
                <a16:creationId xmlns:a16="http://schemas.microsoft.com/office/drawing/2014/main" xmlns="" id="{3E792F6C-F658-139E-9AB8-5008325F29D2}"/>
              </a:ext>
            </a:extLst>
          </p:cNvPr>
          <p:cNvGrpSpPr/>
          <p:nvPr/>
        </p:nvGrpSpPr>
        <p:grpSpPr>
          <a:xfrm>
            <a:off x="6799404" y="2361284"/>
            <a:ext cx="2109162" cy="1198489"/>
            <a:chOff x="6891163" y="2361284"/>
            <a:chExt cx="2109162" cy="1198489"/>
          </a:xfrm>
        </p:grpSpPr>
        <p:sp>
          <p:nvSpPr>
            <p:cNvPr id="6" name="Rectangle: Rounded Corners 5">
              <a:extLst>
                <a:ext uri="{FF2B5EF4-FFF2-40B4-BE49-F238E27FC236}">
                  <a16:creationId xmlns:a16="http://schemas.microsoft.com/office/drawing/2014/main" xmlns="" id="{C0409706-6757-BB78-05BE-358A56B1BC21}"/>
                </a:ext>
              </a:extLst>
            </p:cNvPr>
            <p:cNvSpPr/>
            <p:nvPr/>
          </p:nvSpPr>
          <p:spPr>
            <a:xfrm>
              <a:off x="7279798" y="2479773"/>
              <a:ext cx="1720527" cy="1080000"/>
            </a:xfrm>
            <a:prstGeom prst="roundRect">
              <a:avLst>
                <a:gd name="adj" fmla="val 12069"/>
              </a:avLst>
            </a:prstGeom>
            <a:solidFill>
              <a:srgbClr val="FFFFFF"/>
            </a:solidFill>
            <a:ln w="19050">
              <a:solidFill>
                <a:schemeClr val="bg2">
                  <a:lumMod val="75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i="1">
                  <a:solidFill>
                    <a:schemeClr val="tx2">
                      <a:lumMod val="75000"/>
                    </a:schemeClr>
                  </a:solidFill>
                </a:rPr>
                <a:t>Nhóm 4:</a:t>
              </a:r>
            </a:p>
            <a:p>
              <a:pPr algn="ctr">
                <a:lnSpc>
                  <a:spcPct val="150000"/>
                </a:lnSpc>
              </a:pPr>
              <a:r>
                <a:rPr lang="en-US" sz="2000">
                  <a:solidFill>
                    <a:srgbClr val="000000"/>
                  </a:solidFill>
                </a:rPr>
                <a:t>Cây ăn quả</a:t>
              </a:r>
            </a:p>
          </p:txBody>
        </p:sp>
        <p:sp>
          <p:nvSpPr>
            <p:cNvPr id="10" name="Freeform 6">
              <a:extLst>
                <a:ext uri="{FF2B5EF4-FFF2-40B4-BE49-F238E27FC236}">
                  <a16:creationId xmlns:a16="http://schemas.microsoft.com/office/drawing/2014/main" xmlns="" id="{3DD083CF-EC8B-27E8-D8CB-E7D0928732AC}"/>
                </a:ext>
              </a:extLst>
            </p:cNvPr>
            <p:cNvSpPr/>
            <p:nvPr/>
          </p:nvSpPr>
          <p:spPr>
            <a:xfrm>
              <a:off x="6891163" y="2361284"/>
              <a:ext cx="632462" cy="809432"/>
            </a:xfrm>
            <a:custGeom>
              <a:avLst/>
              <a:gdLst/>
              <a:ahLst/>
              <a:cxnLst/>
              <a:rect l="l" t="t" r="r" b="b"/>
              <a:pathLst>
                <a:path w="1753238" h="2212288">
                  <a:moveTo>
                    <a:pt x="0" y="0"/>
                  </a:moveTo>
                  <a:lnTo>
                    <a:pt x="1753238" y="0"/>
                  </a:lnTo>
                  <a:lnTo>
                    <a:pt x="1753238" y="2212288"/>
                  </a:lnTo>
                  <a:lnTo>
                    <a:pt x="0" y="2212288"/>
                  </a:lnTo>
                  <a:lnTo>
                    <a:pt x="0" y="0"/>
                  </a:lnTo>
                  <a:close/>
                </a:path>
              </a:pathLst>
            </a:custGeom>
            <a:blipFill>
              <a:blip r:embed="rId9"/>
              <a:stretch>
                <a:fillRect/>
              </a:stretch>
            </a:blipFill>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450" decel="100000" fill="hold"/>
                                        <p:tgtEl>
                                          <p:spTgt spid="4"/>
                                        </p:tgtEl>
                                        <p:attrNameLst>
                                          <p:attrName>ppt_y</p:attrName>
                                        </p:attrNameLst>
                                      </p:cBhvr>
                                      <p:tavLst>
                                        <p:tav tm="0">
                                          <p:val>
                                            <p:strVal val="#ppt_y+1"/>
                                          </p:val>
                                        </p:tav>
                                        <p:tav tm="100000">
                                          <p:val>
                                            <p:strVal val="#ppt_y-.03"/>
                                          </p:val>
                                        </p:tav>
                                      </p:tavLst>
                                    </p:anim>
                                    <p:anim calcmode="lin" valueType="num">
                                      <p:cBhvr>
                                        <p:cTn id="15" dur="50" accel="100000" fill="hold">
                                          <p:stCondLst>
                                            <p:cond delay="450"/>
                                          </p:stCondLst>
                                        </p:cTn>
                                        <p:tgtEl>
                                          <p:spTgt spid="4"/>
                                        </p:tgtEl>
                                        <p:attrNameLst>
                                          <p:attrName>ppt_y</p:attrName>
                                        </p:attrNameLst>
                                      </p:cBhvr>
                                      <p:tavLst>
                                        <p:tav tm="0">
                                          <p:val>
                                            <p:strVal val="#ppt_y-.03"/>
                                          </p:val>
                                        </p:tav>
                                        <p:tav tm="100000">
                                          <p:val>
                                            <p:strVal val="#ppt_y"/>
                                          </p:val>
                                        </p:tav>
                                      </p:tavLst>
                                    </p:anim>
                                  </p:childTnLst>
                                </p:cTn>
                              </p:par>
                            </p:childTnLst>
                          </p:cTn>
                        </p:par>
                        <p:par>
                          <p:cTn id="16" fill="hold">
                            <p:stCondLst>
                              <p:cond delay="500"/>
                            </p:stCondLst>
                            <p:childTnLst>
                              <p:par>
                                <p:cTn id="17" presetID="37"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450" decel="100000" fill="hold"/>
                                        <p:tgtEl>
                                          <p:spTgt spid="15"/>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15"/>
                                        </p:tgtEl>
                                        <p:attrNameLst>
                                          <p:attrName>ppt_y</p:attrName>
                                        </p:attrNameLst>
                                      </p:cBhvr>
                                      <p:tavLst>
                                        <p:tav tm="0">
                                          <p:val>
                                            <p:strVal val="#ppt_y-.03"/>
                                          </p:val>
                                        </p:tav>
                                        <p:tav tm="100000">
                                          <p:val>
                                            <p:strVal val="#ppt_y"/>
                                          </p:val>
                                        </p:tav>
                                      </p:tavLst>
                                    </p:anim>
                                  </p:childTnLst>
                                </p:cTn>
                              </p:par>
                            </p:childTnLst>
                          </p:cTn>
                        </p:par>
                        <p:par>
                          <p:cTn id="23" fill="hold">
                            <p:stCondLst>
                              <p:cond delay="1000"/>
                            </p:stCondLst>
                            <p:childTnLst>
                              <p:par>
                                <p:cTn id="24" presetID="37" presetClass="entr" presetSubtype="0"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anim calcmode="lin" valueType="num">
                                      <p:cBhvr>
                                        <p:cTn id="27" dur="500" fill="hold"/>
                                        <p:tgtEl>
                                          <p:spTgt spid="20"/>
                                        </p:tgtEl>
                                        <p:attrNameLst>
                                          <p:attrName>ppt_x</p:attrName>
                                        </p:attrNameLst>
                                      </p:cBhvr>
                                      <p:tavLst>
                                        <p:tav tm="0">
                                          <p:val>
                                            <p:strVal val="#ppt_x"/>
                                          </p:val>
                                        </p:tav>
                                        <p:tav tm="100000">
                                          <p:val>
                                            <p:strVal val="#ppt_x"/>
                                          </p:val>
                                        </p:tav>
                                      </p:tavLst>
                                    </p:anim>
                                    <p:anim calcmode="lin" valueType="num">
                                      <p:cBhvr>
                                        <p:cTn id="28" dur="450" decel="100000" fill="hold"/>
                                        <p:tgtEl>
                                          <p:spTgt spid="20"/>
                                        </p:tgtEl>
                                        <p:attrNameLst>
                                          <p:attrName>ppt_y</p:attrName>
                                        </p:attrNameLst>
                                      </p:cBhvr>
                                      <p:tavLst>
                                        <p:tav tm="0">
                                          <p:val>
                                            <p:strVal val="#ppt_y+1"/>
                                          </p:val>
                                        </p:tav>
                                        <p:tav tm="100000">
                                          <p:val>
                                            <p:strVal val="#ppt_y-.03"/>
                                          </p:val>
                                        </p:tav>
                                      </p:tavLst>
                                    </p:anim>
                                    <p:anim calcmode="lin" valueType="num">
                                      <p:cBhvr>
                                        <p:cTn id="29" dur="50" accel="100000" fill="hold">
                                          <p:stCondLst>
                                            <p:cond delay="450"/>
                                          </p:stCondLst>
                                        </p:cTn>
                                        <p:tgtEl>
                                          <p:spTgt spid="20"/>
                                        </p:tgtEl>
                                        <p:attrNameLst>
                                          <p:attrName>ppt_y</p:attrName>
                                        </p:attrNameLst>
                                      </p:cBhvr>
                                      <p:tavLst>
                                        <p:tav tm="0">
                                          <p:val>
                                            <p:strVal val="#ppt_y-.03"/>
                                          </p:val>
                                        </p:tav>
                                        <p:tav tm="100000">
                                          <p:val>
                                            <p:strVal val="#ppt_y"/>
                                          </p:val>
                                        </p:tav>
                                      </p:tavLst>
                                    </p:anim>
                                  </p:childTnLst>
                                </p:cTn>
                              </p:par>
                            </p:childTnLst>
                          </p:cTn>
                        </p:par>
                        <p:par>
                          <p:cTn id="30" fill="hold">
                            <p:stCondLst>
                              <p:cond delay="1500"/>
                            </p:stCondLst>
                            <p:childTnLst>
                              <p:par>
                                <p:cTn id="31" presetID="37" presetClass="entr" presetSubtype="0"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anim calcmode="lin" valueType="num">
                                      <p:cBhvr>
                                        <p:cTn id="34" dur="500" fill="hold"/>
                                        <p:tgtEl>
                                          <p:spTgt spid="12"/>
                                        </p:tgtEl>
                                        <p:attrNameLst>
                                          <p:attrName>ppt_x</p:attrName>
                                        </p:attrNameLst>
                                      </p:cBhvr>
                                      <p:tavLst>
                                        <p:tav tm="0">
                                          <p:val>
                                            <p:strVal val="#ppt_x"/>
                                          </p:val>
                                        </p:tav>
                                        <p:tav tm="100000">
                                          <p:val>
                                            <p:strVal val="#ppt_x"/>
                                          </p:val>
                                        </p:tav>
                                      </p:tavLst>
                                    </p:anim>
                                    <p:anim calcmode="lin" valueType="num">
                                      <p:cBhvr>
                                        <p:cTn id="35" dur="450" decel="100000" fill="hold"/>
                                        <p:tgtEl>
                                          <p:spTgt spid="12"/>
                                        </p:tgtEl>
                                        <p:attrNameLst>
                                          <p:attrName>ppt_y</p:attrName>
                                        </p:attrNameLst>
                                      </p:cBhvr>
                                      <p:tavLst>
                                        <p:tav tm="0">
                                          <p:val>
                                            <p:strVal val="#ppt_y+1"/>
                                          </p:val>
                                        </p:tav>
                                        <p:tav tm="100000">
                                          <p:val>
                                            <p:strVal val="#ppt_y-.03"/>
                                          </p:val>
                                        </p:tav>
                                      </p:tavLst>
                                    </p:anim>
                                    <p:anim calcmode="lin" valueType="num">
                                      <p:cBhvr>
                                        <p:cTn id="36" dur="50" accel="100000" fill="hold">
                                          <p:stCondLst>
                                            <p:cond delay="450"/>
                                          </p:stCondLst>
                                        </p:cTn>
                                        <p:tgtEl>
                                          <p:spTgt spid="12"/>
                                        </p:tgtEl>
                                        <p:attrNameLst>
                                          <p:attrName>ppt_y</p:attrName>
                                        </p:attrNameLst>
                                      </p:cBhvr>
                                      <p:tavLst>
                                        <p:tav tm="0">
                                          <p:val>
                                            <p:strVal val="#ppt_y-.03"/>
                                          </p:val>
                                        </p:tav>
                                        <p:tav tm="100000">
                                          <p:val>
                                            <p:strVal val="#ppt_y"/>
                                          </p:val>
                                        </p:tav>
                                      </p:tavLst>
                                    </p:anim>
                                  </p:childTnLst>
                                </p:cTn>
                              </p:par>
                            </p:childTnLst>
                          </p:cTn>
                        </p:par>
                        <p:par>
                          <p:cTn id="37" fill="hold">
                            <p:stCondLst>
                              <p:cond delay="2000"/>
                            </p:stCondLst>
                            <p:childTnLst>
                              <p:par>
                                <p:cTn id="38" presetID="37"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anim calcmode="lin" valueType="num">
                                      <p:cBhvr>
                                        <p:cTn id="41" dur="500" fill="hold"/>
                                        <p:tgtEl>
                                          <p:spTgt spid="25"/>
                                        </p:tgtEl>
                                        <p:attrNameLst>
                                          <p:attrName>ppt_x</p:attrName>
                                        </p:attrNameLst>
                                      </p:cBhvr>
                                      <p:tavLst>
                                        <p:tav tm="0">
                                          <p:val>
                                            <p:strVal val="#ppt_x"/>
                                          </p:val>
                                        </p:tav>
                                        <p:tav tm="100000">
                                          <p:val>
                                            <p:strVal val="#ppt_x"/>
                                          </p:val>
                                        </p:tav>
                                      </p:tavLst>
                                    </p:anim>
                                    <p:anim calcmode="lin" valueType="num">
                                      <p:cBhvr>
                                        <p:cTn id="42" dur="450" decel="100000" fill="hold"/>
                                        <p:tgtEl>
                                          <p:spTgt spid="25"/>
                                        </p:tgtEl>
                                        <p:attrNameLst>
                                          <p:attrName>ppt_y</p:attrName>
                                        </p:attrNameLst>
                                      </p:cBhvr>
                                      <p:tavLst>
                                        <p:tav tm="0">
                                          <p:val>
                                            <p:strVal val="#ppt_y+1"/>
                                          </p:val>
                                        </p:tav>
                                        <p:tav tm="100000">
                                          <p:val>
                                            <p:strVal val="#ppt_y-.03"/>
                                          </p:val>
                                        </p:tav>
                                      </p:tavLst>
                                    </p:anim>
                                    <p:anim calcmode="lin" valueType="num">
                                      <p:cBhvr>
                                        <p:cTn id="43" dur="50" accel="100000" fill="hold">
                                          <p:stCondLst>
                                            <p:cond delay="450"/>
                                          </p:stCondLst>
                                        </p:cTn>
                                        <p:tgtEl>
                                          <p:spTgt spid="25"/>
                                        </p:tgtEl>
                                        <p:attrNameLst>
                                          <p:attrName>ppt_y</p:attrName>
                                        </p:attrNameLst>
                                      </p:cBhvr>
                                      <p:tavLst>
                                        <p:tav tm="0">
                                          <p:val>
                                            <p:strVal val="#ppt_y-.03"/>
                                          </p:val>
                                        </p:tav>
                                        <p:tav tm="100000">
                                          <p:val>
                                            <p:strVal val="#ppt_y"/>
                                          </p:val>
                                        </p:tav>
                                      </p:tavLst>
                                    </p:anim>
                                  </p:childTnLst>
                                </p:cTn>
                              </p:par>
                            </p:childTnLst>
                          </p:cTn>
                        </p:par>
                        <p:par>
                          <p:cTn id="44" fill="hold">
                            <p:stCondLst>
                              <p:cond delay="2500"/>
                            </p:stCondLst>
                            <p:childTnLst>
                              <p:par>
                                <p:cTn id="45" presetID="37" presetClass="entr" presetSubtype="0"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anim calcmode="lin" valueType="num">
                                      <p:cBhvr>
                                        <p:cTn id="48" dur="500" fill="hold"/>
                                        <p:tgtEl>
                                          <p:spTgt spid="30"/>
                                        </p:tgtEl>
                                        <p:attrNameLst>
                                          <p:attrName>ppt_x</p:attrName>
                                        </p:attrNameLst>
                                      </p:cBhvr>
                                      <p:tavLst>
                                        <p:tav tm="0">
                                          <p:val>
                                            <p:strVal val="#ppt_x"/>
                                          </p:val>
                                        </p:tav>
                                        <p:tav tm="100000">
                                          <p:val>
                                            <p:strVal val="#ppt_x"/>
                                          </p:val>
                                        </p:tav>
                                      </p:tavLst>
                                    </p:anim>
                                    <p:anim calcmode="lin" valueType="num">
                                      <p:cBhvr>
                                        <p:cTn id="49" dur="450" decel="100000" fill="hold"/>
                                        <p:tgtEl>
                                          <p:spTgt spid="30"/>
                                        </p:tgtEl>
                                        <p:attrNameLst>
                                          <p:attrName>ppt_y</p:attrName>
                                        </p:attrNameLst>
                                      </p:cBhvr>
                                      <p:tavLst>
                                        <p:tav tm="0">
                                          <p:val>
                                            <p:strVal val="#ppt_y+1"/>
                                          </p:val>
                                        </p:tav>
                                        <p:tav tm="100000">
                                          <p:val>
                                            <p:strVal val="#ppt_y-.03"/>
                                          </p:val>
                                        </p:tav>
                                      </p:tavLst>
                                    </p:anim>
                                    <p:anim calcmode="lin" valueType="num">
                                      <p:cBhvr>
                                        <p:cTn id="50" dur="50" accel="100000" fill="hold">
                                          <p:stCondLst>
                                            <p:cond delay="450"/>
                                          </p:stCondLst>
                                        </p:cTn>
                                        <p:tgtEl>
                                          <p:spTgt spid="30"/>
                                        </p:tgtEl>
                                        <p:attrNameLst>
                                          <p:attrName>ppt_y</p:attrName>
                                        </p:attrNameLst>
                                      </p:cBhvr>
                                      <p:tavLst>
                                        <p:tav tm="0">
                                          <p:val>
                                            <p:strVal val="#ppt_y-.03"/>
                                          </p:val>
                                        </p:tav>
                                        <p:tav tm="100000">
                                          <p:val>
                                            <p:strVal val="#ppt_y"/>
                                          </p:val>
                                        </p:tav>
                                      </p:tavLst>
                                    </p:anim>
                                  </p:childTnLst>
                                </p:cTn>
                              </p:par>
                            </p:childTnLst>
                          </p:cTn>
                        </p:par>
                        <p:par>
                          <p:cTn id="51" fill="hold">
                            <p:stCondLst>
                              <p:cond delay="3000"/>
                            </p:stCondLst>
                            <p:childTnLst>
                              <p:par>
                                <p:cTn id="52" presetID="37" presetClass="entr" presetSubtype="0" fill="hold" nodeType="after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500"/>
                                        <p:tgtEl>
                                          <p:spTgt spid="36"/>
                                        </p:tgtEl>
                                      </p:cBhvr>
                                    </p:animEffect>
                                    <p:anim calcmode="lin" valueType="num">
                                      <p:cBhvr>
                                        <p:cTn id="55" dur="500" fill="hold"/>
                                        <p:tgtEl>
                                          <p:spTgt spid="36"/>
                                        </p:tgtEl>
                                        <p:attrNameLst>
                                          <p:attrName>ppt_x</p:attrName>
                                        </p:attrNameLst>
                                      </p:cBhvr>
                                      <p:tavLst>
                                        <p:tav tm="0">
                                          <p:val>
                                            <p:strVal val="#ppt_x"/>
                                          </p:val>
                                        </p:tav>
                                        <p:tav tm="100000">
                                          <p:val>
                                            <p:strVal val="#ppt_x"/>
                                          </p:val>
                                        </p:tav>
                                      </p:tavLst>
                                    </p:anim>
                                    <p:anim calcmode="lin" valueType="num">
                                      <p:cBhvr>
                                        <p:cTn id="56" dur="450" decel="100000" fill="hold"/>
                                        <p:tgtEl>
                                          <p:spTgt spid="36"/>
                                        </p:tgtEl>
                                        <p:attrNameLst>
                                          <p:attrName>ppt_y</p:attrName>
                                        </p:attrNameLst>
                                      </p:cBhvr>
                                      <p:tavLst>
                                        <p:tav tm="0">
                                          <p:val>
                                            <p:strVal val="#ppt_y+1"/>
                                          </p:val>
                                        </p:tav>
                                        <p:tav tm="100000">
                                          <p:val>
                                            <p:strVal val="#ppt_y-.03"/>
                                          </p:val>
                                        </p:tav>
                                      </p:tavLst>
                                    </p:anim>
                                    <p:anim calcmode="lin" valueType="num">
                                      <p:cBhvr>
                                        <p:cTn id="57" dur="50" accel="100000" fill="hold">
                                          <p:stCondLst>
                                            <p:cond delay="450"/>
                                          </p:stCondLst>
                                        </p:cTn>
                                        <p:tgtEl>
                                          <p:spTgt spid="3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66"/>
        <p:cNvGrpSpPr/>
        <p:nvPr/>
      </p:nvGrpSpPr>
      <p:grpSpPr>
        <a:xfrm>
          <a:off x="0" y="0"/>
          <a:ext cx="0" cy="0"/>
          <a:chOff x="0" y="0"/>
          <a:chExt cx="0" cy="0"/>
        </a:xfrm>
      </p:grpSpPr>
      <p:pic>
        <p:nvPicPr>
          <p:cNvPr id="10" name="Picture 9" descr="A map of the country&#10;&#10;Description automatically generated">
            <a:extLst>
              <a:ext uri="{FF2B5EF4-FFF2-40B4-BE49-F238E27FC236}">
                <a16:creationId xmlns:a16="http://schemas.microsoft.com/office/drawing/2014/main" xmlns="" id="{1870BDC4-4EFC-7299-3A80-0D6FD309D293}"/>
              </a:ext>
            </a:extLst>
          </p:cNvPr>
          <p:cNvPicPr>
            <a:picLocks noChangeAspect="1"/>
          </p:cNvPicPr>
          <p:nvPr/>
        </p:nvPicPr>
        <p:blipFill>
          <a:blip r:embed="rId3"/>
          <a:stretch>
            <a:fillRect/>
          </a:stretch>
        </p:blipFill>
        <p:spPr>
          <a:xfrm>
            <a:off x="5818724" y="0"/>
            <a:ext cx="3325276" cy="5143500"/>
          </a:xfrm>
          <a:prstGeom prst="rect">
            <a:avLst/>
          </a:prstGeom>
        </p:spPr>
      </p:pic>
      <p:graphicFrame>
        <p:nvGraphicFramePr>
          <p:cNvPr id="2" name="Table 1">
            <a:extLst>
              <a:ext uri="{FF2B5EF4-FFF2-40B4-BE49-F238E27FC236}">
                <a16:creationId xmlns:a16="http://schemas.microsoft.com/office/drawing/2014/main" xmlns="" id="{893BC3D1-C32A-273C-09BF-B06B128C7B0E}"/>
              </a:ext>
            </a:extLst>
          </p:cNvPr>
          <p:cNvGraphicFramePr>
            <a:graphicFrameLocks noGrp="1"/>
          </p:cNvGraphicFramePr>
          <p:nvPr>
            <p:extLst>
              <p:ext uri="{D42A27DB-BD31-4B8C-83A1-F6EECF244321}">
                <p14:modId xmlns:p14="http://schemas.microsoft.com/office/powerpoint/2010/main" val="3087863895"/>
              </p:ext>
            </p:extLst>
          </p:nvPr>
        </p:nvGraphicFramePr>
        <p:xfrm>
          <a:off x="0" y="0"/>
          <a:ext cx="5838825" cy="5143503"/>
        </p:xfrm>
        <a:graphic>
          <a:graphicData uri="http://schemas.openxmlformats.org/drawingml/2006/table">
            <a:tbl>
              <a:tblPr firstRow="1" bandRow="1">
                <a:tableStyleId>{22838BEF-8BB2-4498-84A7-C5851F593DF1}</a:tableStyleId>
              </a:tblPr>
              <a:tblGrid>
                <a:gridCol w="1920240">
                  <a:extLst>
                    <a:ext uri="{9D8B030D-6E8A-4147-A177-3AD203B41FA5}">
                      <a16:colId xmlns:a16="http://schemas.microsoft.com/office/drawing/2014/main" xmlns="" val="3360872925"/>
                    </a:ext>
                  </a:extLst>
                </a:gridCol>
                <a:gridCol w="1181100">
                  <a:extLst>
                    <a:ext uri="{9D8B030D-6E8A-4147-A177-3AD203B41FA5}">
                      <a16:colId xmlns:a16="http://schemas.microsoft.com/office/drawing/2014/main" xmlns="" val="151266466"/>
                    </a:ext>
                  </a:extLst>
                </a:gridCol>
                <a:gridCol w="765810">
                  <a:extLst>
                    <a:ext uri="{9D8B030D-6E8A-4147-A177-3AD203B41FA5}">
                      <a16:colId xmlns:a16="http://schemas.microsoft.com/office/drawing/2014/main" xmlns="" val="1186719170"/>
                    </a:ext>
                  </a:extLst>
                </a:gridCol>
                <a:gridCol w="781050">
                  <a:extLst>
                    <a:ext uri="{9D8B030D-6E8A-4147-A177-3AD203B41FA5}">
                      <a16:colId xmlns:a16="http://schemas.microsoft.com/office/drawing/2014/main" xmlns="" val="3606650994"/>
                    </a:ext>
                  </a:extLst>
                </a:gridCol>
                <a:gridCol w="1190625">
                  <a:extLst>
                    <a:ext uri="{9D8B030D-6E8A-4147-A177-3AD203B41FA5}">
                      <a16:colId xmlns:a16="http://schemas.microsoft.com/office/drawing/2014/main" xmlns="" val="1425275202"/>
                    </a:ext>
                  </a:extLst>
                </a:gridCol>
              </a:tblGrid>
              <a:tr h="953618">
                <a:tc>
                  <a:txBody>
                    <a:bodyPr/>
                    <a:lstStyle/>
                    <a:p>
                      <a:pPr algn="ctr"/>
                      <a:endParaRPr lang="en-US" sz="1800"/>
                    </a:p>
                  </a:txBody>
                  <a:tcPr anchor="ctr"/>
                </a:tc>
                <a:tc>
                  <a:txBody>
                    <a:bodyPr/>
                    <a:lstStyle/>
                    <a:p>
                      <a:pPr algn="ctr">
                        <a:lnSpc>
                          <a:spcPct val="150000"/>
                        </a:lnSpc>
                      </a:pPr>
                      <a:r>
                        <a:rPr lang="en-US" sz="1800" b="0"/>
                        <a:t>Điều kiện phát triển</a:t>
                      </a:r>
                    </a:p>
                  </a:txBody>
                  <a:tcPr anchor="ctr"/>
                </a:tc>
                <a:tc>
                  <a:txBody>
                    <a:bodyPr/>
                    <a:lstStyle/>
                    <a:p>
                      <a:pPr algn="ctr">
                        <a:lnSpc>
                          <a:spcPct val="150000"/>
                        </a:lnSpc>
                      </a:pPr>
                      <a:r>
                        <a:rPr lang="en-US" sz="1800" b="0"/>
                        <a:t>Hiện trạng</a:t>
                      </a:r>
                    </a:p>
                  </a:txBody>
                  <a:tcPr anchor="ctr"/>
                </a:tc>
                <a:tc>
                  <a:txBody>
                    <a:bodyPr/>
                    <a:lstStyle/>
                    <a:p>
                      <a:pPr algn="ctr">
                        <a:lnSpc>
                          <a:spcPct val="150000"/>
                        </a:lnSpc>
                      </a:pPr>
                      <a:r>
                        <a:rPr lang="en-US" sz="1800" b="0"/>
                        <a:t>Phân bố</a:t>
                      </a:r>
                    </a:p>
                  </a:txBody>
                  <a:tcPr anchor="ctr"/>
                </a:tc>
                <a:tc>
                  <a:txBody>
                    <a:bodyPr/>
                    <a:lstStyle/>
                    <a:p>
                      <a:pPr algn="ctr">
                        <a:lnSpc>
                          <a:spcPct val="150000"/>
                        </a:lnSpc>
                      </a:pPr>
                      <a:r>
                        <a:rPr lang="en-US" sz="1800" b="0"/>
                        <a:t>Hướng phát triển</a:t>
                      </a:r>
                    </a:p>
                  </a:txBody>
                  <a:tcPr anchor="ctr"/>
                </a:tc>
                <a:extLst>
                  <a:ext uri="{0D108BD9-81ED-4DB2-BD59-A6C34878D82A}">
                    <a16:rowId xmlns:a16="http://schemas.microsoft.com/office/drawing/2014/main" xmlns="" val="4258222829"/>
                  </a:ext>
                </a:extLst>
              </a:tr>
              <a:tr h="598555">
                <a:tc>
                  <a:txBody>
                    <a:bodyPr/>
                    <a:lstStyle/>
                    <a:p>
                      <a:pPr algn="ctr">
                        <a:lnSpc>
                          <a:spcPct val="150000"/>
                        </a:lnSpc>
                      </a:pPr>
                      <a:r>
                        <a:rPr lang="en-US" sz="1800"/>
                        <a:t>Cây lương thực</a:t>
                      </a:r>
                    </a:p>
                  </a:txBody>
                  <a:tcPr anchor="ctr"/>
                </a:tc>
                <a:tc>
                  <a:txBody>
                    <a:bodyPr/>
                    <a:lstStyle/>
                    <a:p>
                      <a:endParaRPr lang="en-US" sz="1800"/>
                    </a:p>
                  </a:txBody>
                  <a:tcPr anchor="ctr"/>
                </a:tc>
                <a:tc>
                  <a:txBody>
                    <a:bodyPr/>
                    <a:lstStyle/>
                    <a:p>
                      <a:endParaRPr lang="en-US" sz="1800"/>
                    </a:p>
                  </a:txBody>
                  <a:tcPr anchor="ctr"/>
                </a:tc>
                <a:tc>
                  <a:txBody>
                    <a:bodyPr/>
                    <a:lstStyle/>
                    <a:p>
                      <a:endParaRPr lang="en-US" sz="1800"/>
                    </a:p>
                  </a:txBody>
                  <a:tcPr anchor="ctr"/>
                </a:tc>
                <a:tc>
                  <a:txBody>
                    <a:bodyPr/>
                    <a:lstStyle/>
                    <a:p>
                      <a:endParaRPr lang="en-US" sz="1800"/>
                    </a:p>
                  </a:txBody>
                  <a:tcPr anchor="ctr"/>
                </a:tc>
                <a:extLst>
                  <a:ext uri="{0D108BD9-81ED-4DB2-BD59-A6C34878D82A}">
                    <a16:rowId xmlns:a16="http://schemas.microsoft.com/office/drawing/2014/main" xmlns="" val="2551568694"/>
                  </a:ext>
                </a:extLst>
              </a:tr>
              <a:tr h="598555">
                <a:tc>
                  <a:txBody>
                    <a:bodyPr/>
                    <a:lstStyle/>
                    <a:p>
                      <a:pPr algn="ctr">
                        <a:lnSpc>
                          <a:spcPct val="150000"/>
                        </a:lnSpc>
                      </a:pPr>
                      <a:r>
                        <a:rPr lang="en-US" sz="1800"/>
                        <a:t>Cây rau, đậu</a:t>
                      </a:r>
                    </a:p>
                  </a:txBody>
                  <a:tcPr anchor="ctr"/>
                </a:tc>
                <a:tc>
                  <a:txBody>
                    <a:bodyPr/>
                    <a:lstStyle/>
                    <a:p>
                      <a:endParaRPr lang="en-US" sz="1800"/>
                    </a:p>
                  </a:txBody>
                  <a:tcPr anchor="ctr"/>
                </a:tc>
                <a:tc>
                  <a:txBody>
                    <a:bodyPr/>
                    <a:lstStyle/>
                    <a:p>
                      <a:endParaRPr lang="en-US" sz="1800"/>
                    </a:p>
                  </a:txBody>
                  <a:tcPr anchor="ctr"/>
                </a:tc>
                <a:tc>
                  <a:txBody>
                    <a:bodyPr/>
                    <a:lstStyle/>
                    <a:p>
                      <a:endParaRPr lang="en-US" sz="1800"/>
                    </a:p>
                  </a:txBody>
                  <a:tcPr anchor="ctr"/>
                </a:tc>
                <a:tc>
                  <a:txBody>
                    <a:bodyPr/>
                    <a:lstStyle/>
                    <a:p>
                      <a:endParaRPr lang="en-US" sz="1800"/>
                    </a:p>
                  </a:txBody>
                  <a:tcPr anchor="ctr"/>
                </a:tc>
                <a:extLst>
                  <a:ext uri="{0D108BD9-81ED-4DB2-BD59-A6C34878D82A}">
                    <a16:rowId xmlns:a16="http://schemas.microsoft.com/office/drawing/2014/main" xmlns="" val="688503635"/>
                  </a:ext>
                </a:extLst>
              </a:tr>
              <a:tr h="598555">
                <a:tc>
                  <a:txBody>
                    <a:bodyPr/>
                    <a:lstStyle/>
                    <a:p>
                      <a:pPr algn="ctr">
                        <a:lnSpc>
                          <a:spcPct val="150000"/>
                        </a:lnSpc>
                      </a:pPr>
                      <a:r>
                        <a:rPr lang="en-US" sz="1800"/>
                        <a:t>Cây ăn quả</a:t>
                      </a:r>
                    </a:p>
                  </a:txBody>
                  <a:tcPr anchor="ctr"/>
                </a:tc>
                <a:tc>
                  <a:txBody>
                    <a:bodyPr/>
                    <a:lstStyle/>
                    <a:p>
                      <a:endParaRPr lang="en-US" sz="1800"/>
                    </a:p>
                  </a:txBody>
                  <a:tcPr anchor="ctr"/>
                </a:tc>
                <a:tc>
                  <a:txBody>
                    <a:bodyPr/>
                    <a:lstStyle/>
                    <a:p>
                      <a:endParaRPr lang="en-US" sz="1800"/>
                    </a:p>
                  </a:txBody>
                  <a:tcPr anchor="ctr"/>
                </a:tc>
                <a:tc>
                  <a:txBody>
                    <a:bodyPr/>
                    <a:lstStyle/>
                    <a:p>
                      <a:endParaRPr lang="en-US" sz="1800"/>
                    </a:p>
                  </a:txBody>
                  <a:tcPr anchor="ctr"/>
                </a:tc>
                <a:tc>
                  <a:txBody>
                    <a:bodyPr/>
                    <a:lstStyle/>
                    <a:p>
                      <a:endParaRPr lang="en-US" sz="1800"/>
                    </a:p>
                  </a:txBody>
                  <a:tcPr anchor="ctr"/>
                </a:tc>
                <a:extLst>
                  <a:ext uri="{0D108BD9-81ED-4DB2-BD59-A6C34878D82A}">
                    <a16:rowId xmlns:a16="http://schemas.microsoft.com/office/drawing/2014/main" xmlns="" val="3913686819"/>
                  </a:ext>
                </a:extLst>
              </a:tr>
              <a:tr h="598555">
                <a:tc>
                  <a:txBody>
                    <a:bodyPr/>
                    <a:lstStyle/>
                    <a:p>
                      <a:pPr algn="ctr">
                        <a:lnSpc>
                          <a:spcPct val="150000"/>
                        </a:lnSpc>
                      </a:pPr>
                      <a:r>
                        <a:rPr lang="en-US" sz="1800"/>
                        <a:t>Cây công nghiệp</a:t>
                      </a:r>
                    </a:p>
                  </a:txBody>
                  <a:tcPr anchor="ctr"/>
                </a:tc>
                <a:tc>
                  <a:txBody>
                    <a:bodyPr/>
                    <a:lstStyle/>
                    <a:p>
                      <a:endParaRPr lang="en-US" sz="1800"/>
                    </a:p>
                  </a:txBody>
                  <a:tcPr anchor="ctr"/>
                </a:tc>
                <a:tc>
                  <a:txBody>
                    <a:bodyPr/>
                    <a:lstStyle/>
                    <a:p>
                      <a:endParaRPr lang="en-US" sz="1800"/>
                    </a:p>
                  </a:txBody>
                  <a:tcPr anchor="ctr"/>
                </a:tc>
                <a:tc>
                  <a:txBody>
                    <a:bodyPr/>
                    <a:lstStyle/>
                    <a:p>
                      <a:endParaRPr lang="en-US" sz="1800"/>
                    </a:p>
                  </a:txBody>
                  <a:tcPr anchor="ctr"/>
                </a:tc>
                <a:tc>
                  <a:txBody>
                    <a:bodyPr/>
                    <a:lstStyle/>
                    <a:p>
                      <a:endParaRPr lang="en-US" sz="1800"/>
                    </a:p>
                  </a:txBody>
                  <a:tcPr anchor="ctr"/>
                </a:tc>
                <a:extLst>
                  <a:ext uri="{0D108BD9-81ED-4DB2-BD59-A6C34878D82A}">
                    <a16:rowId xmlns:a16="http://schemas.microsoft.com/office/drawing/2014/main" xmlns="" val="2118155245"/>
                  </a:ext>
                </a:extLst>
              </a:tr>
              <a:tr h="598555">
                <a:tc>
                  <a:txBody>
                    <a:bodyPr/>
                    <a:lstStyle/>
                    <a:p>
                      <a:pPr algn="ctr">
                        <a:lnSpc>
                          <a:spcPct val="150000"/>
                        </a:lnSpc>
                      </a:pPr>
                      <a:r>
                        <a:rPr lang="en-US" sz="1800"/>
                        <a:t>Trâu, bò</a:t>
                      </a:r>
                    </a:p>
                  </a:txBody>
                  <a:tcPr anchor="ctr"/>
                </a:tc>
                <a:tc>
                  <a:txBody>
                    <a:bodyPr/>
                    <a:lstStyle/>
                    <a:p>
                      <a:endParaRPr lang="en-US" sz="1800"/>
                    </a:p>
                  </a:txBody>
                  <a:tcPr anchor="ctr"/>
                </a:tc>
                <a:tc>
                  <a:txBody>
                    <a:bodyPr/>
                    <a:lstStyle/>
                    <a:p>
                      <a:endParaRPr lang="en-US" sz="1800"/>
                    </a:p>
                  </a:txBody>
                  <a:tcPr anchor="ctr"/>
                </a:tc>
                <a:tc>
                  <a:txBody>
                    <a:bodyPr/>
                    <a:lstStyle/>
                    <a:p>
                      <a:endParaRPr lang="en-US" sz="1800"/>
                    </a:p>
                  </a:txBody>
                  <a:tcPr anchor="ctr"/>
                </a:tc>
                <a:tc>
                  <a:txBody>
                    <a:bodyPr/>
                    <a:lstStyle/>
                    <a:p>
                      <a:endParaRPr lang="en-US" sz="1800"/>
                    </a:p>
                  </a:txBody>
                  <a:tcPr anchor="ctr"/>
                </a:tc>
                <a:extLst>
                  <a:ext uri="{0D108BD9-81ED-4DB2-BD59-A6C34878D82A}">
                    <a16:rowId xmlns:a16="http://schemas.microsoft.com/office/drawing/2014/main" xmlns="" val="4145306067"/>
                  </a:ext>
                </a:extLst>
              </a:tr>
              <a:tr h="598555">
                <a:tc>
                  <a:txBody>
                    <a:bodyPr/>
                    <a:lstStyle/>
                    <a:p>
                      <a:pPr algn="ctr">
                        <a:lnSpc>
                          <a:spcPct val="150000"/>
                        </a:lnSpc>
                      </a:pPr>
                      <a:r>
                        <a:rPr lang="en-US" sz="1800"/>
                        <a:t>Lợn</a:t>
                      </a:r>
                    </a:p>
                  </a:txBody>
                  <a:tcPr anchor="ctr"/>
                </a:tc>
                <a:tc>
                  <a:txBody>
                    <a:bodyPr/>
                    <a:lstStyle/>
                    <a:p>
                      <a:endParaRPr lang="en-US" sz="1800"/>
                    </a:p>
                  </a:txBody>
                  <a:tcPr anchor="ctr"/>
                </a:tc>
                <a:tc>
                  <a:txBody>
                    <a:bodyPr/>
                    <a:lstStyle/>
                    <a:p>
                      <a:endParaRPr lang="en-US" sz="1800"/>
                    </a:p>
                  </a:txBody>
                  <a:tcPr anchor="ctr"/>
                </a:tc>
                <a:tc>
                  <a:txBody>
                    <a:bodyPr/>
                    <a:lstStyle/>
                    <a:p>
                      <a:endParaRPr lang="en-US" sz="1800"/>
                    </a:p>
                  </a:txBody>
                  <a:tcPr anchor="ctr"/>
                </a:tc>
                <a:tc>
                  <a:txBody>
                    <a:bodyPr/>
                    <a:lstStyle/>
                    <a:p>
                      <a:endParaRPr lang="en-US" sz="1800"/>
                    </a:p>
                  </a:txBody>
                  <a:tcPr anchor="ctr"/>
                </a:tc>
                <a:extLst>
                  <a:ext uri="{0D108BD9-81ED-4DB2-BD59-A6C34878D82A}">
                    <a16:rowId xmlns:a16="http://schemas.microsoft.com/office/drawing/2014/main" xmlns="" val="3903933331"/>
                  </a:ext>
                </a:extLst>
              </a:tr>
              <a:tr h="598555">
                <a:tc>
                  <a:txBody>
                    <a:bodyPr/>
                    <a:lstStyle/>
                    <a:p>
                      <a:pPr algn="ctr">
                        <a:lnSpc>
                          <a:spcPct val="150000"/>
                        </a:lnSpc>
                      </a:pPr>
                      <a:r>
                        <a:rPr lang="en-US" sz="1800"/>
                        <a:t>Gia cầm</a:t>
                      </a:r>
                    </a:p>
                  </a:txBody>
                  <a:tcPr anchor="ctr"/>
                </a:tc>
                <a:tc>
                  <a:txBody>
                    <a:bodyPr/>
                    <a:lstStyle/>
                    <a:p>
                      <a:endParaRPr lang="en-US" sz="1800"/>
                    </a:p>
                  </a:txBody>
                  <a:tcPr anchor="ctr"/>
                </a:tc>
                <a:tc>
                  <a:txBody>
                    <a:bodyPr/>
                    <a:lstStyle/>
                    <a:p>
                      <a:endParaRPr lang="en-US" sz="1800"/>
                    </a:p>
                  </a:txBody>
                  <a:tcPr anchor="ctr"/>
                </a:tc>
                <a:tc>
                  <a:txBody>
                    <a:bodyPr/>
                    <a:lstStyle/>
                    <a:p>
                      <a:endParaRPr lang="en-US" sz="1800"/>
                    </a:p>
                  </a:txBody>
                  <a:tcPr anchor="ctr"/>
                </a:tc>
                <a:tc>
                  <a:txBody>
                    <a:bodyPr/>
                    <a:lstStyle/>
                    <a:p>
                      <a:endParaRPr lang="en-US" sz="1800"/>
                    </a:p>
                  </a:txBody>
                  <a:tcPr anchor="ctr"/>
                </a:tc>
                <a:extLst>
                  <a:ext uri="{0D108BD9-81ED-4DB2-BD59-A6C34878D82A}">
                    <a16:rowId xmlns:a16="http://schemas.microsoft.com/office/drawing/2014/main" xmlns="" val="245573269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F244375D-1031-1CD3-AC76-EBC3AB2A44C3}"/>
              </a:ext>
            </a:extLst>
          </p:cNvPr>
          <p:cNvSpPr/>
          <p:nvPr/>
        </p:nvSpPr>
        <p:spPr>
          <a:xfrm>
            <a:off x="0" y="4122295"/>
            <a:ext cx="9144000" cy="1021205"/>
          </a:xfrm>
          <a:prstGeom prst="rect">
            <a:avLst/>
          </a:prstGeom>
          <a:solidFill>
            <a:srgbClr val="FFFFFF">
              <a:alpha val="9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a:solidFill>
                  <a:srgbClr val="1B44BF"/>
                </a:solidFill>
                <a:latin typeface="Arial"/>
              </a:rPr>
              <a:t>a. Ngành trồng trọt</a:t>
            </a:r>
            <a:endParaRPr kumimoji="0" lang="en-US" sz="3200" b="1" i="0" u="none" strike="noStrike" kern="0" cap="none" spc="0" normalizeH="0" baseline="0" noProof="0">
              <a:ln>
                <a:noFill/>
              </a:ln>
              <a:solidFill>
                <a:srgbClr val="1B44BF"/>
              </a:solidFill>
              <a:effectLst/>
              <a:uLnTx/>
              <a:uFillTx/>
              <a:latin typeface="Arial"/>
              <a:ea typeface="+mn-ea"/>
              <a:cs typeface="+mn-cs"/>
              <a:sym typeface="Arial"/>
            </a:endParaRPr>
          </a:p>
        </p:txBody>
      </p:sp>
    </p:spTree>
    <p:extLst>
      <p:ext uri="{BB962C8B-B14F-4D97-AF65-F5344CB8AC3E}">
        <p14:creationId xmlns:p14="http://schemas.microsoft.com/office/powerpoint/2010/main" val="215562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BACFC11-96D9-20CF-2011-25842C6D6C74}"/>
              </a:ext>
            </a:extLst>
          </p:cNvPr>
          <p:cNvSpPr txBox="1"/>
          <p:nvPr/>
        </p:nvSpPr>
        <p:spPr>
          <a:xfrm>
            <a:off x="328939" y="1407521"/>
            <a:ext cx="3513666" cy="2118529"/>
          </a:xfrm>
          <a:prstGeom prst="rect">
            <a:avLst/>
          </a:prstGeom>
          <a:noFill/>
        </p:spPr>
        <p:txBody>
          <a:bodyPr wrap="square" rtlCol="0">
            <a:spAutoFit/>
          </a:bodyPr>
          <a:lstStyle/>
          <a:p>
            <a:pPr marL="285750" marR="0" lvl="0" indent="-285750" algn="just" defTabSz="914400" rtl="0" eaLnBrk="1" fontAlgn="auto" latinLnBrk="0" hangingPunct="1">
              <a:lnSpc>
                <a:spcPct val="150000"/>
              </a:lnSpc>
              <a:spcBef>
                <a:spcPts val="0"/>
              </a:spcBef>
              <a:spcAft>
                <a:spcPts val="0"/>
              </a:spcAft>
              <a:buClr>
                <a:srgbClr val="000000"/>
              </a:buClr>
              <a:buSzTx/>
              <a:buFontTx/>
              <a:buChar char="-"/>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Chiếm</a:t>
            </a:r>
            <a:r>
              <a:rPr kumimoji="0" lang="en-US" sz="1800" b="0" i="0" u="none" strike="noStrike" kern="0" cap="none" spc="0" normalizeH="0" noProof="0">
                <a:ln>
                  <a:noFill/>
                </a:ln>
                <a:solidFill>
                  <a:srgbClr val="000000"/>
                </a:solidFill>
                <a:effectLst/>
                <a:uLnTx/>
                <a:uFillTx/>
                <a:latin typeface="Arial"/>
                <a:cs typeface="Arial"/>
                <a:sym typeface="Arial"/>
              </a:rPr>
              <a:t> tỉ trọng cao (&gt; 60%).</a:t>
            </a:r>
          </a:p>
          <a:p>
            <a:pPr marL="285750" marR="0" lvl="0" indent="-285750" algn="just" defTabSz="914400" rtl="0" eaLnBrk="1" fontAlgn="auto" latinLnBrk="0" hangingPunct="1">
              <a:lnSpc>
                <a:spcPct val="150000"/>
              </a:lnSpc>
              <a:spcBef>
                <a:spcPts val="0"/>
              </a:spcBef>
              <a:spcAft>
                <a:spcPts val="0"/>
              </a:spcAft>
              <a:buClr>
                <a:srgbClr val="000000"/>
              </a:buClr>
              <a:buSzTx/>
              <a:buFontTx/>
              <a:buChar char="-"/>
              <a:tabLst/>
              <a:defRPr/>
            </a:pPr>
            <a:r>
              <a:rPr kumimoji="0" lang="en-US" sz="1800" b="0" i="0" u="none" strike="noStrike" kern="0" cap="none" spc="0" normalizeH="0" noProof="0">
                <a:ln>
                  <a:noFill/>
                </a:ln>
                <a:solidFill>
                  <a:srgbClr val="000000"/>
                </a:solidFill>
                <a:effectLst/>
                <a:uLnTx/>
                <a:uFillTx/>
                <a:latin typeface="Arial"/>
                <a:cs typeface="Arial"/>
                <a:sym typeface="Arial"/>
              </a:rPr>
              <a:t>Cây trồng đa dạng.</a:t>
            </a:r>
          </a:p>
          <a:p>
            <a:pPr marL="285750" marR="0" lvl="0" indent="-285750" algn="just" defTabSz="914400" rtl="0" eaLnBrk="1" fontAlgn="auto" latinLnBrk="0" hangingPunct="1">
              <a:lnSpc>
                <a:spcPct val="150000"/>
              </a:lnSpc>
              <a:spcBef>
                <a:spcPts val="0"/>
              </a:spcBef>
              <a:spcAft>
                <a:spcPts val="0"/>
              </a:spcAft>
              <a:buClr>
                <a:srgbClr val="000000"/>
              </a:buClr>
              <a:buSzTx/>
              <a:buFontTx/>
              <a:buChar char="-"/>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Có</a:t>
            </a:r>
            <a:r>
              <a:rPr kumimoji="0" lang="en-US" sz="1800" b="0" i="0" u="none" strike="noStrike" kern="0" cap="none" spc="0" normalizeH="0" noProof="0">
                <a:ln>
                  <a:noFill/>
                </a:ln>
                <a:solidFill>
                  <a:srgbClr val="000000"/>
                </a:solidFill>
                <a:effectLst/>
                <a:uLnTx/>
                <a:uFillTx/>
                <a:latin typeface="Arial"/>
                <a:cs typeface="Arial"/>
                <a:sym typeface="Arial"/>
              </a:rPr>
              <a:t> sự thay đổi về giống phù hợp với điều kiện sinh thái, năng suất cao, chất lượng tốt.</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sp>
        <p:nvSpPr>
          <p:cNvPr id="6" name="Arrow: Pentagon 5">
            <a:extLst>
              <a:ext uri="{FF2B5EF4-FFF2-40B4-BE49-F238E27FC236}">
                <a16:creationId xmlns:a16="http://schemas.microsoft.com/office/drawing/2014/main" xmlns="" id="{61E09733-9A44-FDA5-0333-BA46BE5DFED1}"/>
              </a:ext>
            </a:extLst>
          </p:cNvPr>
          <p:cNvSpPr/>
          <p:nvPr/>
        </p:nvSpPr>
        <p:spPr>
          <a:xfrm>
            <a:off x="0" y="508090"/>
            <a:ext cx="3285067" cy="685800"/>
          </a:xfrm>
          <a:prstGeom prst="homePlat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solidFill>
                  <a:srgbClr val="000000"/>
                </a:solidFill>
              </a:rPr>
              <a:t>Đặc điểm chung:</a:t>
            </a:r>
          </a:p>
        </p:txBody>
      </p:sp>
      <p:pic>
        <p:nvPicPr>
          <p:cNvPr id="10" name="Picture 9" descr="A group of people working in a field&#10;&#10;Description automatically generated">
            <a:extLst>
              <a:ext uri="{FF2B5EF4-FFF2-40B4-BE49-F238E27FC236}">
                <a16:creationId xmlns:a16="http://schemas.microsoft.com/office/drawing/2014/main" xmlns="" id="{44CE6224-26C4-9115-934C-F4919887D093}"/>
              </a:ext>
            </a:extLst>
          </p:cNvPr>
          <p:cNvPicPr>
            <a:picLocks noChangeAspect="1"/>
          </p:cNvPicPr>
          <p:nvPr/>
        </p:nvPicPr>
        <p:blipFill>
          <a:blip r:embed="rId2"/>
          <a:stretch>
            <a:fillRect/>
          </a:stretch>
        </p:blipFill>
        <p:spPr>
          <a:xfrm>
            <a:off x="3930306" y="995341"/>
            <a:ext cx="4884755" cy="32469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Freeform 2">
            <a:extLst>
              <a:ext uri="{FF2B5EF4-FFF2-40B4-BE49-F238E27FC236}">
                <a16:creationId xmlns:a16="http://schemas.microsoft.com/office/drawing/2014/main" xmlns="" id="{9698C9AB-14A5-9FA7-0A57-C8F8AEECEF7F}"/>
              </a:ext>
            </a:extLst>
          </p:cNvPr>
          <p:cNvSpPr/>
          <p:nvPr/>
        </p:nvSpPr>
        <p:spPr>
          <a:xfrm>
            <a:off x="2022452" y="3526050"/>
            <a:ext cx="2216174" cy="1617450"/>
          </a:xfrm>
          <a:custGeom>
            <a:avLst/>
            <a:gdLst/>
            <a:ahLst/>
            <a:cxnLst/>
            <a:rect l="l" t="t" r="r" b="b"/>
            <a:pathLst>
              <a:path w="2525231" h="1802384">
                <a:moveTo>
                  <a:pt x="0" y="0"/>
                </a:moveTo>
                <a:lnTo>
                  <a:pt x="2525232" y="0"/>
                </a:lnTo>
                <a:lnTo>
                  <a:pt x="2525232" y="1802384"/>
                </a:lnTo>
                <a:lnTo>
                  <a:pt x="0" y="1802384"/>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52381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theme/theme1.xml><?xml version="1.0" encoding="utf-8"?>
<a:theme xmlns:a="http://schemas.openxmlformats.org/drawingml/2006/main" name="Local History and Geography - 1st grade by Slidesgo">
  <a:themeElements>
    <a:clrScheme name="Simple Light">
      <a:dk1>
        <a:srgbClr val="31332F"/>
      </a:dk1>
      <a:lt1>
        <a:srgbClr val="F3F5DF"/>
      </a:lt1>
      <a:dk2>
        <a:srgbClr val="D7DD3F"/>
      </a:dk2>
      <a:lt2>
        <a:srgbClr val="A0992E"/>
      </a:lt2>
      <a:accent1>
        <a:srgbClr val="69641F"/>
      </a:accent1>
      <a:accent2>
        <a:srgbClr val="569891"/>
      </a:accent2>
      <a:accent3>
        <a:srgbClr val="A5E3D1"/>
      </a:accent3>
      <a:accent4>
        <a:srgbClr val="E1751E"/>
      </a:accent4>
      <a:accent5>
        <a:srgbClr val="E7CEAE"/>
      </a:accent5>
      <a:accent6>
        <a:srgbClr val="C2A689"/>
      </a:accent6>
      <a:hlink>
        <a:srgbClr val="31332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reat Wall of China Tours Campaign by Slidesgo">
  <a:themeElements>
    <a:clrScheme name="Simple Light">
      <a:dk1>
        <a:srgbClr val="412D2B"/>
      </a:dk1>
      <a:lt1>
        <a:srgbClr val="FAFAFA"/>
      </a:lt1>
      <a:dk2>
        <a:srgbClr val="68807C"/>
      </a:dk2>
      <a:lt2>
        <a:srgbClr val="737E5E"/>
      </a:lt2>
      <a:accent1>
        <a:srgbClr val="223323"/>
      </a:accent1>
      <a:accent2>
        <a:srgbClr val="988A7E"/>
      </a:accent2>
      <a:accent3>
        <a:srgbClr val="EEDFDC"/>
      </a:accent3>
      <a:accent4>
        <a:srgbClr val="FFFFFF"/>
      </a:accent4>
      <a:accent5>
        <a:srgbClr val="FFFFFF"/>
      </a:accent5>
      <a:accent6>
        <a:srgbClr val="FFFFFF"/>
      </a:accent6>
      <a:hlink>
        <a:srgbClr val="412D2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4318</TotalTime>
  <Words>1919</Words>
  <Application>Microsoft Office PowerPoint</Application>
  <PresentationFormat>On-screen Show (16:9)</PresentationFormat>
  <Paragraphs>232</Paragraphs>
  <Slides>37</Slides>
  <Notes>11</Notes>
  <HiddenSlides>0</HiddenSlides>
  <MMClips>16</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37</vt:i4>
      </vt:variant>
    </vt:vector>
  </HeadingPairs>
  <TitlesOfParts>
    <vt:vector size="49" baseType="lpstr">
      <vt:lpstr>Calibri</vt:lpstr>
      <vt:lpstr>Nunito</vt:lpstr>
      <vt:lpstr>Blinker</vt:lpstr>
      <vt:lpstr>Acme</vt:lpstr>
      <vt:lpstr>Times New Roman</vt:lpstr>
      <vt:lpstr>Mulish</vt:lpstr>
      <vt:lpstr>Arial</vt:lpstr>
      <vt:lpstr>Nunito ExtraBold</vt:lpstr>
      <vt:lpstr>Niramit</vt:lpstr>
      <vt:lpstr>Roboto Condensed Light</vt:lpstr>
      <vt:lpstr>Local History and Geography - 1st grade by Slidesgo</vt:lpstr>
      <vt:lpstr>Great Wall of China Tours Campaign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Thao</cp:lastModifiedBy>
  <cp:revision>1</cp:revision>
  <dcterms:modified xsi:type="dcterms:W3CDTF">2025-10-07T07:06:50Z</dcterms:modified>
</cp:coreProperties>
</file>