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36"/>
  </p:notesMasterIdLst>
  <p:sldIdLst>
    <p:sldId id="256" r:id="rId2"/>
    <p:sldId id="271" r:id="rId3"/>
    <p:sldId id="364" r:id="rId4"/>
    <p:sldId id="310" r:id="rId5"/>
    <p:sldId id="354" r:id="rId6"/>
    <p:sldId id="274" r:id="rId7"/>
    <p:sldId id="276" r:id="rId8"/>
    <p:sldId id="289" r:id="rId9"/>
    <p:sldId id="288" r:id="rId10"/>
    <p:sldId id="365" r:id="rId11"/>
    <p:sldId id="377" r:id="rId12"/>
    <p:sldId id="366" r:id="rId13"/>
    <p:sldId id="307" r:id="rId14"/>
    <p:sldId id="367" r:id="rId15"/>
    <p:sldId id="296" r:id="rId16"/>
    <p:sldId id="353" r:id="rId17"/>
    <p:sldId id="368" r:id="rId18"/>
    <p:sldId id="369" r:id="rId19"/>
    <p:sldId id="315" r:id="rId20"/>
    <p:sldId id="371" r:id="rId21"/>
    <p:sldId id="372" r:id="rId22"/>
    <p:sldId id="373" r:id="rId23"/>
    <p:sldId id="374" r:id="rId24"/>
    <p:sldId id="375" r:id="rId25"/>
    <p:sldId id="297" r:id="rId26"/>
    <p:sldId id="376" r:id="rId27"/>
    <p:sldId id="319" r:id="rId28"/>
    <p:sldId id="280" r:id="rId29"/>
    <p:sldId id="282" r:id="rId30"/>
    <p:sldId id="277" r:id="rId31"/>
    <p:sldId id="279" r:id="rId32"/>
    <p:sldId id="308" r:id="rId33"/>
    <p:sldId id="269" r:id="rId34"/>
    <p:sldId id="270" r:id="rId35"/>
  </p:sldIdLst>
  <p:sldSz cx="12192000" cy="6858000"/>
  <p:notesSz cx="6858000" cy="9144000"/>
  <p:embeddedFontLst>
    <p:embeddedFont>
      <p:font typeface="UTM Avo" panose="02040603050506020204" pitchFamily="18" charset="0"/>
      <p:regular r:id="rId37"/>
      <p:bold r:id="rId38"/>
      <p:italic r:id="rId39"/>
      <p:boldItalic r:id="rId4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12"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E1E1"/>
    <a:srgbClr val="FFE8E5"/>
    <a:srgbClr val="FF9999"/>
    <a:srgbClr val="DFE3F9"/>
    <a:srgbClr val="D99694"/>
    <a:srgbClr val="254061"/>
    <a:srgbClr val="D7EBEB"/>
    <a:srgbClr val="F0F0F0"/>
    <a:srgbClr val="C4A6E2"/>
    <a:srgbClr val="F9F6F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showGuides="1">
      <p:cViewPr varScale="1">
        <p:scale>
          <a:sx n="102" d="100"/>
          <a:sy n="102" d="100"/>
        </p:scale>
        <p:origin x="870" y="102"/>
      </p:cViewPr>
      <p:guideLst>
        <p:guide orient="horz" pos="2112"/>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3.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2.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1.fntdata"/><Relationship Id="rId40" Type="http://schemas.openxmlformats.org/officeDocument/2006/relationships/font" Target="fonts/font4.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AE5DE64-5E65-4ABB-AEC6-3A9DBD1F77E3}" type="datetimeFigureOut">
              <a:rPr lang="en-US" smtClean="0"/>
              <a:t>10/24/2024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5CC30AB-19DE-4B0C-A2F6-692FBBAAF8DB}" type="slidenum">
              <a:rPr lang="en-US" smtClean="0"/>
              <a:t>‹#›</a:t>
            </a:fld>
            <a:endParaRPr lang="en-US"/>
          </a:p>
        </p:txBody>
      </p:sp>
    </p:spTree>
    <p:extLst>
      <p:ext uri="{BB962C8B-B14F-4D97-AF65-F5344CB8AC3E}">
        <p14:creationId xmlns:p14="http://schemas.microsoft.com/office/powerpoint/2010/main" val="42376440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Click </a:t>
            </a:r>
            <a:r>
              <a:rPr lang="en-US" dirty="0" err="1"/>
              <a:t>vào</a:t>
            </a:r>
            <a:r>
              <a:rPr lang="en-US" dirty="0"/>
              <a:t> </a:t>
            </a:r>
            <a:r>
              <a:rPr lang="en-US" dirty="0" err="1"/>
              <a:t>chiếc</a:t>
            </a:r>
            <a:r>
              <a:rPr lang="en-US" dirty="0"/>
              <a:t> mic </a:t>
            </a:r>
            <a:r>
              <a:rPr lang="en-US" dirty="0" err="1"/>
              <a:t>để</a:t>
            </a:r>
            <a:r>
              <a:rPr lang="en-US" dirty="0"/>
              <a:t> </a:t>
            </a:r>
            <a:r>
              <a:rPr lang="en-US" dirty="0" err="1"/>
              <a:t>phát</a:t>
            </a:r>
            <a:r>
              <a:rPr lang="en-US" dirty="0"/>
              <a:t> </a:t>
            </a:r>
            <a:r>
              <a:rPr lang="en-US" dirty="0" err="1"/>
              <a:t>nhạc</a:t>
            </a:r>
            <a:endParaRPr lang="en-US" dirty="0"/>
          </a:p>
        </p:txBody>
      </p:sp>
      <p:sp>
        <p:nvSpPr>
          <p:cNvPr id="4" name="Slide Number Placeholder 3"/>
          <p:cNvSpPr>
            <a:spLocks noGrp="1"/>
          </p:cNvSpPr>
          <p:nvPr>
            <p:ph type="sldNum" sz="quarter" idx="5"/>
          </p:nvPr>
        </p:nvSpPr>
        <p:spPr/>
        <p:txBody>
          <a:bodyPr/>
          <a:lstStyle/>
          <a:p>
            <a:fld id="{B5CC30AB-19DE-4B0C-A2F6-692FBBAAF8DB}" type="slidenum">
              <a:rPr lang="en-US" smtClean="0"/>
              <a:t>3</a:t>
            </a:fld>
            <a:endParaRPr lang="en-US"/>
          </a:p>
        </p:txBody>
      </p:sp>
    </p:spTree>
    <p:extLst>
      <p:ext uri="{BB962C8B-B14F-4D97-AF65-F5344CB8AC3E}">
        <p14:creationId xmlns:p14="http://schemas.microsoft.com/office/powerpoint/2010/main" val="18036976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Click </a:t>
            </a:r>
            <a:r>
              <a:rPr lang="en-US" dirty="0" err="1"/>
              <a:t>vào</a:t>
            </a:r>
            <a:r>
              <a:rPr lang="en-US" dirty="0"/>
              <a:t> </a:t>
            </a:r>
            <a:r>
              <a:rPr lang="en-US" dirty="0" err="1"/>
              <a:t>chiếc</a:t>
            </a:r>
            <a:r>
              <a:rPr lang="en-US" dirty="0"/>
              <a:t> mic </a:t>
            </a:r>
            <a:r>
              <a:rPr lang="en-US" dirty="0" err="1"/>
              <a:t>để</a:t>
            </a:r>
            <a:r>
              <a:rPr lang="en-US" dirty="0"/>
              <a:t> </a:t>
            </a:r>
            <a:r>
              <a:rPr lang="en-US" dirty="0" err="1"/>
              <a:t>phát</a:t>
            </a:r>
            <a:r>
              <a:rPr lang="en-US" dirty="0"/>
              <a:t> </a:t>
            </a:r>
            <a:r>
              <a:rPr lang="en-US" dirty="0" err="1"/>
              <a:t>nhạc</a:t>
            </a:r>
            <a:endParaRPr lang="en-US" dirty="0"/>
          </a:p>
        </p:txBody>
      </p:sp>
      <p:sp>
        <p:nvSpPr>
          <p:cNvPr id="4" name="Slide Number Placeholder 3"/>
          <p:cNvSpPr>
            <a:spLocks noGrp="1"/>
          </p:cNvSpPr>
          <p:nvPr>
            <p:ph type="sldNum" sz="quarter" idx="5"/>
          </p:nvPr>
        </p:nvSpPr>
        <p:spPr/>
        <p:txBody>
          <a:bodyPr/>
          <a:lstStyle/>
          <a:p>
            <a:fld id="{B5CC30AB-19DE-4B0C-A2F6-692FBBAAF8DB}" type="slidenum">
              <a:rPr lang="en-US" smtClean="0"/>
              <a:t>4</a:t>
            </a:fld>
            <a:endParaRPr lang="en-US"/>
          </a:p>
        </p:txBody>
      </p:sp>
    </p:spTree>
    <p:extLst>
      <p:ext uri="{BB962C8B-B14F-4D97-AF65-F5344CB8AC3E}">
        <p14:creationId xmlns:p14="http://schemas.microsoft.com/office/powerpoint/2010/main" val="22889604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Click </a:t>
            </a:r>
            <a:r>
              <a:rPr lang="en-US" dirty="0" err="1"/>
              <a:t>vào</a:t>
            </a:r>
            <a:r>
              <a:rPr lang="en-US" dirty="0"/>
              <a:t> </a:t>
            </a:r>
            <a:r>
              <a:rPr lang="en-US" dirty="0" err="1"/>
              <a:t>chiếc</a:t>
            </a:r>
            <a:r>
              <a:rPr lang="en-US" dirty="0"/>
              <a:t> mic </a:t>
            </a:r>
            <a:r>
              <a:rPr lang="en-US" dirty="0" err="1"/>
              <a:t>để</a:t>
            </a:r>
            <a:r>
              <a:rPr lang="en-US" dirty="0"/>
              <a:t> </a:t>
            </a:r>
            <a:r>
              <a:rPr lang="en-US" dirty="0" err="1"/>
              <a:t>phát</a:t>
            </a:r>
            <a:r>
              <a:rPr lang="en-US" dirty="0"/>
              <a:t> </a:t>
            </a:r>
            <a:r>
              <a:rPr lang="en-US" dirty="0" err="1"/>
              <a:t>nhạc</a:t>
            </a:r>
            <a:endParaRPr lang="en-US" dirty="0"/>
          </a:p>
        </p:txBody>
      </p:sp>
      <p:sp>
        <p:nvSpPr>
          <p:cNvPr id="4" name="Slide Number Placeholder 3"/>
          <p:cNvSpPr>
            <a:spLocks noGrp="1"/>
          </p:cNvSpPr>
          <p:nvPr>
            <p:ph type="sldNum" sz="quarter" idx="5"/>
          </p:nvPr>
        </p:nvSpPr>
        <p:spPr/>
        <p:txBody>
          <a:bodyPr/>
          <a:lstStyle/>
          <a:p>
            <a:fld id="{B5CC30AB-19DE-4B0C-A2F6-692FBBAAF8DB}" type="slidenum">
              <a:rPr lang="en-US" smtClean="0"/>
              <a:t>5</a:t>
            </a:fld>
            <a:endParaRPr lang="en-US"/>
          </a:p>
        </p:txBody>
      </p:sp>
    </p:spTree>
    <p:extLst>
      <p:ext uri="{BB962C8B-B14F-4D97-AF65-F5344CB8AC3E}">
        <p14:creationId xmlns:p14="http://schemas.microsoft.com/office/powerpoint/2010/main" val="18917788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5CC30AB-19DE-4B0C-A2F6-692FBBAAF8DB}" type="slidenum">
              <a:rPr lang="en-US" smtClean="0"/>
              <a:t>13</a:t>
            </a:fld>
            <a:endParaRPr lang="en-US"/>
          </a:p>
        </p:txBody>
      </p:sp>
    </p:spTree>
    <p:extLst>
      <p:ext uri="{BB962C8B-B14F-4D97-AF65-F5344CB8AC3E}">
        <p14:creationId xmlns:p14="http://schemas.microsoft.com/office/powerpoint/2010/main" val="16140853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5CC30AB-19DE-4B0C-A2F6-692FBBAAF8DB}" type="slidenum">
              <a:rPr lang="en-US" smtClean="0"/>
              <a:t>18</a:t>
            </a:fld>
            <a:endParaRPr lang="en-US"/>
          </a:p>
        </p:txBody>
      </p:sp>
    </p:spTree>
    <p:extLst>
      <p:ext uri="{BB962C8B-B14F-4D97-AF65-F5344CB8AC3E}">
        <p14:creationId xmlns:p14="http://schemas.microsoft.com/office/powerpoint/2010/main" val="8273696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5CC30AB-19DE-4B0C-A2F6-692FBBAAF8DB}" type="slidenum">
              <a:rPr lang="en-US" smtClean="0"/>
              <a:t>29</a:t>
            </a:fld>
            <a:endParaRPr lang="en-US"/>
          </a:p>
        </p:txBody>
      </p:sp>
    </p:spTree>
    <p:extLst>
      <p:ext uri="{BB962C8B-B14F-4D97-AF65-F5344CB8AC3E}">
        <p14:creationId xmlns:p14="http://schemas.microsoft.com/office/powerpoint/2010/main" val="24376512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5CC30AB-19DE-4B0C-A2F6-692FBBAAF8DB}" type="slidenum">
              <a:rPr lang="en-US" smtClean="0"/>
              <a:t>31</a:t>
            </a:fld>
            <a:endParaRPr lang="en-US"/>
          </a:p>
        </p:txBody>
      </p:sp>
    </p:spTree>
    <p:extLst>
      <p:ext uri="{BB962C8B-B14F-4D97-AF65-F5344CB8AC3E}">
        <p14:creationId xmlns:p14="http://schemas.microsoft.com/office/powerpoint/2010/main" val="39803987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C4F0F8-FDAF-CD05-8CB8-53A1339186B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8963212-7B3F-F9B3-50CB-BE41745E577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8C57CE4-2362-65FB-7BB5-FBA0B463325E}"/>
              </a:ext>
            </a:extLst>
          </p:cNvPr>
          <p:cNvSpPr>
            <a:spLocks noGrp="1"/>
          </p:cNvSpPr>
          <p:nvPr>
            <p:ph type="dt" sz="half" idx="10"/>
          </p:nvPr>
        </p:nvSpPr>
        <p:spPr/>
        <p:txBody>
          <a:bodyPr/>
          <a:lstStyle/>
          <a:p>
            <a:fld id="{C1EDCC34-66BF-4147-AE1C-B6130A559FC2}" type="datetimeFigureOut">
              <a:rPr lang="en-US" smtClean="0"/>
              <a:t>10/24/2024</a:t>
            </a:fld>
            <a:endParaRPr lang="en-US"/>
          </a:p>
        </p:txBody>
      </p:sp>
      <p:sp>
        <p:nvSpPr>
          <p:cNvPr id="5" name="Footer Placeholder 4">
            <a:extLst>
              <a:ext uri="{FF2B5EF4-FFF2-40B4-BE49-F238E27FC236}">
                <a16:creationId xmlns:a16="http://schemas.microsoft.com/office/drawing/2014/main" id="{C0B18BEC-E65D-C58A-282E-164FA25C887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7D889B9-942F-7FCA-6E43-F81B2F34E96B}"/>
              </a:ext>
            </a:extLst>
          </p:cNvPr>
          <p:cNvSpPr>
            <a:spLocks noGrp="1"/>
          </p:cNvSpPr>
          <p:nvPr>
            <p:ph type="sldNum" sz="quarter" idx="12"/>
          </p:nvPr>
        </p:nvSpPr>
        <p:spPr/>
        <p:txBody>
          <a:bodyPr/>
          <a:lstStyle/>
          <a:p>
            <a:fld id="{8C6AD6B3-DA19-48F8-B249-EB44A4ABA232}" type="slidenum">
              <a:rPr lang="en-US" smtClean="0"/>
              <a:t>‹#›</a:t>
            </a:fld>
            <a:endParaRPr lang="en-US"/>
          </a:p>
        </p:txBody>
      </p:sp>
    </p:spTree>
    <p:extLst>
      <p:ext uri="{BB962C8B-B14F-4D97-AF65-F5344CB8AC3E}">
        <p14:creationId xmlns:p14="http://schemas.microsoft.com/office/powerpoint/2010/main" val="3690236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60EA2E-FCE0-11AD-7AAD-9603806A349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BEDBA6E-30C9-FF67-4197-A4E8BE4DE5A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0DD9540-580F-C6CD-A393-75F4A19EF6E6}"/>
              </a:ext>
            </a:extLst>
          </p:cNvPr>
          <p:cNvSpPr>
            <a:spLocks noGrp="1"/>
          </p:cNvSpPr>
          <p:nvPr>
            <p:ph type="dt" sz="half" idx="10"/>
          </p:nvPr>
        </p:nvSpPr>
        <p:spPr/>
        <p:txBody>
          <a:bodyPr/>
          <a:lstStyle/>
          <a:p>
            <a:fld id="{C1EDCC34-66BF-4147-AE1C-B6130A559FC2}" type="datetimeFigureOut">
              <a:rPr lang="en-US" smtClean="0"/>
              <a:t>10/24/2024</a:t>
            </a:fld>
            <a:endParaRPr lang="en-US"/>
          </a:p>
        </p:txBody>
      </p:sp>
      <p:sp>
        <p:nvSpPr>
          <p:cNvPr id="5" name="Footer Placeholder 4">
            <a:extLst>
              <a:ext uri="{FF2B5EF4-FFF2-40B4-BE49-F238E27FC236}">
                <a16:creationId xmlns:a16="http://schemas.microsoft.com/office/drawing/2014/main" id="{0DCD53C5-A5B7-50BD-5B1F-5DB0BF5A65E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2FBE3B2-A15F-F793-1F8D-5F29336C8256}"/>
              </a:ext>
            </a:extLst>
          </p:cNvPr>
          <p:cNvSpPr>
            <a:spLocks noGrp="1"/>
          </p:cNvSpPr>
          <p:nvPr>
            <p:ph type="sldNum" sz="quarter" idx="12"/>
          </p:nvPr>
        </p:nvSpPr>
        <p:spPr/>
        <p:txBody>
          <a:bodyPr/>
          <a:lstStyle/>
          <a:p>
            <a:fld id="{8C6AD6B3-DA19-48F8-B249-EB44A4ABA232}" type="slidenum">
              <a:rPr lang="en-US" smtClean="0"/>
              <a:t>‹#›</a:t>
            </a:fld>
            <a:endParaRPr lang="en-US"/>
          </a:p>
        </p:txBody>
      </p:sp>
    </p:spTree>
    <p:extLst>
      <p:ext uri="{BB962C8B-B14F-4D97-AF65-F5344CB8AC3E}">
        <p14:creationId xmlns:p14="http://schemas.microsoft.com/office/powerpoint/2010/main" val="38577386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C000913-5D8E-FFE7-D299-593BCA09A5B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8734522-6381-8281-A20A-123CF26525D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EB4AFF1-C43B-2809-2E8F-4CED7DD37BB9}"/>
              </a:ext>
            </a:extLst>
          </p:cNvPr>
          <p:cNvSpPr>
            <a:spLocks noGrp="1"/>
          </p:cNvSpPr>
          <p:nvPr>
            <p:ph type="dt" sz="half" idx="10"/>
          </p:nvPr>
        </p:nvSpPr>
        <p:spPr/>
        <p:txBody>
          <a:bodyPr/>
          <a:lstStyle/>
          <a:p>
            <a:fld id="{C1EDCC34-66BF-4147-AE1C-B6130A559FC2}" type="datetimeFigureOut">
              <a:rPr lang="en-US" smtClean="0"/>
              <a:t>10/24/2024</a:t>
            </a:fld>
            <a:endParaRPr lang="en-US"/>
          </a:p>
        </p:txBody>
      </p:sp>
      <p:sp>
        <p:nvSpPr>
          <p:cNvPr id="5" name="Footer Placeholder 4">
            <a:extLst>
              <a:ext uri="{FF2B5EF4-FFF2-40B4-BE49-F238E27FC236}">
                <a16:creationId xmlns:a16="http://schemas.microsoft.com/office/drawing/2014/main" id="{4D5D5490-1AB9-E7A1-A5B3-84790423BA1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41C150A-4599-4DED-BFF5-71428221FA86}"/>
              </a:ext>
            </a:extLst>
          </p:cNvPr>
          <p:cNvSpPr>
            <a:spLocks noGrp="1"/>
          </p:cNvSpPr>
          <p:nvPr>
            <p:ph type="sldNum" sz="quarter" idx="12"/>
          </p:nvPr>
        </p:nvSpPr>
        <p:spPr/>
        <p:txBody>
          <a:bodyPr/>
          <a:lstStyle/>
          <a:p>
            <a:fld id="{8C6AD6B3-DA19-48F8-B249-EB44A4ABA232}" type="slidenum">
              <a:rPr lang="en-US" smtClean="0"/>
              <a:t>‹#›</a:t>
            </a:fld>
            <a:endParaRPr lang="en-US"/>
          </a:p>
        </p:txBody>
      </p:sp>
    </p:spTree>
    <p:extLst>
      <p:ext uri="{BB962C8B-B14F-4D97-AF65-F5344CB8AC3E}">
        <p14:creationId xmlns:p14="http://schemas.microsoft.com/office/powerpoint/2010/main" val="7779643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AC1BF3-57F1-21BC-8AB4-7096EB806C0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CF65EA6-00FE-189D-A6A2-DA005E7E14A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03D43E4-9470-95FB-C57F-3E01C79916B8}"/>
              </a:ext>
            </a:extLst>
          </p:cNvPr>
          <p:cNvSpPr>
            <a:spLocks noGrp="1"/>
          </p:cNvSpPr>
          <p:nvPr>
            <p:ph type="dt" sz="half" idx="10"/>
          </p:nvPr>
        </p:nvSpPr>
        <p:spPr/>
        <p:txBody>
          <a:bodyPr/>
          <a:lstStyle/>
          <a:p>
            <a:fld id="{C1EDCC34-66BF-4147-AE1C-B6130A559FC2}" type="datetimeFigureOut">
              <a:rPr lang="en-US" smtClean="0"/>
              <a:t>10/24/2024</a:t>
            </a:fld>
            <a:endParaRPr lang="en-US"/>
          </a:p>
        </p:txBody>
      </p:sp>
      <p:sp>
        <p:nvSpPr>
          <p:cNvPr id="5" name="Footer Placeholder 4">
            <a:extLst>
              <a:ext uri="{FF2B5EF4-FFF2-40B4-BE49-F238E27FC236}">
                <a16:creationId xmlns:a16="http://schemas.microsoft.com/office/drawing/2014/main" id="{D5E078FC-61A4-1480-3449-42671351CAC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9D757D9-7F5D-D1CA-7761-5A13A8574682}"/>
              </a:ext>
            </a:extLst>
          </p:cNvPr>
          <p:cNvSpPr>
            <a:spLocks noGrp="1"/>
          </p:cNvSpPr>
          <p:nvPr>
            <p:ph type="sldNum" sz="quarter" idx="12"/>
          </p:nvPr>
        </p:nvSpPr>
        <p:spPr/>
        <p:txBody>
          <a:bodyPr/>
          <a:lstStyle/>
          <a:p>
            <a:fld id="{8C6AD6B3-DA19-48F8-B249-EB44A4ABA232}" type="slidenum">
              <a:rPr lang="en-US" smtClean="0"/>
              <a:t>‹#›</a:t>
            </a:fld>
            <a:endParaRPr lang="en-US"/>
          </a:p>
        </p:txBody>
      </p:sp>
    </p:spTree>
    <p:extLst>
      <p:ext uri="{BB962C8B-B14F-4D97-AF65-F5344CB8AC3E}">
        <p14:creationId xmlns:p14="http://schemas.microsoft.com/office/powerpoint/2010/main" val="22034097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C06C6E-6C2E-51AA-AFE8-D976DC2B6A1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97D4075-66F1-B93B-9336-E0D7C1AD8FC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0BC0DF4-EE4A-A5F6-0D78-763EE25410DB}"/>
              </a:ext>
            </a:extLst>
          </p:cNvPr>
          <p:cNvSpPr>
            <a:spLocks noGrp="1"/>
          </p:cNvSpPr>
          <p:nvPr>
            <p:ph type="dt" sz="half" idx="10"/>
          </p:nvPr>
        </p:nvSpPr>
        <p:spPr/>
        <p:txBody>
          <a:bodyPr/>
          <a:lstStyle/>
          <a:p>
            <a:fld id="{C1EDCC34-66BF-4147-AE1C-B6130A559FC2}" type="datetimeFigureOut">
              <a:rPr lang="en-US" smtClean="0"/>
              <a:t>10/24/2024</a:t>
            </a:fld>
            <a:endParaRPr lang="en-US"/>
          </a:p>
        </p:txBody>
      </p:sp>
      <p:sp>
        <p:nvSpPr>
          <p:cNvPr id="5" name="Footer Placeholder 4">
            <a:extLst>
              <a:ext uri="{FF2B5EF4-FFF2-40B4-BE49-F238E27FC236}">
                <a16:creationId xmlns:a16="http://schemas.microsoft.com/office/drawing/2014/main" id="{B72C687E-9A0F-68CA-2674-DE41E22EB52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DED94E5-9EE3-42CE-E708-70A24BF6D8AB}"/>
              </a:ext>
            </a:extLst>
          </p:cNvPr>
          <p:cNvSpPr>
            <a:spLocks noGrp="1"/>
          </p:cNvSpPr>
          <p:nvPr>
            <p:ph type="sldNum" sz="quarter" idx="12"/>
          </p:nvPr>
        </p:nvSpPr>
        <p:spPr/>
        <p:txBody>
          <a:bodyPr/>
          <a:lstStyle/>
          <a:p>
            <a:fld id="{8C6AD6B3-DA19-48F8-B249-EB44A4ABA232}" type="slidenum">
              <a:rPr lang="en-US" smtClean="0"/>
              <a:t>‹#›</a:t>
            </a:fld>
            <a:endParaRPr lang="en-US"/>
          </a:p>
        </p:txBody>
      </p:sp>
    </p:spTree>
    <p:extLst>
      <p:ext uri="{BB962C8B-B14F-4D97-AF65-F5344CB8AC3E}">
        <p14:creationId xmlns:p14="http://schemas.microsoft.com/office/powerpoint/2010/main" val="24008901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57E39D-AD05-D9E3-ACF1-085EE967682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DE8273A-2420-B3E1-9E42-9A13B1468D2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58ECE24-FA8F-587A-9B58-E7F69E4355B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D9F670D-C151-81BE-7D91-F7D80E8B75CD}"/>
              </a:ext>
            </a:extLst>
          </p:cNvPr>
          <p:cNvSpPr>
            <a:spLocks noGrp="1"/>
          </p:cNvSpPr>
          <p:nvPr>
            <p:ph type="dt" sz="half" idx="10"/>
          </p:nvPr>
        </p:nvSpPr>
        <p:spPr/>
        <p:txBody>
          <a:bodyPr/>
          <a:lstStyle/>
          <a:p>
            <a:fld id="{C1EDCC34-66BF-4147-AE1C-B6130A559FC2}" type="datetimeFigureOut">
              <a:rPr lang="en-US" smtClean="0"/>
              <a:t>10/24/2024</a:t>
            </a:fld>
            <a:endParaRPr lang="en-US"/>
          </a:p>
        </p:txBody>
      </p:sp>
      <p:sp>
        <p:nvSpPr>
          <p:cNvPr id="6" name="Footer Placeholder 5">
            <a:extLst>
              <a:ext uri="{FF2B5EF4-FFF2-40B4-BE49-F238E27FC236}">
                <a16:creationId xmlns:a16="http://schemas.microsoft.com/office/drawing/2014/main" id="{86179E4E-04CC-E9AB-A6E4-0EABA139D39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5A05289-E8C5-03C4-A127-CC4DEAE43B8E}"/>
              </a:ext>
            </a:extLst>
          </p:cNvPr>
          <p:cNvSpPr>
            <a:spLocks noGrp="1"/>
          </p:cNvSpPr>
          <p:nvPr>
            <p:ph type="sldNum" sz="quarter" idx="12"/>
          </p:nvPr>
        </p:nvSpPr>
        <p:spPr/>
        <p:txBody>
          <a:bodyPr/>
          <a:lstStyle/>
          <a:p>
            <a:fld id="{8C6AD6B3-DA19-48F8-B249-EB44A4ABA232}" type="slidenum">
              <a:rPr lang="en-US" smtClean="0"/>
              <a:t>‹#›</a:t>
            </a:fld>
            <a:endParaRPr lang="en-US"/>
          </a:p>
        </p:txBody>
      </p:sp>
    </p:spTree>
    <p:extLst>
      <p:ext uri="{BB962C8B-B14F-4D97-AF65-F5344CB8AC3E}">
        <p14:creationId xmlns:p14="http://schemas.microsoft.com/office/powerpoint/2010/main" val="15010978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4C4146-313F-CFA0-1806-EFC97A9CAC8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FAD18E4-3711-2E71-FCCE-6D31F2AE8A9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3334387-4406-F381-80E8-CDB3D6B58B5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8FC03B1-FCB1-E07C-BF5D-088987459CB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6A40BCE-98BF-7430-9762-EBE08EE9605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7369BCF-0B28-70D1-B470-2E89C3D7126A}"/>
              </a:ext>
            </a:extLst>
          </p:cNvPr>
          <p:cNvSpPr>
            <a:spLocks noGrp="1"/>
          </p:cNvSpPr>
          <p:nvPr>
            <p:ph type="dt" sz="half" idx="10"/>
          </p:nvPr>
        </p:nvSpPr>
        <p:spPr/>
        <p:txBody>
          <a:bodyPr/>
          <a:lstStyle/>
          <a:p>
            <a:fld id="{C1EDCC34-66BF-4147-AE1C-B6130A559FC2}" type="datetimeFigureOut">
              <a:rPr lang="en-US" smtClean="0"/>
              <a:t>10/24/2024</a:t>
            </a:fld>
            <a:endParaRPr lang="en-US"/>
          </a:p>
        </p:txBody>
      </p:sp>
      <p:sp>
        <p:nvSpPr>
          <p:cNvPr id="8" name="Footer Placeholder 7">
            <a:extLst>
              <a:ext uri="{FF2B5EF4-FFF2-40B4-BE49-F238E27FC236}">
                <a16:creationId xmlns:a16="http://schemas.microsoft.com/office/drawing/2014/main" id="{40B2AD1A-6BBE-8E53-8A92-42F4FE5A754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D333F1F-4B57-7470-669C-4C72BE1EC884}"/>
              </a:ext>
            </a:extLst>
          </p:cNvPr>
          <p:cNvSpPr>
            <a:spLocks noGrp="1"/>
          </p:cNvSpPr>
          <p:nvPr>
            <p:ph type="sldNum" sz="quarter" idx="12"/>
          </p:nvPr>
        </p:nvSpPr>
        <p:spPr/>
        <p:txBody>
          <a:bodyPr/>
          <a:lstStyle/>
          <a:p>
            <a:fld id="{8C6AD6B3-DA19-48F8-B249-EB44A4ABA232}" type="slidenum">
              <a:rPr lang="en-US" smtClean="0"/>
              <a:t>‹#›</a:t>
            </a:fld>
            <a:endParaRPr lang="en-US"/>
          </a:p>
        </p:txBody>
      </p:sp>
    </p:spTree>
    <p:extLst>
      <p:ext uri="{BB962C8B-B14F-4D97-AF65-F5344CB8AC3E}">
        <p14:creationId xmlns:p14="http://schemas.microsoft.com/office/powerpoint/2010/main" val="37482866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A5E35D-1334-7507-9CFB-20750AA8A34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CD0DCEE-09A7-2A09-29E4-ED38984063B3}"/>
              </a:ext>
            </a:extLst>
          </p:cNvPr>
          <p:cNvSpPr>
            <a:spLocks noGrp="1"/>
          </p:cNvSpPr>
          <p:nvPr>
            <p:ph type="dt" sz="half" idx="10"/>
          </p:nvPr>
        </p:nvSpPr>
        <p:spPr/>
        <p:txBody>
          <a:bodyPr/>
          <a:lstStyle/>
          <a:p>
            <a:fld id="{C1EDCC34-66BF-4147-AE1C-B6130A559FC2}" type="datetimeFigureOut">
              <a:rPr lang="en-US" smtClean="0"/>
              <a:t>10/24/2024</a:t>
            </a:fld>
            <a:endParaRPr lang="en-US"/>
          </a:p>
        </p:txBody>
      </p:sp>
      <p:sp>
        <p:nvSpPr>
          <p:cNvPr id="4" name="Footer Placeholder 3">
            <a:extLst>
              <a:ext uri="{FF2B5EF4-FFF2-40B4-BE49-F238E27FC236}">
                <a16:creationId xmlns:a16="http://schemas.microsoft.com/office/drawing/2014/main" id="{119A3EB9-979E-201D-5EBA-ABE8A317431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9CDDC01-FF54-F1BF-D6F5-BE0F3C84E47C}"/>
              </a:ext>
            </a:extLst>
          </p:cNvPr>
          <p:cNvSpPr>
            <a:spLocks noGrp="1"/>
          </p:cNvSpPr>
          <p:nvPr>
            <p:ph type="sldNum" sz="quarter" idx="12"/>
          </p:nvPr>
        </p:nvSpPr>
        <p:spPr/>
        <p:txBody>
          <a:bodyPr/>
          <a:lstStyle/>
          <a:p>
            <a:fld id="{8C6AD6B3-DA19-48F8-B249-EB44A4ABA232}" type="slidenum">
              <a:rPr lang="en-US" smtClean="0"/>
              <a:t>‹#›</a:t>
            </a:fld>
            <a:endParaRPr lang="en-US"/>
          </a:p>
        </p:txBody>
      </p:sp>
    </p:spTree>
    <p:extLst>
      <p:ext uri="{BB962C8B-B14F-4D97-AF65-F5344CB8AC3E}">
        <p14:creationId xmlns:p14="http://schemas.microsoft.com/office/powerpoint/2010/main" val="42687798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92C3F72-A9C3-9620-4F36-D2192953B018}"/>
              </a:ext>
            </a:extLst>
          </p:cNvPr>
          <p:cNvSpPr>
            <a:spLocks noGrp="1"/>
          </p:cNvSpPr>
          <p:nvPr>
            <p:ph type="dt" sz="half" idx="10"/>
          </p:nvPr>
        </p:nvSpPr>
        <p:spPr/>
        <p:txBody>
          <a:bodyPr/>
          <a:lstStyle/>
          <a:p>
            <a:fld id="{C1EDCC34-66BF-4147-AE1C-B6130A559FC2}" type="datetimeFigureOut">
              <a:rPr lang="en-US" smtClean="0"/>
              <a:t>10/24/2024</a:t>
            </a:fld>
            <a:endParaRPr lang="en-US"/>
          </a:p>
        </p:txBody>
      </p:sp>
      <p:sp>
        <p:nvSpPr>
          <p:cNvPr id="3" name="Footer Placeholder 2">
            <a:extLst>
              <a:ext uri="{FF2B5EF4-FFF2-40B4-BE49-F238E27FC236}">
                <a16:creationId xmlns:a16="http://schemas.microsoft.com/office/drawing/2014/main" id="{D6AA531F-274F-EDB9-C976-2C6B9546532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C8C9475-EE37-2FC5-8F24-8385DE167C49}"/>
              </a:ext>
            </a:extLst>
          </p:cNvPr>
          <p:cNvSpPr>
            <a:spLocks noGrp="1"/>
          </p:cNvSpPr>
          <p:nvPr>
            <p:ph type="sldNum" sz="quarter" idx="12"/>
          </p:nvPr>
        </p:nvSpPr>
        <p:spPr/>
        <p:txBody>
          <a:bodyPr/>
          <a:lstStyle/>
          <a:p>
            <a:fld id="{8C6AD6B3-DA19-48F8-B249-EB44A4ABA232}" type="slidenum">
              <a:rPr lang="en-US" smtClean="0"/>
              <a:t>‹#›</a:t>
            </a:fld>
            <a:endParaRPr lang="en-US"/>
          </a:p>
        </p:txBody>
      </p:sp>
    </p:spTree>
    <p:extLst>
      <p:ext uri="{BB962C8B-B14F-4D97-AF65-F5344CB8AC3E}">
        <p14:creationId xmlns:p14="http://schemas.microsoft.com/office/powerpoint/2010/main" val="8881873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77A974-C381-1251-EA3D-2805A64B6BE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85C28F7-7ACF-FAC9-C324-8EF2D069408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87CAF5B-2BD0-0230-A83B-AF490C6F45B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B284FB7-C497-90EC-AB03-C88E2F3E8147}"/>
              </a:ext>
            </a:extLst>
          </p:cNvPr>
          <p:cNvSpPr>
            <a:spLocks noGrp="1"/>
          </p:cNvSpPr>
          <p:nvPr>
            <p:ph type="dt" sz="half" idx="10"/>
          </p:nvPr>
        </p:nvSpPr>
        <p:spPr/>
        <p:txBody>
          <a:bodyPr/>
          <a:lstStyle/>
          <a:p>
            <a:fld id="{C1EDCC34-66BF-4147-AE1C-B6130A559FC2}" type="datetimeFigureOut">
              <a:rPr lang="en-US" smtClean="0"/>
              <a:t>10/24/2024</a:t>
            </a:fld>
            <a:endParaRPr lang="en-US"/>
          </a:p>
        </p:txBody>
      </p:sp>
      <p:sp>
        <p:nvSpPr>
          <p:cNvPr id="6" name="Footer Placeholder 5">
            <a:extLst>
              <a:ext uri="{FF2B5EF4-FFF2-40B4-BE49-F238E27FC236}">
                <a16:creationId xmlns:a16="http://schemas.microsoft.com/office/drawing/2014/main" id="{C482BB8F-9F97-310E-E200-713B453C3C7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6013373-2D55-AED3-D773-DF93B5CFEE47}"/>
              </a:ext>
            </a:extLst>
          </p:cNvPr>
          <p:cNvSpPr>
            <a:spLocks noGrp="1"/>
          </p:cNvSpPr>
          <p:nvPr>
            <p:ph type="sldNum" sz="quarter" idx="12"/>
          </p:nvPr>
        </p:nvSpPr>
        <p:spPr/>
        <p:txBody>
          <a:bodyPr/>
          <a:lstStyle/>
          <a:p>
            <a:fld id="{8C6AD6B3-DA19-48F8-B249-EB44A4ABA232}" type="slidenum">
              <a:rPr lang="en-US" smtClean="0"/>
              <a:t>‹#›</a:t>
            </a:fld>
            <a:endParaRPr lang="en-US"/>
          </a:p>
        </p:txBody>
      </p:sp>
    </p:spTree>
    <p:extLst>
      <p:ext uri="{BB962C8B-B14F-4D97-AF65-F5344CB8AC3E}">
        <p14:creationId xmlns:p14="http://schemas.microsoft.com/office/powerpoint/2010/main" val="35193943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998DAE-D94C-AF5F-2FF5-71866D14AEB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41DD39B-196C-54B0-3FB9-768E177AAF1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35F2A17E-3282-F500-A08B-0497AF3D008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F7A3C32-F4FC-E9F9-7502-FF0711CE60CE}"/>
              </a:ext>
            </a:extLst>
          </p:cNvPr>
          <p:cNvSpPr>
            <a:spLocks noGrp="1"/>
          </p:cNvSpPr>
          <p:nvPr>
            <p:ph type="dt" sz="half" idx="10"/>
          </p:nvPr>
        </p:nvSpPr>
        <p:spPr/>
        <p:txBody>
          <a:bodyPr/>
          <a:lstStyle/>
          <a:p>
            <a:fld id="{C1EDCC34-66BF-4147-AE1C-B6130A559FC2}" type="datetimeFigureOut">
              <a:rPr lang="en-US" smtClean="0"/>
              <a:t>10/24/2024</a:t>
            </a:fld>
            <a:endParaRPr lang="en-US"/>
          </a:p>
        </p:txBody>
      </p:sp>
      <p:sp>
        <p:nvSpPr>
          <p:cNvPr id="6" name="Footer Placeholder 5">
            <a:extLst>
              <a:ext uri="{FF2B5EF4-FFF2-40B4-BE49-F238E27FC236}">
                <a16:creationId xmlns:a16="http://schemas.microsoft.com/office/drawing/2014/main" id="{593DF649-38F5-9807-D64E-F1BE5CA4C64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745B632-EDCE-D463-4E51-68C25C85D079}"/>
              </a:ext>
            </a:extLst>
          </p:cNvPr>
          <p:cNvSpPr>
            <a:spLocks noGrp="1"/>
          </p:cNvSpPr>
          <p:nvPr>
            <p:ph type="sldNum" sz="quarter" idx="12"/>
          </p:nvPr>
        </p:nvSpPr>
        <p:spPr/>
        <p:txBody>
          <a:bodyPr/>
          <a:lstStyle/>
          <a:p>
            <a:fld id="{8C6AD6B3-DA19-48F8-B249-EB44A4ABA232}" type="slidenum">
              <a:rPr lang="en-US" smtClean="0"/>
              <a:t>‹#›</a:t>
            </a:fld>
            <a:endParaRPr lang="en-US"/>
          </a:p>
        </p:txBody>
      </p:sp>
    </p:spTree>
    <p:extLst>
      <p:ext uri="{BB962C8B-B14F-4D97-AF65-F5344CB8AC3E}">
        <p14:creationId xmlns:p14="http://schemas.microsoft.com/office/powerpoint/2010/main" val="23364849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32D0527-997C-14A9-BFF0-40816630654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8936630-6411-2164-2EB2-3C4D34ACE6A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28ED3C4-270B-A2E3-2F77-010112A658B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1EDCC34-66BF-4147-AE1C-B6130A559FC2}" type="datetimeFigureOut">
              <a:rPr lang="en-US" smtClean="0"/>
              <a:t>10/24/2024</a:t>
            </a:fld>
            <a:endParaRPr lang="en-US"/>
          </a:p>
        </p:txBody>
      </p:sp>
      <p:sp>
        <p:nvSpPr>
          <p:cNvPr id="5" name="Footer Placeholder 4">
            <a:extLst>
              <a:ext uri="{FF2B5EF4-FFF2-40B4-BE49-F238E27FC236}">
                <a16:creationId xmlns:a16="http://schemas.microsoft.com/office/drawing/2014/main" id="{A1E61155-52BE-40F5-7DF2-FD0D3F3603E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2B82322-FC2B-705E-9D15-85325C19B2D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C6AD6B3-DA19-48F8-B249-EB44A4ABA232}" type="slidenum">
              <a:rPr lang="en-US" smtClean="0"/>
              <a:t>‹#›</a:t>
            </a:fld>
            <a:endParaRPr lang="en-US"/>
          </a:p>
        </p:txBody>
      </p:sp>
    </p:spTree>
    <p:extLst>
      <p:ext uri="{BB962C8B-B14F-4D97-AF65-F5344CB8AC3E}">
        <p14:creationId xmlns:p14="http://schemas.microsoft.com/office/powerpoint/2010/main" val="28303566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5.svg"/></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7.svg"/></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7.svg"/></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7.svg"/><Relationship Id="rId4" Type="http://schemas.openxmlformats.org/officeDocument/2006/relationships/image" Target="../media/image16.png"/></Relationships>
</file>

<file path=ppt/slides/_rels/slide1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www.hoc10.vn/doc-sach/hoat-dong-trai-nghiem,-huong-nghiep-9/1/712/21/" TargetMode="External"/><Relationship Id="rId2" Type="http://schemas.openxmlformats.org/officeDocument/2006/relationships/image" Target="../media/image2.png"/><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22.svg"/></Relationships>
</file>

<file path=ppt/slides/_rels/slide2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28.xml.rels><?xml version="1.0" encoding="UTF-8" standalone="yes"?>
<Relationships xmlns="http://schemas.openxmlformats.org/package/2006/relationships"><Relationship Id="rId3" Type="http://schemas.openxmlformats.org/officeDocument/2006/relationships/hyperlink" Target="https://www.hoc10.vn/doc-sach/hoat-dong-trai-nghiem,-huong-nghiep-9/1/712/21/" TargetMode="External"/><Relationship Id="rId2" Type="http://schemas.openxmlformats.org/officeDocument/2006/relationships/image" Target="../media/image26.png"/><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3.png"/></Relationships>
</file>

<file path=ppt/slides/_rels/slide2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29.svg"/><Relationship Id="rId4" Type="http://schemas.openxmlformats.org/officeDocument/2006/relationships/image" Target="../media/image28.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hyperlink" Target="https://www.hoc10.vn/doc-sach/hoat-dong-trai-nghiem,-huong-nghiep-9/1/712/23/" TargetMode="External"/><Relationship Id="rId2" Type="http://schemas.openxmlformats.org/officeDocument/2006/relationships/image" Target="../media/image30.png"/><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3.png"/></Relationships>
</file>

<file path=ppt/slides/_rels/slide3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33.svg"/><Relationship Id="rId4" Type="http://schemas.openxmlformats.org/officeDocument/2006/relationships/image" Target="../media/image32.png"/></Relationships>
</file>

<file path=ppt/slides/_rels/slide3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s://www.facebook.com/hoc10fb/" TargetMode="External"/><Relationship Id="rId2" Type="http://schemas.openxmlformats.org/officeDocument/2006/relationships/image" Target="../media/image36.jpg"/><Relationship Id="rId1" Type="http://schemas.openxmlformats.org/officeDocument/2006/relationships/slideLayout" Target="../slideLayouts/slideLayout2.xml"/><Relationship Id="rId6" Type="http://schemas.openxmlformats.org/officeDocument/2006/relationships/image" Target="../media/image38.png"/><Relationship Id="rId5" Type="http://schemas.microsoft.com/office/2007/relationships/hdphoto" Target="../media/hdphoto2.wdp"/><Relationship Id="rId4" Type="http://schemas.openxmlformats.org/officeDocument/2006/relationships/image" Target="../media/image37.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hyperlink" Target="https://www.hoc10.vn/doc-sach/hoat-dong-trai-nghiem,-huong-nghiep-9/1/712/21/" TargetMode="External"/><Relationship Id="rId2" Type="http://schemas.openxmlformats.org/officeDocument/2006/relationships/image" Target="../media/image8.png"/><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A27150BD-E5CD-CF18-D4BA-1506634D6E44}"/>
              </a:ext>
            </a:extLst>
          </p:cNvPr>
          <p:cNvSpPr txBox="1">
            <a:spLocks/>
          </p:cNvSpPr>
          <p:nvPr/>
        </p:nvSpPr>
        <p:spPr>
          <a:xfrm>
            <a:off x="7692531" y="140676"/>
            <a:ext cx="4414225" cy="716851"/>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lnSpc>
                <a:spcPct val="120000"/>
              </a:lnSpc>
            </a:pPr>
            <a:r>
              <a:rPr lang="en-US" sz="3600" dirty="0">
                <a:solidFill>
                  <a:schemeClr val="bg1"/>
                </a:solidFill>
                <a:effectLst>
                  <a:outerShdw blurRad="38100" dist="38100" dir="2700000" algn="tl">
                    <a:srgbClr val="000000">
                      <a:alpha val="43137"/>
                    </a:srgbClr>
                  </a:outerShdw>
                </a:effectLst>
                <a:latin typeface="UTM Avo" panose="02040603050506020204" pitchFamily="18" charset="0"/>
              </a:rPr>
              <a:t>HĐTN, HN 9</a:t>
            </a:r>
          </a:p>
        </p:txBody>
      </p:sp>
      <p:sp>
        <p:nvSpPr>
          <p:cNvPr id="2" name="Title 1">
            <a:extLst>
              <a:ext uri="{FF2B5EF4-FFF2-40B4-BE49-F238E27FC236}">
                <a16:creationId xmlns:a16="http://schemas.microsoft.com/office/drawing/2014/main" id="{1D75F598-C320-F0A7-4023-57E91EDE158D}"/>
              </a:ext>
            </a:extLst>
          </p:cNvPr>
          <p:cNvSpPr txBox="1">
            <a:spLocks/>
          </p:cNvSpPr>
          <p:nvPr/>
        </p:nvSpPr>
        <p:spPr>
          <a:xfrm>
            <a:off x="346461" y="1080683"/>
            <a:ext cx="11845539" cy="2045783"/>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00000"/>
              </a:lnSpc>
            </a:pPr>
            <a:r>
              <a:rPr lang="en-US" sz="5400" b="1" dirty="0" err="1">
                <a:solidFill>
                  <a:srgbClr val="002060"/>
                </a:solidFill>
                <a:latin typeface="UTM Avo" panose="02040603050506020204" pitchFamily="18" charset="0"/>
              </a:rPr>
              <a:t>Chủ</a:t>
            </a:r>
            <a:r>
              <a:rPr lang="en-US" sz="5400" b="1" dirty="0">
                <a:solidFill>
                  <a:srgbClr val="002060"/>
                </a:solidFill>
                <a:latin typeface="UTM Avo" panose="02040603050506020204" pitchFamily="18" charset="0"/>
              </a:rPr>
              <a:t> </a:t>
            </a:r>
            <a:r>
              <a:rPr lang="en-US" sz="5400" b="1" dirty="0" err="1">
                <a:solidFill>
                  <a:srgbClr val="002060"/>
                </a:solidFill>
                <a:latin typeface="UTM Avo" panose="02040603050506020204" pitchFamily="18" charset="0"/>
              </a:rPr>
              <a:t>đề</a:t>
            </a:r>
            <a:r>
              <a:rPr lang="en-US" sz="5400" b="1" dirty="0">
                <a:solidFill>
                  <a:srgbClr val="002060"/>
                </a:solidFill>
                <a:latin typeface="UTM Avo" panose="02040603050506020204" pitchFamily="18" charset="0"/>
              </a:rPr>
              <a:t> 2</a:t>
            </a:r>
            <a:r>
              <a:rPr lang="vi-VN" sz="5400" b="1" dirty="0">
                <a:solidFill>
                  <a:srgbClr val="002060"/>
                </a:solidFill>
                <a:latin typeface="UTM Avo" panose="02040603050506020204" pitchFamily="18" charset="0"/>
              </a:rPr>
              <a:t>: </a:t>
            </a:r>
            <a:endParaRPr lang="en-US" sz="5400" b="1" dirty="0">
              <a:solidFill>
                <a:srgbClr val="002060"/>
              </a:solidFill>
              <a:latin typeface="UTM Avo" panose="02040603050506020204" pitchFamily="18" charset="0"/>
            </a:endParaRPr>
          </a:p>
          <a:p>
            <a:pPr>
              <a:lnSpc>
                <a:spcPct val="100000"/>
              </a:lnSpc>
            </a:pPr>
            <a:r>
              <a:rPr lang="en-US" sz="5400" b="1" dirty="0" err="1">
                <a:solidFill>
                  <a:srgbClr val="002060"/>
                </a:solidFill>
                <a:latin typeface="UTM Avo" panose="02040603050506020204" pitchFamily="18" charset="0"/>
              </a:rPr>
              <a:t>Phát</a:t>
            </a:r>
            <a:r>
              <a:rPr lang="en-US" sz="5400" b="1" dirty="0">
                <a:solidFill>
                  <a:srgbClr val="002060"/>
                </a:solidFill>
                <a:latin typeface="UTM Avo" panose="02040603050506020204" pitchFamily="18" charset="0"/>
              </a:rPr>
              <a:t> </a:t>
            </a:r>
            <a:r>
              <a:rPr lang="en-US" sz="5400" b="1" dirty="0" err="1">
                <a:solidFill>
                  <a:srgbClr val="002060"/>
                </a:solidFill>
                <a:latin typeface="UTM Avo" panose="02040603050506020204" pitchFamily="18" charset="0"/>
              </a:rPr>
              <a:t>triển</a:t>
            </a:r>
            <a:r>
              <a:rPr lang="en-US" sz="5400" b="1" dirty="0">
                <a:solidFill>
                  <a:srgbClr val="002060"/>
                </a:solidFill>
                <a:latin typeface="UTM Avo" panose="02040603050506020204" pitchFamily="18" charset="0"/>
              </a:rPr>
              <a:t> </a:t>
            </a:r>
            <a:r>
              <a:rPr lang="en-US" sz="5400" b="1" dirty="0" err="1">
                <a:solidFill>
                  <a:srgbClr val="002060"/>
                </a:solidFill>
                <a:latin typeface="UTM Avo" panose="02040603050506020204" pitchFamily="18" charset="0"/>
              </a:rPr>
              <a:t>bản</a:t>
            </a:r>
            <a:r>
              <a:rPr lang="en-US" sz="5400" b="1" dirty="0">
                <a:solidFill>
                  <a:srgbClr val="002060"/>
                </a:solidFill>
                <a:latin typeface="UTM Avo" panose="02040603050506020204" pitchFamily="18" charset="0"/>
              </a:rPr>
              <a:t> </a:t>
            </a:r>
            <a:r>
              <a:rPr lang="en-US" sz="5400" b="1" dirty="0" err="1">
                <a:solidFill>
                  <a:srgbClr val="002060"/>
                </a:solidFill>
                <a:latin typeface="UTM Avo" panose="02040603050506020204" pitchFamily="18" charset="0"/>
              </a:rPr>
              <a:t>thân</a:t>
            </a:r>
            <a:endParaRPr lang="en-US" sz="5400" b="1" dirty="0">
              <a:solidFill>
                <a:srgbClr val="002060"/>
              </a:solidFill>
              <a:latin typeface="UTM Avo" panose="02040603050506020204" pitchFamily="18" charset="0"/>
            </a:endParaRPr>
          </a:p>
        </p:txBody>
      </p:sp>
      <p:sp>
        <p:nvSpPr>
          <p:cNvPr id="3" name="Subtitle 2">
            <a:extLst>
              <a:ext uri="{FF2B5EF4-FFF2-40B4-BE49-F238E27FC236}">
                <a16:creationId xmlns:a16="http://schemas.microsoft.com/office/drawing/2014/main" id="{1D51B709-DD12-2F4D-2AA4-47C5C86F6B59}"/>
              </a:ext>
            </a:extLst>
          </p:cNvPr>
          <p:cNvSpPr txBox="1">
            <a:spLocks/>
          </p:cNvSpPr>
          <p:nvPr/>
        </p:nvSpPr>
        <p:spPr>
          <a:xfrm>
            <a:off x="1262240" y="3185884"/>
            <a:ext cx="9667519" cy="1655762"/>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pPr>
            <a:r>
              <a:rPr lang="en-US" sz="6000" b="1" dirty="0" err="1">
                <a:solidFill>
                  <a:srgbClr val="FF0000"/>
                </a:solidFill>
                <a:latin typeface="UTM Avo" panose="02040603050506020204" pitchFamily="18" charset="0"/>
              </a:rPr>
              <a:t>Khám</a:t>
            </a:r>
            <a:r>
              <a:rPr lang="en-US" sz="6000" b="1" dirty="0">
                <a:solidFill>
                  <a:srgbClr val="FF0000"/>
                </a:solidFill>
                <a:latin typeface="UTM Avo" panose="02040603050506020204" pitchFamily="18" charset="0"/>
              </a:rPr>
              <a:t> </a:t>
            </a:r>
            <a:r>
              <a:rPr lang="en-US" sz="6000" b="1" dirty="0" err="1">
                <a:solidFill>
                  <a:srgbClr val="FF0000"/>
                </a:solidFill>
                <a:latin typeface="UTM Avo" panose="02040603050506020204" pitchFamily="18" charset="0"/>
              </a:rPr>
              <a:t>phá</a:t>
            </a:r>
            <a:r>
              <a:rPr lang="en-US" sz="6000" b="1" dirty="0">
                <a:solidFill>
                  <a:srgbClr val="FF0000"/>
                </a:solidFill>
                <a:latin typeface="UTM Avo" panose="02040603050506020204" pitchFamily="18" charset="0"/>
              </a:rPr>
              <a:t> </a:t>
            </a:r>
            <a:r>
              <a:rPr lang="en-US" sz="6000" b="1" dirty="0" err="1">
                <a:solidFill>
                  <a:srgbClr val="FF0000"/>
                </a:solidFill>
                <a:latin typeface="UTM Avo" panose="02040603050506020204" pitchFamily="18" charset="0"/>
              </a:rPr>
              <a:t>khả</a:t>
            </a:r>
            <a:r>
              <a:rPr lang="en-US" sz="6000" b="1" dirty="0">
                <a:solidFill>
                  <a:srgbClr val="FF0000"/>
                </a:solidFill>
                <a:latin typeface="UTM Avo" panose="02040603050506020204" pitchFamily="18" charset="0"/>
              </a:rPr>
              <a:t> </a:t>
            </a:r>
            <a:r>
              <a:rPr lang="en-US" sz="6000" b="1" dirty="0" err="1">
                <a:solidFill>
                  <a:srgbClr val="FF0000"/>
                </a:solidFill>
                <a:latin typeface="UTM Avo" panose="02040603050506020204" pitchFamily="18" charset="0"/>
              </a:rPr>
              <a:t>năng</a:t>
            </a:r>
            <a:r>
              <a:rPr lang="en-US" sz="6000" b="1" dirty="0">
                <a:solidFill>
                  <a:srgbClr val="FF0000"/>
                </a:solidFill>
                <a:latin typeface="UTM Avo" panose="02040603050506020204" pitchFamily="18" charset="0"/>
              </a:rPr>
              <a:t> </a:t>
            </a:r>
            <a:r>
              <a:rPr lang="en-US" sz="6000" b="1" dirty="0" err="1">
                <a:solidFill>
                  <a:srgbClr val="FF0000"/>
                </a:solidFill>
                <a:latin typeface="UTM Avo" panose="02040603050506020204" pitchFamily="18" charset="0"/>
              </a:rPr>
              <a:t>thích</a:t>
            </a:r>
            <a:r>
              <a:rPr lang="en-US" sz="6000" b="1" dirty="0">
                <a:solidFill>
                  <a:srgbClr val="FF0000"/>
                </a:solidFill>
                <a:latin typeface="UTM Avo" panose="02040603050506020204" pitchFamily="18" charset="0"/>
              </a:rPr>
              <a:t> </a:t>
            </a:r>
            <a:r>
              <a:rPr lang="en-US" sz="6000" b="1" dirty="0" err="1">
                <a:solidFill>
                  <a:srgbClr val="FF0000"/>
                </a:solidFill>
                <a:latin typeface="UTM Avo" panose="02040603050506020204" pitchFamily="18" charset="0"/>
              </a:rPr>
              <a:t>nghi</a:t>
            </a:r>
            <a:r>
              <a:rPr lang="en-US" sz="6000" b="1" dirty="0">
                <a:solidFill>
                  <a:srgbClr val="FF0000"/>
                </a:solidFill>
                <a:latin typeface="UTM Avo" panose="02040603050506020204" pitchFamily="18" charset="0"/>
              </a:rPr>
              <a:t> </a:t>
            </a:r>
            <a:r>
              <a:rPr lang="en-US" sz="6000" b="1" dirty="0" err="1">
                <a:solidFill>
                  <a:srgbClr val="FF0000"/>
                </a:solidFill>
                <a:latin typeface="UTM Avo" panose="02040603050506020204" pitchFamily="18" charset="0"/>
              </a:rPr>
              <a:t>của</a:t>
            </a:r>
            <a:r>
              <a:rPr lang="en-US" sz="6000" b="1" dirty="0">
                <a:solidFill>
                  <a:srgbClr val="FF0000"/>
                </a:solidFill>
                <a:latin typeface="UTM Avo" panose="02040603050506020204" pitchFamily="18" charset="0"/>
              </a:rPr>
              <a:t> </a:t>
            </a:r>
            <a:r>
              <a:rPr lang="en-US" sz="6000" b="1" dirty="0" err="1">
                <a:solidFill>
                  <a:srgbClr val="FF0000"/>
                </a:solidFill>
                <a:latin typeface="UTM Avo" panose="02040603050506020204" pitchFamily="18" charset="0"/>
              </a:rPr>
              <a:t>bản</a:t>
            </a:r>
            <a:r>
              <a:rPr lang="en-US" sz="6000" b="1" dirty="0">
                <a:solidFill>
                  <a:srgbClr val="FF0000"/>
                </a:solidFill>
                <a:latin typeface="UTM Avo" panose="02040603050506020204" pitchFamily="18" charset="0"/>
              </a:rPr>
              <a:t> </a:t>
            </a:r>
            <a:r>
              <a:rPr lang="en-US" sz="6000" b="1" dirty="0" err="1">
                <a:solidFill>
                  <a:srgbClr val="FF0000"/>
                </a:solidFill>
                <a:latin typeface="UTM Avo" panose="02040603050506020204" pitchFamily="18" charset="0"/>
              </a:rPr>
              <a:t>thân</a:t>
            </a:r>
            <a:r>
              <a:rPr lang="en-US" sz="6000" b="1" dirty="0">
                <a:solidFill>
                  <a:srgbClr val="FF0000"/>
                </a:solidFill>
                <a:latin typeface="UTM Avo" panose="02040603050506020204" pitchFamily="18" charset="0"/>
              </a:rPr>
              <a:t> (</a:t>
            </a:r>
            <a:r>
              <a:rPr lang="en-US" sz="6000" b="1" dirty="0" err="1">
                <a:solidFill>
                  <a:srgbClr val="FF0000"/>
                </a:solidFill>
                <a:latin typeface="UTM Avo" panose="02040603050506020204" pitchFamily="18" charset="0"/>
              </a:rPr>
              <a:t>Tiết</a:t>
            </a:r>
            <a:r>
              <a:rPr lang="en-US" sz="6000" b="1" dirty="0">
                <a:solidFill>
                  <a:srgbClr val="FF0000"/>
                </a:solidFill>
                <a:latin typeface="UTM Avo" panose="02040603050506020204" pitchFamily="18" charset="0"/>
              </a:rPr>
              <a:t> 1)</a:t>
            </a:r>
          </a:p>
        </p:txBody>
      </p:sp>
    </p:spTree>
    <p:extLst>
      <p:ext uri="{BB962C8B-B14F-4D97-AF65-F5344CB8AC3E}">
        <p14:creationId xmlns:p14="http://schemas.microsoft.com/office/powerpoint/2010/main" val="34381624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B4B357CE-9657-BBBD-2678-F0DF72475057}"/>
              </a:ext>
            </a:extLst>
          </p:cNvPr>
          <p:cNvGrpSpPr/>
          <p:nvPr/>
        </p:nvGrpSpPr>
        <p:grpSpPr>
          <a:xfrm>
            <a:off x="0" y="1721359"/>
            <a:ext cx="11712102" cy="691009"/>
            <a:chOff x="579436" y="921209"/>
            <a:chExt cx="8784076" cy="518257"/>
          </a:xfrm>
        </p:grpSpPr>
        <p:sp>
          <p:nvSpPr>
            <p:cNvPr id="3" name="Arrow: Pentagon 2">
              <a:extLst>
                <a:ext uri="{FF2B5EF4-FFF2-40B4-BE49-F238E27FC236}">
                  <a16:creationId xmlns:a16="http://schemas.microsoft.com/office/drawing/2014/main" id="{DA49B3D4-679E-6FCD-C6F8-47B3488AF8C4}"/>
                </a:ext>
              </a:extLst>
            </p:cNvPr>
            <p:cNvSpPr/>
            <p:nvPr/>
          </p:nvSpPr>
          <p:spPr>
            <a:xfrm>
              <a:off x="579436" y="921209"/>
              <a:ext cx="2318658" cy="518257"/>
            </a:xfrm>
            <a:prstGeom prst="homePlate">
              <a:avLst>
                <a:gd name="adj" fmla="val 32962"/>
              </a:avLst>
            </a:prstGeom>
            <a:solidFill>
              <a:srgbClr val="C00000"/>
            </a:solidFill>
            <a:ln w="25400" cap="flat" cmpd="sng" algn="ctr">
              <a:noFill/>
              <a:prstDash val="solid"/>
            </a:ln>
            <a:effectLst/>
          </p:spPr>
          <p:txBody>
            <a:bodyPr rtlCol="0" anchor="ctr"/>
            <a:lstStyle/>
            <a:p>
              <a:pPr algn="ctr" defTabSz="1219170">
                <a:buFont typeface="Arial"/>
                <a:buNone/>
                <a:defRPr/>
              </a:pPr>
              <a:r>
                <a:rPr lang="en-US" sz="2400" b="1" kern="0" dirty="0" err="1">
                  <a:solidFill>
                    <a:srgbClr val="FFFFFF"/>
                  </a:solidFill>
                  <a:latin typeface="UTM Avo" panose="02040603050506020204" pitchFamily="18" charset="0"/>
                  <a:cs typeface="Arial" panose="020B0604020202020204" pitchFamily="34" charset="0"/>
                  <a:sym typeface="Arial"/>
                </a:rPr>
                <a:t>Ví</a:t>
              </a:r>
              <a:r>
                <a:rPr lang="en-US" sz="2400" b="1" kern="0" dirty="0">
                  <a:solidFill>
                    <a:srgbClr val="FFFFFF"/>
                  </a:solidFill>
                  <a:latin typeface="UTM Avo" panose="02040603050506020204" pitchFamily="18" charset="0"/>
                  <a:cs typeface="Arial" panose="020B0604020202020204" pitchFamily="34" charset="0"/>
                  <a:sym typeface="Arial"/>
                </a:rPr>
                <a:t> </a:t>
              </a:r>
              <a:r>
                <a:rPr lang="en-US" sz="2400" b="1" kern="0" dirty="0" err="1">
                  <a:solidFill>
                    <a:srgbClr val="FFFFFF"/>
                  </a:solidFill>
                  <a:latin typeface="UTM Avo" panose="02040603050506020204" pitchFamily="18" charset="0"/>
                  <a:cs typeface="Arial" panose="020B0604020202020204" pitchFamily="34" charset="0"/>
                  <a:sym typeface="Arial"/>
                </a:rPr>
                <a:t>dụ</a:t>
              </a:r>
              <a:r>
                <a:rPr lang="en-US" sz="2400" b="1" kern="0" dirty="0">
                  <a:solidFill>
                    <a:srgbClr val="FFFFFF"/>
                  </a:solidFill>
                  <a:latin typeface="UTM Avo" panose="02040603050506020204" pitchFamily="18" charset="0"/>
                  <a:cs typeface="Arial" panose="020B0604020202020204" pitchFamily="34" charset="0"/>
                  <a:sym typeface="Arial"/>
                </a:rPr>
                <a:t> </a:t>
              </a:r>
              <a:r>
                <a:rPr lang="en-US" sz="2400" b="1" kern="0" dirty="0" err="1">
                  <a:solidFill>
                    <a:srgbClr val="FFFFFF"/>
                  </a:solidFill>
                  <a:latin typeface="UTM Avo" panose="02040603050506020204" pitchFamily="18" charset="0"/>
                  <a:cs typeface="Arial" panose="020B0604020202020204" pitchFamily="34" charset="0"/>
                  <a:sym typeface="Arial"/>
                </a:rPr>
                <a:t>tham</a:t>
              </a:r>
              <a:r>
                <a:rPr lang="en-US" sz="2400" b="1" kern="0" dirty="0">
                  <a:solidFill>
                    <a:srgbClr val="FFFFFF"/>
                  </a:solidFill>
                  <a:latin typeface="UTM Avo" panose="02040603050506020204" pitchFamily="18" charset="0"/>
                  <a:cs typeface="Arial" panose="020B0604020202020204" pitchFamily="34" charset="0"/>
                  <a:sym typeface="Arial"/>
                </a:rPr>
                <a:t> </a:t>
              </a:r>
              <a:r>
                <a:rPr lang="en-US" sz="2400" b="1" kern="0" dirty="0" err="1">
                  <a:solidFill>
                    <a:srgbClr val="FFFFFF"/>
                  </a:solidFill>
                  <a:latin typeface="UTM Avo" panose="02040603050506020204" pitchFamily="18" charset="0"/>
                  <a:cs typeface="Arial" panose="020B0604020202020204" pitchFamily="34" charset="0"/>
                  <a:sym typeface="Arial"/>
                </a:rPr>
                <a:t>khảo</a:t>
              </a:r>
              <a:endParaRPr lang="en-US" sz="2400" b="1" kern="0" dirty="0">
                <a:solidFill>
                  <a:srgbClr val="FFFFFF"/>
                </a:solidFill>
                <a:latin typeface="UTM Avo" panose="02040603050506020204" pitchFamily="18" charset="0"/>
                <a:cs typeface="Arial" panose="020B0604020202020204" pitchFamily="34" charset="0"/>
                <a:sym typeface="Arial"/>
              </a:endParaRPr>
            </a:p>
          </p:txBody>
        </p:sp>
        <p:cxnSp>
          <p:nvCxnSpPr>
            <p:cNvPr id="9" name="Straight Connector 8">
              <a:extLst>
                <a:ext uri="{FF2B5EF4-FFF2-40B4-BE49-F238E27FC236}">
                  <a16:creationId xmlns:a16="http://schemas.microsoft.com/office/drawing/2014/main" id="{AC7A9729-9DCC-09F2-944E-DB3FC2B4521D}"/>
                </a:ext>
              </a:extLst>
            </p:cNvPr>
            <p:cNvCxnSpPr>
              <a:cxnSpLocks/>
            </p:cNvCxnSpPr>
            <p:nvPr/>
          </p:nvCxnSpPr>
          <p:spPr>
            <a:xfrm>
              <a:off x="579437" y="1439439"/>
              <a:ext cx="8507185" cy="0"/>
            </a:xfrm>
            <a:prstGeom prst="line">
              <a:avLst/>
            </a:prstGeom>
            <a:noFill/>
            <a:ln w="38100" cap="flat" cmpd="sng" algn="ctr">
              <a:solidFill>
                <a:srgbClr val="C00000"/>
              </a:solidFill>
              <a:prstDash val="solid"/>
            </a:ln>
            <a:effectLst/>
          </p:spPr>
        </p:cxnSp>
        <p:sp>
          <p:nvSpPr>
            <p:cNvPr id="10" name="Rectangle 9">
              <a:extLst>
                <a:ext uri="{FF2B5EF4-FFF2-40B4-BE49-F238E27FC236}">
                  <a16:creationId xmlns:a16="http://schemas.microsoft.com/office/drawing/2014/main" id="{8400C347-87D8-A030-8294-8B784FC5C3AC}"/>
                </a:ext>
              </a:extLst>
            </p:cNvPr>
            <p:cNvSpPr/>
            <p:nvPr/>
          </p:nvSpPr>
          <p:spPr>
            <a:xfrm>
              <a:off x="2898094" y="997552"/>
              <a:ext cx="6465418" cy="346249"/>
            </a:xfrm>
            <a:prstGeom prst="rect">
              <a:avLst/>
            </a:prstGeom>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defTabSz="1219170">
                <a:defRPr/>
              </a:pPr>
              <a:r>
                <a:rPr lang="en-US" sz="2400" kern="0" dirty="0" err="1">
                  <a:latin typeface="UTM Avo" panose="02040603050506020204" pitchFamily="18" charset="0"/>
                </a:rPr>
                <a:t>Nhận</a:t>
              </a:r>
              <a:r>
                <a:rPr lang="en-US" sz="2400" kern="0" dirty="0">
                  <a:latin typeface="UTM Avo" panose="02040603050506020204" pitchFamily="18" charset="0"/>
                </a:rPr>
                <a:t> </a:t>
              </a:r>
              <a:r>
                <a:rPr lang="en-US" sz="2400" kern="0" dirty="0" err="1">
                  <a:latin typeface="UTM Avo" panose="02040603050506020204" pitchFamily="18" charset="0"/>
                </a:rPr>
                <a:t>diện</a:t>
              </a:r>
              <a:r>
                <a:rPr lang="en-US" sz="2400" kern="0" dirty="0">
                  <a:latin typeface="UTM Avo" panose="02040603050506020204" pitchFamily="18" charset="0"/>
                </a:rPr>
                <a:t> </a:t>
              </a:r>
              <a:r>
                <a:rPr lang="en-US" sz="2400" kern="0" dirty="0" err="1">
                  <a:latin typeface="UTM Avo" panose="02040603050506020204" pitchFamily="18" charset="0"/>
                </a:rPr>
                <a:t>một</a:t>
              </a:r>
              <a:r>
                <a:rPr lang="en-US" sz="2400" kern="0" dirty="0">
                  <a:latin typeface="UTM Avo" panose="02040603050506020204" pitchFamily="18" charset="0"/>
                </a:rPr>
                <a:t> </a:t>
              </a:r>
              <a:r>
                <a:rPr lang="en-US" sz="2400" kern="0" dirty="0" err="1">
                  <a:latin typeface="UTM Avo" panose="02040603050506020204" pitchFamily="18" charset="0"/>
                </a:rPr>
                <a:t>số</a:t>
              </a:r>
              <a:r>
                <a:rPr lang="en-US" sz="2400" kern="0" dirty="0">
                  <a:latin typeface="UTM Avo" panose="02040603050506020204" pitchFamily="18" charset="0"/>
                </a:rPr>
                <a:t> </a:t>
              </a:r>
              <a:r>
                <a:rPr lang="en-US" sz="2400" kern="0" dirty="0" err="1">
                  <a:latin typeface="UTM Avo" panose="02040603050506020204" pitchFamily="18" charset="0"/>
                </a:rPr>
                <a:t>tình</a:t>
              </a:r>
              <a:r>
                <a:rPr lang="en-US" sz="2400" kern="0" dirty="0">
                  <a:latin typeface="UTM Avo" panose="02040603050506020204" pitchFamily="18" charset="0"/>
                </a:rPr>
                <a:t> </a:t>
              </a:r>
              <a:r>
                <a:rPr lang="en-US" sz="2400" kern="0" dirty="0" err="1">
                  <a:latin typeface="UTM Avo" panose="02040603050506020204" pitchFamily="18" charset="0"/>
                </a:rPr>
                <a:t>huống</a:t>
              </a:r>
              <a:r>
                <a:rPr lang="en-US" sz="2400" kern="0" dirty="0">
                  <a:latin typeface="UTM Avo" panose="02040603050506020204" pitchFamily="18" charset="0"/>
                </a:rPr>
                <a:t> </a:t>
              </a:r>
              <a:r>
                <a:rPr lang="en-US" sz="2400" kern="0" dirty="0" err="1">
                  <a:latin typeface="UTM Avo" panose="02040603050506020204" pitchFamily="18" charset="0"/>
                </a:rPr>
                <a:t>thay</a:t>
              </a:r>
              <a:r>
                <a:rPr lang="en-US" sz="2400" kern="0" dirty="0">
                  <a:latin typeface="UTM Avo" panose="02040603050506020204" pitchFamily="18" charset="0"/>
                </a:rPr>
                <a:t> </a:t>
              </a:r>
              <a:r>
                <a:rPr lang="en-US" sz="2400" kern="0" dirty="0" err="1">
                  <a:latin typeface="UTM Avo" panose="02040603050506020204" pitchFamily="18" charset="0"/>
                </a:rPr>
                <a:t>đổi</a:t>
              </a:r>
              <a:r>
                <a:rPr lang="en-US" sz="2400" kern="0" dirty="0">
                  <a:latin typeface="UTM Avo" panose="02040603050506020204" pitchFamily="18" charset="0"/>
                </a:rPr>
                <a:t> </a:t>
              </a:r>
              <a:r>
                <a:rPr lang="en-US" sz="2400" kern="0" dirty="0" err="1">
                  <a:latin typeface="UTM Avo" panose="02040603050506020204" pitchFamily="18" charset="0"/>
                </a:rPr>
                <a:t>trong</a:t>
              </a:r>
              <a:r>
                <a:rPr lang="en-US" sz="2400" kern="0" dirty="0">
                  <a:latin typeface="UTM Avo" panose="02040603050506020204" pitchFamily="18" charset="0"/>
                </a:rPr>
                <a:t> </a:t>
              </a:r>
              <a:r>
                <a:rPr lang="en-US" sz="2400" kern="0" dirty="0" err="1">
                  <a:latin typeface="UTM Avo" panose="02040603050506020204" pitchFamily="18" charset="0"/>
                </a:rPr>
                <a:t>cuộc</a:t>
              </a:r>
              <a:r>
                <a:rPr lang="en-US" sz="2400" kern="0" dirty="0">
                  <a:latin typeface="UTM Avo" panose="02040603050506020204" pitchFamily="18" charset="0"/>
                </a:rPr>
                <a:t> </a:t>
              </a:r>
              <a:r>
                <a:rPr lang="en-US" sz="2400" kern="0" dirty="0" err="1">
                  <a:latin typeface="UTM Avo" panose="02040603050506020204" pitchFamily="18" charset="0"/>
                </a:rPr>
                <a:t>sống</a:t>
              </a:r>
              <a:r>
                <a:rPr lang="en-US" sz="2400" kern="0" dirty="0">
                  <a:latin typeface="UTM Avo" panose="02040603050506020204" pitchFamily="18" charset="0"/>
                </a:rPr>
                <a:t>:</a:t>
              </a:r>
            </a:p>
          </p:txBody>
        </p:sp>
      </p:grpSp>
      <p:graphicFrame>
        <p:nvGraphicFramePr>
          <p:cNvPr id="11" name="Table 10">
            <a:extLst>
              <a:ext uri="{FF2B5EF4-FFF2-40B4-BE49-F238E27FC236}">
                <a16:creationId xmlns:a16="http://schemas.microsoft.com/office/drawing/2014/main" id="{B5EDCDDF-4F3C-6625-B8A4-CA2E9CEB5DAC}"/>
              </a:ext>
            </a:extLst>
          </p:cNvPr>
          <p:cNvGraphicFramePr>
            <a:graphicFrameLocks noGrp="1"/>
          </p:cNvGraphicFramePr>
          <p:nvPr>
            <p:extLst>
              <p:ext uri="{D42A27DB-BD31-4B8C-83A1-F6EECF244321}">
                <p14:modId xmlns:p14="http://schemas.microsoft.com/office/powerpoint/2010/main" val="2738629344"/>
              </p:ext>
            </p:extLst>
          </p:nvPr>
        </p:nvGraphicFramePr>
        <p:xfrm>
          <a:off x="342900" y="2916089"/>
          <a:ext cx="11506200" cy="3314193"/>
        </p:xfrm>
        <a:graphic>
          <a:graphicData uri="http://schemas.openxmlformats.org/drawingml/2006/table">
            <a:tbl>
              <a:tblPr firstRow="1" firstCol="1" bandRow="1"/>
              <a:tblGrid>
                <a:gridCol w="1828800">
                  <a:extLst>
                    <a:ext uri="{9D8B030D-6E8A-4147-A177-3AD203B41FA5}">
                      <a16:colId xmlns:a16="http://schemas.microsoft.com/office/drawing/2014/main" val="1124743322"/>
                    </a:ext>
                  </a:extLst>
                </a:gridCol>
                <a:gridCol w="4313941">
                  <a:extLst>
                    <a:ext uri="{9D8B030D-6E8A-4147-A177-3AD203B41FA5}">
                      <a16:colId xmlns:a16="http://schemas.microsoft.com/office/drawing/2014/main" val="1280716276"/>
                    </a:ext>
                  </a:extLst>
                </a:gridCol>
                <a:gridCol w="5363459">
                  <a:extLst>
                    <a:ext uri="{9D8B030D-6E8A-4147-A177-3AD203B41FA5}">
                      <a16:colId xmlns:a16="http://schemas.microsoft.com/office/drawing/2014/main" val="3402674398"/>
                    </a:ext>
                  </a:extLst>
                </a:gridCol>
              </a:tblGrid>
              <a:tr h="966418">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algn="ctr">
                        <a:lnSpc>
                          <a:spcPct val="100000"/>
                        </a:lnSpc>
                        <a:spcBef>
                          <a:spcPts val="600"/>
                        </a:spcBef>
                        <a:spcAft>
                          <a:spcPts val="0"/>
                        </a:spcAft>
                      </a:pPr>
                      <a:r>
                        <a:rPr lang="en-US" sz="2200" b="1" dirty="0" err="1">
                          <a:effectLst/>
                          <a:latin typeface="UTM Avo" panose="02040603050506020204" pitchFamily="18" charset="0"/>
                          <a:ea typeface="Calibri" panose="020F0502020204030204" pitchFamily="34" charset="0"/>
                          <a:cs typeface="Calibri" panose="020F0502020204030204" pitchFamily="34" charset="0"/>
                        </a:rPr>
                        <a:t>Lĩnh</a:t>
                      </a:r>
                      <a:r>
                        <a:rPr lang="en-US" sz="2200" b="1" dirty="0">
                          <a:effectLst/>
                          <a:latin typeface="UTM Avo" panose="02040603050506020204" pitchFamily="18" charset="0"/>
                          <a:ea typeface="Calibri" panose="020F0502020204030204" pitchFamily="34" charset="0"/>
                          <a:cs typeface="Calibri" panose="020F0502020204030204" pitchFamily="34" charset="0"/>
                        </a:rPr>
                        <a:t> </a:t>
                      </a:r>
                      <a:r>
                        <a:rPr lang="en-US" sz="2200" b="1" dirty="0" err="1">
                          <a:effectLst/>
                          <a:latin typeface="UTM Avo" panose="02040603050506020204" pitchFamily="18" charset="0"/>
                          <a:ea typeface="Calibri" panose="020F0502020204030204" pitchFamily="34" charset="0"/>
                          <a:cs typeface="Calibri" panose="020F0502020204030204" pitchFamily="34" charset="0"/>
                        </a:rPr>
                        <a:t>vực</a:t>
                      </a:r>
                      <a:endParaRPr lang="en-US" sz="2200" b="1" dirty="0">
                        <a:effectLst/>
                        <a:latin typeface="UTM Avo" panose="02040603050506020204" pitchFamily="18" charset="0"/>
                        <a:ea typeface="Calibri" panose="020F0502020204030204" pitchFamily="34" charset="0"/>
                        <a:cs typeface="Calibri" panose="020F0502020204030204" pitchFamily="34" charset="0"/>
                      </a:endParaRPr>
                    </a:p>
                  </a:txBody>
                  <a:tcPr marL="41501" marR="415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E1E1"/>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algn="ctr">
                        <a:lnSpc>
                          <a:spcPct val="100000"/>
                        </a:lnSpc>
                        <a:spcBef>
                          <a:spcPts val="600"/>
                        </a:spcBef>
                        <a:spcAft>
                          <a:spcPts val="0"/>
                        </a:spcAft>
                      </a:pPr>
                      <a:r>
                        <a:rPr lang="en-US" sz="2200" b="1" dirty="0" err="1">
                          <a:effectLst/>
                          <a:latin typeface="UTM Avo" panose="02040603050506020204" pitchFamily="18" charset="0"/>
                          <a:ea typeface="Calibri" panose="020F0502020204030204" pitchFamily="34" charset="0"/>
                          <a:cs typeface="Calibri" panose="020F0502020204030204" pitchFamily="34" charset="0"/>
                        </a:rPr>
                        <a:t>Tình</a:t>
                      </a:r>
                      <a:r>
                        <a:rPr lang="en-US" sz="2200" b="1" dirty="0">
                          <a:effectLst/>
                          <a:latin typeface="UTM Avo" panose="02040603050506020204" pitchFamily="18" charset="0"/>
                          <a:ea typeface="Calibri" panose="020F0502020204030204" pitchFamily="34" charset="0"/>
                          <a:cs typeface="Calibri" panose="020F0502020204030204" pitchFamily="34" charset="0"/>
                        </a:rPr>
                        <a:t> </a:t>
                      </a:r>
                      <a:r>
                        <a:rPr lang="en-US" sz="2200" b="1" dirty="0" err="1">
                          <a:effectLst/>
                          <a:latin typeface="UTM Avo" panose="02040603050506020204" pitchFamily="18" charset="0"/>
                          <a:ea typeface="Calibri" panose="020F0502020204030204" pitchFamily="34" charset="0"/>
                          <a:cs typeface="Calibri" panose="020F0502020204030204" pitchFamily="34" charset="0"/>
                        </a:rPr>
                        <a:t>huống</a:t>
                      </a:r>
                      <a:r>
                        <a:rPr lang="en-US" sz="2200" b="1" dirty="0">
                          <a:effectLst/>
                          <a:latin typeface="UTM Avo" panose="02040603050506020204" pitchFamily="18" charset="0"/>
                          <a:ea typeface="Calibri" panose="020F0502020204030204" pitchFamily="34" charset="0"/>
                          <a:cs typeface="Calibri" panose="020F0502020204030204" pitchFamily="34" charset="0"/>
                        </a:rPr>
                        <a:t> </a:t>
                      </a:r>
                      <a:r>
                        <a:rPr lang="en-US" sz="2200" b="1" dirty="0" err="1">
                          <a:effectLst/>
                          <a:latin typeface="UTM Avo" panose="02040603050506020204" pitchFamily="18" charset="0"/>
                          <a:ea typeface="Calibri" panose="020F0502020204030204" pitchFamily="34" charset="0"/>
                          <a:cs typeface="Calibri" panose="020F0502020204030204" pitchFamily="34" charset="0"/>
                        </a:rPr>
                        <a:t>thay</a:t>
                      </a:r>
                      <a:r>
                        <a:rPr lang="en-US" sz="2200" b="1" dirty="0">
                          <a:effectLst/>
                          <a:latin typeface="UTM Avo" panose="02040603050506020204" pitchFamily="18" charset="0"/>
                          <a:ea typeface="Calibri" panose="020F0502020204030204" pitchFamily="34" charset="0"/>
                          <a:cs typeface="Calibri" panose="020F0502020204030204" pitchFamily="34" charset="0"/>
                        </a:rPr>
                        <a:t> </a:t>
                      </a:r>
                      <a:r>
                        <a:rPr lang="en-US" sz="2200" b="1" dirty="0" err="1">
                          <a:effectLst/>
                          <a:latin typeface="UTM Avo" panose="02040603050506020204" pitchFamily="18" charset="0"/>
                          <a:ea typeface="Calibri" panose="020F0502020204030204" pitchFamily="34" charset="0"/>
                          <a:cs typeface="Calibri" panose="020F0502020204030204" pitchFamily="34" charset="0"/>
                        </a:rPr>
                        <a:t>đổi</a:t>
                      </a:r>
                      <a:endParaRPr lang="en-US" sz="2200" b="1" dirty="0">
                        <a:effectLst/>
                        <a:latin typeface="UTM Avo" panose="02040603050506020204" pitchFamily="18" charset="0"/>
                        <a:ea typeface="Calibri" panose="020F0502020204030204" pitchFamily="34" charset="0"/>
                        <a:cs typeface="Calibri" panose="020F0502020204030204" pitchFamily="34" charset="0"/>
                      </a:endParaRPr>
                    </a:p>
                  </a:txBody>
                  <a:tcPr marL="41501" marR="415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E1E1"/>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algn="ctr">
                        <a:lnSpc>
                          <a:spcPct val="100000"/>
                        </a:lnSpc>
                        <a:spcBef>
                          <a:spcPts val="600"/>
                        </a:spcBef>
                        <a:spcAft>
                          <a:spcPts val="0"/>
                        </a:spcAft>
                      </a:pPr>
                      <a:r>
                        <a:rPr lang="en-US" sz="2200" b="1" dirty="0" err="1">
                          <a:effectLst/>
                          <a:latin typeface="UTM Avo" panose="02040603050506020204" pitchFamily="18" charset="0"/>
                          <a:ea typeface="Calibri" panose="020F0502020204030204" pitchFamily="34" charset="0"/>
                          <a:cs typeface="Calibri" panose="020F0502020204030204" pitchFamily="34" charset="0"/>
                        </a:rPr>
                        <a:t>Khó</a:t>
                      </a:r>
                      <a:r>
                        <a:rPr lang="en-US" sz="2200" b="1" dirty="0">
                          <a:effectLst/>
                          <a:latin typeface="UTM Avo" panose="02040603050506020204" pitchFamily="18" charset="0"/>
                          <a:ea typeface="Calibri" panose="020F0502020204030204" pitchFamily="34" charset="0"/>
                          <a:cs typeface="Calibri" panose="020F0502020204030204" pitchFamily="34" charset="0"/>
                        </a:rPr>
                        <a:t> </a:t>
                      </a:r>
                      <a:r>
                        <a:rPr lang="en-US" sz="2200" b="1" dirty="0" err="1">
                          <a:effectLst/>
                          <a:latin typeface="UTM Avo" panose="02040603050506020204" pitchFamily="18" charset="0"/>
                          <a:ea typeface="Calibri" panose="020F0502020204030204" pitchFamily="34" charset="0"/>
                          <a:cs typeface="Calibri" panose="020F0502020204030204" pitchFamily="34" charset="0"/>
                        </a:rPr>
                        <a:t>khăn</a:t>
                      </a:r>
                      <a:endParaRPr lang="en-US" sz="2200" b="1" dirty="0">
                        <a:effectLst/>
                        <a:latin typeface="UTM Avo" panose="02040603050506020204" pitchFamily="18" charset="0"/>
                        <a:ea typeface="Calibri" panose="020F0502020204030204" pitchFamily="34" charset="0"/>
                        <a:cs typeface="Calibri" panose="020F0502020204030204" pitchFamily="34" charset="0"/>
                      </a:endParaRPr>
                    </a:p>
                  </a:txBody>
                  <a:tcPr marL="41501" marR="415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E1E1"/>
                    </a:solidFill>
                  </a:tcPr>
                </a:tc>
                <a:extLst>
                  <a:ext uri="{0D108BD9-81ED-4DB2-BD59-A6C34878D82A}">
                    <a16:rowId xmlns:a16="http://schemas.microsoft.com/office/drawing/2014/main" val="4216824239"/>
                  </a:ext>
                </a:extLst>
              </a:tr>
              <a:tr h="2347775">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algn="just">
                        <a:lnSpc>
                          <a:spcPct val="150000"/>
                        </a:lnSpc>
                        <a:spcBef>
                          <a:spcPts val="0"/>
                        </a:spcBef>
                        <a:spcAft>
                          <a:spcPts val="0"/>
                        </a:spcAft>
                      </a:pPr>
                      <a:r>
                        <a:rPr lang="fr-FR" sz="2200" dirty="0" err="1">
                          <a:solidFill>
                            <a:srgbClr val="000000"/>
                          </a:solidFill>
                          <a:effectLst/>
                          <a:latin typeface="UTM Avo" panose="02040603050506020204" pitchFamily="18" charset="0"/>
                          <a:ea typeface="Times New Roman" panose="02020603050405020304" pitchFamily="18" charset="0"/>
                          <a:cs typeface="Calibri" panose="020F0502020204030204" pitchFamily="34" charset="0"/>
                        </a:rPr>
                        <a:t>Nghề</a:t>
                      </a:r>
                      <a:r>
                        <a:rPr lang="fr-FR" sz="2200" dirty="0">
                          <a:solidFill>
                            <a:srgbClr val="000000"/>
                          </a:solidFill>
                          <a:effectLst/>
                          <a:latin typeface="UTM Avo" panose="02040603050506020204" pitchFamily="18" charset="0"/>
                          <a:ea typeface="Times New Roman" panose="02020603050405020304" pitchFamily="18" charset="0"/>
                          <a:cs typeface="Calibri" panose="020F0502020204030204" pitchFamily="34" charset="0"/>
                        </a:rPr>
                        <a:t> </a:t>
                      </a:r>
                      <a:r>
                        <a:rPr lang="fr-FR" sz="2200" dirty="0" err="1">
                          <a:solidFill>
                            <a:srgbClr val="000000"/>
                          </a:solidFill>
                          <a:effectLst/>
                          <a:latin typeface="UTM Avo" panose="02040603050506020204" pitchFamily="18" charset="0"/>
                          <a:ea typeface="Times New Roman" panose="02020603050405020304" pitchFamily="18" charset="0"/>
                          <a:cs typeface="Calibri" panose="020F0502020204030204" pitchFamily="34" charset="0"/>
                        </a:rPr>
                        <a:t>nghiệp</a:t>
                      </a:r>
                      <a:endParaRPr lang="en-US" sz="2200" dirty="0">
                        <a:effectLst/>
                        <a:latin typeface="UTM Avo" panose="02040603050506020204" pitchFamily="18" charset="0"/>
                        <a:ea typeface="Calibri" panose="020F0502020204030204" pitchFamily="34" charset="0"/>
                        <a:cs typeface="Calibri" panose="020F0502020204030204" pitchFamily="34" charset="0"/>
                      </a:endParaRPr>
                    </a:p>
                  </a:txBody>
                  <a:tcPr marL="41501" marR="415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algn="just">
                        <a:lnSpc>
                          <a:spcPct val="150000"/>
                        </a:lnSpc>
                        <a:spcBef>
                          <a:spcPts val="0"/>
                        </a:spcBef>
                        <a:spcAft>
                          <a:spcPts val="0"/>
                        </a:spcAft>
                      </a:pPr>
                      <a:r>
                        <a:rPr lang="fr-FR" sz="2200" dirty="0" err="1">
                          <a:solidFill>
                            <a:srgbClr val="000000"/>
                          </a:solidFill>
                          <a:effectLst/>
                          <a:latin typeface="UTM Avo" panose="02040603050506020204" pitchFamily="18" charset="0"/>
                          <a:ea typeface="Times New Roman" panose="02020603050405020304" pitchFamily="18" charset="0"/>
                          <a:cs typeface="Calibri" panose="020F0502020204030204" pitchFamily="34" charset="0"/>
                        </a:rPr>
                        <a:t>Quyết</a:t>
                      </a:r>
                      <a:r>
                        <a:rPr lang="fr-FR" sz="2200" dirty="0">
                          <a:solidFill>
                            <a:srgbClr val="000000"/>
                          </a:solidFill>
                          <a:effectLst/>
                          <a:latin typeface="UTM Avo" panose="02040603050506020204" pitchFamily="18" charset="0"/>
                          <a:ea typeface="Times New Roman" panose="02020603050405020304" pitchFamily="18" charset="0"/>
                          <a:cs typeface="Calibri" panose="020F0502020204030204" pitchFamily="34" charset="0"/>
                        </a:rPr>
                        <a:t> </a:t>
                      </a:r>
                      <a:r>
                        <a:rPr lang="fr-FR" sz="2200" dirty="0" err="1">
                          <a:solidFill>
                            <a:srgbClr val="000000"/>
                          </a:solidFill>
                          <a:effectLst/>
                          <a:latin typeface="UTM Avo" panose="02040603050506020204" pitchFamily="18" charset="0"/>
                          <a:ea typeface="Times New Roman" panose="02020603050405020304" pitchFamily="18" charset="0"/>
                          <a:cs typeface="Calibri" panose="020F0502020204030204" pitchFamily="34" charset="0"/>
                        </a:rPr>
                        <a:t>định</a:t>
                      </a:r>
                      <a:r>
                        <a:rPr lang="fr-FR" sz="2200" dirty="0">
                          <a:solidFill>
                            <a:srgbClr val="000000"/>
                          </a:solidFill>
                          <a:effectLst/>
                          <a:latin typeface="UTM Avo" panose="02040603050506020204" pitchFamily="18" charset="0"/>
                          <a:ea typeface="Times New Roman" panose="02020603050405020304" pitchFamily="18" charset="0"/>
                          <a:cs typeface="Calibri" panose="020F0502020204030204" pitchFamily="34" charset="0"/>
                        </a:rPr>
                        <a:t> </a:t>
                      </a:r>
                      <a:r>
                        <a:rPr lang="fr-FR" sz="2200" dirty="0" err="1">
                          <a:solidFill>
                            <a:srgbClr val="000000"/>
                          </a:solidFill>
                          <a:effectLst/>
                          <a:latin typeface="UTM Avo" panose="02040603050506020204" pitchFamily="18" charset="0"/>
                          <a:ea typeface="Times New Roman" panose="02020603050405020304" pitchFamily="18" charset="0"/>
                          <a:cs typeface="Calibri" panose="020F0502020204030204" pitchFamily="34" charset="0"/>
                        </a:rPr>
                        <a:t>thay</a:t>
                      </a:r>
                      <a:r>
                        <a:rPr lang="fr-FR" sz="2200" dirty="0">
                          <a:solidFill>
                            <a:srgbClr val="000000"/>
                          </a:solidFill>
                          <a:effectLst/>
                          <a:latin typeface="UTM Avo" panose="02040603050506020204" pitchFamily="18" charset="0"/>
                          <a:ea typeface="Times New Roman" panose="02020603050405020304" pitchFamily="18" charset="0"/>
                          <a:cs typeface="Calibri" panose="020F0502020204030204" pitchFamily="34" charset="0"/>
                        </a:rPr>
                        <a:t> </a:t>
                      </a:r>
                      <a:r>
                        <a:rPr lang="fr-FR" sz="2200" dirty="0" err="1">
                          <a:solidFill>
                            <a:srgbClr val="000000"/>
                          </a:solidFill>
                          <a:effectLst/>
                          <a:latin typeface="UTM Avo" panose="02040603050506020204" pitchFamily="18" charset="0"/>
                          <a:ea typeface="Times New Roman" panose="02020603050405020304" pitchFamily="18" charset="0"/>
                          <a:cs typeface="Calibri" panose="020F0502020204030204" pitchFamily="34" charset="0"/>
                        </a:rPr>
                        <a:t>đổi</a:t>
                      </a:r>
                      <a:r>
                        <a:rPr lang="fr-FR" sz="2200" dirty="0">
                          <a:solidFill>
                            <a:srgbClr val="000000"/>
                          </a:solidFill>
                          <a:effectLst/>
                          <a:latin typeface="UTM Avo" panose="02040603050506020204" pitchFamily="18" charset="0"/>
                          <a:ea typeface="Times New Roman" panose="02020603050405020304" pitchFamily="18" charset="0"/>
                          <a:cs typeface="Calibri" panose="020F0502020204030204" pitchFamily="34" charset="0"/>
                        </a:rPr>
                        <a:t> </a:t>
                      </a:r>
                      <a:r>
                        <a:rPr lang="fr-FR" sz="2200" dirty="0" err="1">
                          <a:solidFill>
                            <a:srgbClr val="000000"/>
                          </a:solidFill>
                          <a:effectLst/>
                          <a:latin typeface="UTM Avo" panose="02040603050506020204" pitchFamily="18" charset="0"/>
                          <a:ea typeface="Times New Roman" panose="02020603050405020304" pitchFamily="18" charset="0"/>
                          <a:cs typeface="Calibri" panose="020F0502020204030204" pitchFamily="34" charset="0"/>
                        </a:rPr>
                        <a:t>nghề</a:t>
                      </a:r>
                      <a:r>
                        <a:rPr lang="fr-FR" sz="2200" dirty="0">
                          <a:solidFill>
                            <a:srgbClr val="000000"/>
                          </a:solidFill>
                          <a:effectLst/>
                          <a:latin typeface="UTM Avo" panose="02040603050506020204" pitchFamily="18" charset="0"/>
                          <a:ea typeface="Times New Roman" panose="02020603050405020304" pitchFamily="18" charset="0"/>
                          <a:cs typeface="Calibri" panose="020F0502020204030204" pitchFamily="34" charset="0"/>
                        </a:rPr>
                        <a:t> </a:t>
                      </a:r>
                      <a:r>
                        <a:rPr lang="fr-FR" sz="2200" dirty="0" err="1">
                          <a:solidFill>
                            <a:srgbClr val="000000"/>
                          </a:solidFill>
                          <a:effectLst/>
                          <a:latin typeface="UTM Avo" panose="02040603050506020204" pitchFamily="18" charset="0"/>
                          <a:ea typeface="Times New Roman" panose="02020603050405020304" pitchFamily="18" charset="0"/>
                          <a:cs typeface="Calibri" panose="020F0502020204030204" pitchFamily="34" charset="0"/>
                        </a:rPr>
                        <a:t>nghiệp</a:t>
                      </a:r>
                      <a:r>
                        <a:rPr lang="fr-FR" sz="2200" dirty="0">
                          <a:solidFill>
                            <a:srgbClr val="000000"/>
                          </a:solidFill>
                          <a:effectLst/>
                          <a:latin typeface="UTM Avo" panose="02040603050506020204" pitchFamily="18" charset="0"/>
                          <a:ea typeface="Times New Roman" panose="02020603050405020304" pitchFamily="18" charset="0"/>
                          <a:cs typeface="Calibri" panose="020F0502020204030204" pitchFamily="34" charset="0"/>
                        </a:rPr>
                        <a:t> </a:t>
                      </a:r>
                      <a:r>
                        <a:rPr lang="fr-FR" sz="2200" dirty="0" err="1">
                          <a:solidFill>
                            <a:srgbClr val="000000"/>
                          </a:solidFill>
                          <a:effectLst/>
                          <a:latin typeface="UTM Avo" panose="02040603050506020204" pitchFamily="18" charset="0"/>
                          <a:ea typeface="Times New Roman" panose="02020603050405020304" pitchFamily="18" charset="0"/>
                          <a:cs typeface="Calibri" panose="020F0502020204030204" pitchFamily="34" charset="0"/>
                        </a:rPr>
                        <a:t>hoặc</a:t>
                      </a:r>
                      <a:r>
                        <a:rPr lang="fr-FR" sz="2200" dirty="0">
                          <a:solidFill>
                            <a:srgbClr val="000000"/>
                          </a:solidFill>
                          <a:effectLst/>
                          <a:latin typeface="UTM Avo" panose="02040603050506020204" pitchFamily="18" charset="0"/>
                          <a:ea typeface="Times New Roman" panose="02020603050405020304" pitchFamily="18" charset="0"/>
                          <a:cs typeface="Calibri" panose="020F0502020204030204" pitchFamily="34" charset="0"/>
                        </a:rPr>
                        <a:t> </a:t>
                      </a:r>
                      <a:r>
                        <a:rPr lang="fr-FR" sz="2200" dirty="0" err="1">
                          <a:solidFill>
                            <a:srgbClr val="000000"/>
                          </a:solidFill>
                          <a:effectLst/>
                          <a:latin typeface="UTM Avo" panose="02040603050506020204" pitchFamily="18" charset="0"/>
                          <a:ea typeface="Times New Roman" panose="02020603050405020304" pitchFamily="18" charset="0"/>
                          <a:cs typeface="Calibri" panose="020F0502020204030204" pitchFamily="34" charset="0"/>
                        </a:rPr>
                        <a:t>công</a:t>
                      </a:r>
                      <a:r>
                        <a:rPr lang="fr-FR" sz="2200" dirty="0">
                          <a:solidFill>
                            <a:srgbClr val="000000"/>
                          </a:solidFill>
                          <a:effectLst/>
                          <a:latin typeface="UTM Avo" panose="02040603050506020204" pitchFamily="18" charset="0"/>
                          <a:ea typeface="Times New Roman" panose="02020603050405020304" pitchFamily="18" charset="0"/>
                          <a:cs typeface="Calibri" panose="020F0502020204030204" pitchFamily="34" charset="0"/>
                        </a:rPr>
                        <a:t> </a:t>
                      </a:r>
                      <a:r>
                        <a:rPr lang="fr-FR" sz="2200" dirty="0" err="1">
                          <a:solidFill>
                            <a:srgbClr val="000000"/>
                          </a:solidFill>
                          <a:effectLst/>
                          <a:latin typeface="UTM Avo" panose="02040603050506020204" pitchFamily="18" charset="0"/>
                          <a:ea typeface="Times New Roman" panose="02020603050405020304" pitchFamily="18" charset="0"/>
                          <a:cs typeface="Calibri" panose="020F0502020204030204" pitchFamily="34" charset="0"/>
                        </a:rPr>
                        <a:t>ty</a:t>
                      </a:r>
                      <a:r>
                        <a:rPr lang="fr-FR" sz="2200" dirty="0">
                          <a:solidFill>
                            <a:srgbClr val="000000"/>
                          </a:solidFill>
                          <a:effectLst/>
                          <a:latin typeface="UTM Avo" panose="02040603050506020204" pitchFamily="18" charset="0"/>
                          <a:ea typeface="Times New Roman" panose="02020603050405020304" pitchFamily="18" charset="0"/>
                          <a:cs typeface="Calibri" panose="020F0502020204030204" pitchFamily="34" charset="0"/>
                        </a:rPr>
                        <a:t> </a:t>
                      </a:r>
                      <a:r>
                        <a:rPr lang="fr-FR" sz="2200" dirty="0" err="1">
                          <a:solidFill>
                            <a:srgbClr val="000000"/>
                          </a:solidFill>
                          <a:effectLst/>
                          <a:latin typeface="UTM Avo" panose="02040603050506020204" pitchFamily="18" charset="0"/>
                          <a:ea typeface="Times New Roman" panose="02020603050405020304" pitchFamily="18" charset="0"/>
                          <a:cs typeface="Calibri" panose="020F0502020204030204" pitchFamily="34" charset="0"/>
                        </a:rPr>
                        <a:t>làm</a:t>
                      </a:r>
                      <a:r>
                        <a:rPr lang="fr-FR" sz="2200" dirty="0">
                          <a:solidFill>
                            <a:srgbClr val="000000"/>
                          </a:solidFill>
                          <a:effectLst/>
                          <a:latin typeface="UTM Avo" panose="02040603050506020204" pitchFamily="18" charset="0"/>
                          <a:ea typeface="Times New Roman" panose="02020603050405020304" pitchFamily="18" charset="0"/>
                          <a:cs typeface="Calibri" panose="020F0502020204030204" pitchFamily="34" charset="0"/>
                        </a:rPr>
                        <a:t> </a:t>
                      </a:r>
                      <a:r>
                        <a:rPr lang="fr-FR" sz="2200" dirty="0" err="1">
                          <a:solidFill>
                            <a:srgbClr val="000000"/>
                          </a:solidFill>
                          <a:effectLst/>
                          <a:latin typeface="UTM Avo" panose="02040603050506020204" pitchFamily="18" charset="0"/>
                          <a:ea typeface="Times New Roman" panose="02020603050405020304" pitchFamily="18" charset="0"/>
                          <a:cs typeface="Calibri" panose="020F0502020204030204" pitchFamily="34" charset="0"/>
                        </a:rPr>
                        <a:t>việc</a:t>
                      </a:r>
                      <a:r>
                        <a:rPr lang="fr-FR" sz="2200" dirty="0">
                          <a:solidFill>
                            <a:srgbClr val="000000"/>
                          </a:solidFill>
                          <a:effectLst/>
                          <a:latin typeface="UTM Avo" panose="02040603050506020204" pitchFamily="18" charset="0"/>
                          <a:ea typeface="Times New Roman" panose="02020603050405020304" pitchFamily="18" charset="0"/>
                          <a:cs typeface="Calibri" panose="020F0502020204030204" pitchFamily="34" charset="0"/>
                        </a:rPr>
                        <a:t>.</a:t>
                      </a:r>
                      <a:endParaRPr lang="en-US" sz="2200" dirty="0">
                        <a:effectLst/>
                        <a:latin typeface="UTM Avo" panose="02040603050506020204" pitchFamily="18" charset="0"/>
                        <a:ea typeface="Calibri" panose="020F0502020204030204" pitchFamily="34" charset="0"/>
                        <a:cs typeface="Calibri" panose="020F0502020204030204" pitchFamily="34" charset="0"/>
                      </a:endParaRPr>
                    </a:p>
                  </a:txBody>
                  <a:tcPr marL="41501" marR="415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algn="just">
                        <a:lnSpc>
                          <a:spcPct val="150000"/>
                        </a:lnSpc>
                        <a:spcBef>
                          <a:spcPts val="0"/>
                        </a:spcBef>
                        <a:spcAft>
                          <a:spcPts val="0"/>
                        </a:spcAft>
                      </a:pPr>
                      <a:r>
                        <a:rPr lang="fr-FR" sz="2200" dirty="0" err="1">
                          <a:solidFill>
                            <a:srgbClr val="000000"/>
                          </a:solidFill>
                          <a:effectLst/>
                          <a:latin typeface="UTM Avo" panose="02040603050506020204" pitchFamily="18" charset="0"/>
                          <a:ea typeface="Times New Roman" panose="02020603050405020304" pitchFamily="18" charset="0"/>
                          <a:cs typeface="Calibri" panose="020F0502020204030204" pitchFamily="34" charset="0"/>
                        </a:rPr>
                        <a:t>Sự</a:t>
                      </a:r>
                      <a:r>
                        <a:rPr lang="fr-FR" sz="2200" dirty="0">
                          <a:solidFill>
                            <a:srgbClr val="000000"/>
                          </a:solidFill>
                          <a:effectLst/>
                          <a:latin typeface="UTM Avo" panose="02040603050506020204" pitchFamily="18" charset="0"/>
                          <a:ea typeface="Times New Roman" panose="02020603050405020304" pitchFamily="18" charset="0"/>
                          <a:cs typeface="Calibri" panose="020F0502020204030204" pitchFamily="34" charset="0"/>
                        </a:rPr>
                        <a:t> lo </a:t>
                      </a:r>
                      <a:r>
                        <a:rPr lang="fr-FR" sz="2200" dirty="0" err="1">
                          <a:solidFill>
                            <a:srgbClr val="000000"/>
                          </a:solidFill>
                          <a:effectLst/>
                          <a:latin typeface="UTM Avo" panose="02040603050506020204" pitchFamily="18" charset="0"/>
                          <a:ea typeface="Times New Roman" panose="02020603050405020304" pitchFamily="18" charset="0"/>
                          <a:cs typeface="Calibri" panose="020F0502020204030204" pitchFamily="34" charset="0"/>
                        </a:rPr>
                        <a:t>lắng</a:t>
                      </a:r>
                      <a:r>
                        <a:rPr lang="fr-FR" sz="2200" dirty="0">
                          <a:solidFill>
                            <a:srgbClr val="000000"/>
                          </a:solidFill>
                          <a:effectLst/>
                          <a:latin typeface="UTM Avo" panose="02040603050506020204" pitchFamily="18" charset="0"/>
                          <a:ea typeface="Times New Roman" panose="02020603050405020304" pitchFamily="18" charset="0"/>
                          <a:cs typeface="Calibri" panose="020F0502020204030204" pitchFamily="34" charset="0"/>
                        </a:rPr>
                        <a:t> </a:t>
                      </a:r>
                      <a:r>
                        <a:rPr lang="fr-FR" sz="2200" dirty="0" err="1">
                          <a:solidFill>
                            <a:srgbClr val="000000"/>
                          </a:solidFill>
                          <a:effectLst/>
                          <a:latin typeface="UTM Avo" panose="02040603050506020204" pitchFamily="18" charset="0"/>
                          <a:ea typeface="Times New Roman" panose="02020603050405020304" pitchFamily="18" charset="0"/>
                          <a:cs typeface="Calibri" panose="020F0502020204030204" pitchFamily="34" charset="0"/>
                        </a:rPr>
                        <a:t>về</a:t>
                      </a:r>
                      <a:r>
                        <a:rPr lang="fr-FR" sz="2200" dirty="0">
                          <a:solidFill>
                            <a:srgbClr val="000000"/>
                          </a:solidFill>
                          <a:effectLst/>
                          <a:latin typeface="UTM Avo" panose="02040603050506020204" pitchFamily="18" charset="0"/>
                          <a:ea typeface="Times New Roman" panose="02020603050405020304" pitchFamily="18" charset="0"/>
                          <a:cs typeface="Calibri" panose="020F0502020204030204" pitchFamily="34" charset="0"/>
                        </a:rPr>
                        <a:t> </a:t>
                      </a:r>
                      <a:r>
                        <a:rPr lang="fr-FR" sz="2200" dirty="0" err="1">
                          <a:solidFill>
                            <a:srgbClr val="000000"/>
                          </a:solidFill>
                          <a:effectLst/>
                          <a:latin typeface="UTM Avo" panose="02040603050506020204" pitchFamily="18" charset="0"/>
                          <a:ea typeface="Times New Roman" panose="02020603050405020304" pitchFamily="18" charset="0"/>
                          <a:cs typeface="Calibri" panose="020F0502020204030204" pitchFamily="34" charset="0"/>
                        </a:rPr>
                        <a:t>việc</a:t>
                      </a:r>
                      <a:r>
                        <a:rPr lang="fr-FR" sz="2200" dirty="0">
                          <a:solidFill>
                            <a:srgbClr val="000000"/>
                          </a:solidFill>
                          <a:effectLst/>
                          <a:latin typeface="UTM Avo" panose="02040603050506020204" pitchFamily="18" charset="0"/>
                          <a:ea typeface="Times New Roman" panose="02020603050405020304" pitchFamily="18" charset="0"/>
                          <a:cs typeface="Calibri" panose="020F0502020204030204" pitchFamily="34" charset="0"/>
                        </a:rPr>
                        <a:t> </a:t>
                      </a:r>
                      <a:r>
                        <a:rPr lang="fr-FR" sz="2200" dirty="0" err="1">
                          <a:solidFill>
                            <a:srgbClr val="000000"/>
                          </a:solidFill>
                          <a:effectLst/>
                          <a:latin typeface="UTM Avo" panose="02040603050506020204" pitchFamily="18" charset="0"/>
                          <a:ea typeface="Times New Roman" panose="02020603050405020304" pitchFamily="18" charset="0"/>
                          <a:cs typeface="Calibri" panose="020F0502020204030204" pitchFamily="34" charset="0"/>
                        </a:rPr>
                        <a:t>có</a:t>
                      </a:r>
                      <a:r>
                        <a:rPr lang="fr-FR" sz="2200" dirty="0">
                          <a:solidFill>
                            <a:srgbClr val="000000"/>
                          </a:solidFill>
                          <a:effectLst/>
                          <a:latin typeface="UTM Avo" panose="02040603050506020204" pitchFamily="18" charset="0"/>
                          <a:ea typeface="Times New Roman" panose="02020603050405020304" pitchFamily="18" charset="0"/>
                          <a:cs typeface="Calibri" panose="020F0502020204030204" pitchFamily="34" charset="0"/>
                        </a:rPr>
                        <a:t> </a:t>
                      </a:r>
                      <a:r>
                        <a:rPr lang="fr-FR" sz="2200" dirty="0" err="1">
                          <a:solidFill>
                            <a:srgbClr val="000000"/>
                          </a:solidFill>
                          <a:effectLst/>
                          <a:latin typeface="UTM Avo" panose="02040603050506020204" pitchFamily="18" charset="0"/>
                          <a:ea typeface="Times New Roman" panose="02020603050405020304" pitchFamily="18" charset="0"/>
                          <a:cs typeface="Calibri" panose="020F0502020204030204" pitchFamily="34" charset="0"/>
                        </a:rPr>
                        <a:t>thể</a:t>
                      </a:r>
                      <a:r>
                        <a:rPr lang="fr-FR" sz="2200" dirty="0">
                          <a:solidFill>
                            <a:srgbClr val="000000"/>
                          </a:solidFill>
                          <a:effectLst/>
                          <a:latin typeface="UTM Avo" panose="02040603050506020204" pitchFamily="18" charset="0"/>
                          <a:ea typeface="Times New Roman" panose="02020603050405020304" pitchFamily="18" charset="0"/>
                          <a:cs typeface="Calibri" panose="020F0502020204030204" pitchFamily="34" charset="0"/>
                        </a:rPr>
                        <a:t> </a:t>
                      </a:r>
                      <a:r>
                        <a:rPr lang="fr-FR" sz="2200" dirty="0" err="1">
                          <a:solidFill>
                            <a:srgbClr val="000000"/>
                          </a:solidFill>
                          <a:effectLst/>
                          <a:latin typeface="UTM Avo" panose="02040603050506020204" pitchFamily="18" charset="0"/>
                          <a:ea typeface="Times New Roman" panose="02020603050405020304" pitchFamily="18" charset="0"/>
                          <a:cs typeface="Calibri" panose="020F0502020204030204" pitchFamily="34" charset="0"/>
                        </a:rPr>
                        <a:t>không</a:t>
                      </a:r>
                      <a:r>
                        <a:rPr lang="fr-FR" sz="2200" dirty="0">
                          <a:solidFill>
                            <a:srgbClr val="000000"/>
                          </a:solidFill>
                          <a:effectLst/>
                          <a:latin typeface="UTM Avo" panose="02040603050506020204" pitchFamily="18" charset="0"/>
                          <a:ea typeface="Times New Roman" panose="02020603050405020304" pitchFamily="18" charset="0"/>
                          <a:cs typeface="Calibri" panose="020F0502020204030204" pitchFamily="34" charset="0"/>
                        </a:rPr>
                        <a:t> </a:t>
                      </a:r>
                      <a:r>
                        <a:rPr lang="fr-FR" sz="2200" dirty="0" err="1">
                          <a:solidFill>
                            <a:srgbClr val="000000"/>
                          </a:solidFill>
                          <a:effectLst/>
                          <a:latin typeface="UTM Avo" panose="02040603050506020204" pitchFamily="18" charset="0"/>
                          <a:ea typeface="Times New Roman" panose="02020603050405020304" pitchFamily="18" charset="0"/>
                          <a:cs typeface="Calibri" panose="020F0502020204030204" pitchFamily="34" charset="0"/>
                        </a:rPr>
                        <a:t>thích</a:t>
                      </a:r>
                      <a:r>
                        <a:rPr lang="fr-FR" sz="2200" dirty="0">
                          <a:solidFill>
                            <a:srgbClr val="000000"/>
                          </a:solidFill>
                          <a:effectLst/>
                          <a:latin typeface="UTM Avo" panose="02040603050506020204" pitchFamily="18" charset="0"/>
                          <a:ea typeface="Times New Roman" panose="02020603050405020304" pitchFamily="18" charset="0"/>
                          <a:cs typeface="Calibri" panose="020F0502020204030204" pitchFamily="34" charset="0"/>
                        </a:rPr>
                        <a:t> </a:t>
                      </a:r>
                      <a:r>
                        <a:rPr lang="fr-FR" sz="2200" dirty="0" err="1">
                          <a:solidFill>
                            <a:srgbClr val="000000"/>
                          </a:solidFill>
                          <a:effectLst/>
                          <a:latin typeface="UTM Avo" panose="02040603050506020204" pitchFamily="18" charset="0"/>
                          <a:ea typeface="Times New Roman" panose="02020603050405020304" pitchFamily="18" charset="0"/>
                          <a:cs typeface="Calibri" panose="020F0502020204030204" pitchFamily="34" charset="0"/>
                        </a:rPr>
                        <a:t>nghi</a:t>
                      </a:r>
                      <a:r>
                        <a:rPr lang="fr-FR" sz="2200" dirty="0">
                          <a:solidFill>
                            <a:srgbClr val="000000"/>
                          </a:solidFill>
                          <a:effectLst/>
                          <a:latin typeface="UTM Avo" panose="02040603050506020204" pitchFamily="18" charset="0"/>
                          <a:ea typeface="Times New Roman" panose="02020603050405020304" pitchFamily="18" charset="0"/>
                          <a:cs typeface="Calibri" panose="020F0502020204030204" pitchFamily="34" charset="0"/>
                        </a:rPr>
                        <a:t> </a:t>
                      </a:r>
                      <a:r>
                        <a:rPr lang="fr-FR" sz="2200" dirty="0" err="1">
                          <a:solidFill>
                            <a:srgbClr val="000000"/>
                          </a:solidFill>
                          <a:effectLst/>
                          <a:latin typeface="UTM Avo" panose="02040603050506020204" pitchFamily="18" charset="0"/>
                          <a:ea typeface="Times New Roman" panose="02020603050405020304" pitchFamily="18" charset="0"/>
                          <a:cs typeface="Calibri" panose="020F0502020204030204" pitchFamily="34" charset="0"/>
                        </a:rPr>
                        <a:t>với</a:t>
                      </a:r>
                      <a:r>
                        <a:rPr lang="fr-FR" sz="2200" dirty="0">
                          <a:solidFill>
                            <a:srgbClr val="000000"/>
                          </a:solidFill>
                          <a:effectLst/>
                          <a:latin typeface="UTM Avo" panose="02040603050506020204" pitchFamily="18" charset="0"/>
                          <a:ea typeface="Times New Roman" panose="02020603050405020304" pitchFamily="18" charset="0"/>
                          <a:cs typeface="Calibri" panose="020F0502020204030204" pitchFamily="34" charset="0"/>
                        </a:rPr>
                        <a:t> </a:t>
                      </a:r>
                      <a:r>
                        <a:rPr lang="fr-FR" sz="2200" dirty="0" err="1">
                          <a:solidFill>
                            <a:srgbClr val="000000"/>
                          </a:solidFill>
                          <a:effectLst/>
                          <a:latin typeface="UTM Avo" panose="02040603050506020204" pitchFamily="18" charset="0"/>
                          <a:ea typeface="Times New Roman" panose="02020603050405020304" pitchFamily="18" charset="0"/>
                          <a:cs typeface="Calibri" panose="020F0502020204030204" pitchFamily="34" charset="0"/>
                        </a:rPr>
                        <a:t>môi</a:t>
                      </a:r>
                      <a:r>
                        <a:rPr lang="fr-FR" sz="2200" dirty="0">
                          <a:solidFill>
                            <a:srgbClr val="000000"/>
                          </a:solidFill>
                          <a:effectLst/>
                          <a:latin typeface="UTM Avo" panose="02040603050506020204" pitchFamily="18" charset="0"/>
                          <a:ea typeface="Times New Roman" panose="02020603050405020304" pitchFamily="18" charset="0"/>
                          <a:cs typeface="Calibri" panose="020F0502020204030204" pitchFamily="34" charset="0"/>
                        </a:rPr>
                        <a:t> </a:t>
                      </a:r>
                      <a:r>
                        <a:rPr lang="fr-FR" sz="2200" dirty="0" err="1">
                          <a:solidFill>
                            <a:srgbClr val="000000"/>
                          </a:solidFill>
                          <a:effectLst/>
                          <a:latin typeface="UTM Avo" panose="02040603050506020204" pitchFamily="18" charset="0"/>
                          <a:ea typeface="Times New Roman" panose="02020603050405020304" pitchFamily="18" charset="0"/>
                          <a:cs typeface="Calibri" panose="020F0502020204030204" pitchFamily="34" charset="0"/>
                        </a:rPr>
                        <a:t>trường</a:t>
                      </a:r>
                      <a:r>
                        <a:rPr lang="fr-FR" sz="2200" dirty="0">
                          <a:solidFill>
                            <a:srgbClr val="000000"/>
                          </a:solidFill>
                          <a:effectLst/>
                          <a:latin typeface="UTM Avo" panose="02040603050506020204" pitchFamily="18" charset="0"/>
                          <a:ea typeface="Times New Roman" panose="02020603050405020304" pitchFamily="18" charset="0"/>
                          <a:cs typeface="Calibri" panose="020F0502020204030204" pitchFamily="34" charset="0"/>
                        </a:rPr>
                        <a:t> </a:t>
                      </a:r>
                      <a:r>
                        <a:rPr lang="fr-FR" sz="2200" dirty="0" err="1">
                          <a:solidFill>
                            <a:srgbClr val="000000"/>
                          </a:solidFill>
                          <a:effectLst/>
                          <a:latin typeface="UTM Avo" panose="02040603050506020204" pitchFamily="18" charset="0"/>
                          <a:ea typeface="Times New Roman" panose="02020603050405020304" pitchFamily="18" charset="0"/>
                          <a:cs typeface="Calibri" panose="020F0502020204030204" pitchFamily="34" charset="0"/>
                        </a:rPr>
                        <a:t>mới</a:t>
                      </a:r>
                      <a:r>
                        <a:rPr lang="fr-FR" sz="2200" dirty="0">
                          <a:solidFill>
                            <a:srgbClr val="000000"/>
                          </a:solidFill>
                          <a:effectLst/>
                          <a:latin typeface="UTM Avo" panose="02040603050506020204" pitchFamily="18" charset="0"/>
                          <a:ea typeface="Times New Roman" panose="02020603050405020304" pitchFamily="18" charset="0"/>
                          <a:cs typeface="Calibri" panose="020F0502020204030204" pitchFamily="34" charset="0"/>
                        </a:rPr>
                        <a:t>, </a:t>
                      </a:r>
                      <a:r>
                        <a:rPr lang="fr-FR" sz="2200" dirty="0" err="1">
                          <a:solidFill>
                            <a:srgbClr val="000000"/>
                          </a:solidFill>
                          <a:effectLst/>
                          <a:latin typeface="UTM Avo" panose="02040603050506020204" pitchFamily="18" charset="0"/>
                          <a:ea typeface="Times New Roman" panose="02020603050405020304" pitchFamily="18" charset="0"/>
                          <a:cs typeface="Calibri" panose="020F0502020204030204" pitchFamily="34" charset="0"/>
                        </a:rPr>
                        <a:t>khả</a:t>
                      </a:r>
                      <a:r>
                        <a:rPr lang="fr-FR" sz="2200" dirty="0">
                          <a:solidFill>
                            <a:srgbClr val="000000"/>
                          </a:solidFill>
                          <a:effectLst/>
                          <a:latin typeface="UTM Avo" panose="02040603050506020204" pitchFamily="18" charset="0"/>
                          <a:ea typeface="Times New Roman" panose="02020603050405020304" pitchFamily="18" charset="0"/>
                          <a:cs typeface="Calibri" panose="020F0502020204030204" pitchFamily="34" charset="0"/>
                        </a:rPr>
                        <a:t> </a:t>
                      </a:r>
                      <a:r>
                        <a:rPr lang="fr-FR" sz="2200" dirty="0" err="1">
                          <a:solidFill>
                            <a:srgbClr val="000000"/>
                          </a:solidFill>
                          <a:effectLst/>
                          <a:latin typeface="UTM Avo" panose="02040603050506020204" pitchFamily="18" charset="0"/>
                          <a:ea typeface="Times New Roman" panose="02020603050405020304" pitchFamily="18" charset="0"/>
                          <a:cs typeface="Calibri" panose="020F0502020204030204" pitchFamily="34" charset="0"/>
                        </a:rPr>
                        <a:t>năng</a:t>
                      </a:r>
                      <a:r>
                        <a:rPr lang="fr-FR" sz="2200" dirty="0">
                          <a:solidFill>
                            <a:srgbClr val="000000"/>
                          </a:solidFill>
                          <a:effectLst/>
                          <a:latin typeface="UTM Avo" panose="02040603050506020204" pitchFamily="18" charset="0"/>
                          <a:ea typeface="Times New Roman" panose="02020603050405020304" pitchFamily="18" charset="0"/>
                          <a:cs typeface="Calibri" panose="020F0502020204030204" pitchFamily="34" charset="0"/>
                        </a:rPr>
                        <a:t> </a:t>
                      </a:r>
                      <a:r>
                        <a:rPr lang="fr-FR" sz="2200" dirty="0" err="1">
                          <a:solidFill>
                            <a:srgbClr val="000000"/>
                          </a:solidFill>
                          <a:effectLst/>
                          <a:latin typeface="UTM Avo" panose="02040603050506020204" pitchFamily="18" charset="0"/>
                          <a:ea typeface="Times New Roman" panose="02020603050405020304" pitchFamily="18" charset="0"/>
                          <a:cs typeface="Calibri" panose="020F0502020204030204" pitchFamily="34" charset="0"/>
                        </a:rPr>
                        <a:t>thất</a:t>
                      </a:r>
                      <a:r>
                        <a:rPr lang="fr-FR" sz="2200" dirty="0">
                          <a:solidFill>
                            <a:srgbClr val="000000"/>
                          </a:solidFill>
                          <a:effectLst/>
                          <a:latin typeface="UTM Avo" panose="02040603050506020204" pitchFamily="18" charset="0"/>
                          <a:ea typeface="Times New Roman" panose="02020603050405020304" pitchFamily="18" charset="0"/>
                          <a:cs typeface="Calibri" panose="020F0502020204030204" pitchFamily="34" charset="0"/>
                        </a:rPr>
                        <a:t> </a:t>
                      </a:r>
                      <a:r>
                        <a:rPr lang="fr-FR" sz="2200" dirty="0" err="1">
                          <a:solidFill>
                            <a:srgbClr val="000000"/>
                          </a:solidFill>
                          <a:effectLst/>
                          <a:latin typeface="UTM Avo" panose="02040603050506020204" pitchFamily="18" charset="0"/>
                          <a:ea typeface="Times New Roman" panose="02020603050405020304" pitchFamily="18" charset="0"/>
                          <a:cs typeface="Calibri" panose="020F0502020204030204" pitchFamily="34" charset="0"/>
                        </a:rPr>
                        <a:t>nghiệp</a:t>
                      </a:r>
                      <a:r>
                        <a:rPr lang="fr-FR" sz="2200" dirty="0">
                          <a:solidFill>
                            <a:srgbClr val="000000"/>
                          </a:solidFill>
                          <a:effectLst/>
                          <a:latin typeface="UTM Avo" panose="02040603050506020204" pitchFamily="18" charset="0"/>
                          <a:ea typeface="Times New Roman" panose="02020603050405020304" pitchFamily="18" charset="0"/>
                          <a:cs typeface="Calibri" panose="020F0502020204030204" pitchFamily="34" charset="0"/>
                        </a:rPr>
                        <a:t>, </a:t>
                      </a:r>
                      <a:r>
                        <a:rPr lang="fr-FR" sz="2200" dirty="0" err="1">
                          <a:solidFill>
                            <a:srgbClr val="000000"/>
                          </a:solidFill>
                          <a:effectLst/>
                          <a:latin typeface="UTM Avo" panose="02040603050506020204" pitchFamily="18" charset="0"/>
                          <a:ea typeface="Times New Roman" panose="02020603050405020304" pitchFamily="18" charset="0"/>
                          <a:cs typeface="Calibri" panose="020F0502020204030204" pitchFamily="34" charset="0"/>
                        </a:rPr>
                        <a:t>áp</a:t>
                      </a:r>
                      <a:r>
                        <a:rPr lang="fr-FR" sz="2200" dirty="0">
                          <a:solidFill>
                            <a:srgbClr val="000000"/>
                          </a:solidFill>
                          <a:effectLst/>
                          <a:latin typeface="UTM Avo" panose="02040603050506020204" pitchFamily="18" charset="0"/>
                          <a:ea typeface="Times New Roman" panose="02020603050405020304" pitchFamily="18" charset="0"/>
                          <a:cs typeface="Calibri" panose="020F0502020204030204" pitchFamily="34" charset="0"/>
                        </a:rPr>
                        <a:t> </a:t>
                      </a:r>
                      <a:r>
                        <a:rPr lang="fr-FR" sz="2200" dirty="0" err="1">
                          <a:solidFill>
                            <a:srgbClr val="000000"/>
                          </a:solidFill>
                          <a:effectLst/>
                          <a:latin typeface="UTM Avo" panose="02040603050506020204" pitchFamily="18" charset="0"/>
                          <a:ea typeface="Times New Roman" panose="02020603050405020304" pitchFamily="18" charset="0"/>
                          <a:cs typeface="Calibri" panose="020F0502020204030204" pitchFamily="34" charset="0"/>
                        </a:rPr>
                        <a:t>lực</a:t>
                      </a:r>
                      <a:r>
                        <a:rPr lang="fr-FR" sz="2200" dirty="0">
                          <a:solidFill>
                            <a:srgbClr val="000000"/>
                          </a:solidFill>
                          <a:effectLst/>
                          <a:latin typeface="UTM Avo" panose="02040603050506020204" pitchFamily="18" charset="0"/>
                          <a:ea typeface="Times New Roman" panose="02020603050405020304" pitchFamily="18" charset="0"/>
                          <a:cs typeface="Calibri" panose="020F0502020204030204" pitchFamily="34" charset="0"/>
                        </a:rPr>
                        <a:t> </a:t>
                      </a:r>
                      <a:r>
                        <a:rPr lang="fr-FR" sz="2200" dirty="0" err="1">
                          <a:solidFill>
                            <a:srgbClr val="000000"/>
                          </a:solidFill>
                          <a:effectLst/>
                          <a:latin typeface="UTM Avo" panose="02040603050506020204" pitchFamily="18" charset="0"/>
                          <a:ea typeface="Times New Roman" panose="02020603050405020304" pitchFamily="18" charset="0"/>
                          <a:cs typeface="Calibri" panose="020F0502020204030204" pitchFamily="34" charset="0"/>
                        </a:rPr>
                        <a:t>từ</a:t>
                      </a:r>
                      <a:r>
                        <a:rPr lang="fr-FR" sz="2200" dirty="0">
                          <a:solidFill>
                            <a:srgbClr val="000000"/>
                          </a:solidFill>
                          <a:effectLst/>
                          <a:latin typeface="UTM Avo" panose="02040603050506020204" pitchFamily="18" charset="0"/>
                          <a:ea typeface="Times New Roman" panose="02020603050405020304" pitchFamily="18" charset="0"/>
                          <a:cs typeface="Calibri" panose="020F0502020204030204" pitchFamily="34" charset="0"/>
                        </a:rPr>
                        <a:t> </a:t>
                      </a:r>
                      <a:r>
                        <a:rPr lang="fr-FR" sz="2200" dirty="0" err="1">
                          <a:solidFill>
                            <a:srgbClr val="000000"/>
                          </a:solidFill>
                          <a:effectLst/>
                          <a:latin typeface="UTM Avo" panose="02040603050506020204" pitchFamily="18" charset="0"/>
                          <a:ea typeface="Times New Roman" panose="02020603050405020304" pitchFamily="18" charset="0"/>
                          <a:cs typeface="Calibri" panose="020F0502020204030204" pitchFamily="34" charset="0"/>
                        </a:rPr>
                        <a:t>gia</a:t>
                      </a:r>
                      <a:r>
                        <a:rPr lang="fr-FR" sz="2200" dirty="0">
                          <a:solidFill>
                            <a:srgbClr val="000000"/>
                          </a:solidFill>
                          <a:effectLst/>
                          <a:latin typeface="UTM Avo" panose="02040603050506020204" pitchFamily="18" charset="0"/>
                          <a:ea typeface="Times New Roman" panose="02020603050405020304" pitchFamily="18" charset="0"/>
                          <a:cs typeface="Calibri" panose="020F0502020204030204" pitchFamily="34" charset="0"/>
                        </a:rPr>
                        <a:t> </a:t>
                      </a:r>
                      <a:r>
                        <a:rPr lang="fr-FR" sz="2200" dirty="0" err="1">
                          <a:solidFill>
                            <a:srgbClr val="000000"/>
                          </a:solidFill>
                          <a:effectLst/>
                          <a:latin typeface="UTM Avo" panose="02040603050506020204" pitchFamily="18" charset="0"/>
                          <a:ea typeface="Times New Roman" panose="02020603050405020304" pitchFamily="18" charset="0"/>
                          <a:cs typeface="Calibri" panose="020F0502020204030204" pitchFamily="34" charset="0"/>
                        </a:rPr>
                        <a:t>đình</a:t>
                      </a:r>
                      <a:r>
                        <a:rPr lang="fr-FR" sz="2200" dirty="0">
                          <a:solidFill>
                            <a:srgbClr val="000000"/>
                          </a:solidFill>
                          <a:effectLst/>
                          <a:latin typeface="UTM Avo" panose="02040603050506020204" pitchFamily="18" charset="0"/>
                          <a:ea typeface="Times New Roman" panose="02020603050405020304" pitchFamily="18" charset="0"/>
                          <a:cs typeface="Calibri" panose="020F0502020204030204" pitchFamily="34" charset="0"/>
                        </a:rPr>
                        <a:t> </a:t>
                      </a:r>
                      <a:r>
                        <a:rPr lang="fr-FR" sz="2200" dirty="0" err="1">
                          <a:solidFill>
                            <a:srgbClr val="000000"/>
                          </a:solidFill>
                          <a:effectLst/>
                          <a:latin typeface="UTM Avo" panose="02040603050506020204" pitchFamily="18" charset="0"/>
                          <a:ea typeface="Times New Roman" panose="02020603050405020304" pitchFamily="18" charset="0"/>
                          <a:cs typeface="Calibri" panose="020F0502020204030204" pitchFamily="34" charset="0"/>
                        </a:rPr>
                        <a:t>hoặc</a:t>
                      </a:r>
                      <a:r>
                        <a:rPr lang="fr-FR" sz="2200" dirty="0">
                          <a:solidFill>
                            <a:srgbClr val="000000"/>
                          </a:solidFill>
                          <a:effectLst/>
                          <a:latin typeface="UTM Avo" panose="02040603050506020204" pitchFamily="18" charset="0"/>
                          <a:ea typeface="Times New Roman" panose="02020603050405020304" pitchFamily="18" charset="0"/>
                          <a:cs typeface="Calibri" panose="020F0502020204030204" pitchFamily="34" charset="0"/>
                        </a:rPr>
                        <a:t> </a:t>
                      </a:r>
                      <a:r>
                        <a:rPr lang="fr-FR" sz="2200" dirty="0" err="1">
                          <a:solidFill>
                            <a:srgbClr val="000000"/>
                          </a:solidFill>
                          <a:effectLst/>
                          <a:latin typeface="UTM Avo" panose="02040603050506020204" pitchFamily="18" charset="0"/>
                          <a:ea typeface="Times New Roman" panose="02020603050405020304" pitchFamily="18" charset="0"/>
                          <a:cs typeface="Calibri" panose="020F0502020204030204" pitchFamily="34" charset="0"/>
                        </a:rPr>
                        <a:t>các</a:t>
                      </a:r>
                      <a:r>
                        <a:rPr lang="fr-FR" sz="2200" dirty="0">
                          <a:solidFill>
                            <a:srgbClr val="000000"/>
                          </a:solidFill>
                          <a:effectLst/>
                          <a:latin typeface="UTM Avo" panose="02040603050506020204" pitchFamily="18" charset="0"/>
                          <a:ea typeface="Times New Roman" panose="02020603050405020304" pitchFamily="18" charset="0"/>
                          <a:cs typeface="Calibri" panose="020F0502020204030204" pitchFamily="34" charset="0"/>
                        </a:rPr>
                        <a:t> cam </a:t>
                      </a:r>
                      <a:r>
                        <a:rPr lang="fr-FR" sz="2200" dirty="0" err="1">
                          <a:solidFill>
                            <a:srgbClr val="000000"/>
                          </a:solidFill>
                          <a:effectLst/>
                          <a:latin typeface="UTM Avo" panose="02040603050506020204" pitchFamily="18" charset="0"/>
                          <a:ea typeface="Times New Roman" panose="02020603050405020304" pitchFamily="18" charset="0"/>
                          <a:cs typeface="Calibri" panose="020F0502020204030204" pitchFamily="34" charset="0"/>
                        </a:rPr>
                        <a:t>kết</a:t>
                      </a:r>
                      <a:r>
                        <a:rPr lang="fr-FR" sz="2200" dirty="0">
                          <a:solidFill>
                            <a:srgbClr val="000000"/>
                          </a:solidFill>
                          <a:effectLst/>
                          <a:latin typeface="UTM Avo" panose="02040603050506020204" pitchFamily="18" charset="0"/>
                          <a:ea typeface="Times New Roman" panose="02020603050405020304" pitchFamily="18" charset="0"/>
                          <a:cs typeface="Calibri" panose="020F0502020204030204" pitchFamily="34" charset="0"/>
                        </a:rPr>
                        <a:t> </a:t>
                      </a:r>
                      <a:r>
                        <a:rPr lang="fr-FR" sz="2200" dirty="0" err="1">
                          <a:solidFill>
                            <a:srgbClr val="000000"/>
                          </a:solidFill>
                          <a:effectLst/>
                          <a:latin typeface="UTM Avo" panose="02040603050506020204" pitchFamily="18" charset="0"/>
                          <a:ea typeface="Times New Roman" panose="02020603050405020304" pitchFamily="18" charset="0"/>
                          <a:cs typeface="Calibri" panose="020F0502020204030204" pitchFamily="34" charset="0"/>
                        </a:rPr>
                        <a:t>khác</a:t>
                      </a:r>
                      <a:r>
                        <a:rPr lang="fr-FR" sz="2200" dirty="0">
                          <a:solidFill>
                            <a:srgbClr val="000000"/>
                          </a:solidFill>
                          <a:effectLst/>
                          <a:latin typeface="UTM Avo" panose="02040603050506020204" pitchFamily="18" charset="0"/>
                          <a:ea typeface="Times New Roman" panose="02020603050405020304" pitchFamily="18" charset="0"/>
                          <a:cs typeface="Calibri" panose="020F0502020204030204" pitchFamily="34" charset="0"/>
                        </a:rPr>
                        <a:t>.</a:t>
                      </a:r>
                      <a:endParaRPr lang="en-US" sz="2200" dirty="0">
                        <a:effectLst/>
                        <a:latin typeface="UTM Avo" panose="02040603050506020204" pitchFamily="18" charset="0"/>
                        <a:ea typeface="Calibri" panose="020F0502020204030204" pitchFamily="34" charset="0"/>
                        <a:cs typeface="Calibri" panose="020F0502020204030204" pitchFamily="34" charset="0"/>
                      </a:endParaRPr>
                    </a:p>
                  </a:txBody>
                  <a:tcPr marL="41501" marR="415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757160162"/>
                  </a:ext>
                </a:extLst>
              </a:tr>
            </a:tbl>
          </a:graphicData>
        </a:graphic>
      </p:graphicFrame>
    </p:spTree>
    <p:extLst>
      <p:ext uri="{BB962C8B-B14F-4D97-AF65-F5344CB8AC3E}">
        <p14:creationId xmlns:p14="http://schemas.microsoft.com/office/powerpoint/2010/main" val="1012628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B4B357CE-9657-BBBD-2678-F0DF72475057}"/>
              </a:ext>
            </a:extLst>
          </p:cNvPr>
          <p:cNvGrpSpPr/>
          <p:nvPr/>
        </p:nvGrpSpPr>
        <p:grpSpPr>
          <a:xfrm>
            <a:off x="0" y="1693079"/>
            <a:ext cx="11712102" cy="691009"/>
            <a:chOff x="579436" y="921209"/>
            <a:chExt cx="8784076" cy="518257"/>
          </a:xfrm>
        </p:grpSpPr>
        <p:sp>
          <p:nvSpPr>
            <p:cNvPr id="3" name="Arrow: Pentagon 2">
              <a:extLst>
                <a:ext uri="{FF2B5EF4-FFF2-40B4-BE49-F238E27FC236}">
                  <a16:creationId xmlns:a16="http://schemas.microsoft.com/office/drawing/2014/main" id="{DA49B3D4-679E-6FCD-C6F8-47B3488AF8C4}"/>
                </a:ext>
              </a:extLst>
            </p:cNvPr>
            <p:cNvSpPr/>
            <p:nvPr/>
          </p:nvSpPr>
          <p:spPr>
            <a:xfrm>
              <a:off x="579436" y="921209"/>
              <a:ext cx="2318658" cy="518257"/>
            </a:xfrm>
            <a:prstGeom prst="homePlate">
              <a:avLst>
                <a:gd name="adj" fmla="val 32962"/>
              </a:avLst>
            </a:prstGeom>
            <a:solidFill>
              <a:srgbClr val="C00000"/>
            </a:solidFill>
            <a:ln w="25400" cap="flat" cmpd="sng" algn="ctr">
              <a:noFill/>
              <a:prstDash val="solid"/>
            </a:ln>
            <a:effectLst/>
          </p:spPr>
          <p:txBody>
            <a:bodyPr rtlCol="0" anchor="ctr"/>
            <a:lstStyle/>
            <a:p>
              <a:pPr algn="ctr" defTabSz="1219170">
                <a:buFont typeface="Arial"/>
                <a:buNone/>
                <a:defRPr/>
              </a:pPr>
              <a:r>
                <a:rPr lang="en-US" sz="2400" b="1" kern="0" dirty="0" err="1">
                  <a:solidFill>
                    <a:srgbClr val="FFFFFF"/>
                  </a:solidFill>
                  <a:latin typeface="UTM Avo" panose="02040603050506020204" pitchFamily="18" charset="0"/>
                  <a:cs typeface="Arial" panose="020B0604020202020204" pitchFamily="34" charset="0"/>
                  <a:sym typeface="Arial"/>
                </a:rPr>
                <a:t>Ví</a:t>
              </a:r>
              <a:r>
                <a:rPr lang="en-US" sz="2400" b="1" kern="0" dirty="0">
                  <a:solidFill>
                    <a:srgbClr val="FFFFFF"/>
                  </a:solidFill>
                  <a:latin typeface="UTM Avo" panose="02040603050506020204" pitchFamily="18" charset="0"/>
                  <a:cs typeface="Arial" panose="020B0604020202020204" pitchFamily="34" charset="0"/>
                  <a:sym typeface="Arial"/>
                </a:rPr>
                <a:t> </a:t>
              </a:r>
              <a:r>
                <a:rPr lang="en-US" sz="2400" b="1" kern="0" dirty="0" err="1">
                  <a:solidFill>
                    <a:srgbClr val="FFFFFF"/>
                  </a:solidFill>
                  <a:latin typeface="UTM Avo" panose="02040603050506020204" pitchFamily="18" charset="0"/>
                  <a:cs typeface="Arial" panose="020B0604020202020204" pitchFamily="34" charset="0"/>
                  <a:sym typeface="Arial"/>
                </a:rPr>
                <a:t>dụ</a:t>
              </a:r>
              <a:r>
                <a:rPr lang="en-US" sz="2400" b="1" kern="0" dirty="0">
                  <a:solidFill>
                    <a:srgbClr val="FFFFFF"/>
                  </a:solidFill>
                  <a:latin typeface="UTM Avo" panose="02040603050506020204" pitchFamily="18" charset="0"/>
                  <a:cs typeface="Arial" panose="020B0604020202020204" pitchFamily="34" charset="0"/>
                  <a:sym typeface="Arial"/>
                </a:rPr>
                <a:t> </a:t>
              </a:r>
              <a:r>
                <a:rPr lang="en-US" sz="2400" b="1" kern="0" dirty="0" err="1">
                  <a:solidFill>
                    <a:srgbClr val="FFFFFF"/>
                  </a:solidFill>
                  <a:latin typeface="UTM Avo" panose="02040603050506020204" pitchFamily="18" charset="0"/>
                  <a:cs typeface="Arial" panose="020B0604020202020204" pitchFamily="34" charset="0"/>
                  <a:sym typeface="Arial"/>
                </a:rPr>
                <a:t>tham</a:t>
              </a:r>
              <a:r>
                <a:rPr lang="en-US" sz="2400" b="1" kern="0" dirty="0">
                  <a:solidFill>
                    <a:srgbClr val="FFFFFF"/>
                  </a:solidFill>
                  <a:latin typeface="UTM Avo" panose="02040603050506020204" pitchFamily="18" charset="0"/>
                  <a:cs typeface="Arial" panose="020B0604020202020204" pitchFamily="34" charset="0"/>
                  <a:sym typeface="Arial"/>
                </a:rPr>
                <a:t> </a:t>
              </a:r>
              <a:r>
                <a:rPr lang="en-US" sz="2400" b="1" kern="0" dirty="0" err="1">
                  <a:solidFill>
                    <a:srgbClr val="FFFFFF"/>
                  </a:solidFill>
                  <a:latin typeface="UTM Avo" panose="02040603050506020204" pitchFamily="18" charset="0"/>
                  <a:cs typeface="Arial" panose="020B0604020202020204" pitchFamily="34" charset="0"/>
                  <a:sym typeface="Arial"/>
                </a:rPr>
                <a:t>khảo</a:t>
              </a:r>
              <a:endParaRPr lang="en-US" sz="2400" b="1" kern="0" dirty="0">
                <a:solidFill>
                  <a:srgbClr val="FFFFFF"/>
                </a:solidFill>
                <a:latin typeface="UTM Avo" panose="02040603050506020204" pitchFamily="18" charset="0"/>
                <a:cs typeface="Arial" panose="020B0604020202020204" pitchFamily="34" charset="0"/>
                <a:sym typeface="Arial"/>
              </a:endParaRPr>
            </a:p>
          </p:txBody>
        </p:sp>
        <p:cxnSp>
          <p:nvCxnSpPr>
            <p:cNvPr id="9" name="Straight Connector 8">
              <a:extLst>
                <a:ext uri="{FF2B5EF4-FFF2-40B4-BE49-F238E27FC236}">
                  <a16:creationId xmlns:a16="http://schemas.microsoft.com/office/drawing/2014/main" id="{AC7A9729-9DCC-09F2-944E-DB3FC2B4521D}"/>
                </a:ext>
              </a:extLst>
            </p:cNvPr>
            <p:cNvCxnSpPr>
              <a:cxnSpLocks/>
            </p:cNvCxnSpPr>
            <p:nvPr/>
          </p:nvCxnSpPr>
          <p:spPr>
            <a:xfrm>
              <a:off x="579437" y="1439439"/>
              <a:ext cx="8507185" cy="0"/>
            </a:xfrm>
            <a:prstGeom prst="line">
              <a:avLst/>
            </a:prstGeom>
            <a:noFill/>
            <a:ln w="38100" cap="flat" cmpd="sng" algn="ctr">
              <a:solidFill>
                <a:srgbClr val="C00000"/>
              </a:solidFill>
              <a:prstDash val="solid"/>
            </a:ln>
            <a:effectLst/>
          </p:spPr>
        </p:cxnSp>
        <p:sp>
          <p:nvSpPr>
            <p:cNvPr id="10" name="Rectangle 9">
              <a:extLst>
                <a:ext uri="{FF2B5EF4-FFF2-40B4-BE49-F238E27FC236}">
                  <a16:creationId xmlns:a16="http://schemas.microsoft.com/office/drawing/2014/main" id="{8400C347-87D8-A030-8294-8B784FC5C3AC}"/>
                </a:ext>
              </a:extLst>
            </p:cNvPr>
            <p:cNvSpPr/>
            <p:nvPr/>
          </p:nvSpPr>
          <p:spPr>
            <a:xfrm>
              <a:off x="2898094" y="997552"/>
              <a:ext cx="6465418" cy="346249"/>
            </a:xfrm>
            <a:prstGeom prst="rect">
              <a:avLst/>
            </a:prstGeom>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defTabSz="1219170">
                <a:defRPr/>
              </a:pPr>
              <a:r>
                <a:rPr lang="en-US" sz="2400" kern="0" dirty="0" err="1">
                  <a:latin typeface="UTM Avo" panose="02040603050506020204" pitchFamily="18" charset="0"/>
                </a:rPr>
                <a:t>Nhận</a:t>
              </a:r>
              <a:r>
                <a:rPr lang="en-US" sz="2400" kern="0" dirty="0">
                  <a:latin typeface="UTM Avo" panose="02040603050506020204" pitchFamily="18" charset="0"/>
                </a:rPr>
                <a:t> </a:t>
              </a:r>
              <a:r>
                <a:rPr lang="en-US" sz="2400" kern="0" dirty="0" err="1">
                  <a:latin typeface="UTM Avo" panose="02040603050506020204" pitchFamily="18" charset="0"/>
                </a:rPr>
                <a:t>diện</a:t>
              </a:r>
              <a:r>
                <a:rPr lang="en-US" sz="2400" kern="0" dirty="0">
                  <a:latin typeface="UTM Avo" panose="02040603050506020204" pitchFamily="18" charset="0"/>
                </a:rPr>
                <a:t> </a:t>
              </a:r>
              <a:r>
                <a:rPr lang="en-US" sz="2400" kern="0" dirty="0" err="1">
                  <a:latin typeface="UTM Avo" panose="02040603050506020204" pitchFamily="18" charset="0"/>
                </a:rPr>
                <a:t>một</a:t>
              </a:r>
              <a:r>
                <a:rPr lang="en-US" sz="2400" kern="0" dirty="0">
                  <a:latin typeface="UTM Avo" panose="02040603050506020204" pitchFamily="18" charset="0"/>
                </a:rPr>
                <a:t> </a:t>
              </a:r>
              <a:r>
                <a:rPr lang="en-US" sz="2400" kern="0" dirty="0" err="1">
                  <a:latin typeface="UTM Avo" panose="02040603050506020204" pitchFamily="18" charset="0"/>
                </a:rPr>
                <a:t>số</a:t>
              </a:r>
              <a:r>
                <a:rPr lang="en-US" sz="2400" kern="0" dirty="0">
                  <a:latin typeface="UTM Avo" panose="02040603050506020204" pitchFamily="18" charset="0"/>
                </a:rPr>
                <a:t> </a:t>
              </a:r>
              <a:r>
                <a:rPr lang="en-US" sz="2400" kern="0" dirty="0" err="1">
                  <a:latin typeface="UTM Avo" panose="02040603050506020204" pitchFamily="18" charset="0"/>
                </a:rPr>
                <a:t>tình</a:t>
              </a:r>
              <a:r>
                <a:rPr lang="en-US" sz="2400" kern="0" dirty="0">
                  <a:latin typeface="UTM Avo" panose="02040603050506020204" pitchFamily="18" charset="0"/>
                </a:rPr>
                <a:t> </a:t>
              </a:r>
              <a:r>
                <a:rPr lang="en-US" sz="2400" kern="0" dirty="0" err="1">
                  <a:latin typeface="UTM Avo" panose="02040603050506020204" pitchFamily="18" charset="0"/>
                </a:rPr>
                <a:t>huống</a:t>
              </a:r>
              <a:r>
                <a:rPr lang="en-US" sz="2400" kern="0" dirty="0">
                  <a:latin typeface="UTM Avo" panose="02040603050506020204" pitchFamily="18" charset="0"/>
                </a:rPr>
                <a:t> </a:t>
              </a:r>
              <a:r>
                <a:rPr lang="en-US" sz="2400" kern="0" dirty="0" err="1">
                  <a:latin typeface="UTM Avo" panose="02040603050506020204" pitchFamily="18" charset="0"/>
                </a:rPr>
                <a:t>thay</a:t>
              </a:r>
              <a:r>
                <a:rPr lang="en-US" sz="2400" kern="0" dirty="0">
                  <a:latin typeface="UTM Avo" panose="02040603050506020204" pitchFamily="18" charset="0"/>
                </a:rPr>
                <a:t> </a:t>
              </a:r>
              <a:r>
                <a:rPr lang="en-US" sz="2400" kern="0" dirty="0" err="1">
                  <a:latin typeface="UTM Avo" panose="02040603050506020204" pitchFamily="18" charset="0"/>
                </a:rPr>
                <a:t>đổi</a:t>
              </a:r>
              <a:r>
                <a:rPr lang="en-US" sz="2400" kern="0" dirty="0">
                  <a:latin typeface="UTM Avo" panose="02040603050506020204" pitchFamily="18" charset="0"/>
                </a:rPr>
                <a:t> </a:t>
              </a:r>
              <a:r>
                <a:rPr lang="en-US" sz="2400" kern="0" dirty="0" err="1">
                  <a:latin typeface="UTM Avo" panose="02040603050506020204" pitchFamily="18" charset="0"/>
                </a:rPr>
                <a:t>trong</a:t>
              </a:r>
              <a:r>
                <a:rPr lang="en-US" sz="2400" kern="0" dirty="0">
                  <a:latin typeface="UTM Avo" panose="02040603050506020204" pitchFamily="18" charset="0"/>
                </a:rPr>
                <a:t> </a:t>
              </a:r>
              <a:r>
                <a:rPr lang="en-US" sz="2400" kern="0" dirty="0" err="1">
                  <a:latin typeface="UTM Avo" panose="02040603050506020204" pitchFamily="18" charset="0"/>
                </a:rPr>
                <a:t>cuộc</a:t>
              </a:r>
              <a:r>
                <a:rPr lang="en-US" sz="2400" kern="0" dirty="0">
                  <a:latin typeface="UTM Avo" panose="02040603050506020204" pitchFamily="18" charset="0"/>
                </a:rPr>
                <a:t> </a:t>
              </a:r>
              <a:r>
                <a:rPr lang="en-US" sz="2400" kern="0" dirty="0" err="1">
                  <a:latin typeface="UTM Avo" panose="02040603050506020204" pitchFamily="18" charset="0"/>
                </a:rPr>
                <a:t>sống</a:t>
              </a:r>
              <a:r>
                <a:rPr lang="en-US" sz="2400" kern="0" dirty="0">
                  <a:latin typeface="UTM Avo" panose="02040603050506020204" pitchFamily="18" charset="0"/>
                </a:rPr>
                <a:t>:</a:t>
              </a:r>
            </a:p>
          </p:txBody>
        </p:sp>
      </p:grpSp>
      <p:graphicFrame>
        <p:nvGraphicFramePr>
          <p:cNvPr id="11" name="Table 10">
            <a:extLst>
              <a:ext uri="{FF2B5EF4-FFF2-40B4-BE49-F238E27FC236}">
                <a16:creationId xmlns:a16="http://schemas.microsoft.com/office/drawing/2014/main" id="{B5EDCDDF-4F3C-6625-B8A4-CA2E9CEB5DAC}"/>
              </a:ext>
            </a:extLst>
          </p:cNvPr>
          <p:cNvGraphicFramePr>
            <a:graphicFrameLocks noGrp="1"/>
          </p:cNvGraphicFramePr>
          <p:nvPr>
            <p:extLst>
              <p:ext uri="{D42A27DB-BD31-4B8C-83A1-F6EECF244321}">
                <p14:modId xmlns:p14="http://schemas.microsoft.com/office/powerpoint/2010/main" val="1856663611"/>
              </p:ext>
            </p:extLst>
          </p:nvPr>
        </p:nvGraphicFramePr>
        <p:xfrm>
          <a:off x="342900" y="2539851"/>
          <a:ext cx="11506200" cy="4200314"/>
        </p:xfrm>
        <a:graphic>
          <a:graphicData uri="http://schemas.openxmlformats.org/drawingml/2006/table">
            <a:tbl>
              <a:tblPr firstRow="1" firstCol="1" bandRow="1"/>
              <a:tblGrid>
                <a:gridCol w="1828800">
                  <a:extLst>
                    <a:ext uri="{9D8B030D-6E8A-4147-A177-3AD203B41FA5}">
                      <a16:colId xmlns:a16="http://schemas.microsoft.com/office/drawing/2014/main" val="1124743322"/>
                    </a:ext>
                  </a:extLst>
                </a:gridCol>
                <a:gridCol w="3939168">
                  <a:extLst>
                    <a:ext uri="{9D8B030D-6E8A-4147-A177-3AD203B41FA5}">
                      <a16:colId xmlns:a16="http://schemas.microsoft.com/office/drawing/2014/main" val="1280716276"/>
                    </a:ext>
                  </a:extLst>
                </a:gridCol>
                <a:gridCol w="5738232">
                  <a:extLst>
                    <a:ext uri="{9D8B030D-6E8A-4147-A177-3AD203B41FA5}">
                      <a16:colId xmlns:a16="http://schemas.microsoft.com/office/drawing/2014/main" val="3402674398"/>
                    </a:ext>
                  </a:extLst>
                </a:gridCol>
              </a:tblGrid>
              <a:tr h="702040">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algn="ctr">
                        <a:lnSpc>
                          <a:spcPct val="150000"/>
                        </a:lnSpc>
                        <a:spcBef>
                          <a:spcPts val="600"/>
                        </a:spcBef>
                        <a:spcAft>
                          <a:spcPts val="0"/>
                        </a:spcAft>
                      </a:pPr>
                      <a:r>
                        <a:rPr lang="en-US" sz="2400" b="1" dirty="0" err="1">
                          <a:effectLst/>
                          <a:latin typeface="UTM Avo" panose="02040603050506020204" pitchFamily="18" charset="0"/>
                          <a:ea typeface="Calibri" panose="020F0502020204030204" pitchFamily="34" charset="0"/>
                          <a:cs typeface="Calibri" panose="020F0502020204030204" pitchFamily="34" charset="0"/>
                        </a:rPr>
                        <a:t>Lĩnh</a:t>
                      </a:r>
                      <a:r>
                        <a:rPr lang="en-US" sz="2400" b="1" dirty="0">
                          <a:effectLst/>
                          <a:latin typeface="UTM Avo" panose="02040603050506020204" pitchFamily="18" charset="0"/>
                          <a:ea typeface="Calibri" panose="020F0502020204030204" pitchFamily="34" charset="0"/>
                          <a:cs typeface="Calibri" panose="020F0502020204030204" pitchFamily="34" charset="0"/>
                        </a:rPr>
                        <a:t> </a:t>
                      </a:r>
                      <a:r>
                        <a:rPr lang="en-US" sz="2400" b="1" dirty="0" err="1">
                          <a:effectLst/>
                          <a:latin typeface="UTM Avo" panose="02040603050506020204" pitchFamily="18" charset="0"/>
                          <a:ea typeface="Calibri" panose="020F0502020204030204" pitchFamily="34" charset="0"/>
                          <a:cs typeface="Calibri" panose="020F0502020204030204" pitchFamily="34" charset="0"/>
                        </a:rPr>
                        <a:t>vực</a:t>
                      </a:r>
                      <a:endParaRPr lang="en-US" sz="2400" b="1" dirty="0">
                        <a:effectLst/>
                        <a:latin typeface="UTM Avo" panose="02040603050506020204" pitchFamily="18" charset="0"/>
                        <a:ea typeface="Calibri" panose="020F0502020204030204" pitchFamily="34" charset="0"/>
                        <a:cs typeface="Calibri" panose="020F0502020204030204" pitchFamily="34" charset="0"/>
                      </a:endParaRPr>
                    </a:p>
                  </a:txBody>
                  <a:tcPr marL="41501" marR="415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E1E1"/>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algn="ctr">
                        <a:lnSpc>
                          <a:spcPct val="150000"/>
                        </a:lnSpc>
                        <a:spcBef>
                          <a:spcPts val="600"/>
                        </a:spcBef>
                        <a:spcAft>
                          <a:spcPts val="0"/>
                        </a:spcAft>
                      </a:pPr>
                      <a:r>
                        <a:rPr lang="en-US" sz="2400" b="1" dirty="0" err="1">
                          <a:effectLst/>
                          <a:latin typeface="UTM Avo" panose="02040603050506020204" pitchFamily="18" charset="0"/>
                          <a:ea typeface="Calibri" panose="020F0502020204030204" pitchFamily="34" charset="0"/>
                          <a:cs typeface="Calibri" panose="020F0502020204030204" pitchFamily="34" charset="0"/>
                        </a:rPr>
                        <a:t>Tình</a:t>
                      </a:r>
                      <a:r>
                        <a:rPr lang="en-US" sz="2400" b="1" dirty="0">
                          <a:effectLst/>
                          <a:latin typeface="UTM Avo" panose="02040603050506020204" pitchFamily="18" charset="0"/>
                          <a:ea typeface="Calibri" panose="020F0502020204030204" pitchFamily="34" charset="0"/>
                          <a:cs typeface="Calibri" panose="020F0502020204030204" pitchFamily="34" charset="0"/>
                        </a:rPr>
                        <a:t> </a:t>
                      </a:r>
                      <a:r>
                        <a:rPr lang="en-US" sz="2400" b="1" dirty="0" err="1">
                          <a:effectLst/>
                          <a:latin typeface="UTM Avo" panose="02040603050506020204" pitchFamily="18" charset="0"/>
                          <a:ea typeface="Calibri" panose="020F0502020204030204" pitchFamily="34" charset="0"/>
                          <a:cs typeface="Calibri" panose="020F0502020204030204" pitchFamily="34" charset="0"/>
                        </a:rPr>
                        <a:t>huống</a:t>
                      </a:r>
                      <a:r>
                        <a:rPr lang="en-US" sz="2400" b="1" dirty="0">
                          <a:effectLst/>
                          <a:latin typeface="UTM Avo" panose="02040603050506020204" pitchFamily="18" charset="0"/>
                          <a:ea typeface="Calibri" panose="020F0502020204030204" pitchFamily="34" charset="0"/>
                          <a:cs typeface="Calibri" panose="020F0502020204030204" pitchFamily="34" charset="0"/>
                        </a:rPr>
                        <a:t> </a:t>
                      </a:r>
                      <a:r>
                        <a:rPr lang="en-US" sz="2400" b="1" dirty="0" err="1">
                          <a:effectLst/>
                          <a:latin typeface="UTM Avo" panose="02040603050506020204" pitchFamily="18" charset="0"/>
                          <a:ea typeface="Calibri" panose="020F0502020204030204" pitchFamily="34" charset="0"/>
                          <a:cs typeface="Calibri" panose="020F0502020204030204" pitchFamily="34" charset="0"/>
                        </a:rPr>
                        <a:t>thay</a:t>
                      </a:r>
                      <a:r>
                        <a:rPr lang="en-US" sz="2400" b="1" dirty="0">
                          <a:effectLst/>
                          <a:latin typeface="UTM Avo" panose="02040603050506020204" pitchFamily="18" charset="0"/>
                          <a:ea typeface="Calibri" panose="020F0502020204030204" pitchFamily="34" charset="0"/>
                          <a:cs typeface="Calibri" panose="020F0502020204030204" pitchFamily="34" charset="0"/>
                        </a:rPr>
                        <a:t> </a:t>
                      </a:r>
                      <a:r>
                        <a:rPr lang="en-US" sz="2400" b="1" dirty="0" err="1">
                          <a:effectLst/>
                          <a:latin typeface="UTM Avo" panose="02040603050506020204" pitchFamily="18" charset="0"/>
                          <a:ea typeface="Calibri" panose="020F0502020204030204" pitchFamily="34" charset="0"/>
                          <a:cs typeface="Calibri" panose="020F0502020204030204" pitchFamily="34" charset="0"/>
                        </a:rPr>
                        <a:t>đổi</a:t>
                      </a:r>
                      <a:endParaRPr lang="en-US" sz="2400" b="1" dirty="0">
                        <a:effectLst/>
                        <a:latin typeface="UTM Avo" panose="02040603050506020204" pitchFamily="18" charset="0"/>
                        <a:ea typeface="Calibri" panose="020F0502020204030204" pitchFamily="34" charset="0"/>
                        <a:cs typeface="Calibri" panose="020F0502020204030204" pitchFamily="34" charset="0"/>
                      </a:endParaRPr>
                    </a:p>
                  </a:txBody>
                  <a:tcPr marL="41501" marR="415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E1E1"/>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algn="ctr">
                        <a:lnSpc>
                          <a:spcPct val="150000"/>
                        </a:lnSpc>
                        <a:spcBef>
                          <a:spcPts val="600"/>
                        </a:spcBef>
                        <a:spcAft>
                          <a:spcPts val="0"/>
                        </a:spcAft>
                      </a:pPr>
                      <a:r>
                        <a:rPr lang="en-US" sz="2400" b="1" dirty="0" err="1">
                          <a:effectLst/>
                          <a:latin typeface="UTM Avo" panose="02040603050506020204" pitchFamily="18" charset="0"/>
                          <a:ea typeface="Calibri" panose="020F0502020204030204" pitchFamily="34" charset="0"/>
                          <a:cs typeface="Calibri" panose="020F0502020204030204" pitchFamily="34" charset="0"/>
                        </a:rPr>
                        <a:t>Khó</a:t>
                      </a:r>
                      <a:r>
                        <a:rPr lang="en-US" sz="2400" b="1" dirty="0">
                          <a:effectLst/>
                          <a:latin typeface="UTM Avo" panose="02040603050506020204" pitchFamily="18" charset="0"/>
                          <a:ea typeface="Calibri" panose="020F0502020204030204" pitchFamily="34" charset="0"/>
                          <a:cs typeface="Calibri" panose="020F0502020204030204" pitchFamily="34" charset="0"/>
                        </a:rPr>
                        <a:t> </a:t>
                      </a:r>
                      <a:r>
                        <a:rPr lang="en-US" sz="2400" b="1" dirty="0" err="1">
                          <a:effectLst/>
                          <a:latin typeface="UTM Avo" panose="02040603050506020204" pitchFamily="18" charset="0"/>
                          <a:ea typeface="Calibri" panose="020F0502020204030204" pitchFamily="34" charset="0"/>
                          <a:cs typeface="Calibri" panose="020F0502020204030204" pitchFamily="34" charset="0"/>
                        </a:rPr>
                        <a:t>khăn</a:t>
                      </a:r>
                      <a:endParaRPr lang="en-US" sz="2400" b="1" dirty="0">
                        <a:effectLst/>
                        <a:latin typeface="UTM Avo" panose="02040603050506020204" pitchFamily="18" charset="0"/>
                        <a:ea typeface="Calibri" panose="020F0502020204030204" pitchFamily="34" charset="0"/>
                        <a:cs typeface="Calibri" panose="020F0502020204030204" pitchFamily="34" charset="0"/>
                      </a:endParaRPr>
                    </a:p>
                  </a:txBody>
                  <a:tcPr marL="41501" marR="415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E1E1"/>
                    </a:solidFill>
                  </a:tcPr>
                </a:tc>
                <a:extLst>
                  <a:ext uri="{0D108BD9-81ED-4DB2-BD59-A6C34878D82A}">
                    <a16:rowId xmlns:a16="http://schemas.microsoft.com/office/drawing/2014/main" val="4216824239"/>
                  </a:ext>
                </a:extLst>
              </a:tr>
              <a:tr h="1749137">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algn="just">
                        <a:lnSpc>
                          <a:spcPct val="150000"/>
                        </a:lnSpc>
                        <a:spcBef>
                          <a:spcPts val="0"/>
                        </a:spcBef>
                        <a:spcAft>
                          <a:spcPts val="0"/>
                        </a:spcAft>
                      </a:pPr>
                      <a:r>
                        <a:rPr lang="en-US" sz="2400" dirty="0">
                          <a:effectLst/>
                          <a:latin typeface="UTM Avo" panose="02040603050506020204" pitchFamily="18" charset="0"/>
                          <a:ea typeface="Calibri" panose="020F0502020204030204" pitchFamily="34" charset="0"/>
                          <a:cs typeface="Calibri" panose="020F0502020204030204" pitchFamily="34" charset="0"/>
                        </a:rPr>
                        <a:t>Gia </a:t>
                      </a:r>
                      <a:r>
                        <a:rPr lang="en-US" sz="2400" dirty="0" err="1">
                          <a:effectLst/>
                          <a:latin typeface="UTM Avo" panose="02040603050506020204" pitchFamily="18" charset="0"/>
                          <a:ea typeface="Calibri" panose="020F0502020204030204" pitchFamily="34" charset="0"/>
                          <a:cs typeface="Calibri" panose="020F0502020204030204" pitchFamily="34" charset="0"/>
                        </a:rPr>
                        <a:t>đình</a:t>
                      </a:r>
                      <a:endParaRPr lang="en-US" sz="2400" dirty="0">
                        <a:effectLst/>
                        <a:latin typeface="UTM Avo" panose="02040603050506020204" pitchFamily="18" charset="0"/>
                        <a:ea typeface="Calibri" panose="020F0502020204030204" pitchFamily="34" charset="0"/>
                        <a:cs typeface="Calibri" panose="020F0502020204030204" pitchFamily="34" charset="0"/>
                      </a:endParaRPr>
                    </a:p>
                  </a:txBody>
                  <a:tcPr marL="41501" marR="415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algn="ctr">
                        <a:lnSpc>
                          <a:spcPct val="150000"/>
                        </a:lnSpc>
                        <a:spcBef>
                          <a:spcPts val="0"/>
                        </a:spcBef>
                        <a:spcAft>
                          <a:spcPts val="0"/>
                        </a:spcAft>
                      </a:pPr>
                      <a:r>
                        <a:rPr lang="en-US" sz="2400" dirty="0">
                          <a:effectLst/>
                          <a:latin typeface="UTM Avo" panose="02040603050506020204" pitchFamily="18" charset="0"/>
                          <a:ea typeface="Calibri" panose="020F0502020204030204" pitchFamily="34" charset="0"/>
                          <a:cs typeface="Calibri" panose="020F0502020204030204" pitchFamily="34" charset="0"/>
                        </a:rPr>
                        <a:t>Ly </a:t>
                      </a:r>
                      <a:r>
                        <a:rPr lang="en-US" sz="2400" dirty="0" err="1">
                          <a:effectLst/>
                          <a:latin typeface="UTM Avo" panose="02040603050506020204" pitchFamily="18" charset="0"/>
                          <a:ea typeface="Calibri" panose="020F0502020204030204" pitchFamily="34" charset="0"/>
                          <a:cs typeface="Calibri" panose="020F0502020204030204" pitchFamily="34" charset="0"/>
                        </a:rPr>
                        <a:t>hôn</a:t>
                      </a:r>
                      <a:r>
                        <a:rPr lang="en-US" sz="2400" dirty="0">
                          <a:effectLst/>
                          <a:latin typeface="UTM Avo" panose="02040603050506020204" pitchFamily="18" charset="0"/>
                          <a:ea typeface="Calibri" panose="020F0502020204030204" pitchFamily="34" charset="0"/>
                          <a:cs typeface="Calibri" panose="020F0502020204030204" pitchFamily="34" charset="0"/>
                        </a:rPr>
                        <a:t>.</a:t>
                      </a:r>
                    </a:p>
                  </a:txBody>
                  <a:tcPr marL="41501" marR="415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algn="just">
                        <a:lnSpc>
                          <a:spcPct val="150000"/>
                        </a:lnSpc>
                        <a:spcBef>
                          <a:spcPts val="0"/>
                        </a:spcBef>
                        <a:spcAft>
                          <a:spcPts val="0"/>
                        </a:spcAft>
                      </a:pPr>
                      <a:r>
                        <a:rPr lang="fr-FR" sz="2400" dirty="0" err="1">
                          <a:solidFill>
                            <a:srgbClr val="000000"/>
                          </a:solidFill>
                          <a:effectLst/>
                          <a:latin typeface="UTM Avo" panose="02040603050506020204" pitchFamily="18" charset="0"/>
                          <a:ea typeface="Times New Roman" panose="02020603050405020304" pitchFamily="18" charset="0"/>
                          <a:cs typeface="Calibri" panose="020F0502020204030204" pitchFamily="34" charset="0"/>
                        </a:rPr>
                        <a:t>Cảm</a:t>
                      </a:r>
                      <a:r>
                        <a:rPr lang="fr-FR" sz="2400" dirty="0">
                          <a:solidFill>
                            <a:srgbClr val="000000"/>
                          </a:solidFill>
                          <a:effectLst/>
                          <a:latin typeface="UTM Avo" panose="02040603050506020204" pitchFamily="18" charset="0"/>
                          <a:ea typeface="Times New Roman" panose="02020603050405020304" pitchFamily="18" charset="0"/>
                          <a:cs typeface="Calibri" panose="020F0502020204030204" pitchFamily="34" charset="0"/>
                        </a:rPr>
                        <a:t> </a:t>
                      </a:r>
                      <a:r>
                        <a:rPr lang="fr-FR" sz="2400" dirty="0" err="1">
                          <a:solidFill>
                            <a:srgbClr val="000000"/>
                          </a:solidFill>
                          <a:effectLst/>
                          <a:latin typeface="UTM Avo" panose="02040603050506020204" pitchFamily="18" charset="0"/>
                          <a:ea typeface="Times New Roman" panose="02020603050405020304" pitchFamily="18" charset="0"/>
                          <a:cs typeface="Calibri" panose="020F0502020204030204" pitchFamily="34" charset="0"/>
                        </a:rPr>
                        <a:t>giác</a:t>
                      </a:r>
                      <a:r>
                        <a:rPr lang="fr-FR" sz="2400" dirty="0">
                          <a:solidFill>
                            <a:srgbClr val="000000"/>
                          </a:solidFill>
                          <a:effectLst/>
                          <a:latin typeface="UTM Avo" panose="02040603050506020204" pitchFamily="18" charset="0"/>
                          <a:ea typeface="Times New Roman" panose="02020603050405020304" pitchFamily="18" charset="0"/>
                          <a:cs typeface="Calibri" panose="020F0502020204030204" pitchFamily="34" charset="0"/>
                        </a:rPr>
                        <a:t> </a:t>
                      </a:r>
                      <a:r>
                        <a:rPr lang="fr-FR" sz="2400" dirty="0" err="1">
                          <a:solidFill>
                            <a:srgbClr val="000000"/>
                          </a:solidFill>
                          <a:effectLst/>
                          <a:latin typeface="UTM Avo" panose="02040603050506020204" pitchFamily="18" charset="0"/>
                          <a:ea typeface="Times New Roman" panose="02020603050405020304" pitchFamily="18" charset="0"/>
                          <a:cs typeface="Calibri" panose="020F0502020204030204" pitchFamily="34" charset="0"/>
                        </a:rPr>
                        <a:t>mất</a:t>
                      </a:r>
                      <a:r>
                        <a:rPr lang="fr-FR" sz="2400" dirty="0">
                          <a:solidFill>
                            <a:srgbClr val="000000"/>
                          </a:solidFill>
                          <a:effectLst/>
                          <a:latin typeface="UTM Avo" panose="02040603050506020204" pitchFamily="18" charset="0"/>
                          <a:ea typeface="Times New Roman" panose="02020603050405020304" pitchFamily="18" charset="0"/>
                          <a:cs typeface="Calibri" panose="020F0502020204030204" pitchFamily="34" charset="0"/>
                        </a:rPr>
                        <a:t> </a:t>
                      </a:r>
                      <a:r>
                        <a:rPr lang="fr-FR" sz="2400" dirty="0" err="1">
                          <a:solidFill>
                            <a:srgbClr val="000000"/>
                          </a:solidFill>
                          <a:effectLst/>
                          <a:latin typeface="UTM Avo" panose="02040603050506020204" pitchFamily="18" charset="0"/>
                          <a:ea typeface="Times New Roman" panose="02020603050405020304" pitchFamily="18" charset="0"/>
                          <a:cs typeface="Calibri" panose="020F0502020204030204" pitchFamily="34" charset="0"/>
                        </a:rPr>
                        <a:t>ổn</a:t>
                      </a:r>
                      <a:r>
                        <a:rPr lang="fr-FR" sz="2400" dirty="0">
                          <a:solidFill>
                            <a:srgbClr val="000000"/>
                          </a:solidFill>
                          <a:effectLst/>
                          <a:latin typeface="UTM Avo" panose="02040603050506020204" pitchFamily="18" charset="0"/>
                          <a:ea typeface="Times New Roman" panose="02020603050405020304" pitchFamily="18" charset="0"/>
                          <a:cs typeface="Calibri" panose="020F0502020204030204" pitchFamily="34" charset="0"/>
                        </a:rPr>
                        <a:t> </a:t>
                      </a:r>
                      <a:r>
                        <a:rPr lang="fr-FR" sz="2400" dirty="0" err="1">
                          <a:solidFill>
                            <a:srgbClr val="000000"/>
                          </a:solidFill>
                          <a:effectLst/>
                          <a:latin typeface="UTM Avo" panose="02040603050506020204" pitchFamily="18" charset="0"/>
                          <a:ea typeface="Times New Roman" panose="02020603050405020304" pitchFamily="18" charset="0"/>
                          <a:cs typeface="Calibri" panose="020F0502020204030204" pitchFamily="34" charset="0"/>
                        </a:rPr>
                        <a:t>định</a:t>
                      </a:r>
                      <a:r>
                        <a:rPr lang="fr-FR" sz="2400" dirty="0">
                          <a:solidFill>
                            <a:srgbClr val="000000"/>
                          </a:solidFill>
                          <a:effectLst/>
                          <a:latin typeface="UTM Avo" panose="02040603050506020204" pitchFamily="18" charset="0"/>
                          <a:ea typeface="Times New Roman" panose="02020603050405020304" pitchFamily="18" charset="0"/>
                          <a:cs typeface="Calibri" panose="020F0502020204030204" pitchFamily="34" charset="0"/>
                        </a:rPr>
                        <a:t>, lo </a:t>
                      </a:r>
                      <a:r>
                        <a:rPr lang="fr-FR" sz="2400" dirty="0" err="1">
                          <a:solidFill>
                            <a:srgbClr val="000000"/>
                          </a:solidFill>
                          <a:effectLst/>
                          <a:latin typeface="UTM Avo" panose="02040603050506020204" pitchFamily="18" charset="0"/>
                          <a:ea typeface="Times New Roman" panose="02020603050405020304" pitchFamily="18" charset="0"/>
                          <a:cs typeface="Calibri" panose="020F0502020204030204" pitchFamily="34" charset="0"/>
                        </a:rPr>
                        <a:t>lắng</a:t>
                      </a:r>
                      <a:r>
                        <a:rPr lang="fr-FR" sz="2400" dirty="0">
                          <a:solidFill>
                            <a:srgbClr val="000000"/>
                          </a:solidFill>
                          <a:effectLst/>
                          <a:latin typeface="UTM Avo" panose="02040603050506020204" pitchFamily="18" charset="0"/>
                          <a:ea typeface="Times New Roman" panose="02020603050405020304" pitchFamily="18" charset="0"/>
                          <a:cs typeface="Calibri" panose="020F0502020204030204" pitchFamily="34" charset="0"/>
                        </a:rPr>
                        <a:t> </a:t>
                      </a:r>
                      <a:r>
                        <a:rPr lang="fr-FR" sz="2400" dirty="0" err="1">
                          <a:solidFill>
                            <a:srgbClr val="000000"/>
                          </a:solidFill>
                          <a:effectLst/>
                          <a:latin typeface="UTM Avo" panose="02040603050506020204" pitchFamily="18" charset="0"/>
                          <a:ea typeface="Times New Roman" panose="02020603050405020304" pitchFamily="18" charset="0"/>
                          <a:cs typeface="Calibri" panose="020F0502020204030204" pitchFamily="34" charset="0"/>
                        </a:rPr>
                        <a:t>về</a:t>
                      </a:r>
                      <a:r>
                        <a:rPr lang="fr-FR" sz="2400" dirty="0">
                          <a:solidFill>
                            <a:srgbClr val="000000"/>
                          </a:solidFill>
                          <a:effectLst/>
                          <a:latin typeface="UTM Avo" panose="02040603050506020204" pitchFamily="18" charset="0"/>
                          <a:ea typeface="Times New Roman" panose="02020603050405020304" pitchFamily="18" charset="0"/>
                          <a:cs typeface="Calibri" panose="020F0502020204030204" pitchFamily="34" charset="0"/>
                        </a:rPr>
                        <a:t> </a:t>
                      </a:r>
                      <a:r>
                        <a:rPr lang="fr-FR" sz="2400" dirty="0" err="1">
                          <a:solidFill>
                            <a:srgbClr val="000000"/>
                          </a:solidFill>
                          <a:effectLst/>
                          <a:latin typeface="UTM Avo" panose="02040603050506020204" pitchFamily="18" charset="0"/>
                          <a:ea typeface="Times New Roman" panose="02020603050405020304" pitchFamily="18" charset="0"/>
                          <a:cs typeface="Calibri" panose="020F0502020204030204" pitchFamily="34" charset="0"/>
                        </a:rPr>
                        <a:t>tương</a:t>
                      </a:r>
                      <a:r>
                        <a:rPr lang="fr-FR" sz="2400" dirty="0">
                          <a:solidFill>
                            <a:srgbClr val="000000"/>
                          </a:solidFill>
                          <a:effectLst/>
                          <a:latin typeface="UTM Avo" panose="02040603050506020204" pitchFamily="18" charset="0"/>
                          <a:ea typeface="Times New Roman" panose="02020603050405020304" pitchFamily="18" charset="0"/>
                          <a:cs typeface="Calibri" panose="020F0502020204030204" pitchFamily="34" charset="0"/>
                        </a:rPr>
                        <a:t> lai, </a:t>
                      </a:r>
                      <a:r>
                        <a:rPr lang="fr-FR" sz="2400" dirty="0" err="1">
                          <a:solidFill>
                            <a:srgbClr val="000000"/>
                          </a:solidFill>
                          <a:effectLst/>
                          <a:latin typeface="UTM Avo" panose="02040603050506020204" pitchFamily="18" charset="0"/>
                          <a:ea typeface="Times New Roman" panose="02020603050405020304" pitchFamily="18" charset="0"/>
                          <a:cs typeface="Calibri" panose="020F0502020204030204" pitchFamily="34" charset="0"/>
                        </a:rPr>
                        <a:t>khó</a:t>
                      </a:r>
                      <a:r>
                        <a:rPr lang="fr-FR" sz="2400" dirty="0">
                          <a:solidFill>
                            <a:srgbClr val="000000"/>
                          </a:solidFill>
                          <a:effectLst/>
                          <a:latin typeface="UTM Avo" panose="02040603050506020204" pitchFamily="18" charset="0"/>
                          <a:ea typeface="Times New Roman" panose="02020603050405020304" pitchFamily="18" charset="0"/>
                          <a:cs typeface="Calibri" panose="020F0502020204030204" pitchFamily="34" charset="0"/>
                        </a:rPr>
                        <a:t> </a:t>
                      </a:r>
                      <a:r>
                        <a:rPr lang="fr-FR" sz="2400" dirty="0" err="1">
                          <a:solidFill>
                            <a:srgbClr val="000000"/>
                          </a:solidFill>
                          <a:effectLst/>
                          <a:latin typeface="UTM Avo" panose="02040603050506020204" pitchFamily="18" charset="0"/>
                          <a:ea typeface="Times New Roman" panose="02020603050405020304" pitchFamily="18" charset="0"/>
                          <a:cs typeface="Calibri" panose="020F0502020204030204" pitchFamily="34" charset="0"/>
                        </a:rPr>
                        <a:t>khăn</a:t>
                      </a:r>
                      <a:r>
                        <a:rPr lang="fr-FR" sz="2400" dirty="0">
                          <a:solidFill>
                            <a:srgbClr val="000000"/>
                          </a:solidFill>
                          <a:effectLst/>
                          <a:latin typeface="UTM Avo" panose="02040603050506020204" pitchFamily="18" charset="0"/>
                          <a:ea typeface="Times New Roman" panose="02020603050405020304" pitchFamily="18" charset="0"/>
                          <a:cs typeface="Calibri" panose="020F0502020204030204" pitchFamily="34" charset="0"/>
                        </a:rPr>
                        <a:t> </a:t>
                      </a:r>
                      <a:r>
                        <a:rPr lang="fr-FR" sz="2400" dirty="0" err="1">
                          <a:solidFill>
                            <a:srgbClr val="000000"/>
                          </a:solidFill>
                          <a:effectLst/>
                          <a:latin typeface="UTM Avo" panose="02040603050506020204" pitchFamily="18" charset="0"/>
                          <a:ea typeface="Times New Roman" panose="02020603050405020304" pitchFamily="18" charset="0"/>
                          <a:cs typeface="Calibri" panose="020F0502020204030204" pitchFamily="34" charset="0"/>
                        </a:rPr>
                        <a:t>trong</a:t>
                      </a:r>
                      <a:r>
                        <a:rPr lang="fr-FR" sz="2400" dirty="0">
                          <a:solidFill>
                            <a:srgbClr val="000000"/>
                          </a:solidFill>
                          <a:effectLst/>
                          <a:latin typeface="UTM Avo" panose="02040603050506020204" pitchFamily="18" charset="0"/>
                          <a:ea typeface="Times New Roman" panose="02020603050405020304" pitchFamily="18" charset="0"/>
                          <a:cs typeface="Calibri" panose="020F0502020204030204" pitchFamily="34" charset="0"/>
                        </a:rPr>
                        <a:t> </a:t>
                      </a:r>
                      <a:r>
                        <a:rPr lang="fr-FR" sz="2400" dirty="0" err="1">
                          <a:solidFill>
                            <a:srgbClr val="000000"/>
                          </a:solidFill>
                          <a:effectLst/>
                          <a:latin typeface="UTM Avo" panose="02040603050506020204" pitchFamily="18" charset="0"/>
                          <a:ea typeface="Times New Roman" panose="02020603050405020304" pitchFamily="18" charset="0"/>
                          <a:cs typeface="Calibri" panose="020F0502020204030204" pitchFamily="34" charset="0"/>
                        </a:rPr>
                        <a:t>việc</a:t>
                      </a:r>
                      <a:r>
                        <a:rPr lang="fr-FR" sz="2400" dirty="0">
                          <a:solidFill>
                            <a:srgbClr val="000000"/>
                          </a:solidFill>
                          <a:effectLst/>
                          <a:latin typeface="UTM Avo" panose="02040603050506020204" pitchFamily="18" charset="0"/>
                          <a:ea typeface="Times New Roman" panose="02020603050405020304" pitchFamily="18" charset="0"/>
                          <a:cs typeface="Calibri" panose="020F0502020204030204" pitchFamily="34" charset="0"/>
                        </a:rPr>
                        <a:t> chia </a:t>
                      </a:r>
                      <a:r>
                        <a:rPr lang="fr-FR" sz="2400" dirty="0" err="1">
                          <a:solidFill>
                            <a:srgbClr val="000000"/>
                          </a:solidFill>
                          <a:effectLst/>
                          <a:latin typeface="UTM Avo" panose="02040603050506020204" pitchFamily="18" charset="0"/>
                          <a:ea typeface="Times New Roman" panose="02020603050405020304" pitchFamily="18" charset="0"/>
                          <a:cs typeface="Calibri" panose="020F0502020204030204" pitchFamily="34" charset="0"/>
                        </a:rPr>
                        <a:t>sẻ</a:t>
                      </a:r>
                      <a:r>
                        <a:rPr lang="fr-FR" sz="2400" dirty="0">
                          <a:solidFill>
                            <a:srgbClr val="000000"/>
                          </a:solidFill>
                          <a:effectLst/>
                          <a:latin typeface="UTM Avo" panose="02040603050506020204" pitchFamily="18" charset="0"/>
                          <a:ea typeface="Times New Roman" panose="02020603050405020304" pitchFamily="18" charset="0"/>
                          <a:cs typeface="Calibri" panose="020F0502020204030204" pitchFamily="34" charset="0"/>
                        </a:rPr>
                        <a:t> </a:t>
                      </a:r>
                      <a:r>
                        <a:rPr lang="fr-FR" sz="2400" dirty="0" err="1">
                          <a:solidFill>
                            <a:srgbClr val="000000"/>
                          </a:solidFill>
                          <a:effectLst/>
                          <a:latin typeface="UTM Avo" panose="02040603050506020204" pitchFamily="18" charset="0"/>
                          <a:ea typeface="Times New Roman" panose="02020603050405020304" pitchFamily="18" charset="0"/>
                          <a:cs typeface="Calibri" panose="020F0502020204030204" pitchFamily="34" charset="0"/>
                        </a:rPr>
                        <a:t>quyết</a:t>
                      </a:r>
                      <a:r>
                        <a:rPr lang="fr-FR" sz="2400" dirty="0">
                          <a:solidFill>
                            <a:srgbClr val="000000"/>
                          </a:solidFill>
                          <a:effectLst/>
                          <a:latin typeface="UTM Avo" panose="02040603050506020204" pitchFamily="18" charset="0"/>
                          <a:ea typeface="Times New Roman" panose="02020603050405020304" pitchFamily="18" charset="0"/>
                          <a:cs typeface="Calibri" panose="020F0502020204030204" pitchFamily="34" charset="0"/>
                        </a:rPr>
                        <a:t> </a:t>
                      </a:r>
                      <a:r>
                        <a:rPr lang="fr-FR" sz="2400" dirty="0" err="1">
                          <a:solidFill>
                            <a:srgbClr val="000000"/>
                          </a:solidFill>
                          <a:effectLst/>
                          <a:latin typeface="UTM Avo" panose="02040603050506020204" pitchFamily="18" charset="0"/>
                          <a:ea typeface="Times New Roman" panose="02020603050405020304" pitchFamily="18" charset="0"/>
                          <a:cs typeface="Calibri" panose="020F0502020204030204" pitchFamily="34" charset="0"/>
                        </a:rPr>
                        <a:t>định</a:t>
                      </a:r>
                      <a:r>
                        <a:rPr lang="fr-FR" sz="2400" dirty="0">
                          <a:solidFill>
                            <a:srgbClr val="000000"/>
                          </a:solidFill>
                          <a:effectLst/>
                          <a:latin typeface="UTM Avo" panose="02040603050506020204" pitchFamily="18" charset="0"/>
                          <a:ea typeface="Times New Roman" panose="02020603050405020304" pitchFamily="18" charset="0"/>
                          <a:cs typeface="Calibri" panose="020F0502020204030204" pitchFamily="34" charset="0"/>
                        </a:rPr>
                        <a:t> </a:t>
                      </a:r>
                      <a:r>
                        <a:rPr lang="fr-FR" sz="2400" dirty="0" err="1">
                          <a:solidFill>
                            <a:srgbClr val="000000"/>
                          </a:solidFill>
                          <a:effectLst/>
                          <a:latin typeface="UTM Avo" panose="02040603050506020204" pitchFamily="18" charset="0"/>
                          <a:ea typeface="Times New Roman" panose="02020603050405020304" pitchFamily="18" charset="0"/>
                          <a:cs typeface="Calibri" panose="020F0502020204030204" pitchFamily="34" charset="0"/>
                        </a:rPr>
                        <a:t>với</a:t>
                      </a:r>
                      <a:r>
                        <a:rPr lang="fr-FR" sz="2400" dirty="0">
                          <a:solidFill>
                            <a:srgbClr val="000000"/>
                          </a:solidFill>
                          <a:effectLst/>
                          <a:latin typeface="UTM Avo" panose="02040603050506020204" pitchFamily="18" charset="0"/>
                          <a:ea typeface="Times New Roman" panose="02020603050405020304" pitchFamily="18" charset="0"/>
                          <a:cs typeface="Calibri" panose="020F0502020204030204" pitchFamily="34" charset="0"/>
                        </a:rPr>
                        <a:t> </a:t>
                      </a:r>
                      <a:r>
                        <a:rPr lang="fr-FR" sz="2400" dirty="0" err="1">
                          <a:solidFill>
                            <a:srgbClr val="000000"/>
                          </a:solidFill>
                          <a:effectLst/>
                          <a:latin typeface="UTM Avo" panose="02040603050506020204" pitchFamily="18" charset="0"/>
                          <a:ea typeface="Times New Roman" panose="02020603050405020304" pitchFamily="18" charset="0"/>
                          <a:cs typeface="Calibri" panose="020F0502020204030204" pitchFamily="34" charset="0"/>
                        </a:rPr>
                        <a:t>người</a:t>
                      </a:r>
                      <a:r>
                        <a:rPr lang="fr-FR" sz="2400" dirty="0">
                          <a:solidFill>
                            <a:srgbClr val="000000"/>
                          </a:solidFill>
                          <a:effectLst/>
                          <a:latin typeface="UTM Avo" panose="02040603050506020204" pitchFamily="18" charset="0"/>
                          <a:ea typeface="Times New Roman" panose="02020603050405020304" pitchFamily="18" charset="0"/>
                          <a:cs typeface="Calibri" panose="020F0502020204030204" pitchFamily="34" charset="0"/>
                        </a:rPr>
                        <a:t> </a:t>
                      </a:r>
                      <a:r>
                        <a:rPr lang="fr-FR" sz="2400" dirty="0" err="1">
                          <a:solidFill>
                            <a:srgbClr val="000000"/>
                          </a:solidFill>
                          <a:effectLst/>
                          <a:latin typeface="UTM Avo" panose="02040603050506020204" pitchFamily="18" charset="0"/>
                          <a:ea typeface="Times New Roman" panose="02020603050405020304" pitchFamily="18" charset="0"/>
                          <a:cs typeface="Calibri" panose="020F0502020204030204" pitchFamily="34" charset="0"/>
                        </a:rPr>
                        <a:t>thân</a:t>
                      </a:r>
                      <a:r>
                        <a:rPr lang="fr-FR" sz="2400" dirty="0">
                          <a:solidFill>
                            <a:srgbClr val="000000"/>
                          </a:solidFill>
                          <a:effectLst/>
                          <a:latin typeface="UTM Avo" panose="02040603050506020204" pitchFamily="18" charset="0"/>
                          <a:ea typeface="Times New Roman" panose="02020603050405020304" pitchFamily="18" charset="0"/>
                          <a:cs typeface="Calibri" panose="020F0502020204030204" pitchFamily="34" charset="0"/>
                        </a:rPr>
                        <a:t>.</a:t>
                      </a:r>
                      <a:endParaRPr lang="en-US" sz="2400" dirty="0">
                        <a:effectLst/>
                        <a:latin typeface="UTM Avo" panose="02040603050506020204" pitchFamily="18" charset="0"/>
                        <a:ea typeface="Calibri" panose="020F0502020204030204" pitchFamily="34" charset="0"/>
                        <a:cs typeface="Calibri" panose="020F0502020204030204" pitchFamily="34" charset="0"/>
                      </a:endParaRPr>
                    </a:p>
                  </a:txBody>
                  <a:tcPr marL="41501" marR="415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399739099"/>
                  </a:ext>
                </a:extLst>
              </a:tr>
              <a:tr h="1749137">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algn="just">
                        <a:lnSpc>
                          <a:spcPct val="150000"/>
                        </a:lnSpc>
                        <a:spcBef>
                          <a:spcPts val="0"/>
                        </a:spcBef>
                        <a:spcAft>
                          <a:spcPts val="0"/>
                        </a:spcAft>
                      </a:pPr>
                      <a:r>
                        <a:rPr lang="fr-FR" sz="2400" dirty="0" err="1">
                          <a:solidFill>
                            <a:srgbClr val="000000"/>
                          </a:solidFill>
                          <a:effectLst/>
                          <a:latin typeface="UTM Avo" panose="02040603050506020204" pitchFamily="18" charset="0"/>
                          <a:ea typeface="Times New Roman" panose="02020603050405020304" pitchFamily="18" charset="0"/>
                          <a:cs typeface="Calibri" panose="020F0502020204030204" pitchFamily="34" charset="0"/>
                        </a:rPr>
                        <a:t>Sức</a:t>
                      </a:r>
                      <a:r>
                        <a:rPr lang="fr-FR" sz="2400" dirty="0">
                          <a:solidFill>
                            <a:srgbClr val="000000"/>
                          </a:solidFill>
                          <a:effectLst/>
                          <a:latin typeface="UTM Avo" panose="02040603050506020204" pitchFamily="18" charset="0"/>
                          <a:ea typeface="Times New Roman" panose="02020603050405020304" pitchFamily="18" charset="0"/>
                          <a:cs typeface="Calibri" panose="020F0502020204030204" pitchFamily="34" charset="0"/>
                        </a:rPr>
                        <a:t> </a:t>
                      </a:r>
                      <a:r>
                        <a:rPr lang="fr-FR" sz="2400" dirty="0" err="1">
                          <a:solidFill>
                            <a:srgbClr val="000000"/>
                          </a:solidFill>
                          <a:effectLst/>
                          <a:latin typeface="UTM Avo" panose="02040603050506020204" pitchFamily="18" charset="0"/>
                          <a:ea typeface="Times New Roman" panose="02020603050405020304" pitchFamily="18" charset="0"/>
                          <a:cs typeface="Calibri" panose="020F0502020204030204" pitchFamily="34" charset="0"/>
                        </a:rPr>
                        <a:t>khỏe</a:t>
                      </a:r>
                      <a:endParaRPr lang="en-US" sz="2400" dirty="0">
                        <a:effectLst/>
                        <a:latin typeface="UTM Avo" panose="02040603050506020204" pitchFamily="18" charset="0"/>
                        <a:ea typeface="Calibri" panose="020F0502020204030204" pitchFamily="34" charset="0"/>
                        <a:cs typeface="Calibri" panose="020F0502020204030204" pitchFamily="34" charset="0"/>
                      </a:endParaRPr>
                    </a:p>
                  </a:txBody>
                  <a:tcPr marL="41501" marR="415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algn="ctr">
                        <a:lnSpc>
                          <a:spcPct val="150000"/>
                        </a:lnSpc>
                        <a:spcBef>
                          <a:spcPts val="0"/>
                        </a:spcBef>
                        <a:spcAft>
                          <a:spcPts val="0"/>
                        </a:spcAft>
                      </a:pPr>
                      <a:r>
                        <a:rPr lang="fr-FR" sz="2400" dirty="0" err="1">
                          <a:solidFill>
                            <a:srgbClr val="000000"/>
                          </a:solidFill>
                          <a:effectLst/>
                          <a:latin typeface="UTM Avo" panose="02040603050506020204" pitchFamily="18" charset="0"/>
                          <a:ea typeface="Times New Roman" panose="02020603050405020304" pitchFamily="18" charset="0"/>
                          <a:cs typeface="Calibri" panose="020F0502020204030204" pitchFamily="34" charset="0"/>
                        </a:rPr>
                        <a:t>Gặp</a:t>
                      </a:r>
                      <a:r>
                        <a:rPr lang="fr-FR" sz="2400" dirty="0">
                          <a:solidFill>
                            <a:srgbClr val="000000"/>
                          </a:solidFill>
                          <a:effectLst/>
                          <a:latin typeface="UTM Avo" panose="02040603050506020204" pitchFamily="18" charset="0"/>
                          <a:ea typeface="Times New Roman" panose="02020603050405020304" pitchFamily="18" charset="0"/>
                          <a:cs typeface="Calibri" panose="020F0502020204030204" pitchFamily="34" charset="0"/>
                        </a:rPr>
                        <a:t> </a:t>
                      </a:r>
                      <a:r>
                        <a:rPr lang="fr-FR" sz="2400" dirty="0" err="1">
                          <a:solidFill>
                            <a:srgbClr val="000000"/>
                          </a:solidFill>
                          <a:effectLst/>
                          <a:latin typeface="UTM Avo" panose="02040603050506020204" pitchFamily="18" charset="0"/>
                          <a:ea typeface="Times New Roman" panose="02020603050405020304" pitchFamily="18" charset="0"/>
                          <a:cs typeface="Calibri" panose="020F0502020204030204" pitchFamily="34" charset="0"/>
                        </a:rPr>
                        <a:t>phải</a:t>
                      </a:r>
                      <a:r>
                        <a:rPr lang="fr-FR" sz="2400" dirty="0">
                          <a:solidFill>
                            <a:srgbClr val="000000"/>
                          </a:solidFill>
                          <a:effectLst/>
                          <a:latin typeface="UTM Avo" panose="02040603050506020204" pitchFamily="18" charset="0"/>
                          <a:ea typeface="Times New Roman" panose="02020603050405020304" pitchFamily="18" charset="0"/>
                          <a:cs typeface="Calibri" panose="020F0502020204030204" pitchFamily="34" charset="0"/>
                        </a:rPr>
                        <a:t> </a:t>
                      </a:r>
                      <a:r>
                        <a:rPr lang="fr-FR" sz="2400" dirty="0" err="1">
                          <a:solidFill>
                            <a:srgbClr val="000000"/>
                          </a:solidFill>
                          <a:effectLst/>
                          <a:latin typeface="UTM Avo" panose="02040603050506020204" pitchFamily="18" charset="0"/>
                          <a:ea typeface="Times New Roman" panose="02020603050405020304" pitchFamily="18" charset="0"/>
                          <a:cs typeface="Calibri" panose="020F0502020204030204" pitchFamily="34" charset="0"/>
                        </a:rPr>
                        <a:t>bệnh</a:t>
                      </a:r>
                      <a:r>
                        <a:rPr lang="fr-FR" sz="2400" dirty="0">
                          <a:solidFill>
                            <a:srgbClr val="000000"/>
                          </a:solidFill>
                          <a:effectLst/>
                          <a:latin typeface="UTM Avo" panose="02040603050506020204" pitchFamily="18" charset="0"/>
                          <a:ea typeface="Times New Roman" panose="02020603050405020304" pitchFamily="18" charset="0"/>
                          <a:cs typeface="Calibri" panose="020F0502020204030204" pitchFamily="34" charset="0"/>
                        </a:rPr>
                        <a:t> </a:t>
                      </a:r>
                      <a:r>
                        <a:rPr lang="fr-FR" sz="2400" dirty="0" err="1">
                          <a:solidFill>
                            <a:srgbClr val="000000"/>
                          </a:solidFill>
                          <a:effectLst/>
                          <a:latin typeface="UTM Avo" panose="02040603050506020204" pitchFamily="18" charset="0"/>
                          <a:ea typeface="Times New Roman" panose="02020603050405020304" pitchFamily="18" charset="0"/>
                          <a:cs typeface="Calibri" panose="020F0502020204030204" pitchFamily="34" charset="0"/>
                        </a:rPr>
                        <a:t>tật</a:t>
                      </a:r>
                      <a:r>
                        <a:rPr lang="fr-FR" sz="2400" dirty="0">
                          <a:solidFill>
                            <a:srgbClr val="000000"/>
                          </a:solidFill>
                          <a:effectLst/>
                          <a:latin typeface="UTM Avo" panose="02040603050506020204" pitchFamily="18" charset="0"/>
                          <a:ea typeface="Times New Roman" panose="02020603050405020304" pitchFamily="18" charset="0"/>
                          <a:cs typeface="Calibri" panose="020F0502020204030204" pitchFamily="34" charset="0"/>
                        </a:rPr>
                        <a:t> </a:t>
                      </a:r>
                      <a:r>
                        <a:rPr lang="fr-FR" sz="2400" dirty="0" err="1">
                          <a:solidFill>
                            <a:srgbClr val="000000"/>
                          </a:solidFill>
                          <a:effectLst/>
                          <a:latin typeface="UTM Avo" panose="02040603050506020204" pitchFamily="18" charset="0"/>
                          <a:ea typeface="Times New Roman" panose="02020603050405020304" pitchFamily="18" charset="0"/>
                          <a:cs typeface="Calibri" panose="020F0502020204030204" pitchFamily="34" charset="0"/>
                        </a:rPr>
                        <a:t>nghiêm</a:t>
                      </a:r>
                      <a:r>
                        <a:rPr lang="fr-FR" sz="2400" dirty="0">
                          <a:solidFill>
                            <a:srgbClr val="000000"/>
                          </a:solidFill>
                          <a:effectLst/>
                          <a:latin typeface="UTM Avo" panose="02040603050506020204" pitchFamily="18" charset="0"/>
                          <a:ea typeface="Times New Roman" panose="02020603050405020304" pitchFamily="18" charset="0"/>
                          <a:cs typeface="Calibri" panose="020F0502020204030204" pitchFamily="34" charset="0"/>
                        </a:rPr>
                        <a:t> </a:t>
                      </a:r>
                      <a:r>
                        <a:rPr lang="fr-FR" sz="2400" dirty="0" err="1">
                          <a:solidFill>
                            <a:srgbClr val="000000"/>
                          </a:solidFill>
                          <a:effectLst/>
                          <a:latin typeface="UTM Avo" panose="02040603050506020204" pitchFamily="18" charset="0"/>
                          <a:ea typeface="Times New Roman" panose="02020603050405020304" pitchFamily="18" charset="0"/>
                          <a:cs typeface="Calibri" panose="020F0502020204030204" pitchFamily="34" charset="0"/>
                        </a:rPr>
                        <a:t>trọng</a:t>
                      </a:r>
                      <a:r>
                        <a:rPr lang="fr-FR" sz="2400" dirty="0">
                          <a:solidFill>
                            <a:srgbClr val="000000"/>
                          </a:solidFill>
                          <a:effectLst/>
                          <a:latin typeface="UTM Avo" panose="02040603050506020204" pitchFamily="18" charset="0"/>
                          <a:ea typeface="Times New Roman" panose="02020603050405020304" pitchFamily="18" charset="0"/>
                          <a:cs typeface="Calibri" panose="020F0502020204030204" pitchFamily="34" charset="0"/>
                        </a:rPr>
                        <a:t>.</a:t>
                      </a:r>
                      <a:endParaRPr lang="en-US" sz="2400" dirty="0">
                        <a:effectLst/>
                        <a:latin typeface="UTM Avo" panose="02040603050506020204" pitchFamily="18" charset="0"/>
                        <a:ea typeface="Calibri" panose="020F0502020204030204" pitchFamily="34" charset="0"/>
                        <a:cs typeface="Calibri" panose="020F0502020204030204" pitchFamily="34" charset="0"/>
                      </a:endParaRPr>
                    </a:p>
                  </a:txBody>
                  <a:tcPr marL="41501" marR="415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algn="just">
                        <a:lnSpc>
                          <a:spcPct val="150000"/>
                        </a:lnSpc>
                        <a:spcBef>
                          <a:spcPts val="0"/>
                        </a:spcBef>
                        <a:spcAft>
                          <a:spcPts val="0"/>
                        </a:spcAft>
                      </a:pPr>
                      <a:r>
                        <a:rPr lang="fr-FR" sz="2400" dirty="0" err="1">
                          <a:solidFill>
                            <a:srgbClr val="000000"/>
                          </a:solidFill>
                          <a:effectLst/>
                          <a:latin typeface="UTM Avo" panose="02040603050506020204" pitchFamily="18" charset="0"/>
                          <a:ea typeface="Times New Roman" panose="02020603050405020304" pitchFamily="18" charset="0"/>
                          <a:cs typeface="Calibri" panose="020F0502020204030204" pitchFamily="34" charset="0"/>
                        </a:rPr>
                        <a:t>Sự</a:t>
                      </a:r>
                      <a:r>
                        <a:rPr lang="fr-FR" sz="2400" dirty="0">
                          <a:solidFill>
                            <a:srgbClr val="000000"/>
                          </a:solidFill>
                          <a:effectLst/>
                          <a:latin typeface="UTM Avo" panose="02040603050506020204" pitchFamily="18" charset="0"/>
                          <a:ea typeface="Times New Roman" panose="02020603050405020304" pitchFamily="18" charset="0"/>
                          <a:cs typeface="Calibri" panose="020F0502020204030204" pitchFamily="34" charset="0"/>
                        </a:rPr>
                        <a:t> lo </a:t>
                      </a:r>
                      <a:r>
                        <a:rPr lang="fr-FR" sz="2400" dirty="0" err="1">
                          <a:solidFill>
                            <a:srgbClr val="000000"/>
                          </a:solidFill>
                          <a:effectLst/>
                          <a:latin typeface="UTM Avo" panose="02040603050506020204" pitchFamily="18" charset="0"/>
                          <a:ea typeface="Times New Roman" panose="02020603050405020304" pitchFamily="18" charset="0"/>
                          <a:cs typeface="Calibri" panose="020F0502020204030204" pitchFamily="34" charset="0"/>
                        </a:rPr>
                        <a:t>lắng</a:t>
                      </a:r>
                      <a:r>
                        <a:rPr lang="fr-FR" sz="2400" dirty="0">
                          <a:solidFill>
                            <a:srgbClr val="000000"/>
                          </a:solidFill>
                          <a:effectLst/>
                          <a:latin typeface="UTM Avo" panose="02040603050506020204" pitchFamily="18" charset="0"/>
                          <a:ea typeface="Times New Roman" panose="02020603050405020304" pitchFamily="18" charset="0"/>
                          <a:cs typeface="Calibri" panose="020F0502020204030204" pitchFamily="34" charset="0"/>
                        </a:rPr>
                        <a:t> </a:t>
                      </a:r>
                      <a:r>
                        <a:rPr lang="fr-FR" sz="2400" dirty="0" err="1">
                          <a:solidFill>
                            <a:srgbClr val="000000"/>
                          </a:solidFill>
                          <a:effectLst/>
                          <a:latin typeface="UTM Avo" panose="02040603050506020204" pitchFamily="18" charset="0"/>
                          <a:ea typeface="Times New Roman" panose="02020603050405020304" pitchFamily="18" charset="0"/>
                          <a:cs typeface="Calibri" panose="020F0502020204030204" pitchFamily="34" charset="0"/>
                        </a:rPr>
                        <a:t>về</a:t>
                      </a:r>
                      <a:r>
                        <a:rPr lang="fr-FR" sz="2400" dirty="0">
                          <a:solidFill>
                            <a:srgbClr val="000000"/>
                          </a:solidFill>
                          <a:effectLst/>
                          <a:latin typeface="UTM Avo" panose="02040603050506020204" pitchFamily="18" charset="0"/>
                          <a:ea typeface="Times New Roman" panose="02020603050405020304" pitchFamily="18" charset="0"/>
                          <a:cs typeface="Calibri" panose="020F0502020204030204" pitchFamily="34" charset="0"/>
                        </a:rPr>
                        <a:t> </a:t>
                      </a:r>
                      <a:r>
                        <a:rPr lang="fr-FR" sz="2400" dirty="0" err="1">
                          <a:solidFill>
                            <a:srgbClr val="000000"/>
                          </a:solidFill>
                          <a:effectLst/>
                          <a:latin typeface="UTM Avo" panose="02040603050506020204" pitchFamily="18" charset="0"/>
                          <a:ea typeface="Times New Roman" panose="02020603050405020304" pitchFamily="18" charset="0"/>
                          <a:cs typeface="Calibri" panose="020F0502020204030204" pitchFamily="34" charset="0"/>
                        </a:rPr>
                        <a:t>tương</a:t>
                      </a:r>
                      <a:r>
                        <a:rPr lang="fr-FR" sz="2400" dirty="0">
                          <a:solidFill>
                            <a:srgbClr val="000000"/>
                          </a:solidFill>
                          <a:effectLst/>
                          <a:latin typeface="UTM Avo" panose="02040603050506020204" pitchFamily="18" charset="0"/>
                          <a:ea typeface="Times New Roman" panose="02020603050405020304" pitchFamily="18" charset="0"/>
                          <a:cs typeface="Calibri" panose="020F0502020204030204" pitchFamily="34" charset="0"/>
                        </a:rPr>
                        <a:t> lai, </a:t>
                      </a:r>
                      <a:r>
                        <a:rPr lang="fr-FR" sz="2400" dirty="0" err="1">
                          <a:solidFill>
                            <a:srgbClr val="000000"/>
                          </a:solidFill>
                          <a:effectLst/>
                          <a:latin typeface="UTM Avo" panose="02040603050506020204" pitchFamily="18" charset="0"/>
                          <a:ea typeface="Times New Roman" panose="02020603050405020304" pitchFamily="18" charset="0"/>
                          <a:cs typeface="Calibri" panose="020F0502020204030204" pitchFamily="34" charset="0"/>
                        </a:rPr>
                        <a:t>thay</a:t>
                      </a:r>
                      <a:r>
                        <a:rPr lang="fr-FR" sz="2400" dirty="0">
                          <a:solidFill>
                            <a:srgbClr val="000000"/>
                          </a:solidFill>
                          <a:effectLst/>
                          <a:latin typeface="UTM Avo" panose="02040603050506020204" pitchFamily="18" charset="0"/>
                          <a:ea typeface="Times New Roman" panose="02020603050405020304" pitchFamily="18" charset="0"/>
                          <a:cs typeface="Calibri" panose="020F0502020204030204" pitchFamily="34" charset="0"/>
                        </a:rPr>
                        <a:t> </a:t>
                      </a:r>
                      <a:r>
                        <a:rPr lang="fr-FR" sz="2400" dirty="0" err="1">
                          <a:solidFill>
                            <a:srgbClr val="000000"/>
                          </a:solidFill>
                          <a:effectLst/>
                          <a:latin typeface="UTM Avo" panose="02040603050506020204" pitchFamily="18" charset="0"/>
                          <a:ea typeface="Times New Roman" panose="02020603050405020304" pitchFamily="18" charset="0"/>
                          <a:cs typeface="Calibri" panose="020F0502020204030204" pitchFamily="34" charset="0"/>
                        </a:rPr>
                        <a:t>đổi</a:t>
                      </a:r>
                      <a:r>
                        <a:rPr lang="fr-FR" sz="2400" dirty="0">
                          <a:solidFill>
                            <a:srgbClr val="000000"/>
                          </a:solidFill>
                          <a:effectLst/>
                          <a:latin typeface="UTM Avo" panose="02040603050506020204" pitchFamily="18" charset="0"/>
                          <a:ea typeface="Times New Roman" panose="02020603050405020304" pitchFamily="18" charset="0"/>
                          <a:cs typeface="Calibri" panose="020F0502020204030204" pitchFamily="34" charset="0"/>
                        </a:rPr>
                        <a:t> </a:t>
                      </a:r>
                      <a:r>
                        <a:rPr lang="fr-FR" sz="2400" dirty="0" err="1">
                          <a:solidFill>
                            <a:srgbClr val="000000"/>
                          </a:solidFill>
                          <a:effectLst/>
                          <a:latin typeface="UTM Avo" panose="02040603050506020204" pitchFamily="18" charset="0"/>
                          <a:ea typeface="Times New Roman" panose="02020603050405020304" pitchFamily="18" charset="0"/>
                          <a:cs typeface="Calibri" panose="020F0502020204030204" pitchFamily="34" charset="0"/>
                        </a:rPr>
                        <a:t>lối</a:t>
                      </a:r>
                      <a:r>
                        <a:rPr lang="fr-FR" sz="2400" dirty="0">
                          <a:solidFill>
                            <a:srgbClr val="000000"/>
                          </a:solidFill>
                          <a:effectLst/>
                          <a:latin typeface="UTM Avo" panose="02040603050506020204" pitchFamily="18" charset="0"/>
                          <a:ea typeface="Times New Roman" panose="02020603050405020304" pitchFamily="18" charset="0"/>
                          <a:cs typeface="Calibri" panose="020F0502020204030204" pitchFamily="34" charset="0"/>
                        </a:rPr>
                        <a:t> </a:t>
                      </a:r>
                      <a:r>
                        <a:rPr lang="fr-FR" sz="2400" dirty="0" err="1">
                          <a:solidFill>
                            <a:srgbClr val="000000"/>
                          </a:solidFill>
                          <a:effectLst/>
                          <a:latin typeface="UTM Avo" panose="02040603050506020204" pitchFamily="18" charset="0"/>
                          <a:ea typeface="Times New Roman" panose="02020603050405020304" pitchFamily="18" charset="0"/>
                          <a:cs typeface="Calibri" panose="020F0502020204030204" pitchFamily="34" charset="0"/>
                        </a:rPr>
                        <a:t>sống</a:t>
                      </a:r>
                      <a:r>
                        <a:rPr lang="fr-FR" sz="2400" dirty="0">
                          <a:solidFill>
                            <a:srgbClr val="000000"/>
                          </a:solidFill>
                          <a:effectLst/>
                          <a:latin typeface="UTM Avo" panose="02040603050506020204" pitchFamily="18" charset="0"/>
                          <a:ea typeface="Times New Roman" panose="02020603050405020304" pitchFamily="18" charset="0"/>
                          <a:cs typeface="Calibri" panose="020F0502020204030204" pitchFamily="34" charset="0"/>
                        </a:rPr>
                        <a:t>, </a:t>
                      </a:r>
                      <a:r>
                        <a:rPr lang="fr-FR" sz="2400" dirty="0" err="1">
                          <a:solidFill>
                            <a:srgbClr val="000000"/>
                          </a:solidFill>
                          <a:effectLst/>
                          <a:latin typeface="UTM Avo" panose="02040603050506020204" pitchFamily="18" charset="0"/>
                          <a:ea typeface="Times New Roman" panose="02020603050405020304" pitchFamily="18" charset="0"/>
                          <a:cs typeface="Calibri" panose="020F0502020204030204" pitchFamily="34" charset="0"/>
                        </a:rPr>
                        <a:t>khó</a:t>
                      </a:r>
                      <a:r>
                        <a:rPr lang="fr-FR" sz="2400" dirty="0">
                          <a:solidFill>
                            <a:srgbClr val="000000"/>
                          </a:solidFill>
                          <a:effectLst/>
                          <a:latin typeface="UTM Avo" panose="02040603050506020204" pitchFamily="18" charset="0"/>
                          <a:ea typeface="Times New Roman" panose="02020603050405020304" pitchFamily="18" charset="0"/>
                          <a:cs typeface="Calibri" panose="020F0502020204030204" pitchFamily="34" charset="0"/>
                        </a:rPr>
                        <a:t> </a:t>
                      </a:r>
                      <a:r>
                        <a:rPr lang="fr-FR" sz="2400" dirty="0" err="1">
                          <a:solidFill>
                            <a:srgbClr val="000000"/>
                          </a:solidFill>
                          <a:effectLst/>
                          <a:latin typeface="UTM Avo" panose="02040603050506020204" pitchFamily="18" charset="0"/>
                          <a:ea typeface="Times New Roman" panose="02020603050405020304" pitchFamily="18" charset="0"/>
                          <a:cs typeface="Calibri" panose="020F0502020204030204" pitchFamily="34" charset="0"/>
                        </a:rPr>
                        <a:t>khăn</a:t>
                      </a:r>
                      <a:r>
                        <a:rPr lang="fr-FR" sz="2400" dirty="0">
                          <a:solidFill>
                            <a:srgbClr val="000000"/>
                          </a:solidFill>
                          <a:effectLst/>
                          <a:latin typeface="UTM Avo" panose="02040603050506020204" pitchFamily="18" charset="0"/>
                          <a:ea typeface="Times New Roman" panose="02020603050405020304" pitchFamily="18" charset="0"/>
                          <a:cs typeface="Calibri" panose="020F0502020204030204" pitchFamily="34" charset="0"/>
                        </a:rPr>
                        <a:t> </a:t>
                      </a:r>
                      <a:r>
                        <a:rPr lang="fr-FR" sz="2400" dirty="0" err="1">
                          <a:solidFill>
                            <a:srgbClr val="000000"/>
                          </a:solidFill>
                          <a:effectLst/>
                          <a:latin typeface="UTM Avo" panose="02040603050506020204" pitchFamily="18" charset="0"/>
                          <a:ea typeface="Times New Roman" panose="02020603050405020304" pitchFamily="18" charset="0"/>
                          <a:cs typeface="Calibri" panose="020F0502020204030204" pitchFamily="34" charset="0"/>
                        </a:rPr>
                        <a:t>trong</a:t>
                      </a:r>
                      <a:r>
                        <a:rPr lang="fr-FR" sz="2400" dirty="0">
                          <a:solidFill>
                            <a:srgbClr val="000000"/>
                          </a:solidFill>
                          <a:effectLst/>
                          <a:latin typeface="UTM Avo" panose="02040603050506020204" pitchFamily="18" charset="0"/>
                          <a:ea typeface="Times New Roman" panose="02020603050405020304" pitchFamily="18" charset="0"/>
                          <a:cs typeface="Calibri" panose="020F0502020204030204" pitchFamily="34" charset="0"/>
                        </a:rPr>
                        <a:t> </a:t>
                      </a:r>
                      <a:r>
                        <a:rPr lang="fr-FR" sz="2400" dirty="0" err="1">
                          <a:solidFill>
                            <a:srgbClr val="000000"/>
                          </a:solidFill>
                          <a:effectLst/>
                          <a:latin typeface="UTM Avo" panose="02040603050506020204" pitchFamily="18" charset="0"/>
                          <a:ea typeface="Times New Roman" panose="02020603050405020304" pitchFamily="18" charset="0"/>
                          <a:cs typeface="Calibri" panose="020F0502020204030204" pitchFamily="34" charset="0"/>
                        </a:rPr>
                        <a:t>việc</a:t>
                      </a:r>
                      <a:r>
                        <a:rPr lang="fr-FR" sz="2400" dirty="0">
                          <a:solidFill>
                            <a:srgbClr val="000000"/>
                          </a:solidFill>
                          <a:effectLst/>
                          <a:latin typeface="UTM Avo" panose="02040603050506020204" pitchFamily="18" charset="0"/>
                          <a:ea typeface="Times New Roman" panose="02020603050405020304" pitchFamily="18" charset="0"/>
                          <a:cs typeface="Calibri" panose="020F0502020204030204" pitchFamily="34" charset="0"/>
                        </a:rPr>
                        <a:t> </a:t>
                      </a:r>
                      <a:r>
                        <a:rPr lang="fr-FR" sz="2400" dirty="0" err="1">
                          <a:solidFill>
                            <a:srgbClr val="000000"/>
                          </a:solidFill>
                          <a:effectLst/>
                          <a:latin typeface="UTM Avo" panose="02040603050506020204" pitchFamily="18" charset="0"/>
                          <a:ea typeface="Times New Roman" panose="02020603050405020304" pitchFamily="18" charset="0"/>
                          <a:cs typeface="Calibri" panose="020F0502020204030204" pitchFamily="34" charset="0"/>
                        </a:rPr>
                        <a:t>thích</a:t>
                      </a:r>
                      <a:r>
                        <a:rPr lang="fr-FR" sz="2400" dirty="0">
                          <a:solidFill>
                            <a:srgbClr val="000000"/>
                          </a:solidFill>
                          <a:effectLst/>
                          <a:latin typeface="UTM Avo" panose="02040603050506020204" pitchFamily="18" charset="0"/>
                          <a:ea typeface="Times New Roman" panose="02020603050405020304" pitchFamily="18" charset="0"/>
                          <a:cs typeface="Calibri" panose="020F0502020204030204" pitchFamily="34" charset="0"/>
                        </a:rPr>
                        <a:t> </a:t>
                      </a:r>
                      <a:r>
                        <a:rPr lang="fr-FR" sz="2400" dirty="0" err="1">
                          <a:solidFill>
                            <a:srgbClr val="000000"/>
                          </a:solidFill>
                          <a:effectLst/>
                          <a:latin typeface="UTM Avo" panose="02040603050506020204" pitchFamily="18" charset="0"/>
                          <a:ea typeface="Times New Roman" panose="02020603050405020304" pitchFamily="18" charset="0"/>
                          <a:cs typeface="Calibri" panose="020F0502020204030204" pitchFamily="34" charset="0"/>
                        </a:rPr>
                        <a:t>nghi</a:t>
                      </a:r>
                      <a:r>
                        <a:rPr lang="fr-FR" sz="2400" dirty="0">
                          <a:solidFill>
                            <a:srgbClr val="000000"/>
                          </a:solidFill>
                          <a:effectLst/>
                          <a:latin typeface="UTM Avo" panose="02040603050506020204" pitchFamily="18" charset="0"/>
                          <a:ea typeface="Times New Roman" panose="02020603050405020304" pitchFamily="18" charset="0"/>
                          <a:cs typeface="Calibri" panose="020F0502020204030204" pitchFamily="34" charset="0"/>
                        </a:rPr>
                        <a:t> </a:t>
                      </a:r>
                      <a:r>
                        <a:rPr lang="fr-FR" sz="2400" dirty="0" err="1">
                          <a:solidFill>
                            <a:srgbClr val="000000"/>
                          </a:solidFill>
                          <a:effectLst/>
                          <a:latin typeface="UTM Avo" panose="02040603050506020204" pitchFamily="18" charset="0"/>
                          <a:ea typeface="Times New Roman" panose="02020603050405020304" pitchFamily="18" charset="0"/>
                          <a:cs typeface="Calibri" panose="020F0502020204030204" pitchFamily="34" charset="0"/>
                        </a:rPr>
                        <a:t>với</a:t>
                      </a:r>
                      <a:r>
                        <a:rPr lang="fr-FR" sz="2400" dirty="0">
                          <a:solidFill>
                            <a:srgbClr val="000000"/>
                          </a:solidFill>
                          <a:effectLst/>
                          <a:latin typeface="UTM Avo" panose="02040603050506020204" pitchFamily="18" charset="0"/>
                          <a:ea typeface="Times New Roman" panose="02020603050405020304" pitchFamily="18" charset="0"/>
                          <a:cs typeface="Calibri" panose="020F0502020204030204" pitchFamily="34" charset="0"/>
                        </a:rPr>
                        <a:t> </a:t>
                      </a:r>
                      <a:r>
                        <a:rPr lang="fr-FR" sz="2400" dirty="0" err="1">
                          <a:solidFill>
                            <a:srgbClr val="000000"/>
                          </a:solidFill>
                          <a:effectLst/>
                          <a:latin typeface="UTM Avo" panose="02040603050506020204" pitchFamily="18" charset="0"/>
                          <a:ea typeface="Times New Roman" panose="02020603050405020304" pitchFamily="18" charset="0"/>
                          <a:cs typeface="Calibri" panose="020F0502020204030204" pitchFamily="34" charset="0"/>
                        </a:rPr>
                        <a:t>thay</a:t>
                      </a:r>
                      <a:r>
                        <a:rPr lang="fr-FR" sz="2400" dirty="0">
                          <a:solidFill>
                            <a:srgbClr val="000000"/>
                          </a:solidFill>
                          <a:effectLst/>
                          <a:latin typeface="UTM Avo" panose="02040603050506020204" pitchFamily="18" charset="0"/>
                          <a:ea typeface="Times New Roman" panose="02020603050405020304" pitchFamily="18" charset="0"/>
                          <a:cs typeface="Calibri" panose="020F0502020204030204" pitchFamily="34" charset="0"/>
                        </a:rPr>
                        <a:t> </a:t>
                      </a:r>
                      <a:r>
                        <a:rPr lang="fr-FR" sz="2400" dirty="0" err="1">
                          <a:solidFill>
                            <a:srgbClr val="000000"/>
                          </a:solidFill>
                          <a:effectLst/>
                          <a:latin typeface="UTM Avo" panose="02040603050506020204" pitchFamily="18" charset="0"/>
                          <a:ea typeface="Times New Roman" panose="02020603050405020304" pitchFamily="18" charset="0"/>
                          <a:cs typeface="Calibri" panose="020F0502020204030204" pitchFamily="34" charset="0"/>
                        </a:rPr>
                        <a:t>đổi</a:t>
                      </a:r>
                      <a:r>
                        <a:rPr lang="fr-FR" sz="2400" dirty="0">
                          <a:solidFill>
                            <a:srgbClr val="000000"/>
                          </a:solidFill>
                          <a:effectLst/>
                          <a:latin typeface="UTM Avo" panose="02040603050506020204" pitchFamily="18" charset="0"/>
                          <a:ea typeface="Times New Roman" panose="02020603050405020304" pitchFamily="18" charset="0"/>
                          <a:cs typeface="Calibri" panose="020F0502020204030204" pitchFamily="34" charset="0"/>
                        </a:rPr>
                        <a:t> </a:t>
                      </a:r>
                      <a:r>
                        <a:rPr lang="fr-FR" sz="2400" dirty="0" err="1">
                          <a:solidFill>
                            <a:srgbClr val="000000"/>
                          </a:solidFill>
                          <a:effectLst/>
                          <a:latin typeface="UTM Avo" panose="02040603050506020204" pitchFamily="18" charset="0"/>
                          <a:ea typeface="Times New Roman" panose="02020603050405020304" pitchFamily="18" charset="0"/>
                          <a:cs typeface="Calibri" panose="020F0502020204030204" pitchFamily="34" charset="0"/>
                        </a:rPr>
                        <a:t>sức</a:t>
                      </a:r>
                      <a:r>
                        <a:rPr lang="fr-FR" sz="2400" dirty="0">
                          <a:solidFill>
                            <a:srgbClr val="000000"/>
                          </a:solidFill>
                          <a:effectLst/>
                          <a:latin typeface="UTM Avo" panose="02040603050506020204" pitchFamily="18" charset="0"/>
                          <a:ea typeface="Times New Roman" panose="02020603050405020304" pitchFamily="18" charset="0"/>
                          <a:cs typeface="Calibri" panose="020F0502020204030204" pitchFamily="34" charset="0"/>
                        </a:rPr>
                        <a:t> </a:t>
                      </a:r>
                      <a:r>
                        <a:rPr lang="fr-FR" sz="2400" dirty="0" err="1">
                          <a:solidFill>
                            <a:srgbClr val="000000"/>
                          </a:solidFill>
                          <a:effectLst/>
                          <a:latin typeface="UTM Avo" panose="02040603050506020204" pitchFamily="18" charset="0"/>
                          <a:ea typeface="Times New Roman" panose="02020603050405020304" pitchFamily="18" charset="0"/>
                          <a:cs typeface="Calibri" panose="020F0502020204030204" pitchFamily="34" charset="0"/>
                        </a:rPr>
                        <a:t>khỏe</a:t>
                      </a:r>
                      <a:r>
                        <a:rPr lang="fr-FR" sz="2400" dirty="0">
                          <a:solidFill>
                            <a:srgbClr val="000000"/>
                          </a:solidFill>
                          <a:effectLst/>
                          <a:latin typeface="UTM Avo" panose="02040603050506020204" pitchFamily="18" charset="0"/>
                          <a:ea typeface="Times New Roman" panose="02020603050405020304" pitchFamily="18" charset="0"/>
                          <a:cs typeface="Calibri" panose="020F0502020204030204" pitchFamily="34" charset="0"/>
                        </a:rPr>
                        <a:t>.</a:t>
                      </a:r>
                      <a:endParaRPr lang="en-US" sz="2400" dirty="0">
                        <a:effectLst/>
                        <a:latin typeface="UTM Avo" panose="02040603050506020204" pitchFamily="18" charset="0"/>
                        <a:ea typeface="Calibri" panose="020F0502020204030204" pitchFamily="34" charset="0"/>
                        <a:cs typeface="Calibri" panose="020F0502020204030204" pitchFamily="34" charset="0"/>
                      </a:endParaRPr>
                    </a:p>
                  </a:txBody>
                  <a:tcPr marL="41501" marR="415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362748312"/>
                  </a:ext>
                </a:extLst>
              </a:tr>
            </a:tbl>
          </a:graphicData>
        </a:graphic>
      </p:graphicFrame>
    </p:spTree>
    <p:extLst>
      <p:ext uri="{BB962C8B-B14F-4D97-AF65-F5344CB8AC3E}">
        <p14:creationId xmlns:p14="http://schemas.microsoft.com/office/powerpoint/2010/main" val="1391904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B4B357CE-9657-BBBD-2678-F0DF72475057}"/>
              </a:ext>
            </a:extLst>
          </p:cNvPr>
          <p:cNvGrpSpPr/>
          <p:nvPr/>
        </p:nvGrpSpPr>
        <p:grpSpPr>
          <a:xfrm>
            <a:off x="0" y="1721359"/>
            <a:ext cx="11712102" cy="691009"/>
            <a:chOff x="579436" y="921209"/>
            <a:chExt cx="8784076" cy="518257"/>
          </a:xfrm>
        </p:grpSpPr>
        <p:sp>
          <p:nvSpPr>
            <p:cNvPr id="3" name="Arrow: Pentagon 2">
              <a:extLst>
                <a:ext uri="{FF2B5EF4-FFF2-40B4-BE49-F238E27FC236}">
                  <a16:creationId xmlns:a16="http://schemas.microsoft.com/office/drawing/2014/main" id="{DA49B3D4-679E-6FCD-C6F8-47B3488AF8C4}"/>
                </a:ext>
              </a:extLst>
            </p:cNvPr>
            <p:cNvSpPr/>
            <p:nvPr/>
          </p:nvSpPr>
          <p:spPr>
            <a:xfrm>
              <a:off x="579436" y="921209"/>
              <a:ext cx="2318658" cy="518257"/>
            </a:xfrm>
            <a:prstGeom prst="homePlate">
              <a:avLst>
                <a:gd name="adj" fmla="val 32962"/>
              </a:avLst>
            </a:prstGeom>
            <a:solidFill>
              <a:srgbClr val="C00000"/>
            </a:solidFill>
            <a:ln w="25400" cap="flat" cmpd="sng" algn="ctr">
              <a:noFill/>
              <a:prstDash val="solid"/>
            </a:ln>
            <a:effectLst/>
          </p:spPr>
          <p:txBody>
            <a:bodyPr rtlCol="0" anchor="ctr"/>
            <a:lstStyle/>
            <a:p>
              <a:pPr algn="ctr" defTabSz="1219170">
                <a:buFont typeface="Arial"/>
                <a:buNone/>
                <a:defRPr/>
              </a:pPr>
              <a:r>
                <a:rPr lang="en-US" sz="2400" b="1" kern="0" dirty="0" err="1">
                  <a:solidFill>
                    <a:srgbClr val="FFFFFF"/>
                  </a:solidFill>
                  <a:latin typeface="UTM Avo" panose="02040603050506020204" pitchFamily="18" charset="0"/>
                  <a:cs typeface="Arial" panose="020B0604020202020204" pitchFamily="34" charset="0"/>
                  <a:sym typeface="Arial"/>
                </a:rPr>
                <a:t>Ví</a:t>
              </a:r>
              <a:r>
                <a:rPr lang="en-US" sz="2400" b="1" kern="0" dirty="0">
                  <a:solidFill>
                    <a:srgbClr val="FFFFFF"/>
                  </a:solidFill>
                  <a:latin typeface="UTM Avo" panose="02040603050506020204" pitchFamily="18" charset="0"/>
                  <a:cs typeface="Arial" panose="020B0604020202020204" pitchFamily="34" charset="0"/>
                  <a:sym typeface="Arial"/>
                </a:rPr>
                <a:t> </a:t>
              </a:r>
              <a:r>
                <a:rPr lang="en-US" sz="2400" b="1" kern="0" dirty="0" err="1">
                  <a:solidFill>
                    <a:srgbClr val="FFFFFF"/>
                  </a:solidFill>
                  <a:latin typeface="UTM Avo" panose="02040603050506020204" pitchFamily="18" charset="0"/>
                  <a:cs typeface="Arial" panose="020B0604020202020204" pitchFamily="34" charset="0"/>
                  <a:sym typeface="Arial"/>
                </a:rPr>
                <a:t>dụ</a:t>
              </a:r>
              <a:r>
                <a:rPr lang="en-US" sz="2400" b="1" kern="0" dirty="0">
                  <a:solidFill>
                    <a:srgbClr val="FFFFFF"/>
                  </a:solidFill>
                  <a:latin typeface="UTM Avo" panose="02040603050506020204" pitchFamily="18" charset="0"/>
                  <a:cs typeface="Arial" panose="020B0604020202020204" pitchFamily="34" charset="0"/>
                  <a:sym typeface="Arial"/>
                </a:rPr>
                <a:t> </a:t>
              </a:r>
              <a:r>
                <a:rPr lang="en-US" sz="2400" b="1" kern="0" dirty="0" err="1">
                  <a:solidFill>
                    <a:srgbClr val="FFFFFF"/>
                  </a:solidFill>
                  <a:latin typeface="UTM Avo" panose="02040603050506020204" pitchFamily="18" charset="0"/>
                  <a:cs typeface="Arial" panose="020B0604020202020204" pitchFamily="34" charset="0"/>
                  <a:sym typeface="Arial"/>
                </a:rPr>
                <a:t>tham</a:t>
              </a:r>
              <a:r>
                <a:rPr lang="en-US" sz="2400" b="1" kern="0" dirty="0">
                  <a:solidFill>
                    <a:srgbClr val="FFFFFF"/>
                  </a:solidFill>
                  <a:latin typeface="UTM Avo" panose="02040603050506020204" pitchFamily="18" charset="0"/>
                  <a:cs typeface="Arial" panose="020B0604020202020204" pitchFamily="34" charset="0"/>
                  <a:sym typeface="Arial"/>
                </a:rPr>
                <a:t> </a:t>
              </a:r>
              <a:r>
                <a:rPr lang="en-US" sz="2400" b="1" kern="0" dirty="0" err="1">
                  <a:solidFill>
                    <a:srgbClr val="FFFFFF"/>
                  </a:solidFill>
                  <a:latin typeface="UTM Avo" panose="02040603050506020204" pitchFamily="18" charset="0"/>
                  <a:cs typeface="Arial" panose="020B0604020202020204" pitchFamily="34" charset="0"/>
                  <a:sym typeface="Arial"/>
                </a:rPr>
                <a:t>khảo</a:t>
              </a:r>
              <a:endParaRPr lang="en-US" sz="2400" b="1" kern="0" dirty="0">
                <a:solidFill>
                  <a:srgbClr val="FFFFFF"/>
                </a:solidFill>
                <a:latin typeface="UTM Avo" panose="02040603050506020204" pitchFamily="18" charset="0"/>
                <a:cs typeface="Arial" panose="020B0604020202020204" pitchFamily="34" charset="0"/>
                <a:sym typeface="Arial"/>
              </a:endParaRPr>
            </a:p>
          </p:txBody>
        </p:sp>
        <p:cxnSp>
          <p:nvCxnSpPr>
            <p:cNvPr id="9" name="Straight Connector 8">
              <a:extLst>
                <a:ext uri="{FF2B5EF4-FFF2-40B4-BE49-F238E27FC236}">
                  <a16:creationId xmlns:a16="http://schemas.microsoft.com/office/drawing/2014/main" id="{AC7A9729-9DCC-09F2-944E-DB3FC2B4521D}"/>
                </a:ext>
              </a:extLst>
            </p:cNvPr>
            <p:cNvCxnSpPr>
              <a:cxnSpLocks/>
            </p:cNvCxnSpPr>
            <p:nvPr/>
          </p:nvCxnSpPr>
          <p:spPr>
            <a:xfrm>
              <a:off x="579437" y="1439439"/>
              <a:ext cx="8507185" cy="0"/>
            </a:xfrm>
            <a:prstGeom prst="line">
              <a:avLst/>
            </a:prstGeom>
            <a:noFill/>
            <a:ln w="38100" cap="flat" cmpd="sng" algn="ctr">
              <a:solidFill>
                <a:srgbClr val="C00000"/>
              </a:solidFill>
              <a:prstDash val="solid"/>
            </a:ln>
            <a:effectLst/>
          </p:spPr>
        </p:cxnSp>
        <p:sp>
          <p:nvSpPr>
            <p:cNvPr id="10" name="Rectangle 9">
              <a:extLst>
                <a:ext uri="{FF2B5EF4-FFF2-40B4-BE49-F238E27FC236}">
                  <a16:creationId xmlns:a16="http://schemas.microsoft.com/office/drawing/2014/main" id="{8400C347-87D8-A030-8294-8B784FC5C3AC}"/>
                </a:ext>
              </a:extLst>
            </p:cNvPr>
            <p:cNvSpPr/>
            <p:nvPr/>
          </p:nvSpPr>
          <p:spPr>
            <a:xfrm>
              <a:off x="2898094" y="997552"/>
              <a:ext cx="6465418" cy="346249"/>
            </a:xfrm>
            <a:prstGeom prst="rect">
              <a:avLst/>
            </a:prstGeom>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defTabSz="1219170">
                <a:defRPr/>
              </a:pPr>
              <a:r>
                <a:rPr lang="en-US" sz="2400" kern="0" dirty="0" err="1">
                  <a:latin typeface="UTM Avo" panose="02040603050506020204" pitchFamily="18" charset="0"/>
                </a:rPr>
                <a:t>Nhận</a:t>
              </a:r>
              <a:r>
                <a:rPr lang="en-US" sz="2400" kern="0" dirty="0">
                  <a:latin typeface="UTM Avo" panose="02040603050506020204" pitchFamily="18" charset="0"/>
                </a:rPr>
                <a:t> </a:t>
              </a:r>
              <a:r>
                <a:rPr lang="en-US" sz="2400" kern="0" dirty="0" err="1">
                  <a:latin typeface="UTM Avo" panose="02040603050506020204" pitchFamily="18" charset="0"/>
                </a:rPr>
                <a:t>diện</a:t>
              </a:r>
              <a:r>
                <a:rPr lang="en-US" sz="2400" kern="0" dirty="0">
                  <a:latin typeface="UTM Avo" panose="02040603050506020204" pitchFamily="18" charset="0"/>
                </a:rPr>
                <a:t> </a:t>
              </a:r>
              <a:r>
                <a:rPr lang="en-US" sz="2400" kern="0" dirty="0" err="1">
                  <a:latin typeface="UTM Avo" panose="02040603050506020204" pitchFamily="18" charset="0"/>
                </a:rPr>
                <a:t>một</a:t>
              </a:r>
              <a:r>
                <a:rPr lang="en-US" sz="2400" kern="0" dirty="0">
                  <a:latin typeface="UTM Avo" panose="02040603050506020204" pitchFamily="18" charset="0"/>
                </a:rPr>
                <a:t> </a:t>
              </a:r>
              <a:r>
                <a:rPr lang="en-US" sz="2400" kern="0" dirty="0" err="1">
                  <a:latin typeface="UTM Avo" panose="02040603050506020204" pitchFamily="18" charset="0"/>
                </a:rPr>
                <a:t>số</a:t>
              </a:r>
              <a:r>
                <a:rPr lang="en-US" sz="2400" kern="0" dirty="0">
                  <a:latin typeface="UTM Avo" panose="02040603050506020204" pitchFamily="18" charset="0"/>
                </a:rPr>
                <a:t> </a:t>
              </a:r>
              <a:r>
                <a:rPr lang="en-US" sz="2400" kern="0" dirty="0" err="1">
                  <a:latin typeface="UTM Avo" panose="02040603050506020204" pitchFamily="18" charset="0"/>
                </a:rPr>
                <a:t>tình</a:t>
              </a:r>
              <a:r>
                <a:rPr lang="en-US" sz="2400" kern="0" dirty="0">
                  <a:latin typeface="UTM Avo" panose="02040603050506020204" pitchFamily="18" charset="0"/>
                </a:rPr>
                <a:t> </a:t>
              </a:r>
              <a:r>
                <a:rPr lang="en-US" sz="2400" kern="0" dirty="0" err="1">
                  <a:latin typeface="UTM Avo" panose="02040603050506020204" pitchFamily="18" charset="0"/>
                </a:rPr>
                <a:t>huống</a:t>
              </a:r>
              <a:r>
                <a:rPr lang="en-US" sz="2400" kern="0" dirty="0">
                  <a:latin typeface="UTM Avo" panose="02040603050506020204" pitchFamily="18" charset="0"/>
                </a:rPr>
                <a:t> </a:t>
              </a:r>
              <a:r>
                <a:rPr lang="en-US" sz="2400" kern="0" dirty="0" err="1">
                  <a:latin typeface="UTM Avo" panose="02040603050506020204" pitchFamily="18" charset="0"/>
                </a:rPr>
                <a:t>thay</a:t>
              </a:r>
              <a:r>
                <a:rPr lang="en-US" sz="2400" kern="0" dirty="0">
                  <a:latin typeface="UTM Avo" panose="02040603050506020204" pitchFamily="18" charset="0"/>
                </a:rPr>
                <a:t> </a:t>
              </a:r>
              <a:r>
                <a:rPr lang="en-US" sz="2400" kern="0" dirty="0" err="1">
                  <a:latin typeface="UTM Avo" panose="02040603050506020204" pitchFamily="18" charset="0"/>
                </a:rPr>
                <a:t>đổi</a:t>
              </a:r>
              <a:r>
                <a:rPr lang="en-US" sz="2400" kern="0" dirty="0">
                  <a:latin typeface="UTM Avo" panose="02040603050506020204" pitchFamily="18" charset="0"/>
                </a:rPr>
                <a:t> </a:t>
              </a:r>
              <a:r>
                <a:rPr lang="en-US" sz="2400" kern="0" dirty="0" err="1">
                  <a:latin typeface="UTM Avo" panose="02040603050506020204" pitchFamily="18" charset="0"/>
                </a:rPr>
                <a:t>trong</a:t>
              </a:r>
              <a:r>
                <a:rPr lang="en-US" sz="2400" kern="0" dirty="0">
                  <a:latin typeface="UTM Avo" panose="02040603050506020204" pitchFamily="18" charset="0"/>
                </a:rPr>
                <a:t> </a:t>
              </a:r>
              <a:r>
                <a:rPr lang="en-US" sz="2400" kern="0" dirty="0" err="1">
                  <a:latin typeface="UTM Avo" panose="02040603050506020204" pitchFamily="18" charset="0"/>
                </a:rPr>
                <a:t>cuộc</a:t>
              </a:r>
              <a:r>
                <a:rPr lang="en-US" sz="2400" kern="0" dirty="0">
                  <a:latin typeface="UTM Avo" panose="02040603050506020204" pitchFamily="18" charset="0"/>
                </a:rPr>
                <a:t> </a:t>
              </a:r>
              <a:r>
                <a:rPr lang="en-US" sz="2400" kern="0" dirty="0" err="1">
                  <a:latin typeface="UTM Avo" panose="02040603050506020204" pitchFamily="18" charset="0"/>
                </a:rPr>
                <a:t>sống</a:t>
              </a:r>
              <a:r>
                <a:rPr lang="en-US" sz="2400" kern="0" dirty="0">
                  <a:latin typeface="UTM Avo" panose="02040603050506020204" pitchFamily="18" charset="0"/>
                </a:rPr>
                <a:t>:</a:t>
              </a:r>
            </a:p>
          </p:txBody>
        </p:sp>
      </p:grpSp>
      <p:graphicFrame>
        <p:nvGraphicFramePr>
          <p:cNvPr id="11" name="Table 10">
            <a:extLst>
              <a:ext uri="{FF2B5EF4-FFF2-40B4-BE49-F238E27FC236}">
                <a16:creationId xmlns:a16="http://schemas.microsoft.com/office/drawing/2014/main" id="{B5EDCDDF-4F3C-6625-B8A4-CA2E9CEB5DAC}"/>
              </a:ext>
            </a:extLst>
          </p:cNvPr>
          <p:cNvGraphicFramePr>
            <a:graphicFrameLocks noGrp="1"/>
          </p:cNvGraphicFramePr>
          <p:nvPr>
            <p:extLst>
              <p:ext uri="{D42A27DB-BD31-4B8C-83A1-F6EECF244321}">
                <p14:modId xmlns:p14="http://schemas.microsoft.com/office/powerpoint/2010/main" val="1735213067"/>
              </p:ext>
            </p:extLst>
          </p:nvPr>
        </p:nvGraphicFramePr>
        <p:xfrm>
          <a:off x="342900" y="2583131"/>
          <a:ext cx="11506200" cy="4204159"/>
        </p:xfrm>
        <a:graphic>
          <a:graphicData uri="http://schemas.openxmlformats.org/drawingml/2006/table">
            <a:tbl>
              <a:tblPr firstRow="1" firstCol="1" bandRow="1"/>
              <a:tblGrid>
                <a:gridCol w="1828800">
                  <a:extLst>
                    <a:ext uri="{9D8B030D-6E8A-4147-A177-3AD203B41FA5}">
                      <a16:colId xmlns:a16="http://schemas.microsoft.com/office/drawing/2014/main" val="1124743322"/>
                    </a:ext>
                  </a:extLst>
                </a:gridCol>
                <a:gridCol w="3437248">
                  <a:extLst>
                    <a:ext uri="{9D8B030D-6E8A-4147-A177-3AD203B41FA5}">
                      <a16:colId xmlns:a16="http://schemas.microsoft.com/office/drawing/2014/main" val="1280716276"/>
                    </a:ext>
                  </a:extLst>
                </a:gridCol>
                <a:gridCol w="6240152">
                  <a:extLst>
                    <a:ext uri="{9D8B030D-6E8A-4147-A177-3AD203B41FA5}">
                      <a16:colId xmlns:a16="http://schemas.microsoft.com/office/drawing/2014/main" val="3402674398"/>
                    </a:ext>
                  </a:extLst>
                </a:gridCol>
              </a:tblGrid>
              <a:tr h="754045">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algn="ctr">
                        <a:lnSpc>
                          <a:spcPct val="150000"/>
                        </a:lnSpc>
                        <a:spcBef>
                          <a:spcPts val="600"/>
                        </a:spcBef>
                        <a:spcAft>
                          <a:spcPts val="0"/>
                        </a:spcAft>
                      </a:pPr>
                      <a:r>
                        <a:rPr lang="en-US" sz="2400" b="1" dirty="0" err="1">
                          <a:effectLst/>
                          <a:latin typeface="UTM Avo" panose="02040603050506020204" pitchFamily="18" charset="0"/>
                          <a:ea typeface="Calibri" panose="020F0502020204030204" pitchFamily="34" charset="0"/>
                          <a:cs typeface="Calibri" panose="020F0502020204030204" pitchFamily="34" charset="0"/>
                        </a:rPr>
                        <a:t>Lĩnh</a:t>
                      </a:r>
                      <a:r>
                        <a:rPr lang="en-US" sz="2400" b="1" dirty="0">
                          <a:effectLst/>
                          <a:latin typeface="UTM Avo" panose="02040603050506020204" pitchFamily="18" charset="0"/>
                          <a:ea typeface="Calibri" panose="020F0502020204030204" pitchFamily="34" charset="0"/>
                          <a:cs typeface="Calibri" panose="020F0502020204030204" pitchFamily="34" charset="0"/>
                        </a:rPr>
                        <a:t> </a:t>
                      </a:r>
                      <a:r>
                        <a:rPr lang="en-US" sz="2400" b="1" dirty="0" err="1">
                          <a:effectLst/>
                          <a:latin typeface="UTM Avo" panose="02040603050506020204" pitchFamily="18" charset="0"/>
                          <a:ea typeface="Calibri" panose="020F0502020204030204" pitchFamily="34" charset="0"/>
                          <a:cs typeface="Calibri" panose="020F0502020204030204" pitchFamily="34" charset="0"/>
                        </a:rPr>
                        <a:t>vực</a:t>
                      </a:r>
                      <a:endParaRPr lang="en-US" sz="2400" b="1" dirty="0">
                        <a:effectLst/>
                        <a:latin typeface="UTM Avo" panose="02040603050506020204" pitchFamily="18" charset="0"/>
                        <a:ea typeface="Calibri" panose="020F0502020204030204" pitchFamily="34" charset="0"/>
                        <a:cs typeface="Calibri" panose="020F0502020204030204" pitchFamily="34" charset="0"/>
                      </a:endParaRPr>
                    </a:p>
                  </a:txBody>
                  <a:tcPr marL="41501" marR="415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E1E1"/>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algn="ctr">
                        <a:lnSpc>
                          <a:spcPct val="150000"/>
                        </a:lnSpc>
                        <a:spcBef>
                          <a:spcPts val="600"/>
                        </a:spcBef>
                        <a:spcAft>
                          <a:spcPts val="0"/>
                        </a:spcAft>
                      </a:pPr>
                      <a:r>
                        <a:rPr lang="en-US" sz="2400" b="1" dirty="0" err="1">
                          <a:effectLst/>
                          <a:latin typeface="UTM Avo" panose="02040603050506020204" pitchFamily="18" charset="0"/>
                          <a:ea typeface="Calibri" panose="020F0502020204030204" pitchFamily="34" charset="0"/>
                          <a:cs typeface="Calibri" panose="020F0502020204030204" pitchFamily="34" charset="0"/>
                        </a:rPr>
                        <a:t>Tình</a:t>
                      </a:r>
                      <a:r>
                        <a:rPr lang="en-US" sz="2400" b="1" dirty="0">
                          <a:effectLst/>
                          <a:latin typeface="UTM Avo" panose="02040603050506020204" pitchFamily="18" charset="0"/>
                          <a:ea typeface="Calibri" panose="020F0502020204030204" pitchFamily="34" charset="0"/>
                          <a:cs typeface="Calibri" panose="020F0502020204030204" pitchFamily="34" charset="0"/>
                        </a:rPr>
                        <a:t> </a:t>
                      </a:r>
                      <a:r>
                        <a:rPr lang="en-US" sz="2400" b="1" dirty="0" err="1">
                          <a:effectLst/>
                          <a:latin typeface="UTM Avo" panose="02040603050506020204" pitchFamily="18" charset="0"/>
                          <a:ea typeface="Calibri" panose="020F0502020204030204" pitchFamily="34" charset="0"/>
                          <a:cs typeface="Calibri" panose="020F0502020204030204" pitchFamily="34" charset="0"/>
                        </a:rPr>
                        <a:t>huống</a:t>
                      </a:r>
                      <a:r>
                        <a:rPr lang="en-US" sz="2400" b="1" dirty="0">
                          <a:effectLst/>
                          <a:latin typeface="UTM Avo" panose="02040603050506020204" pitchFamily="18" charset="0"/>
                          <a:ea typeface="Calibri" panose="020F0502020204030204" pitchFamily="34" charset="0"/>
                          <a:cs typeface="Calibri" panose="020F0502020204030204" pitchFamily="34" charset="0"/>
                        </a:rPr>
                        <a:t> </a:t>
                      </a:r>
                      <a:r>
                        <a:rPr lang="en-US" sz="2400" b="1" dirty="0" err="1">
                          <a:effectLst/>
                          <a:latin typeface="UTM Avo" panose="02040603050506020204" pitchFamily="18" charset="0"/>
                          <a:ea typeface="Calibri" panose="020F0502020204030204" pitchFamily="34" charset="0"/>
                          <a:cs typeface="Calibri" panose="020F0502020204030204" pitchFamily="34" charset="0"/>
                        </a:rPr>
                        <a:t>thay</a:t>
                      </a:r>
                      <a:r>
                        <a:rPr lang="en-US" sz="2400" b="1" dirty="0">
                          <a:effectLst/>
                          <a:latin typeface="UTM Avo" panose="02040603050506020204" pitchFamily="18" charset="0"/>
                          <a:ea typeface="Calibri" panose="020F0502020204030204" pitchFamily="34" charset="0"/>
                          <a:cs typeface="Calibri" panose="020F0502020204030204" pitchFamily="34" charset="0"/>
                        </a:rPr>
                        <a:t> </a:t>
                      </a:r>
                      <a:r>
                        <a:rPr lang="en-US" sz="2400" b="1" dirty="0" err="1">
                          <a:effectLst/>
                          <a:latin typeface="UTM Avo" panose="02040603050506020204" pitchFamily="18" charset="0"/>
                          <a:ea typeface="Calibri" panose="020F0502020204030204" pitchFamily="34" charset="0"/>
                          <a:cs typeface="Calibri" panose="020F0502020204030204" pitchFamily="34" charset="0"/>
                        </a:rPr>
                        <a:t>đổi</a:t>
                      </a:r>
                      <a:endParaRPr lang="en-US" sz="2400" b="1" dirty="0">
                        <a:effectLst/>
                        <a:latin typeface="UTM Avo" panose="02040603050506020204" pitchFamily="18" charset="0"/>
                        <a:ea typeface="Calibri" panose="020F0502020204030204" pitchFamily="34" charset="0"/>
                        <a:cs typeface="Calibri" panose="020F0502020204030204" pitchFamily="34" charset="0"/>
                      </a:endParaRPr>
                    </a:p>
                  </a:txBody>
                  <a:tcPr marL="41501" marR="415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E1E1"/>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algn="ctr">
                        <a:lnSpc>
                          <a:spcPct val="150000"/>
                        </a:lnSpc>
                        <a:spcBef>
                          <a:spcPts val="600"/>
                        </a:spcBef>
                        <a:spcAft>
                          <a:spcPts val="0"/>
                        </a:spcAft>
                      </a:pPr>
                      <a:r>
                        <a:rPr lang="en-US" sz="2400" b="1" dirty="0" err="1">
                          <a:effectLst/>
                          <a:latin typeface="UTM Avo" panose="02040603050506020204" pitchFamily="18" charset="0"/>
                          <a:ea typeface="Calibri" panose="020F0502020204030204" pitchFamily="34" charset="0"/>
                          <a:cs typeface="Calibri" panose="020F0502020204030204" pitchFamily="34" charset="0"/>
                        </a:rPr>
                        <a:t>Khó</a:t>
                      </a:r>
                      <a:r>
                        <a:rPr lang="en-US" sz="2400" b="1" dirty="0">
                          <a:effectLst/>
                          <a:latin typeface="UTM Avo" panose="02040603050506020204" pitchFamily="18" charset="0"/>
                          <a:ea typeface="Calibri" panose="020F0502020204030204" pitchFamily="34" charset="0"/>
                          <a:cs typeface="Calibri" panose="020F0502020204030204" pitchFamily="34" charset="0"/>
                        </a:rPr>
                        <a:t> </a:t>
                      </a:r>
                      <a:r>
                        <a:rPr lang="en-US" sz="2400" b="1" dirty="0" err="1">
                          <a:effectLst/>
                          <a:latin typeface="UTM Avo" panose="02040603050506020204" pitchFamily="18" charset="0"/>
                          <a:ea typeface="Calibri" panose="020F0502020204030204" pitchFamily="34" charset="0"/>
                          <a:cs typeface="Calibri" panose="020F0502020204030204" pitchFamily="34" charset="0"/>
                        </a:rPr>
                        <a:t>khăn</a:t>
                      </a:r>
                      <a:endParaRPr lang="en-US" sz="2400" b="1" dirty="0">
                        <a:effectLst/>
                        <a:latin typeface="UTM Avo" panose="02040603050506020204" pitchFamily="18" charset="0"/>
                        <a:ea typeface="Calibri" panose="020F0502020204030204" pitchFamily="34" charset="0"/>
                        <a:cs typeface="Calibri" panose="020F0502020204030204" pitchFamily="34" charset="0"/>
                      </a:endParaRPr>
                    </a:p>
                  </a:txBody>
                  <a:tcPr marL="41501" marR="415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E1E1"/>
                    </a:solidFill>
                  </a:tcPr>
                </a:tc>
                <a:extLst>
                  <a:ext uri="{0D108BD9-81ED-4DB2-BD59-A6C34878D82A}">
                    <a16:rowId xmlns:a16="http://schemas.microsoft.com/office/drawing/2014/main" val="4216824239"/>
                  </a:ext>
                </a:extLst>
              </a:tr>
              <a:tr h="1725057">
                <a:tc>
                  <a:txBody>
                    <a:bodyPr/>
                    <a:lstStyle/>
                    <a:p>
                      <a:pPr marL="0" marR="0" algn="ctr">
                        <a:lnSpc>
                          <a:spcPct val="150000"/>
                        </a:lnSpc>
                        <a:spcBef>
                          <a:spcPts val="0"/>
                        </a:spcBef>
                        <a:spcAft>
                          <a:spcPts val="0"/>
                        </a:spcAft>
                      </a:pPr>
                      <a:r>
                        <a:rPr lang="en-US" sz="2400" dirty="0">
                          <a:effectLst/>
                          <a:latin typeface="UTM Avo" panose="02040603050506020204" pitchFamily="18" charset="0"/>
                          <a:ea typeface="Calibri" panose="020F0502020204030204" pitchFamily="34" charset="0"/>
                          <a:cs typeface="Calibri" panose="020F0502020204030204" pitchFamily="34" charset="0"/>
                        </a:rPr>
                        <a:t>Quan </a:t>
                      </a:r>
                      <a:r>
                        <a:rPr lang="en-US" sz="2400" dirty="0" err="1">
                          <a:effectLst/>
                          <a:latin typeface="UTM Avo" panose="02040603050506020204" pitchFamily="18" charset="0"/>
                          <a:ea typeface="Calibri" panose="020F0502020204030204" pitchFamily="34" charset="0"/>
                          <a:cs typeface="Calibri" panose="020F0502020204030204" pitchFamily="34" charset="0"/>
                        </a:rPr>
                        <a:t>hệ</a:t>
                      </a:r>
                      <a:r>
                        <a:rPr lang="en-US" sz="2400" dirty="0">
                          <a:effectLst/>
                          <a:latin typeface="UTM Avo" panose="02040603050506020204" pitchFamily="18" charset="0"/>
                          <a:ea typeface="Calibri" panose="020F0502020204030204" pitchFamily="34" charset="0"/>
                          <a:cs typeface="Calibri" panose="020F0502020204030204" pitchFamily="34" charset="0"/>
                        </a:rPr>
                        <a:t> </a:t>
                      </a:r>
                      <a:r>
                        <a:rPr lang="en-US" sz="2400" dirty="0" err="1">
                          <a:effectLst/>
                          <a:latin typeface="UTM Avo" panose="02040603050506020204" pitchFamily="18" charset="0"/>
                          <a:ea typeface="Calibri" panose="020F0502020204030204" pitchFamily="34" charset="0"/>
                          <a:cs typeface="Calibri" panose="020F0502020204030204" pitchFamily="34" charset="0"/>
                        </a:rPr>
                        <a:t>xã</a:t>
                      </a:r>
                      <a:r>
                        <a:rPr lang="en-US" sz="2400" dirty="0">
                          <a:effectLst/>
                          <a:latin typeface="UTM Avo" panose="02040603050506020204" pitchFamily="18" charset="0"/>
                          <a:ea typeface="Calibri" panose="020F0502020204030204" pitchFamily="34" charset="0"/>
                          <a:cs typeface="Calibri" panose="020F0502020204030204" pitchFamily="34" charset="0"/>
                        </a:rPr>
                        <a:t> </a:t>
                      </a:r>
                      <a:r>
                        <a:rPr lang="en-US" sz="2400" dirty="0" err="1">
                          <a:effectLst/>
                          <a:latin typeface="UTM Avo" panose="02040603050506020204" pitchFamily="18" charset="0"/>
                          <a:ea typeface="Calibri" panose="020F0502020204030204" pitchFamily="34" charset="0"/>
                          <a:cs typeface="Calibri" panose="020F0502020204030204" pitchFamily="34" charset="0"/>
                        </a:rPr>
                        <a:t>hội</a:t>
                      </a:r>
                      <a:endParaRPr lang="en-US" sz="2400" dirty="0">
                        <a:effectLst/>
                        <a:latin typeface="UTM Avo" panose="02040603050506020204" pitchFamily="18" charset="0"/>
                        <a:ea typeface="Calibri" panose="020F0502020204030204" pitchFamily="34" charset="0"/>
                        <a:cs typeface="Calibri" panose="020F0502020204030204" pitchFamily="34" charset="0"/>
                      </a:endParaRPr>
                    </a:p>
                  </a:txBody>
                  <a:tcPr marL="41501" marR="415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algn="ctr">
                        <a:lnSpc>
                          <a:spcPct val="150000"/>
                        </a:lnSpc>
                        <a:spcBef>
                          <a:spcPts val="0"/>
                        </a:spcBef>
                        <a:spcAft>
                          <a:spcPts val="0"/>
                        </a:spcAft>
                      </a:pPr>
                      <a:r>
                        <a:rPr lang="fr-FR" sz="2400" dirty="0" err="1">
                          <a:solidFill>
                            <a:srgbClr val="000000"/>
                          </a:solidFill>
                          <a:effectLst/>
                          <a:latin typeface="UTM Avo" panose="02040603050506020204" pitchFamily="18" charset="0"/>
                          <a:ea typeface="Times New Roman" panose="02020603050405020304" pitchFamily="18" charset="0"/>
                          <a:cs typeface="Calibri" panose="020F0502020204030204" pitchFamily="34" charset="0"/>
                        </a:rPr>
                        <a:t>Thay</a:t>
                      </a:r>
                      <a:r>
                        <a:rPr lang="fr-FR" sz="2400" dirty="0">
                          <a:solidFill>
                            <a:srgbClr val="000000"/>
                          </a:solidFill>
                          <a:effectLst/>
                          <a:latin typeface="UTM Avo" panose="02040603050506020204" pitchFamily="18" charset="0"/>
                          <a:ea typeface="Times New Roman" panose="02020603050405020304" pitchFamily="18" charset="0"/>
                          <a:cs typeface="Calibri" panose="020F0502020204030204" pitchFamily="34" charset="0"/>
                        </a:rPr>
                        <a:t> </a:t>
                      </a:r>
                      <a:r>
                        <a:rPr lang="fr-FR" sz="2400" dirty="0" err="1">
                          <a:solidFill>
                            <a:srgbClr val="000000"/>
                          </a:solidFill>
                          <a:effectLst/>
                          <a:latin typeface="UTM Avo" panose="02040603050506020204" pitchFamily="18" charset="0"/>
                          <a:ea typeface="Times New Roman" panose="02020603050405020304" pitchFamily="18" charset="0"/>
                          <a:cs typeface="Calibri" panose="020F0502020204030204" pitchFamily="34" charset="0"/>
                        </a:rPr>
                        <a:t>đổi</a:t>
                      </a:r>
                      <a:r>
                        <a:rPr lang="fr-FR" sz="2400" dirty="0">
                          <a:solidFill>
                            <a:srgbClr val="000000"/>
                          </a:solidFill>
                          <a:effectLst/>
                          <a:latin typeface="UTM Avo" panose="02040603050506020204" pitchFamily="18" charset="0"/>
                          <a:ea typeface="Times New Roman" panose="02020603050405020304" pitchFamily="18" charset="0"/>
                          <a:cs typeface="Calibri" panose="020F0502020204030204" pitchFamily="34" charset="0"/>
                        </a:rPr>
                        <a:t> </a:t>
                      </a:r>
                      <a:r>
                        <a:rPr lang="fr-FR" sz="2400" dirty="0" err="1">
                          <a:solidFill>
                            <a:srgbClr val="000000"/>
                          </a:solidFill>
                          <a:effectLst/>
                          <a:latin typeface="UTM Avo" panose="02040603050506020204" pitchFamily="18" charset="0"/>
                          <a:ea typeface="Times New Roman" panose="02020603050405020304" pitchFamily="18" charset="0"/>
                          <a:cs typeface="Calibri" panose="020F0502020204030204" pitchFamily="34" charset="0"/>
                        </a:rPr>
                        <a:t>trong</a:t>
                      </a:r>
                      <a:r>
                        <a:rPr lang="fr-FR" sz="2400" dirty="0">
                          <a:solidFill>
                            <a:srgbClr val="000000"/>
                          </a:solidFill>
                          <a:effectLst/>
                          <a:latin typeface="UTM Avo" panose="02040603050506020204" pitchFamily="18" charset="0"/>
                          <a:ea typeface="Times New Roman" panose="02020603050405020304" pitchFamily="18" charset="0"/>
                          <a:cs typeface="Calibri" panose="020F0502020204030204" pitchFamily="34" charset="0"/>
                        </a:rPr>
                        <a:t> </a:t>
                      </a:r>
                      <a:r>
                        <a:rPr lang="fr-FR" sz="2400" dirty="0" err="1">
                          <a:solidFill>
                            <a:srgbClr val="000000"/>
                          </a:solidFill>
                          <a:effectLst/>
                          <a:latin typeface="UTM Avo" panose="02040603050506020204" pitchFamily="18" charset="0"/>
                          <a:ea typeface="Times New Roman" panose="02020603050405020304" pitchFamily="18" charset="0"/>
                          <a:cs typeface="Calibri" panose="020F0502020204030204" pitchFamily="34" charset="0"/>
                        </a:rPr>
                        <a:t>mối</a:t>
                      </a:r>
                      <a:r>
                        <a:rPr lang="fr-FR" sz="2400" dirty="0">
                          <a:solidFill>
                            <a:srgbClr val="000000"/>
                          </a:solidFill>
                          <a:effectLst/>
                          <a:latin typeface="UTM Avo" panose="02040603050506020204" pitchFamily="18" charset="0"/>
                          <a:ea typeface="Times New Roman" panose="02020603050405020304" pitchFamily="18" charset="0"/>
                          <a:cs typeface="Calibri" panose="020F0502020204030204" pitchFamily="34" charset="0"/>
                        </a:rPr>
                        <a:t> </a:t>
                      </a:r>
                      <a:r>
                        <a:rPr lang="fr-FR" sz="2400" dirty="0" err="1">
                          <a:solidFill>
                            <a:srgbClr val="000000"/>
                          </a:solidFill>
                          <a:effectLst/>
                          <a:latin typeface="UTM Avo" panose="02040603050506020204" pitchFamily="18" charset="0"/>
                          <a:ea typeface="Times New Roman" panose="02020603050405020304" pitchFamily="18" charset="0"/>
                          <a:cs typeface="Calibri" panose="020F0502020204030204" pitchFamily="34" charset="0"/>
                        </a:rPr>
                        <a:t>quan</a:t>
                      </a:r>
                      <a:r>
                        <a:rPr lang="fr-FR" sz="2400" dirty="0">
                          <a:solidFill>
                            <a:srgbClr val="000000"/>
                          </a:solidFill>
                          <a:effectLst/>
                          <a:latin typeface="UTM Avo" panose="02040603050506020204" pitchFamily="18" charset="0"/>
                          <a:ea typeface="Times New Roman" panose="02020603050405020304" pitchFamily="18" charset="0"/>
                          <a:cs typeface="Calibri" panose="020F0502020204030204" pitchFamily="34" charset="0"/>
                        </a:rPr>
                        <a:t> </a:t>
                      </a:r>
                      <a:r>
                        <a:rPr lang="fr-FR" sz="2400" dirty="0" err="1">
                          <a:solidFill>
                            <a:srgbClr val="000000"/>
                          </a:solidFill>
                          <a:effectLst/>
                          <a:latin typeface="UTM Avo" panose="02040603050506020204" pitchFamily="18" charset="0"/>
                          <a:ea typeface="Times New Roman" panose="02020603050405020304" pitchFamily="18" charset="0"/>
                          <a:cs typeface="Calibri" panose="020F0502020204030204" pitchFamily="34" charset="0"/>
                        </a:rPr>
                        <a:t>hệ</a:t>
                      </a:r>
                      <a:r>
                        <a:rPr lang="fr-FR" sz="2400" dirty="0">
                          <a:solidFill>
                            <a:srgbClr val="000000"/>
                          </a:solidFill>
                          <a:effectLst/>
                          <a:latin typeface="UTM Avo" panose="02040603050506020204" pitchFamily="18" charset="0"/>
                          <a:ea typeface="Times New Roman" panose="02020603050405020304" pitchFamily="18" charset="0"/>
                          <a:cs typeface="Calibri" panose="020F0502020204030204" pitchFamily="34" charset="0"/>
                        </a:rPr>
                        <a:t> </a:t>
                      </a:r>
                      <a:r>
                        <a:rPr lang="fr-FR" sz="2400" dirty="0" err="1">
                          <a:solidFill>
                            <a:srgbClr val="000000"/>
                          </a:solidFill>
                          <a:effectLst/>
                          <a:latin typeface="UTM Avo" panose="02040603050506020204" pitchFamily="18" charset="0"/>
                          <a:ea typeface="Times New Roman" panose="02020603050405020304" pitchFamily="18" charset="0"/>
                          <a:cs typeface="Calibri" panose="020F0502020204030204" pitchFamily="34" charset="0"/>
                        </a:rPr>
                        <a:t>với</a:t>
                      </a:r>
                      <a:r>
                        <a:rPr lang="fr-FR" sz="2400" dirty="0">
                          <a:solidFill>
                            <a:srgbClr val="000000"/>
                          </a:solidFill>
                          <a:effectLst/>
                          <a:latin typeface="UTM Avo" panose="02040603050506020204" pitchFamily="18" charset="0"/>
                          <a:ea typeface="Times New Roman" panose="02020603050405020304" pitchFamily="18" charset="0"/>
                          <a:cs typeface="Calibri" panose="020F0502020204030204" pitchFamily="34" charset="0"/>
                        </a:rPr>
                        <a:t> </a:t>
                      </a:r>
                      <a:r>
                        <a:rPr lang="fr-FR" sz="2400" dirty="0" err="1">
                          <a:solidFill>
                            <a:srgbClr val="000000"/>
                          </a:solidFill>
                          <a:effectLst/>
                          <a:latin typeface="UTM Avo" panose="02040603050506020204" pitchFamily="18" charset="0"/>
                          <a:ea typeface="Times New Roman" panose="02020603050405020304" pitchFamily="18" charset="0"/>
                          <a:cs typeface="Calibri" panose="020F0502020204030204" pitchFamily="34" charset="0"/>
                        </a:rPr>
                        <a:t>bạn</a:t>
                      </a:r>
                      <a:r>
                        <a:rPr lang="fr-FR" sz="2400" dirty="0">
                          <a:solidFill>
                            <a:srgbClr val="000000"/>
                          </a:solidFill>
                          <a:effectLst/>
                          <a:latin typeface="UTM Avo" panose="02040603050506020204" pitchFamily="18" charset="0"/>
                          <a:ea typeface="Times New Roman" panose="02020603050405020304" pitchFamily="18" charset="0"/>
                          <a:cs typeface="Calibri" panose="020F0502020204030204" pitchFamily="34" charset="0"/>
                        </a:rPr>
                        <a:t> </a:t>
                      </a:r>
                      <a:r>
                        <a:rPr lang="fr-FR" sz="2400" dirty="0" err="1">
                          <a:solidFill>
                            <a:srgbClr val="000000"/>
                          </a:solidFill>
                          <a:effectLst/>
                          <a:latin typeface="UTM Avo" panose="02040603050506020204" pitchFamily="18" charset="0"/>
                          <a:ea typeface="Times New Roman" panose="02020603050405020304" pitchFamily="18" charset="0"/>
                          <a:cs typeface="Calibri" panose="020F0502020204030204" pitchFamily="34" charset="0"/>
                        </a:rPr>
                        <a:t>bè</a:t>
                      </a:r>
                      <a:r>
                        <a:rPr lang="fr-FR" sz="2400" dirty="0">
                          <a:solidFill>
                            <a:srgbClr val="000000"/>
                          </a:solidFill>
                          <a:effectLst/>
                          <a:latin typeface="UTM Avo" panose="02040603050506020204" pitchFamily="18" charset="0"/>
                          <a:ea typeface="Times New Roman" panose="02020603050405020304" pitchFamily="18" charset="0"/>
                          <a:cs typeface="Calibri" panose="020F0502020204030204" pitchFamily="34" charset="0"/>
                        </a:rPr>
                        <a:t>.</a:t>
                      </a:r>
                      <a:endParaRPr lang="en-US" sz="2400" dirty="0">
                        <a:effectLst/>
                        <a:latin typeface="UTM Avo" panose="02040603050506020204" pitchFamily="18" charset="0"/>
                        <a:ea typeface="Calibri" panose="020F0502020204030204" pitchFamily="34" charset="0"/>
                        <a:cs typeface="Calibri" panose="020F0502020204030204" pitchFamily="34" charset="0"/>
                      </a:endParaRPr>
                    </a:p>
                  </a:txBody>
                  <a:tcPr marL="41501" marR="415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algn="just">
                        <a:lnSpc>
                          <a:spcPct val="150000"/>
                        </a:lnSpc>
                        <a:spcBef>
                          <a:spcPts val="0"/>
                        </a:spcBef>
                        <a:spcAft>
                          <a:spcPts val="0"/>
                        </a:spcAft>
                      </a:pPr>
                      <a:r>
                        <a:rPr lang="fr-FR" sz="2400" dirty="0" err="1">
                          <a:solidFill>
                            <a:srgbClr val="000000"/>
                          </a:solidFill>
                          <a:effectLst/>
                          <a:latin typeface="UTM Avo" panose="02040603050506020204" pitchFamily="18" charset="0"/>
                          <a:ea typeface="Times New Roman" panose="02020603050405020304" pitchFamily="18" charset="0"/>
                          <a:cs typeface="Calibri" panose="020F0502020204030204" pitchFamily="34" charset="0"/>
                        </a:rPr>
                        <a:t>Cảm</a:t>
                      </a:r>
                      <a:r>
                        <a:rPr lang="fr-FR" sz="2400" dirty="0">
                          <a:solidFill>
                            <a:srgbClr val="000000"/>
                          </a:solidFill>
                          <a:effectLst/>
                          <a:latin typeface="UTM Avo" panose="02040603050506020204" pitchFamily="18" charset="0"/>
                          <a:ea typeface="Times New Roman" panose="02020603050405020304" pitchFamily="18" charset="0"/>
                          <a:cs typeface="Calibri" panose="020F0502020204030204" pitchFamily="34" charset="0"/>
                        </a:rPr>
                        <a:t> </a:t>
                      </a:r>
                      <a:r>
                        <a:rPr lang="fr-FR" sz="2400" dirty="0" err="1">
                          <a:solidFill>
                            <a:srgbClr val="000000"/>
                          </a:solidFill>
                          <a:effectLst/>
                          <a:latin typeface="UTM Avo" panose="02040603050506020204" pitchFamily="18" charset="0"/>
                          <a:ea typeface="Times New Roman" panose="02020603050405020304" pitchFamily="18" charset="0"/>
                          <a:cs typeface="Calibri" panose="020F0502020204030204" pitchFamily="34" charset="0"/>
                        </a:rPr>
                        <a:t>giác</a:t>
                      </a:r>
                      <a:r>
                        <a:rPr lang="fr-FR" sz="2400" dirty="0">
                          <a:solidFill>
                            <a:srgbClr val="000000"/>
                          </a:solidFill>
                          <a:effectLst/>
                          <a:latin typeface="UTM Avo" panose="02040603050506020204" pitchFamily="18" charset="0"/>
                          <a:ea typeface="Times New Roman" panose="02020603050405020304" pitchFamily="18" charset="0"/>
                          <a:cs typeface="Calibri" panose="020F0502020204030204" pitchFamily="34" charset="0"/>
                        </a:rPr>
                        <a:t> </a:t>
                      </a:r>
                      <a:r>
                        <a:rPr lang="fr-FR" sz="2400" dirty="0" err="1">
                          <a:solidFill>
                            <a:srgbClr val="000000"/>
                          </a:solidFill>
                          <a:effectLst/>
                          <a:latin typeface="UTM Avo" panose="02040603050506020204" pitchFamily="18" charset="0"/>
                          <a:ea typeface="Times New Roman" panose="02020603050405020304" pitchFamily="18" charset="0"/>
                          <a:cs typeface="Calibri" panose="020F0502020204030204" pitchFamily="34" charset="0"/>
                        </a:rPr>
                        <a:t>cô</a:t>
                      </a:r>
                      <a:r>
                        <a:rPr lang="fr-FR" sz="2400" dirty="0">
                          <a:solidFill>
                            <a:srgbClr val="000000"/>
                          </a:solidFill>
                          <a:effectLst/>
                          <a:latin typeface="UTM Avo" panose="02040603050506020204" pitchFamily="18" charset="0"/>
                          <a:ea typeface="Times New Roman" panose="02020603050405020304" pitchFamily="18" charset="0"/>
                          <a:cs typeface="Calibri" panose="020F0502020204030204" pitchFamily="34" charset="0"/>
                        </a:rPr>
                        <a:t> </a:t>
                      </a:r>
                      <a:r>
                        <a:rPr lang="fr-FR" sz="2400" dirty="0" err="1">
                          <a:solidFill>
                            <a:srgbClr val="000000"/>
                          </a:solidFill>
                          <a:effectLst/>
                          <a:latin typeface="UTM Avo" panose="02040603050506020204" pitchFamily="18" charset="0"/>
                          <a:ea typeface="Times New Roman" panose="02020603050405020304" pitchFamily="18" charset="0"/>
                          <a:cs typeface="Calibri" panose="020F0502020204030204" pitchFamily="34" charset="0"/>
                        </a:rPr>
                        <a:t>đơn</a:t>
                      </a:r>
                      <a:r>
                        <a:rPr lang="fr-FR" sz="2400" dirty="0">
                          <a:solidFill>
                            <a:srgbClr val="000000"/>
                          </a:solidFill>
                          <a:effectLst/>
                          <a:latin typeface="UTM Avo" panose="02040603050506020204" pitchFamily="18" charset="0"/>
                          <a:ea typeface="Times New Roman" panose="02020603050405020304" pitchFamily="18" charset="0"/>
                          <a:cs typeface="Calibri" panose="020F0502020204030204" pitchFamily="34" charset="0"/>
                        </a:rPr>
                        <a:t>, </a:t>
                      </a:r>
                      <a:r>
                        <a:rPr lang="fr-FR" sz="2400" dirty="0" err="1">
                          <a:solidFill>
                            <a:srgbClr val="000000"/>
                          </a:solidFill>
                          <a:effectLst/>
                          <a:latin typeface="UTM Avo" panose="02040603050506020204" pitchFamily="18" charset="0"/>
                          <a:ea typeface="Times New Roman" panose="02020603050405020304" pitchFamily="18" charset="0"/>
                          <a:cs typeface="Calibri" panose="020F0502020204030204" pitchFamily="34" charset="0"/>
                        </a:rPr>
                        <a:t>khó</a:t>
                      </a:r>
                      <a:r>
                        <a:rPr lang="fr-FR" sz="2400" dirty="0">
                          <a:solidFill>
                            <a:srgbClr val="000000"/>
                          </a:solidFill>
                          <a:effectLst/>
                          <a:latin typeface="UTM Avo" panose="02040603050506020204" pitchFamily="18" charset="0"/>
                          <a:ea typeface="Times New Roman" panose="02020603050405020304" pitchFamily="18" charset="0"/>
                          <a:cs typeface="Calibri" panose="020F0502020204030204" pitchFamily="34" charset="0"/>
                        </a:rPr>
                        <a:t> </a:t>
                      </a:r>
                      <a:r>
                        <a:rPr lang="fr-FR" sz="2400" dirty="0" err="1">
                          <a:solidFill>
                            <a:srgbClr val="000000"/>
                          </a:solidFill>
                          <a:effectLst/>
                          <a:latin typeface="UTM Avo" panose="02040603050506020204" pitchFamily="18" charset="0"/>
                          <a:ea typeface="Times New Roman" panose="02020603050405020304" pitchFamily="18" charset="0"/>
                          <a:cs typeface="Calibri" panose="020F0502020204030204" pitchFamily="34" charset="0"/>
                        </a:rPr>
                        <a:t>khăn</a:t>
                      </a:r>
                      <a:r>
                        <a:rPr lang="fr-FR" sz="2400" dirty="0">
                          <a:solidFill>
                            <a:srgbClr val="000000"/>
                          </a:solidFill>
                          <a:effectLst/>
                          <a:latin typeface="UTM Avo" panose="02040603050506020204" pitchFamily="18" charset="0"/>
                          <a:ea typeface="Times New Roman" panose="02020603050405020304" pitchFamily="18" charset="0"/>
                          <a:cs typeface="Calibri" panose="020F0502020204030204" pitchFamily="34" charset="0"/>
                        </a:rPr>
                        <a:t> </a:t>
                      </a:r>
                      <a:r>
                        <a:rPr lang="fr-FR" sz="2400" dirty="0" err="1">
                          <a:solidFill>
                            <a:srgbClr val="000000"/>
                          </a:solidFill>
                          <a:effectLst/>
                          <a:latin typeface="UTM Avo" panose="02040603050506020204" pitchFamily="18" charset="0"/>
                          <a:ea typeface="Times New Roman" panose="02020603050405020304" pitchFamily="18" charset="0"/>
                          <a:cs typeface="Calibri" panose="020F0502020204030204" pitchFamily="34" charset="0"/>
                        </a:rPr>
                        <a:t>trong</a:t>
                      </a:r>
                      <a:r>
                        <a:rPr lang="fr-FR" sz="2400" dirty="0">
                          <a:solidFill>
                            <a:srgbClr val="000000"/>
                          </a:solidFill>
                          <a:effectLst/>
                          <a:latin typeface="UTM Avo" panose="02040603050506020204" pitchFamily="18" charset="0"/>
                          <a:ea typeface="Times New Roman" panose="02020603050405020304" pitchFamily="18" charset="0"/>
                          <a:cs typeface="Calibri" panose="020F0502020204030204" pitchFamily="34" charset="0"/>
                        </a:rPr>
                        <a:t> </a:t>
                      </a:r>
                      <a:r>
                        <a:rPr lang="fr-FR" sz="2400" dirty="0" err="1">
                          <a:solidFill>
                            <a:srgbClr val="000000"/>
                          </a:solidFill>
                          <a:effectLst/>
                          <a:latin typeface="UTM Avo" panose="02040603050506020204" pitchFamily="18" charset="0"/>
                          <a:ea typeface="Times New Roman" panose="02020603050405020304" pitchFamily="18" charset="0"/>
                          <a:cs typeface="Calibri" panose="020F0502020204030204" pitchFamily="34" charset="0"/>
                        </a:rPr>
                        <a:t>việc</a:t>
                      </a:r>
                      <a:r>
                        <a:rPr lang="fr-FR" sz="2400" dirty="0">
                          <a:solidFill>
                            <a:srgbClr val="000000"/>
                          </a:solidFill>
                          <a:effectLst/>
                          <a:latin typeface="UTM Avo" panose="02040603050506020204" pitchFamily="18" charset="0"/>
                          <a:ea typeface="Times New Roman" panose="02020603050405020304" pitchFamily="18" charset="0"/>
                          <a:cs typeface="Calibri" panose="020F0502020204030204" pitchFamily="34" charset="0"/>
                        </a:rPr>
                        <a:t> </a:t>
                      </a:r>
                      <a:r>
                        <a:rPr lang="fr-FR" sz="2400" dirty="0" err="1">
                          <a:solidFill>
                            <a:srgbClr val="000000"/>
                          </a:solidFill>
                          <a:effectLst/>
                          <a:latin typeface="UTM Avo" panose="02040603050506020204" pitchFamily="18" charset="0"/>
                          <a:ea typeface="Times New Roman" panose="02020603050405020304" pitchFamily="18" charset="0"/>
                          <a:cs typeface="Calibri" panose="020F0502020204030204" pitchFamily="34" charset="0"/>
                        </a:rPr>
                        <a:t>xây</a:t>
                      </a:r>
                      <a:r>
                        <a:rPr lang="fr-FR" sz="2400" dirty="0">
                          <a:solidFill>
                            <a:srgbClr val="000000"/>
                          </a:solidFill>
                          <a:effectLst/>
                          <a:latin typeface="UTM Avo" panose="02040603050506020204" pitchFamily="18" charset="0"/>
                          <a:ea typeface="Times New Roman" panose="02020603050405020304" pitchFamily="18" charset="0"/>
                          <a:cs typeface="Calibri" panose="020F0502020204030204" pitchFamily="34" charset="0"/>
                        </a:rPr>
                        <a:t> </a:t>
                      </a:r>
                      <a:r>
                        <a:rPr lang="fr-FR" sz="2400" dirty="0" err="1">
                          <a:solidFill>
                            <a:srgbClr val="000000"/>
                          </a:solidFill>
                          <a:effectLst/>
                          <a:latin typeface="UTM Avo" panose="02040603050506020204" pitchFamily="18" charset="0"/>
                          <a:ea typeface="Times New Roman" panose="02020603050405020304" pitchFamily="18" charset="0"/>
                          <a:cs typeface="Calibri" panose="020F0502020204030204" pitchFamily="34" charset="0"/>
                        </a:rPr>
                        <a:t>dựng</a:t>
                      </a:r>
                      <a:r>
                        <a:rPr lang="fr-FR" sz="2400" dirty="0">
                          <a:solidFill>
                            <a:srgbClr val="000000"/>
                          </a:solidFill>
                          <a:effectLst/>
                          <a:latin typeface="UTM Avo" panose="02040603050506020204" pitchFamily="18" charset="0"/>
                          <a:ea typeface="Times New Roman" panose="02020603050405020304" pitchFamily="18" charset="0"/>
                          <a:cs typeface="Calibri" panose="020F0502020204030204" pitchFamily="34" charset="0"/>
                        </a:rPr>
                        <a:t> </a:t>
                      </a:r>
                      <a:r>
                        <a:rPr lang="fr-FR" sz="2400" dirty="0" err="1">
                          <a:solidFill>
                            <a:srgbClr val="000000"/>
                          </a:solidFill>
                          <a:effectLst/>
                          <a:latin typeface="UTM Avo" panose="02040603050506020204" pitchFamily="18" charset="0"/>
                          <a:ea typeface="Times New Roman" panose="02020603050405020304" pitchFamily="18" charset="0"/>
                          <a:cs typeface="Calibri" panose="020F0502020204030204" pitchFamily="34" charset="0"/>
                        </a:rPr>
                        <a:t>lại</a:t>
                      </a:r>
                      <a:r>
                        <a:rPr lang="fr-FR" sz="2400" dirty="0">
                          <a:solidFill>
                            <a:srgbClr val="000000"/>
                          </a:solidFill>
                          <a:effectLst/>
                          <a:latin typeface="UTM Avo" panose="02040603050506020204" pitchFamily="18" charset="0"/>
                          <a:ea typeface="Times New Roman" panose="02020603050405020304" pitchFamily="18" charset="0"/>
                          <a:cs typeface="Calibri" panose="020F0502020204030204" pitchFamily="34" charset="0"/>
                        </a:rPr>
                        <a:t> </a:t>
                      </a:r>
                      <a:r>
                        <a:rPr lang="fr-FR" sz="2400" dirty="0" err="1">
                          <a:solidFill>
                            <a:srgbClr val="000000"/>
                          </a:solidFill>
                          <a:effectLst/>
                          <a:latin typeface="UTM Avo" panose="02040603050506020204" pitchFamily="18" charset="0"/>
                          <a:ea typeface="Times New Roman" panose="02020603050405020304" pitchFamily="18" charset="0"/>
                          <a:cs typeface="Calibri" panose="020F0502020204030204" pitchFamily="34" charset="0"/>
                        </a:rPr>
                        <a:t>mối</a:t>
                      </a:r>
                      <a:r>
                        <a:rPr lang="fr-FR" sz="2400" dirty="0">
                          <a:solidFill>
                            <a:srgbClr val="000000"/>
                          </a:solidFill>
                          <a:effectLst/>
                          <a:latin typeface="UTM Avo" panose="02040603050506020204" pitchFamily="18" charset="0"/>
                          <a:ea typeface="Times New Roman" panose="02020603050405020304" pitchFamily="18" charset="0"/>
                          <a:cs typeface="Calibri" panose="020F0502020204030204" pitchFamily="34" charset="0"/>
                        </a:rPr>
                        <a:t> </a:t>
                      </a:r>
                      <a:r>
                        <a:rPr lang="fr-FR" sz="2400" dirty="0" err="1">
                          <a:solidFill>
                            <a:srgbClr val="000000"/>
                          </a:solidFill>
                          <a:effectLst/>
                          <a:latin typeface="UTM Avo" panose="02040603050506020204" pitchFamily="18" charset="0"/>
                          <a:ea typeface="Times New Roman" panose="02020603050405020304" pitchFamily="18" charset="0"/>
                          <a:cs typeface="Calibri" panose="020F0502020204030204" pitchFamily="34" charset="0"/>
                        </a:rPr>
                        <a:t>quan</a:t>
                      </a:r>
                      <a:r>
                        <a:rPr lang="fr-FR" sz="2400" dirty="0">
                          <a:solidFill>
                            <a:srgbClr val="000000"/>
                          </a:solidFill>
                          <a:effectLst/>
                          <a:latin typeface="UTM Avo" panose="02040603050506020204" pitchFamily="18" charset="0"/>
                          <a:ea typeface="Times New Roman" panose="02020603050405020304" pitchFamily="18" charset="0"/>
                          <a:cs typeface="Calibri" panose="020F0502020204030204" pitchFamily="34" charset="0"/>
                        </a:rPr>
                        <a:t> </a:t>
                      </a:r>
                      <a:r>
                        <a:rPr lang="fr-FR" sz="2400" dirty="0" err="1">
                          <a:solidFill>
                            <a:srgbClr val="000000"/>
                          </a:solidFill>
                          <a:effectLst/>
                          <a:latin typeface="UTM Avo" panose="02040603050506020204" pitchFamily="18" charset="0"/>
                          <a:ea typeface="Times New Roman" panose="02020603050405020304" pitchFamily="18" charset="0"/>
                          <a:cs typeface="Calibri" panose="020F0502020204030204" pitchFamily="34" charset="0"/>
                        </a:rPr>
                        <a:t>hệ</a:t>
                      </a:r>
                      <a:r>
                        <a:rPr lang="fr-FR" sz="2400" dirty="0">
                          <a:solidFill>
                            <a:srgbClr val="000000"/>
                          </a:solidFill>
                          <a:effectLst/>
                          <a:latin typeface="UTM Avo" panose="02040603050506020204" pitchFamily="18" charset="0"/>
                          <a:ea typeface="Times New Roman" panose="02020603050405020304" pitchFamily="18" charset="0"/>
                          <a:cs typeface="Calibri" panose="020F0502020204030204" pitchFamily="34" charset="0"/>
                        </a:rPr>
                        <a:t>, </a:t>
                      </a:r>
                      <a:r>
                        <a:rPr lang="fr-FR" sz="2400" dirty="0" err="1">
                          <a:solidFill>
                            <a:srgbClr val="000000"/>
                          </a:solidFill>
                          <a:effectLst/>
                          <a:latin typeface="UTM Avo" panose="02040603050506020204" pitchFamily="18" charset="0"/>
                          <a:ea typeface="Times New Roman" panose="02020603050405020304" pitchFamily="18" charset="0"/>
                          <a:cs typeface="Calibri" panose="020F0502020204030204" pitchFamily="34" charset="0"/>
                        </a:rPr>
                        <a:t>sự</a:t>
                      </a:r>
                      <a:r>
                        <a:rPr lang="fr-FR" sz="2400" dirty="0">
                          <a:solidFill>
                            <a:srgbClr val="000000"/>
                          </a:solidFill>
                          <a:effectLst/>
                          <a:latin typeface="UTM Avo" panose="02040603050506020204" pitchFamily="18" charset="0"/>
                          <a:ea typeface="Times New Roman" panose="02020603050405020304" pitchFamily="18" charset="0"/>
                          <a:cs typeface="Calibri" panose="020F0502020204030204" pitchFamily="34" charset="0"/>
                        </a:rPr>
                        <a:t> </a:t>
                      </a:r>
                      <a:r>
                        <a:rPr lang="fr-FR" sz="2400" dirty="0" err="1">
                          <a:solidFill>
                            <a:srgbClr val="000000"/>
                          </a:solidFill>
                          <a:effectLst/>
                          <a:latin typeface="UTM Avo" panose="02040603050506020204" pitchFamily="18" charset="0"/>
                          <a:ea typeface="Times New Roman" panose="02020603050405020304" pitchFamily="18" charset="0"/>
                          <a:cs typeface="Calibri" panose="020F0502020204030204" pitchFamily="34" charset="0"/>
                        </a:rPr>
                        <a:t>mất</a:t>
                      </a:r>
                      <a:r>
                        <a:rPr lang="fr-FR" sz="2400" dirty="0">
                          <a:solidFill>
                            <a:srgbClr val="000000"/>
                          </a:solidFill>
                          <a:effectLst/>
                          <a:latin typeface="UTM Avo" panose="02040603050506020204" pitchFamily="18" charset="0"/>
                          <a:ea typeface="Times New Roman" panose="02020603050405020304" pitchFamily="18" charset="0"/>
                          <a:cs typeface="Calibri" panose="020F0502020204030204" pitchFamily="34" charset="0"/>
                        </a:rPr>
                        <a:t> </a:t>
                      </a:r>
                      <a:r>
                        <a:rPr lang="fr-FR" sz="2400" dirty="0" err="1">
                          <a:solidFill>
                            <a:srgbClr val="000000"/>
                          </a:solidFill>
                          <a:effectLst/>
                          <a:latin typeface="UTM Avo" panose="02040603050506020204" pitchFamily="18" charset="0"/>
                          <a:ea typeface="Times New Roman" panose="02020603050405020304" pitchFamily="18" charset="0"/>
                          <a:cs typeface="Calibri" panose="020F0502020204030204" pitchFamily="34" charset="0"/>
                        </a:rPr>
                        <a:t>cân</a:t>
                      </a:r>
                      <a:r>
                        <a:rPr lang="fr-FR" sz="2400" dirty="0">
                          <a:solidFill>
                            <a:srgbClr val="000000"/>
                          </a:solidFill>
                          <a:effectLst/>
                          <a:latin typeface="UTM Avo" panose="02040603050506020204" pitchFamily="18" charset="0"/>
                          <a:ea typeface="Times New Roman" panose="02020603050405020304" pitchFamily="18" charset="0"/>
                          <a:cs typeface="Calibri" panose="020F0502020204030204" pitchFamily="34" charset="0"/>
                        </a:rPr>
                        <a:t> </a:t>
                      </a:r>
                      <a:r>
                        <a:rPr lang="fr-FR" sz="2400" dirty="0" err="1">
                          <a:solidFill>
                            <a:srgbClr val="000000"/>
                          </a:solidFill>
                          <a:effectLst/>
                          <a:latin typeface="UTM Avo" panose="02040603050506020204" pitchFamily="18" charset="0"/>
                          <a:ea typeface="Times New Roman" panose="02020603050405020304" pitchFamily="18" charset="0"/>
                          <a:cs typeface="Calibri" panose="020F0502020204030204" pitchFamily="34" charset="0"/>
                        </a:rPr>
                        <a:t>bằng</a:t>
                      </a:r>
                      <a:r>
                        <a:rPr lang="fr-FR" sz="2400" dirty="0">
                          <a:solidFill>
                            <a:srgbClr val="000000"/>
                          </a:solidFill>
                          <a:effectLst/>
                          <a:latin typeface="UTM Avo" panose="02040603050506020204" pitchFamily="18" charset="0"/>
                          <a:ea typeface="Times New Roman" panose="02020603050405020304" pitchFamily="18" charset="0"/>
                          <a:cs typeface="Calibri" panose="020F0502020204030204" pitchFamily="34" charset="0"/>
                        </a:rPr>
                        <a:t> </a:t>
                      </a:r>
                      <a:r>
                        <a:rPr lang="fr-FR" sz="2400" dirty="0" err="1">
                          <a:solidFill>
                            <a:srgbClr val="000000"/>
                          </a:solidFill>
                          <a:effectLst/>
                          <a:latin typeface="UTM Avo" panose="02040603050506020204" pitchFamily="18" charset="0"/>
                          <a:ea typeface="Times New Roman" panose="02020603050405020304" pitchFamily="18" charset="0"/>
                          <a:cs typeface="Calibri" panose="020F0502020204030204" pitchFamily="34" charset="0"/>
                        </a:rPr>
                        <a:t>trong</a:t>
                      </a:r>
                      <a:r>
                        <a:rPr lang="fr-FR" sz="2400" dirty="0">
                          <a:solidFill>
                            <a:srgbClr val="000000"/>
                          </a:solidFill>
                          <a:effectLst/>
                          <a:latin typeface="UTM Avo" panose="02040603050506020204" pitchFamily="18" charset="0"/>
                          <a:ea typeface="Times New Roman" panose="02020603050405020304" pitchFamily="18" charset="0"/>
                          <a:cs typeface="Calibri" panose="020F0502020204030204" pitchFamily="34" charset="0"/>
                        </a:rPr>
                        <a:t> </a:t>
                      </a:r>
                      <a:r>
                        <a:rPr lang="fr-FR" sz="2400" dirty="0" err="1">
                          <a:solidFill>
                            <a:srgbClr val="000000"/>
                          </a:solidFill>
                          <a:effectLst/>
                          <a:latin typeface="UTM Avo" panose="02040603050506020204" pitchFamily="18" charset="0"/>
                          <a:ea typeface="Times New Roman" panose="02020603050405020304" pitchFamily="18" charset="0"/>
                          <a:cs typeface="Calibri" panose="020F0502020204030204" pitchFamily="34" charset="0"/>
                        </a:rPr>
                        <a:t>cuộc</a:t>
                      </a:r>
                      <a:r>
                        <a:rPr lang="fr-FR" sz="2400" dirty="0">
                          <a:solidFill>
                            <a:srgbClr val="000000"/>
                          </a:solidFill>
                          <a:effectLst/>
                          <a:latin typeface="UTM Avo" panose="02040603050506020204" pitchFamily="18" charset="0"/>
                          <a:ea typeface="Times New Roman" panose="02020603050405020304" pitchFamily="18" charset="0"/>
                          <a:cs typeface="Calibri" panose="020F0502020204030204" pitchFamily="34" charset="0"/>
                        </a:rPr>
                        <a:t> </a:t>
                      </a:r>
                      <a:r>
                        <a:rPr lang="fr-FR" sz="2400" dirty="0" err="1">
                          <a:solidFill>
                            <a:srgbClr val="000000"/>
                          </a:solidFill>
                          <a:effectLst/>
                          <a:latin typeface="UTM Avo" panose="02040603050506020204" pitchFamily="18" charset="0"/>
                          <a:ea typeface="Times New Roman" panose="02020603050405020304" pitchFamily="18" charset="0"/>
                          <a:cs typeface="Calibri" panose="020F0502020204030204" pitchFamily="34" charset="0"/>
                        </a:rPr>
                        <a:t>sống</a:t>
                      </a:r>
                      <a:r>
                        <a:rPr lang="fr-FR" sz="2400" dirty="0">
                          <a:solidFill>
                            <a:srgbClr val="000000"/>
                          </a:solidFill>
                          <a:effectLst/>
                          <a:latin typeface="UTM Avo" panose="02040603050506020204" pitchFamily="18" charset="0"/>
                          <a:ea typeface="Times New Roman" panose="02020603050405020304" pitchFamily="18" charset="0"/>
                          <a:cs typeface="Calibri" panose="020F0502020204030204" pitchFamily="34" charset="0"/>
                        </a:rPr>
                        <a:t> </a:t>
                      </a:r>
                      <a:r>
                        <a:rPr lang="fr-FR" sz="2400" dirty="0" err="1">
                          <a:solidFill>
                            <a:srgbClr val="000000"/>
                          </a:solidFill>
                          <a:effectLst/>
                          <a:latin typeface="UTM Avo" panose="02040603050506020204" pitchFamily="18" charset="0"/>
                          <a:ea typeface="Times New Roman" panose="02020603050405020304" pitchFamily="18" charset="0"/>
                          <a:cs typeface="Calibri" panose="020F0502020204030204" pitchFamily="34" charset="0"/>
                        </a:rPr>
                        <a:t>xã</a:t>
                      </a:r>
                      <a:r>
                        <a:rPr lang="fr-FR" sz="2400" dirty="0">
                          <a:solidFill>
                            <a:srgbClr val="000000"/>
                          </a:solidFill>
                          <a:effectLst/>
                          <a:latin typeface="UTM Avo" panose="02040603050506020204" pitchFamily="18" charset="0"/>
                          <a:ea typeface="Times New Roman" panose="02020603050405020304" pitchFamily="18" charset="0"/>
                          <a:cs typeface="Calibri" panose="020F0502020204030204" pitchFamily="34" charset="0"/>
                        </a:rPr>
                        <a:t> </a:t>
                      </a:r>
                      <a:r>
                        <a:rPr lang="fr-FR" sz="2400" dirty="0" err="1">
                          <a:solidFill>
                            <a:srgbClr val="000000"/>
                          </a:solidFill>
                          <a:effectLst/>
                          <a:latin typeface="UTM Avo" panose="02040603050506020204" pitchFamily="18" charset="0"/>
                          <a:ea typeface="Times New Roman" panose="02020603050405020304" pitchFamily="18" charset="0"/>
                          <a:cs typeface="Calibri" panose="020F0502020204030204" pitchFamily="34" charset="0"/>
                        </a:rPr>
                        <a:t>hội</a:t>
                      </a:r>
                      <a:r>
                        <a:rPr lang="fr-FR" sz="2400" dirty="0">
                          <a:solidFill>
                            <a:srgbClr val="000000"/>
                          </a:solidFill>
                          <a:effectLst/>
                          <a:latin typeface="UTM Avo" panose="02040603050506020204" pitchFamily="18" charset="0"/>
                          <a:ea typeface="Times New Roman" panose="02020603050405020304" pitchFamily="18" charset="0"/>
                          <a:cs typeface="Calibri" panose="020F0502020204030204" pitchFamily="34" charset="0"/>
                        </a:rPr>
                        <a:t>.</a:t>
                      </a:r>
                      <a:endParaRPr lang="en-US" sz="2400" dirty="0">
                        <a:effectLst/>
                        <a:latin typeface="UTM Avo" panose="02040603050506020204" pitchFamily="18" charset="0"/>
                        <a:ea typeface="Calibri" panose="020F0502020204030204" pitchFamily="34" charset="0"/>
                        <a:cs typeface="Calibri" panose="020F0502020204030204" pitchFamily="34" charset="0"/>
                      </a:endParaRPr>
                    </a:p>
                  </a:txBody>
                  <a:tcPr marL="41501" marR="415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757160162"/>
                  </a:ext>
                </a:extLst>
              </a:tr>
              <a:tr h="1725057">
                <a:tc>
                  <a:txBody>
                    <a:bodyPr/>
                    <a:lstStyle/>
                    <a:p>
                      <a:pPr marL="0" marR="0" algn="ctr">
                        <a:lnSpc>
                          <a:spcPct val="150000"/>
                        </a:lnSpc>
                        <a:spcBef>
                          <a:spcPts val="0"/>
                        </a:spcBef>
                        <a:spcAft>
                          <a:spcPts val="0"/>
                        </a:spcAft>
                      </a:pPr>
                      <a:r>
                        <a:rPr lang="en-US" sz="2400" dirty="0" err="1">
                          <a:effectLst/>
                          <a:latin typeface="UTM Avo" panose="02040603050506020204" pitchFamily="18" charset="0"/>
                          <a:ea typeface="Calibri" panose="020F0502020204030204" pitchFamily="34" charset="0"/>
                          <a:cs typeface="Calibri" panose="020F0502020204030204" pitchFamily="34" charset="0"/>
                        </a:rPr>
                        <a:t>Tài</a:t>
                      </a:r>
                      <a:r>
                        <a:rPr lang="en-US" sz="2400" dirty="0">
                          <a:effectLst/>
                          <a:latin typeface="UTM Avo" panose="02040603050506020204" pitchFamily="18" charset="0"/>
                          <a:ea typeface="Calibri" panose="020F0502020204030204" pitchFamily="34" charset="0"/>
                          <a:cs typeface="Calibri" panose="020F0502020204030204" pitchFamily="34" charset="0"/>
                        </a:rPr>
                        <a:t> </a:t>
                      </a:r>
                      <a:r>
                        <a:rPr lang="en-US" sz="2400" dirty="0" err="1">
                          <a:effectLst/>
                          <a:latin typeface="UTM Avo" panose="02040603050506020204" pitchFamily="18" charset="0"/>
                          <a:ea typeface="Calibri" panose="020F0502020204030204" pitchFamily="34" charset="0"/>
                          <a:cs typeface="Calibri" panose="020F0502020204030204" pitchFamily="34" charset="0"/>
                        </a:rPr>
                        <a:t>chính</a:t>
                      </a:r>
                      <a:endParaRPr lang="en-US" sz="2400" dirty="0">
                        <a:effectLst/>
                        <a:latin typeface="UTM Avo" panose="02040603050506020204" pitchFamily="18" charset="0"/>
                        <a:ea typeface="Calibri" panose="020F0502020204030204" pitchFamily="34" charset="0"/>
                        <a:cs typeface="Calibri" panose="020F0502020204030204" pitchFamily="34" charset="0"/>
                      </a:endParaRPr>
                    </a:p>
                  </a:txBody>
                  <a:tcPr marL="41501" marR="415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algn="ctr">
                        <a:lnSpc>
                          <a:spcPct val="150000"/>
                        </a:lnSpc>
                        <a:spcBef>
                          <a:spcPts val="0"/>
                        </a:spcBef>
                        <a:spcAft>
                          <a:spcPts val="0"/>
                        </a:spcAft>
                      </a:pPr>
                      <a:r>
                        <a:rPr lang="fr-FR" sz="2400" dirty="0" err="1">
                          <a:solidFill>
                            <a:srgbClr val="000000"/>
                          </a:solidFill>
                          <a:effectLst/>
                          <a:latin typeface="UTM Avo" panose="02040603050506020204" pitchFamily="18" charset="0"/>
                          <a:ea typeface="Times New Roman" panose="02020603050405020304" pitchFamily="18" charset="0"/>
                          <a:cs typeface="Calibri" panose="020F0502020204030204" pitchFamily="34" charset="0"/>
                        </a:rPr>
                        <a:t>Gặp</a:t>
                      </a:r>
                      <a:r>
                        <a:rPr lang="fr-FR" sz="2400" dirty="0">
                          <a:solidFill>
                            <a:srgbClr val="000000"/>
                          </a:solidFill>
                          <a:effectLst/>
                          <a:latin typeface="UTM Avo" panose="02040603050506020204" pitchFamily="18" charset="0"/>
                          <a:ea typeface="Times New Roman" panose="02020603050405020304" pitchFamily="18" charset="0"/>
                          <a:cs typeface="Calibri" panose="020F0502020204030204" pitchFamily="34" charset="0"/>
                        </a:rPr>
                        <a:t> </a:t>
                      </a:r>
                      <a:r>
                        <a:rPr lang="fr-FR" sz="2400" dirty="0" err="1">
                          <a:solidFill>
                            <a:srgbClr val="000000"/>
                          </a:solidFill>
                          <a:effectLst/>
                          <a:latin typeface="UTM Avo" panose="02040603050506020204" pitchFamily="18" charset="0"/>
                          <a:ea typeface="Times New Roman" panose="02020603050405020304" pitchFamily="18" charset="0"/>
                          <a:cs typeface="Calibri" panose="020F0502020204030204" pitchFamily="34" charset="0"/>
                        </a:rPr>
                        <a:t>khó</a:t>
                      </a:r>
                      <a:r>
                        <a:rPr lang="fr-FR" sz="2400" dirty="0">
                          <a:solidFill>
                            <a:srgbClr val="000000"/>
                          </a:solidFill>
                          <a:effectLst/>
                          <a:latin typeface="UTM Avo" panose="02040603050506020204" pitchFamily="18" charset="0"/>
                          <a:ea typeface="Times New Roman" panose="02020603050405020304" pitchFamily="18" charset="0"/>
                          <a:cs typeface="Calibri" panose="020F0502020204030204" pitchFamily="34" charset="0"/>
                        </a:rPr>
                        <a:t> </a:t>
                      </a:r>
                      <a:r>
                        <a:rPr lang="fr-FR" sz="2400" dirty="0" err="1">
                          <a:solidFill>
                            <a:srgbClr val="000000"/>
                          </a:solidFill>
                          <a:effectLst/>
                          <a:latin typeface="UTM Avo" panose="02040603050506020204" pitchFamily="18" charset="0"/>
                          <a:ea typeface="Times New Roman" panose="02020603050405020304" pitchFamily="18" charset="0"/>
                          <a:cs typeface="Calibri" panose="020F0502020204030204" pitchFamily="34" charset="0"/>
                        </a:rPr>
                        <a:t>khăn</a:t>
                      </a:r>
                      <a:r>
                        <a:rPr lang="fr-FR" sz="2400" dirty="0">
                          <a:solidFill>
                            <a:srgbClr val="000000"/>
                          </a:solidFill>
                          <a:effectLst/>
                          <a:latin typeface="UTM Avo" panose="02040603050506020204" pitchFamily="18" charset="0"/>
                          <a:ea typeface="Times New Roman" panose="02020603050405020304" pitchFamily="18" charset="0"/>
                          <a:cs typeface="Calibri" panose="020F0502020204030204" pitchFamily="34" charset="0"/>
                        </a:rPr>
                        <a:t> </a:t>
                      </a:r>
                    </a:p>
                    <a:p>
                      <a:pPr marL="0" marR="0" algn="ctr">
                        <a:lnSpc>
                          <a:spcPct val="150000"/>
                        </a:lnSpc>
                        <a:spcBef>
                          <a:spcPts val="0"/>
                        </a:spcBef>
                        <a:spcAft>
                          <a:spcPts val="0"/>
                        </a:spcAft>
                      </a:pPr>
                      <a:r>
                        <a:rPr lang="fr-FR" sz="2400" dirty="0" err="1">
                          <a:solidFill>
                            <a:srgbClr val="000000"/>
                          </a:solidFill>
                          <a:effectLst/>
                          <a:latin typeface="UTM Avo" panose="02040603050506020204" pitchFamily="18" charset="0"/>
                          <a:ea typeface="Times New Roman" panose="02020603050405020304" pitchFamily="18" charset="0"/>
                          <a:cs typeface="Calibri" panose="020F0502020204030204" pitchFamily="34" charset="0"/>
                        </a:rPr>
                        <a:t>tài</a:t>
                      </a:r>
                      <a:r>
                        <a:rPr lang="fr-FR" sz="2400" dirty="0">
                          <a:solidFill>
                            <a:srgbClr val="000000"/>
                          </a:solidFill>
                          <a:effectLst/>
                          <a:latin typeface="UTM Avo" panose="02040603050506020204" pitchFamily="18" charset="0"/>
                          <a:ea typeface="Times New Roman" panose="02020603050405020304" pitchFamily="18" charset="0"/>
                          <a:cs typeface="Calibri" panose="020F0502020204030204" pitchFamily="34" charset="0"/>
                        </a:rPr>
                        <a:t> </a:t>
                      </a:r>
                      <a:r>
                        <a:rPr lang="fr-FR" sz="2400" dirty="0" err="1">
                          <a:solidFill>
                            <a:srgbClr val="000000"/>
                          </a:solidFill>
                          <a:effectLst/>
                          <a:latin typeface="UTM Avo" panose="02040603050506020204" pitchFamily="18" charset="0"/>
                          <a:ea typeface="Times New Roman" panose="02020603050405020304" pitchFamily="18" charset="0"/>
                          <a:cs typeface="Calibri" panose="020F0502020204030204" pitchFamily="34" charset="0"/>
                        </a:rPr>
                        <a:t>chính</a:t>
                      </a:r>
                      <a:r>
                        <a:rPr lang="fr-FR" sz="2400" dirty="0">
                          <a:solidFill>
                            <a:srgbClr val="000000"/>
                          </a:solidFill>
                          <a:effectLst/>
                          <a:latin typeface="UTM Avo" panose="02040603050506020204" pitchFamily="18" charset="0"/>
                          <a:ea typeface="Times New Roman" panose="02020603050405020304" pitchFamily="18" charset="0"/>
                          <a:cs typeface="Calibri" panose="020F0502020204030204" pitchFamily="34" charset="0"/>
                        </a:rPr>
                        <a:t>.</a:t>
                      </a:r>
                      <a:endParaRPr lang="en-US" sz="2400" dirty="0">
                        <a:effectLst/>
                        <a:latin typeface="UTM Avo" panose="02040603050506020204" pitchFamily="18" charset="0"/>
                        <a:ea typeface="Calibri" panose="020F0502020204030204" pitchFamily="34" charset="0"/>
                        <a:cs typeface="Calibri" panose="020F0502020204030204" pitchFamily="34" charset="0"/>
                      </a:endParaRPr>
                    </a:p>
                  </a:txBody>
                  <a:tcPr marL="41501" marR="415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algn="just">
                        <a:lnSpc>
                          <a:spcPct val="150000"/>
                        </a:lnSpc>
                        <a:spcBef>
                          <a:spcPts val="0"/>
                        </a:spcBef>
                        <a:spcAft>
                          <a:spcPts val="0"/>
                        </a:spcAft>
                      </a:pPr>
                      <a:r>
                        <a:rPr lang="fr-FR" sz="2400" dirty="0">
                          <a:solidFill>
                            <a:srgbClr val="000000"/>
                          </a:solidFill>
                          <a:effectLst/>
                          <a:latin typeface="UTM Avo" panose="02040603050506020204" pitchFamily="18" charset="0"/>
                          <a:ea typeface="Times New Roman" panose="02020603050405020304" pitchFamily="18" charset="0"/>
                          <a:cs typeface="Calibri" panose="020F0502020204030204" pitchFamily="34" charset="0"/>
                        </a:rPr>
                        <a:t>Lo </a:t>
                      </a:r>
                      <a:r>
                        <a:rPr lang="fr-FR" sz="2400" dirty="0" err="1">
                          <a:solidFill>
                            <a:srgbClr val="000000"/>
                          </a:solidFill>
                          <a:effectLst/>
                          <a:latin typeface="UTM Avo" panose="02040603050506020204" pitchFamily="18" charset="0"/>
                          <a:ea typeface="Times New Roman" panose="02020603050405020304" pitchFamily="18" charset="0"/>
                          <a:cs typeface="Calibri" panose="020F0502020204030204" pitchFamily="34" charset="0"/>
                        </a:rPr>
                        <a:t>lắng</a:t>
                      </a:r>
                      <a:r>
                        <a:rPr lang="fr-FR" sz="2400" dirty="0">
                          <a:solidFill>
                            <a:srgbClr val="000000"/>
                          </a:solidFill>
                          <a:effectLst/>
                          <a:latin typeface="UTM Avo" panose="02040603050506020204" pitchFamily="18" charset="0"/>
                          <a:ea typeface="Times New Roman" panose="02020603050405020304" pitchFamily="18" charset="0"/>
                          <a:cs typeface="Calibri" panose="020F0502020204030204" pitchFamily="34" charset="0"/>
                        </a:rPr>
                        <a:t> </a:t>
                      </a:r>
                      <a:r>
                        <a:rPr lang="fr-FR" sz="2400" dirty="0" err="1">
                          <a:solidFill>
                            <a:srgbClr val="000000"/>
                          </a:solidFill>
                          <a:effectLst/>
                          <a:latin typeface="UTM Avo" panose="02040603050506020204" pitchFamily="18" charset="0"/>
                          <a:ea typeface="Times New Roman" panose="02020603050405020304" pitchFamily="18" charset="0"/>
                          <a:cs typeface="Calibri" panose="020F0502020204030204" pitchFamily="34" charset="0"/>
                        </a:rPr>
                        <a:t>về</a:t>
                      </a:r>
                      <a:r>
                        <a:rPr lang="fr-FR" sz="2400" dirty="0">
                          <a:solidFill>
                            <a:srgbClr val="000000"/>
                          </a:solidFill>
                          <a:effectLst/>
                          <a:latin typeface="UTM Avo" panose="02040603050506020204" pitchFamily="18" charset="0"/>
                          <a:ea typeface="Times New Roman" panose="02020603050405020304" pitchFamily="18" charset="0"/>
                          <a:cs typeface="Calibri" panose="020F0502020204030204" pitchFamily="34" charset="0"/>
                        </a:rPr>
                        <a:t> </a:t>
                      </a:r>
                      <a:r>
                        <a:rPr lang="fr-FR" sz="2400" dirty="0" err="1">
                          <a:solidFill>
                            <a:srgbClr val="000000"/>
                          </a:solidFill>
                          <a:effectLst/>
                          <a:latin typeface="UTM Avo" panose="02040603050506020204" pitchFamily="18" charset="0"/>
                          <a:ea typeface="Times New Roman" panose="02020603050405020304" pitchFamily="18" charset="0"/>
                          <a:cs typeface="Calibri" panose="020F0502020204030204" pitchFamily="34" charset="0"/>
                        </a:rPr>
                        <a:t>tương</a:t>
                      </a:r>
                      <a:r>
                        <a:rPr lang="fr-FR" sz="2400" dirty="0">
                          <a:solidFill>
                            <a:srgbClr val="000000"/>
                          </a:solidFill>
                          <a:effectLst/>
                          <a:latin typeface="UTM Avo" panose="02040603050506020204" pitchFamily="18" charset="0"/>
                          <a:ea typeface="Times New Roman" panose="02020603050405020304" pitchFamily="18" charset="0"/>
                          <a:cs typeface="Calibri" panose="020F0502020204030204" pitchFamily="34" charset="0"/>
                        </a:rPr>
                        <a:t> lai, </a:t>
                      </a:r>
                      <a:r>
                        <a:rPr lang="fr-FR" sz="2400" dirty="0" err="1">
                          <a:solidFill>
                            <a:srgbClr val="000000"/>
                          </a:solidFill>
                          <a:effectLst/>
                          <a:latin typeface="UTM Avo" panose="02040603050506020204" pitchFamily="18" charset="0"/>
                          <a:ea typeface="Times New Roman" panose="02020603050405020304" pitchFamily="18" charset="0"/>
                          <a:cs typeface="Calibri" panose="020F0502020204030204" pitchFamily="34" charset="0"/>
                        </a:rPr>
                        <a:t>áp</a:t>
                      </a:r>
                      <a:r>
                        <a:rPr lang="fr-FR" sz="2400" dirty="0">
                          <a:solidFill>
                            <a:srgbClr val="000000"/>
                          </a:solidFill>
                          <a:effectLst/>
                          <a:latin typeface="UTM Avo" panose="02040603050506020204" pitchFamily="18" charset="0"/>
                          <a:ea typeface="Times New Roman" panose="02020603050405020304" pitchFamily="18" charset="0"/>
                          <a:cs typeface="Calibri" panose="020F0502020204030204" pitchFamily="34" charset="0"/>
                        </a:rPr>
                        <a:t> </a:t>
                      </a:r>
                      <a:r>
                        <a:rPr lang="fr-FR" sz="2400" dirty="0" err="1">
                          <a:solidFill>
                            <a:srgbClr val="000000"/>
                          </a:solidFill>
                          <a:effectLst/>
                          <a:latin typeface="UTM Avo" panose="02040603050506020204" pitchFamily="18" charset="0"/>
                          <a:ea typeface="Times New Roman" panose="02020603050405020304" pitchFamily="18" charset="0"/>
                          <a:cs typeface="Calibri" panose="020F0502020204030204" pitchFamily="34" charset="0"/>
                        </a:rPr>
                        <a:t>lực</a:t>
                      </a:r>
                      <a:r>
                        <a:rPr lang="fr-FR" sz="2400" dirty="0">
                          <a:solidFill>
                            <a:srgbClr val="000000"/>
                          </a:solidFill>
                          <a:effectLst/>
                          <a:latin typeface="UTM Avo" panose="02040603050506020204" pitchFamily="18" charset="0"/>
                          <a:ea typeface="Times New Roman" panose="02020603050405020304" pitchFamily="18" charset="0"/>
                          <a:cs typeface="Calibri" panose="020F0502020204030204" pitchFamily="34" charset="0"/>
                        </a:rPr>
                        <a:t> </a:t>
                      </a:r>
                      <a:r>
                        <a:rPr lang="fr-FR" sz="2400" dirty="0" err="1">
                          <a:solidFill>
                            <a:srgbClr val="000000"/>
                          </a:solidFill>
                          <a:effectLst/>
                          <a:latin typeface="UTM Avo" panose="02040603050506020204" pitchFamily="18" charset="0"/>
                          <a:ea typeface="Times New Roman" panose="02020603050405020304" pitchFamily="18" charset="0"/>
                          <a:cs typeface="Calibri" panose="020F0502020204030204" pitchFamily="34" charset="0"/>
                        </a:rPr>
                        <a:t>tài</a:t>
                      </a:r>
                      <a:r>
                        <a:rPr lang="fr-FR" sz="2400" dirty="0">
                          <a:solidFill>
                            <a:srgbClr val="000000"/>
                          </a:solidFill>
                          <a:effectLst/>
                          <a:latin typeface="UTM Avo" panose="02040603050506020204" pitchFamily="18" charset="0"/>
                          <a:ea typeface="Times New Roman" panose="02020603050405020304" pitchFamily="18" charset="0"/>
                          <a:cs typeface="Calibri" panose="020F0502020204030204" pitchFamily="34" charset="0"/>
                        </a:rPr>
                        <a:t> </a:t>
                      </a:r>
                      <a:r>
                        <a:rPr lang="fr-FR" sz="2400" dirty="0" err="1">
                          <a:solidFill>
                            <a:srgbClr val="000000"/>
                          </a:solidFill>
                          <a:effectLst/>
                          <a:latin typeface="UTM Avo" panose="02040603050506020204" pitchFamily="18" charset="0"/>
                          <a:ea typeface="Times New Roman" panose="02020603050405020304" pitchFamily="18" charset="0"/>
                          <a:cs typeface="Calibri" panose="020F0502020204030204" pitchFamily="34" charset="0"/>
                        </a:rPr>
                        <a:t>chính</a:t>
                      </a:r>
                      <a:r>
                        <a:rPr lang="fr-FR" sz="2400" dirty="0">
                          <a:solidFill>
                            <a:srgbClr val="000000"/>
                          </a:solidFill>
                          <a:effectLst/>
                          <a:latin typeface="UTM Avo" panose="02040603050506020204" pitchFamily="18" charset="0"/>
                          <a:ea typeface="Times New Roman" panose="02020603050405020304" pitchFamily="18" charset="0"/>
                          <a:cs typeface="Calibri" panose="020F0502020204030204" pitchFamily="34" charset="0"/>
                        </a:rPr>
                        <a:t>, </a:t>
                      </a:r>
                      <a:r>
                        <a:rPr lang="fr-FR" sz="2400" dirty="0" err="1">
                          <a:solidFill>
                            <a:srgbClr val="000000"/>
                          </a:solidFill>
                          <a:effectLst/>
                          <a:latin typeface="UTM Avo" panose="02040603050506020204" pitchFamily="18" charset="0"/>
                          <a:ea typeface="Times New Roman" panose="02020603050405020304" pitchFamily="18" charset="0"/>
                          <a:cs typeface="Calibri" panose="020F0502020204030204" pitchFamily="34" charset="0"/>
                        </a:rPr>
                        <a:t>khó</a:t>
                      </a:r>
                      <a:r>
                        <a:rPr lang="fr-FR" sz="2400" dirty="0">
                          <a:solidFill>
                            <a:srgbClr val="000000"/>
                          </a:solidFill>
                          <a:effectLst/>
                          <a:latin typeface="UTM Avo" panose="02040603050506020204" pitchFamily="18" charset="0"/>
                          <a:ea typeface="Times New Roman" panose="02020603050405020304" pitchFamily="18" charset="0"/>
                          <a:cs typeface="Calibri" panose="020F0502020204030204" pitchFamily="34" charset="0"/>
                        </a:rPr>
                        <a:t> </a:t>
                      </a:r>
                      <a:r>
                        <a:rPr lang="fr-FR" sz="2400" dirty="0" err="1">
                          <a:solidFill>
                            <a:srgbClr val="000000"/>
                          </a:solidFill>
                          <a:effectLst/>
                          <a:latin typeface="UTM Avo" panose="02040603050506020204" pitchFamily="18" charset="0"/>
                          <a:ea typeface="Times New Roman" panose="02020603050405020304" pitchFamily="18" charset="0"/>
                          <a:cs typeface="Calibri" panose="020F0502020204030204" pitchFamily="34" charset="0"/>
                        </a:rPr>
                        <a:t>khăn</a:t>
                      </a:r>
                      <a:r>
                        <a:rPr lang="fr-FR" sz="2400" dirty="0">
                          <a:solidFill>
                            <a:srgbClr val="000000"/>
                          </a:solidFill>
                          <a:effectLst/>
                          <a:latin typeface="UTM Avo" panose="02040603050506020204" pitchFamily="18" charset="0"/>
                          <a:ea typeface="Times New Roman" panose="02020603050405020304" pitchFamily="18" charset="0"/>
                          <a:cs typeface="Calibri" panose="020F0502020204030204" pitchFamily="34" charset="0"/>
                        </a:rPr>
                        <a:t> </a:t>
                      </a:r>
                      <a:r>
                        <a:rPr lang="fr-FR" sz="2400" dirty="0" err="1">
                          <a:solidFill>
                            <a:srgbClr val="000000"/>
                          </a:solidFill>
                          <a:effectLst/>
                          <a:latin typeface="UTM Avo" panose="02040603050506020204" pitchFamily="18" charset="0"/>
                          <a:ea typeface="Times New Roman" panose="02020603050405020304" pitchFamily="18" charset="0"/>
                          <a:cs typeface="Calibri" panose="020F0502020204030204" pitchFamily="34" charset="0"/>
                        </a:rPr>
                        <a:t>trong</a:t>
                      </a:r>
                      <a:r>
                        <a:rPr lang="fr-FR" sz="2400" dirty="0">
                          <a:solidFill>
                            <a:srgbClr val="000000"/>
                          </a:solidFill>
                          <a:effectLst/>
                          <a:latin typeface="UTM Avo" panose="02040603050506020204" pitchFamily="18" charset="0"/>
                          <a:ea typeface="Times New Roman" panose="02020603050405020304" pitchFamily="18" charset="0"/>
                          <a:cs typeface="Calibri" panose="020F0502020204030204" pitchFamily="34" charset="0"/>
                        </a:rPr>
                        <a:t> </a:t>
                      </a:r>
                      <a:r>
                        <a:rPr lang="fr-FR" sz="2400" dirty="0" err="1">
                          <a:solidFill>
                            <a:srgbClr val="000000"/>
                          </a:solidFill>
                          <a:effectLst/>
                          <a:latin typeface="UTM Avo" panose="02040603050506020204" pitchFamily="18" charset="0"/>
                          <a:ea typeface="Times New Roman" panose="02020603050405020304" pitchFamily="18" charset="0"/>
                          <a:cs typeface="Calibri" panose="020F0502020204030204" pitchFamily="34" charset="0"/>
                        </a:rPr>
                        <a:t>việc</a:t>
                      </a:r>
                      <a:r>
                        <a:rPr lang="fr-FR" sz="2400" dirty="0">
                          <a:solidFill>
                            <a:srgbClr val="000000"/>
                          </a:solidFill>
                          <a:effectLst/>
                          <a:latin typeface="UTM Avo" panose="02040603050506020204" pitchFamily="18" charset="0"/>
                          <a:ea typeface="Times New Roman" panose="02020603050405020304" pitchFamily="18" charset="0"/>
                          <a:cs typeface="Calibri" panose="020F0502020204030204" pitchFamily="34" charset="0"/>
                        </a:rPr>
                        <a:t> </a:t>
                      </a:r>
                      <a:r>
                        <a:rPr lang="fr-FR" sz="2400" dirty="0" err="1">
                          <a:solidFill>
                            <a:srgbClr val="000000"/>
                          </a:solidFill>
                          <a:effectLst/>
                          <a:latin typeface="UTM Avo" panose="02040603050506020204" pitchFamily="18" charset="0"/>
                          <a:ea typeface="Times New Roman" panose="02020603050405020304" pitchFamily="18" charset="0"/>
                          <a:cs typeface="Calibri" panose="020F0502020204030204" pitchFamily="34" charset="0"/>
                        </a:rPr>
                        <a:t>duy</a:t>
                      </a:r>
                      <a:r>
                        <a:rPr lang="fr-FR" sz="2400" dirty="0">
                          <a:solidFill>
                            <a:srgbClr val="000000"/>
                          </a:solidFill>
                          <a:effectLst/>
                          <a:latin typeface="UTM Avo" panose="02040603050506020204" pitchFamily="18" charset="0"/>
                          <a:ea typeface="Times New Roman" panose="02020603050405020304" pitchFamily="18" charset="0"/>
                          <a:cs typeface="Calibri" panose="020F0502020204030204" pitchFamily="34" charset="0"/>
                        </a:rPr>
                        <a:t> </a:t>
                      </a:r>
                      <a:r>
                        <a:rPr lang="fr-FR" sz="2400" dirty="0" err="1">
                          <a:solidFill>
                            <a:srgbClr val="000000"/>
                          </a:solidFill>
                          <a:effectLst/>
                          <a:latin typeface="UTM Avo" panose="02040603050506020204" pitchFamily="18" charset="0"/>
                          <a:ea typeface="Times New Roman" panose="02020603050405020304" pitchFamily="18" charset="0"/>
                          <a:cs typeface="Calibri" panose="020F0502020204030204" pitchFamily="34" charset="0"/>
                        </a:rPr>
                        <a:t>trì</a:t>
                      </a:r>
                      <a:r>
                        <a:rPr lang="fr-FR" sz="2400" dirty="0">
                          <a:solidFill>
                            <a:srgbClr val="000000"/>
                          </a:solidFill>
                          <a:effectLst/>
                          <a:latin typeface="UTM Avo" panose="02040603050506020204" pitchFamily="18" charset="0"/>
                          <a:ea typeface="Times New Roman" panose="02020603050405020304" pitchFamily="18" charset="0"/>
                          <a:cs typeface="Calibri" panose="020F0502020204030204" pitchFamily="34" charset="0"/>
                        </a:rPr>
                        <a:t> </a:t>
                      </a:r>
                      <a:r>
                        <a:rPr lang="fr-FR" sz="2400" dirty="0" err="1">
                          <a:solidFill>
                            <a:srgbClr val="000000"/>
                          </a:solidFill>
                          <a:effectLst/>
                          <a:latin typeface="UTM Avo" panose="02040603050506020204" pitchFamily="18" charset="0"/>
                          <a:ea typeface="Times New Roman" panose="02020603050405020304" pitchFamily="18" charset="0"/>
                          <a:cs typeface="Calibri" panose="020F0502020204030204" pitchFamily="34" charset="0"/>
                        </a:rPr>
                        <a:t>cuộc</a:t>
                      </a:r>
                      <a:r>
                        <a:rPr lang="fr-FR" sz="2400" dirty="0">
                          <a:solidFill>
                            <a:srgbClr val="000000"/>
                          </a:solidFill>
                          <a:effectLst/>
                          <a:latin typeface="UTM Avo" panose="02040603050506020204" pitchFamily="18" charset="0"/>
                          <a:ea typeface="Times New Roman" panose="02020603050405020304" pitchFamily="18" charset="0"/>
                          <a:cs typeface="Calibri" panose="020F0502020204030204" pitchFamily="34" charset="0"/>
                        </a:rPr>
                        <a:t> </a:t>
                      </a:r>
                      <a:r>
                        <a:rPr lang="fr-FR" sz="2400" dirty="0" err="1">
                          <a:solidFill>
                            <a:srgbClr val="000000"/>
                          </a:solidFill>
                          <a:effectLst/>
                          <a:latin typeface="UTM Avo" panose="02040603050506020204" pitchFamily="18" charset="0"/>
                          <a:ea typeface="Times New Roman" panose="02020603050405020304" pitchFamily="18" charset="0"/>
                          <a:cs typeface="Calibri" panose="020F0502020204030204" pitchFamily="34" charset="0"/>
                        </a:rPr>
                        <a:t>sống</a:t>
                      </a:r>
                      <a:r>
                        <a:rPr lang="fr-FR" sz="2400" dirty="0">
                          <a:solidFill>
                            <a:srgbClr val="000000"/>
                          </a:solidFill>
                          <a:effectLst/>
                          <a:latin typeface="UTM Avo" panose="02040603050506020204" pitchFamily="18" charset="0"/>
                          <a:ea typeface="Times New Roman" panose="02020603050405020304" pitchFamily="18" charset="0"/>
                          <a:cs typeface="Calibri" panose="020F0502020204030204" pitchFamily="34" charset="0"/>
                        </a:rPr>
                        <a:t> </a:t>
                      </a:r>
                      <a:r>
                        <a:rPr lang="fr-FR" sz="2400" dirty="0" err="1">
                          <a:solidFill>
                            <a:srgbClr val="000000"/>
                          </a:solidFill>
                          <a:effectLst/>
                          <a:latin typeface="UTM Avo" panose="02040603050506020204" pitchFamily="18" charset="0"/>
                          <a:ea typeface="Times New Roman" panose="02020603050405020304" pitchFamily="18" charset="0"/>
                          <a:cs typeface="Calibri" panose="020F0502020204030204" pitchFamily="34" charset="0"/>
                        </a:rPr>
                        <a:t>hàng</a:t>
                      </a:r>
                      <a:r>
                        <a:rPr lang="fr-FR" sz="2400" dirty="0">
                          <a:solidFill>
                            <a:srgbClr val="000000"/>
                          </a:solidFill>
                          <a:effectLst/>
                          <a:latin typeface="UTM Avo" panose="02040603050506020204" pitchFamily="18" charset="0"/>
                          <a:ea typeface="Times New Roman" panose="02020603050405020304" pitchFamily="18" charset="0"/>
                          <a:cs typeface="Calibri" panose="020F0502020204030204" pitchFamily="34" charset="0"/>
                        </a:rPr>
                        <a:t> </a:t>
                      </a:r>
                      <a:r>
                        <a:rPr lang="fr-FR" sz="2400" dirty="0" err="1">
                          <a:solidFill>
                            <a:srgbClr val="000000"/>
                          </a:solidFill>
                          <a:effectLst/>
                          <a:latin typeface="UTM Avo" panose="02040603050506020204" pitchFamily="18" charset="0"/>
                          <a:ea typeface="Times New Roman" panose="02020603050405020304" pitchFamily="18" charset="0"/>
                          <a:cs typeface="Calibri" panose="020F0502020204030204" pitchFamily="34" charset="0"/>
                        </a:rPr>
                        <a:t>ngày</a:t>
                      </a:r>
                      <a:r>
                        <a:rPr lang="fr-FR" sz="2400" dirty="0">
                          <a:solidFill>
                            <a:srgbClr val="000000"/>
                          </a:solidFill>
                          <a:effectLst/>
                          <a:latin typeface="UTM Avo" panose="02040603050506020204" pitchFamily="18" charset="0"/>
                          <a:ea typeface="Times New Roman" panose="02020603050405020304" pitchFamily="18" charset="0"/>
                          <a:cs typeface="Calibri" panose="020F0502020204030204" pitchFamily="34" charset="0"/>
                        </a:rPr>
                        <a:t> </a:t>
                      </a:r>
                      <a:r>
                        <a:rPr lang="fr-FR" sz="2400" dirty="0" err="1">
                          <a:solidFill>
                            <a:srgbClr val="000000"/>
                          </a:solidFill>
                          <a:effectLst/>
                          <a:latin typeface="UTM Avo" panose="02040603050506020204" pitchFamily="18" charset="0"/>
                          <a:ea typeface="Times New Roman" panose="02020603050405020304" pitchFamily="18" charset="0"/>
                          <a:cs typeface="Calibri" panose="020F0502020204030204" pitchFamily="34" charset="0"/>
                        </a:rPr>
                        <a:t>và</a:t>
                      </a:r>
                      <a:r>
                        <a:rPr lang="fr-FR" sz="2400" dirty="0">
                          <a:solidFill>
                            <a:srgbClr val="000000"/>
                          </a:solidFill>
                          <a:effectLst/>
                          <a:latin typeface="UTM Avo" panose="02040603050506020204" pitchFamily="18" charset="0"/>
                          <a:ea typeface="Times New Roman" panose="02020603050405020304" pitchFamily="18" charset="0"/>
                          <a:cs typeface="Calibri" panose="020F0502020204030204" pitchFamily="34" charset="0"/>
                        </a:rPr>
                        <a:t> </a:t>
                      </a:r>
                      <a:r>
                        <a:rPr lang="fr-FR" sz="2400" dirty="0" err="1">
                          <a:solidFill>
                            <a:srgbClr val="000000"/>
                          </a:solidFill>
                          <a:effectLst/>
                          <a:latin typeface="UTM Avo" panose="02040603050506020204" pitchFamily="18" charset="0"/>
                          <a:ea typeface="Times New Roman" panose="02020603050405020304" pitchFamily="18" charset="0"/>
                          <a:cs typeface="Calibri" panose="020F0502020204030204" pitchFamily="34" charset="0"/>
                        </a:rPr>
                        <a:t>cảm</a:t>
                      </a:r>
                      <a:r>
                        <a:rPr lang="fr-FR" sz="2400" dirty="0">
                          <a:solidFill>
                            <a:srgbClr val="000000"/>
                          </a:solidFill>
                          <a:effectLst/>
                          <a:latin typeface="UTM Avo" panose="02040603050506020204" pitchFamily="18" charset="0"/>
                          <a:ea typeface="Times New Roman" panose="02020603050405020304" pitchFamily="18" charset="0"/>
                          <a:cs typeface="Calibri" panose="020F0502020204030204" pitchFamily="34" charset="0"/>
                        </a:rPr>
                        <a:t> </a:t>
                      </a:r>
                      <a:r>
                        <a:rPr lang="fr-FR" sz="2400" dirty="0" err="1">
                          <a:solidFill>
                            <a:srgbClr val="000000"/>
                          </a:solidFill>
                          <a:effectLst/>
                          <a:latin typeface="UTM Avo" panose="02040603050506020204" pitchFamily="18" charset="0"/>
                          <a:ea typeface="Times New Roman" panose="02020603050405020304" pitchFamily="18" charset="0"/>
                          <a:cs typeface="Calibri" panose="020F0502020204030204" pitchFamily="34" charset="0"/>
                        </a:rPr>
                        <a:t>thấy</a:t>
                      </a:r>
                      <a:r>
                        <a:rPr lang="fr-FR" sz="2400" dirty="0">
                          <a:solidFill>
                            <a:srgbClr val="000000"/>
                          </a:solidFill>
                          <a:effectLst/>
                          <a:latin typeface="UTM Avo" panose="02040603050506020204" pitchFamily="18" charset="0"/>
                          <a:ea typeface="Times New Roman" panose="02020603050405020304" pitchFamily="18" charset="0"/>
                          <a:cs typeface="Calibri" panose="020F0502020204030204" pitchFamily="34" charset="0"/>
                        </a:rPr>
                        <a:t> </a:t>
                      </a:r>
                      <a:r>
                        <a:rPr lang="fr-FR" sz="2400" dirty="0" err="1">
                          <a:solidFill>
                            <a:srgbClr val="000000"/>
                          </a:solidFill>
                          <a:effectLst/>
                          <a:latin typeface="UTM Avo" panose="02040603050506020204" pitchFamily="18" charset="0"/>
                          <a:ea typeface="Times New Roman" panose="02020603050405020304" pitchFamily="18" charset="0"/>
                          <a:cs typeface="Calibri" panose="020F0502020204030204" pitchFamily="34" charset="0"/>
                        </a:rPr>
                        <a:t>thiếu</a:t>
                      </a:r>
                      <a:r>
                        <a:rPr lang="fr-FR" sz="2400" dirty="0">
                          <a:solidFill>
                            <a:srgbClr val="000000"/>
                          </a:solidFill>
                          <a:effectLst/>
                          <a:latin typeface="UTM Avo" panose="02040603050506020204" pitchFamily="18" charset="0"/>
                          <a:ea typeface="Times New Roman" panose="02020603050405020304" pitchFamily="18" charset="0"/>
                          <a:cs typeface="Calibri" panose="020F0502020204030204" pitchFamily="34" charset="0"/>
                        </a:rPr>
                        <a:t> </a:t>
                      </a:r>
                      <a:r>
                        <a:rPr lang="fr-FR" sz="2400" dirty="0" err="1">
                          <a:solidFill>
                            <a:srgbClr val="000000"/>
                          </a:solidFill>
                          <a:effectLst/>
                          <a:latin typeface="UTM Avo" panose="02040603050506020204" pitchFamily="18" charset="0"/>
                          <a:ea typeface="Times New Roman" panose="02020603050405020304" pitchFamily="18" charset="0"/>
                          <a:cs typeface="Calibri" panose="020F0502020204030204" pitchFamily="34" charset="0"/>
                        </a:rPr>
                        <a:t>sự</a:t>
                      </a:r>
                      <a:r>
                        <a:rPr lang="fr-FR" sz="2400" dirty="0">
                          <a:solidFill>
                            <a:srgbClr val="000000"/>
                          </a:solidFill>
                          <a:effectLst/>
                          <a:latin typeface="UTM Avo" panose="02040603050506020204" pitchFamily="18" charset="0"/>
                          <a:ea typeface="Times New Roman" panose="02020603050405020304" pitchFamily="18" charset="0"/>
                          <a:cs typeface="Calibri" panose="020F0502020204030204" pitchFamily="34" charset="0"/>
                        </a:rPr>
                        <a:t> </a:t>
                      </a:r>
                      <a:r>
                        <a:rPr lang="fr-FR" sz="2400" dirty="0" err="1">
                          <a:solidFill>
                            <a:srgbClr val="000000"/>
                          </a:solidFill>
                          <a:effectLst/>
                          <a:latin typeface="UTM Avo" panose="02040603050506020204" pitchFamily="18" charset="0"/>
                          <a:ea typeface="Times New Roman" panose="02020603050405020304" pitchFamily="18" charset="0"/>
                          <a:cs typeface="Calibri" panose="020F0502020204030204" pitchFamily="34" charset="0"/>
                        </a:rPr>
                        <a:t>ổn</a:t>
                      </a:r>
                      <a:r>
                        <a:rPr lang="fr-FR" sz="2400" dirty="0">
                          <a:solidFill>
                            <a:srgbClr val="000000"/>
                          </a:solidFill>
                          <a:effectLst/>
                          <a:latin typeface="UTM Avo" panose="02040603050506020204" pitchFamily="18" charset="0"/>
                          <a:ea typeface="Times New Roman" panose="02020603050405020304" pitchFamily="18" charset="0"/>
                          <a:cs typeface="Calibri" panose="020F0502020204030204" pitchFamily="34" charset="0"/>
                        </a:rPr>
                        <a:t> </a:t>
                      </a:r>
                      <a:r>
                        <a:rPr lang="fr-FR" sz="2400" dirty="0" err="1">
                          <a:solidFill>
                            <a:srgbClr val="000000"/>
                          </a:solidFill>
                          <a:effectLst/>
                          <a:latin typeface="UTM Avo" panose="02040603050506020204" pitchFamily="18" charset="0"/>
                          <a:ea typeface="Times New Roman" panose="02020603050405020304" pitchFamily="18" charset="0"/>
                          <a:cs typeface="Calibri" panose="020F0502020204030204" pitchFamily="34" charset="0"/>
                        </a:rPr>
                        <a:t>định</a:t>
                      </a:r>
                      <a:r>
                        <a:rPr lang="fr-FR" sz="2400" dirty="0">
                          <a:solidFill>
                            <a:srgbClr val="000000"/>
                          </a:solidFill>
                          <a:effectLst/>
                          <a:latin typeface="UTM Avo" panose="02040603050506020204" pitchFamily="18" charset="0"/>
                          <a:ea typeface="Times New Roman" panose="02020603050405020304" pitchFamily="18" charset="0"/>
                          <a:cs typeface="Calibri" panose="020F0502020204030204" pitchFamily="34" charset="0"/>
                        </a:rPr>
                        <a:t>.</a:t>
                      </a:r>
                      <a:endParaRPr lang="en-US" sz="2400" dirty="0">
                        <a:effectLst/>
                        <a:latin typeface="UTM Avo" panose="02040603050506020204" pitchFamily="18" charset="0"/>
                        <a:ea typeface="Calibri" panose="020F0502020204030204" pitchFamily="34" charset="0"/>
                        <a:cs typeface="Calibri" panose="020F0502020204030204" pitchFamily="34" charset="0"/>
                      </a:endParaRPr>
                    </a:p>
                  </a:txBody>
                  <a:tcPr marL="41501" marR="415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399739099"/>
                  </a:ext>
                </a:extLst>
              </a:tr>
            </a:tbl>
          </a:graphicData>
        </a:graphic>
      </p:graphicFrame>
    </p:spTree>
    <p:extLst>
      <p:ext uri="{BB962C8B-B14F-4D97-AF65-F5344CB8AC3E}">
        <p14:creationId xmlns:p14="http://schemas.microsoft.com/office/powerpoint/2010/main" val="3703754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98342D9D-64F8-8D1F-C4BA-5275EBB39A33}"/>
              </a:ext>
            </a:extLst>
          </p:cNvPr>
          <p:cNvGrpSpPr/>
          <p:nvPr/>
        </p:nvGrpSpPr>
        <p:grpSpPr>
          <a:xfrm>
            <a:off x="938728" y="1811010"/>
            <a:ext cx="3048000" cy="3708843"/>
            <a:chOff x="304800" y="2273299"/>
            <a:chExt cx="3503397" cy="4262975"/>
          </a:xfrm>
        </p:grpSpPr>
        <p:sp>
          <p:nvSpPr>
            <p:cNvPr id="7" name="Freeform 4">
              <a:extLst>
                <a:ext uri="{FF2B5EF4-FFF2-40B4-BE49-F238E27FC236}">
                  <a16:creationId xmlns:a16="http://schemas.microsoft.com/office/drawing/2014/main" id="{E353317E-3660-814F-53C0-9B4BFD0CD3CF}"/>
                </a:ext>
              </a:extLst>
            </p:cNvPr>
            <p:cNvSpPr/>
            <p:nvPr/>
          </p:nvSpPr>
          <p:spPr>
            <a:xfrm>
              <a:off x="304800" y="2273299"/>
              <a:ext cx="3503397" cy="4262975"/>
            </a:xfrm>
            <a:prstGeom prst="roundRect">
              <a:avLst>
                <a:gd name="adj" fmla="val 11896"/>
              </a:avLst>
            </a:prstGeom>
            <a:solidFill>
              <a:schemeClr val="accent4">
                <a:lumMod val="20000"/>
                <a:lumOff val="80000"/>
              </a:schemeClr>
            </a:solidFill>
          </p:spPr>
          <p:txBody>
            <a:bodyPr/>
            <a:lstStyle/>
            <a:p>
              <a:pPr marL="0" marR="0" lvl="0" indent="0" defTabSz="609585" eaLnBrk="1" fontAlgn="auto" latinLnBrk="0" hangingPunct="1">
                <a:lnSpc>
                  <a:spcPct val="100000"/>
                </a:lnSpc>
                <a:spcBef>
                  <a:spcPts val="0"/>
                </a:spcBef>
                <a:spcAft>
                  <a:spcPts val="0"/>
                </a:spcAft>
                <a:buClrTx/>
                <a:buSzTx/>
                <a:buFont typeface="Arial"/>
                <a:buNone/>
                <a:tabLst/>
                <a:defRPr/>
              </a:pPr>
              <a:endParaRPr kumimoji="0" lang="en-US" sz="1200" b="0" i="0" u="none" strike="noStrike" kern="0" cap="none" spc="0" normalizeH="0" baseline="0" noProof="0" dirty="0">
                <a:ln>
                  <a:noFill/>
                </a:ln>
                <a:solidFill>
                  <a:prstClr val="black"/>
                </a:solidFill>
                <a:effectLst/>
                <a:uLnTx/>
                <a:uFillTx/>
                <a:latin typeface="UTM Avo" panose="02040603050506020204" pitchFamily="18" charset="0"/>
                <a:cs typeface="Arial" panose="020B0604020202020204" pitchFamily="34" charset="0"/>
                <a:sym typeface="Arial"/>
              </a:endParaRPr>
            </a:p>
          </p:txBody>
        </p:sp>
        <p:sp>
          <p:nvSpPr>
            <p:cNvPr id="8" name="TextBox 7">
              <a:extLst>
                <a:ext uri="{FF2B5EF4-FFF2-40B4-BE49-F238E27FC236}">
                  <a16:creationId xmlns:a16="http://schemas.microsoft.com/office/drawing/2014/main" id="{0375F519-844D-5517-F4FA-D133A45CB056}"/>
                </a:ext>
              </a:extLst>
            </p:cNvPr>
            <p:cNvSpPr txBox="1"/>
            <p:nvPr/>
          </p:nvSpPr>
          <p:spPr>
            <a:xfrm>
              <a:off x="577152" y="3853448"/>
              <a:ext cx="2958693" cy="578882"/>
            </a:xfrm>
            <a:prstGeom prst="roundRect">
              <a:avLst/>
            </a:prstGeom>
            <a:solidFill>
              <a:schemeClr val="bg1"/>
            </a:solidFill>
          </p:spPr>
          <p:txBody>
            <a:bodyPr wrap="square" rtlCol="0">
              <a:spAutoFit/>
            </a:bodyPr>
            <a:lstStyle/>
            <a:p>
              <a:pPr algn="ctr" defTabSz="609585">
                <a:buFont typeface="Arial"/>
                <a:buNone/>
              </a:pPr>
              <a:r>
                <a:rPr lang="en-US" sz="2800" b="1" dirty="0">
                  <a:latin typeface="UTM Avo" panose="02040603050506020204" pitchFamily="18" charset="0"/>
                  <a:ea typeface="Calibri" panose="020F0502020204030204" pitchFamily="34" charset="0"/>
                  <a:cs typeface="Arial" panose="020B0604020202020204" pitchFamily="34" charset="0"/>
                  <a:sym typeface="Arial"/>
                </a:rPr>
                <a:t>KẾT LUẬN</a:t>
              </a:r>
            </a:p>
          </p:txBody>
        </p:sp>
        <p:pic>
          <p:nvPicPr>
            <p:cNvPr id="9" name="Picture 8" descr="Icon&#10;&#10;Description automatically generated">
              <a:extLst>
                <a:ext uri="{FF2B5EF4-FFF2-40B4-BE49-F238E27FC236}">
                  <a16:creationId xmlns:a16="http://schemas.microsoft.com/office/drawing/2014/main" id="{4EB0A7F3-F98A-9265-457B-5907A4518EF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92855" y="2391903"/>
              <a:ext cx="1327287" cy="1327287"/>
            </a:xfrm>
            <a:prstGeom prst="rect">
              <a:avLst/>
            </a:prstGeom>
          </p:spPr>
        </p:pic>
      </p:grpSp>
      <p:sp>
        <p:nvSpPr>
          <p:cNvPr id="2" name="Freeform 5">
            <a:extLst>
              <a:ext uri="{FF2B5EF4-FFF2-40B4-BE49-F238E27FC236}">
                <a16:creationId xmlns:a16="http://schemas.microsoft.com/office/drawing/2014/main" id="{1A044728-08FF-A77A-BD53-CC4163BAD891}"/>
              </a:ext>
            </a:extLst>
          </p:cNvPr>
          <p:cNvSpPr/>
          <p:nvPr/>
        </p:nvSpPr>
        <p:spPr>
          <a:xfrm rot="10800000" flipH="1" flipV="1">
            <a:off x="4337824" y="2011022"/>
            <a:ext cx="7558942" cy="4177905"/>
          </a:xfrm>
          <a:prstGeom prst="roundRect">
            <a:avLst>
              <a:gd name="adj" fmla="val 7942"/>
            </a:avLst>
          </a:prstGeom>
          <a:solidFill>
            <a:schemeClr val="bg1"/>
          </a:solidFill>
          <a:ln w="38100">
            <a:solidFill>
              <a:schemeClr val="accent4"/>
            </a:solidFill>
          </a:ln>
        </p:spPr>
        <p:txBody>
          <a:bodyPr anchor="ctr"/>
          <a:lstStyle/>
          <a:p>
            <a:pPr marL="342900" indent="-342900" algn="just" defTabSz="609585">
              <a:lnSpc>
                <a:spcPct val="150000"/>
              </a:lnSpc>
              <a:buFont typeface="Arial" panose="020B0604020202020204" pitchFamily="34" charset="0"/>
              <a:buChar char="•"/>
            </a:pPr>
            <a:r>
              <a:rPr lang="vi-VN" sz="2400" dirty="0">
                <a:solidFill>
                  <a:prstClr val="black"/>
                </a:solidFill>
                <a:latin typeface="UTM Avo" panose="02040603050506020204" pitchFamily="18" charset="0"/>
                <a:ea typeface="Calibri" panose="020F0502020204030204" pitchFamily="34" charset="0"/>
                <a:cs typeface="Arial" panose="020B0604020202020204" pitchFamily="34" charset="0"/>
                <a:sym typeface="Arial"/>
              </a:rPr>
              <a:t>Những tình huống thay đổi có thể mang lại những thử thách và khó khăn khác nhau đối với mỗi người.</a:t>
            </a:r>
          </a:p>
          <a:p>
            <a:pPr marL="342900" indent="-342900" algn="just" defTabSz="609585">
              <a:lnSpc>
                <a:spcPct val="150000"/>
              </a:lnSpc>
              <a:buFont typeface="Arial" panose="020B0604020202020204" pitchFamily="34" charset="0"/>
              <a:buChar char="•"/>
            </a:pPr>
            <a:r>
              <a:rPr lang="vi-VN" sz="2400" dirty="0">
                <a:solidFill>
                  <a:prstClr val="black"/>
                </a:solidFill>
                <a:latin typeface="UTM Avo" panose="02040603050506020204" pitchFamily="18" charset="0"/>
                <a:ea typeface="Calibri" panose="020F0502020204030204" pitchFamily="34" charset="0"/>
                <a:cs typeface="Arial" panose="020B0604020202020204" pitchFamily="34" charset="0"/>
                <a:sym typeface="Arial"/>
              </a:rPr>
              <a:t>Tuy nhiên, quan trọng là cách chúng ta đối mặt và thích nghi với những thay đổi này, bằng cách tìm kiếm sự hỗ trợ từ người thân, bạn bè và cộng đồng.</a:t>
            </a:r>
          </a:p>
        </p:txBody>
      </p:sp>
      <p:pic>
        <p:nvPicPr>
          <p:cNvPr id="4" name="Picture 3" descr="A picture containing toy, doll&#10;&#10;Description automatically generated">
            <a:extLst>
              <a:ext uri="{FF2B5EF4-FFF2-40B4-BE49-F238E27FC236}">
                <a16:creationId xmlns:a16="http://schemas.microsoft.com/office/drawing/2014/main" id="{36C4ABAC-8E78-4A65-1F62-14BA66E0CEE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48258" y="3806201"/>
            <a:ext cx="2428940" cy="2859721"/>
          </a:xfrm>
          <a:prstGeom prst="rect">
            <a:avLst/>
          </a:prstGeom>
        </p:spPr>
      </p:pic>
    </p:spTree>
    <p:extLst>
      <p:ext uri="{BB962C8B-B14F-4D97-AF65-F5344CB8AC3E}">
        <p14:creationId xmlns:p14="http://schemas.microsoft.com/office/powerpoint/2010/main" val="39318568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20" name="Group 119">
            <a:extLst>
              <a:ext uri="{FF2B5EF4-FFF2-40B4-BE49-F238E27FC236}">
                <a16:creationId xmlns:a16="http://schemas.microsoft.com/office/drawing/2014/main" id="{22233CA0-9592-E8F2-21ED-8A91567CBE9D}"/>
              </a:ext>
            </a:extLst>
          </p:cNvPr>
          <p:cNvGrpSpPr/>
          <p:nvPr/>
        </p:nvGrpSpPr>
        <p:grpSpPr>
          <a:xfrm>
            <a:off x="5787297" y="584200"/>
            <a:ext cx="6159800" cy="7003507"/>
            <a:chOff x="5262833" y="-12100"/>
            <a:chExt cx="6684264" cy="7599807"/>
          </a:xfrm>
        </p:grpSpPr>
        <p:sp>
          <p:nvSpPr>
            <p:cNvPr id="4" name="Google Shape;679;p42">
              <a:extLst>
                <a:ext uri="{FF2B5EF4-FFF2-40B4-BE49-F238E27FC236}">
                  <a16:creationId xmlns:a16="http://schemas.microsoft.com/office/drawing/2014/main" id="{22344758-C460-BDA5-BD7A-FF1B2DC40888}"/>
                </a:ext>
              </a:extLst>
            </p:cNvPr>
            <p:cNvSpPr/>
            <p:nvPr/>
          </p:nvSpPr>
          <p:spPr>
            <a:xfrm>
              <a:off x="5262833" y="-12100"/>
              <a:ext cx="6684264" cy="7599807"/>
            </a:xfrm>
            <a:custGeom>
              <a:avLst/>
              <a:gdLst/>
              <a:ahLst/>
              <a:cxnLst/>
              <a:rect l="l" t="t" r="r" b="b"/>
              <a:pathLst>
                <a:path w="914400" h="1038225" extrusionOk="0">
                  <a:moveTo>
                    <a:pt x="386720" y="959792"/>
                  </a:moveTo>
                  <a:cubicBezTo>
                    <a:pt x="400436" y="927026"/>
                    <a:pt x="384434" y="888640"/>
                    <a:pt x="360050" y="862732"/>
                  </a:cubicBezTo>
                  <a:cubicBezTo>
                    <a:pt x="335761" y="836919"/>
                    <a:pt x="303947" y="819393"/>
                    <a:pt x="276896" y="796533"/>
                  </a:cubicBezTo>
                  <a:cubicBezTo>
                    <a:pt x="249750" y="773673"/>
                    <a:pt x="226223" y="741669"/>
                    <a:pt x="228128" y="706236"/>
                  </a:cubicBezTo>
                  <a:cubicBezTo>
                    <a:pt x="229462" y="681948"/>
                    <a:pt x="242511" y="659659"/>
                    <a:pt x="244892" y="635466"/>
                  </a:cubicBezTo>
                  <a:cubicBezTo>
                    <a:pt x="249369" y="589555"/>
                    <a:pt x="215174" y="549741"/>
                    <a:pt x="182789" y="516879"/>
                  </a:cubicBezTo>
                  <a:cubicBezTo>
                    <a:pt x="150404" y="483923"/>
                    <a:pt x="115162" y="446013"/>
                    <a:pt x="116495" y="399817"/>
                  </a:cubicBezTo>
                  <a:cubicBezTo>
                    <a:pt x="117448" y="365813"/>
                    <a:pt x="138784" y="334857"/>
                    <a:pt x="140117" y="300852"/>
                  </a:cubicBezTo>
                  <a:cubicBezTo>
                    <a:pt x="141641" y="262657"/>
                    <a:pt x="117829" y="228081"/>
                    <a:pt x="91254" y="200554"/>
                  </a:cubicBezTo>
                  <a:cubicBezTo>
                    <a:pt x="64679" y="173027"/>
                    <a:pt x="33818" y="148643"/>
                    <a:pt x="14864" y="115401"/>
                  </a:cubicBezTo>
                  <a:cubicBezTo>
                    <a:pt x="-4091" y="82158"/>
                    <a:pt x="-7425" y="35772"/>
                    <a:pt x="19721" y="8816"/>
                  </a:cubicBezTo>
                  <a:cubicBezTo>
                    <a:pt x="18864" y="8816"/>
                    <a:pt x="12768" y="1101"/>
                    <a:pt x="11911" y="1101"/>
                  </a:cubicBezTo>
                  <a:lnTo>
                    <a:pt x="792390" y="1101"/>
                  </a:lnTo>
                  <a:cubicBezTo>
                    <a:pt x="817917" y="1101"/>
                    <a:pt x="844872" y="-1376"/>
                    <a:pt x="870209" y="1101"/>
                  </a:cubicBezTo>
                  <a:cubicBezTo>
                    <a:pt x="924501" y="6435"/>
                    <a:pt x="923454" y="66347"/>
                    <a:pt x="901546" y="108352"/>
                  </a:cubicBezTo>
                  <a:cubicBezTo>
                    <a:pt x="883544" y="142833"/>
                    <a:pt x="855921" y="174456"/>
                    <a:pt x="853159" y="213318"/>
                  </a:cubicBezTo>
                  <a:cubicBezTo>
                    <a:pt x="849730" y="262086"/>
                    <a:pt x="887259" y="307139"/>
                    <a:pt x="882782" y="355812"/>
                  </a:cubicBezTo>
                  <a:cubicBezTo>
                    <a:pt x="878496" y="403246"/>
                    <a:pt x="836871" y="437441"/>
                    <a:pt x="797533" y="464206"/>
                  </a:cubicBezTo>
                  <a:cubicBezTo>
                    <a:pt x="758195" y="490971"/>
                    <a:pt x="714665" y="520499"/>
                    <a:pt x="702855" y="566600"/>
                  </a:cubicBezTo>
                  <a:cubicBezTo>
                    <a:pt x="688281" y="623178"/>
                    <a:pt x="727810" y="683662"/>
                    <a:pt x="712189" y="739955"/>
                  </a:cubicBezTo>
                  <a:cubicBezTo>
                    <a:pt x="695044" y="801391"/>
                    <a:pt x="621987" y="828537"/>
                    <a:pt x="588840" y="882925"/>
                  </a:cubicBezTo>
                  <a:cubicBezTo>
                    <a:pt x="569505" y="914548"/>
                    <a:pt x="565123" y="953029"/>
                    <a:pt x="549216" y="986462"/>
                  </a:cubicBezTo>
                  <a:cubicBezTo>
                    <a:pt x="515879" y="1056280"/>
                    <a:pt x="444155" y="1045041"/>
                    <a:pt x="383672" y="1022276"/>
                  </a:cubicBezTo>
                </a:path>
              </a:pathLst>
            </a:custGeom>
            <a:solidFill>
              <a:srgbClr val="FCD6D6"/>
            </a:solidFill>
            <a:ln>
              <a:noFill/>
            </a:ln>
          </p:spPr>
          <p:txBody>
            <a:bodyPr spcFirstLastPara="1" wrap="square" lIns="121900" tIns="60933" rIns="121900" bIns="60933"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400" b="0" i="0" u="none" strike="noStrike" kern="0" cap="none" spc="0" normalizeH="0" baseline="0" noProof="0">
                <a:ln>
                  <a:noFill/>
                </a:ln>
                <a:solidFill>
                  <a:srgbClr val="000000"/>
                </a:solidFill>
                <a:effectLst/>
                <a:uLnTx/>
                <a:uFillTx/>
                <a:ea typeface="Calibri"/>
                <a:cs typeface="Calibri"/>
                <a:sym typeface="Calibri"/>
              </a:endParaRPr>
            </a:p>
          </p:txBody>
        </p:sp>
        <p:grpSp>
          <p:nvGrpSpPr>
            <p:cNvPr id="5" name="Google Shape;683;p42">
              <a:extLst>
                <a:ext uri="{FF2B5EF4-FFF2-40B4-BE49-F238E27FC236}">
                  <a16:creationId xmlns:a16="http://schemas.microsoft.com/office/drawing/2014/main" id="{5B29E8F8-1A9A-E116-9ACE-10FE76C980F6}"/>
                </a:ext>
              </a:extLst>
            </p:cNvPr>
            <p:cNvGrpSpPr/>
            <p:nvPr/>
          </p:nvGrpSpPr>
          <p:grpSpPr>
            <a:xfrm>
              <a:off x="6942820" y="213079"/>
              <a:ext cx="4494577" cy="7149447"/>
              <a:chOff x="4768260" y="185562"/>
              <a:chExt cx="3370933" cy="5362085"/>
            </a:xfrm>
          </p:grpSpPr>
          <p:grpSp>
            <p:nvGrpSpPr>
              <p:cNvPr id="6" name="Google Shape;684;p42">
                <a:extLst>
                  <a:ext uri="{FF2B5EF4-FFF2-40B4-BE49-F238E27FC236}">
                    <a16:creationId xmlns:a16="http://schemas.microsoft.com/office/drawing/2014/main" id="{2BD1233C-6BA7-FE3E-6C0F-76C8D66279F9}"/>
                  </a:ext>
                </a:extLst>
              </p:cNvPr>
              <p:cNvGrpSpPr/>
              <p:nvPr/>
            </p:nvGrpSpPr>
            <p:grpSpPr>
              <a:xfrm rot="-1859312">
                <a:off x="5044036" y="268452"/>
                <a:ext cx="663643" cy="1232450"/>
                <a:chOff x="10679819" y="-1836559"/>
                <a:chExt cx="727614" cy="1351251"/>
              </a:xfrm>
            </p:grpSpPr>
            <p:sp>
              <p:nvSpPr>
                <p:cNvPr id="44" name="Google Shape;685;p42">
                  <a:extLst>
                    <a:ext uri="{FF2B5EF4-FFF2-40B4-BE49-F238E27FC236}">
                      <a16:creationId xmlns:a16="http://schemas.microsoft.com/office/drawing/2014/main" id="{4B9D99C9-EAFB-CF81-3DDB-184EEE35FCA7}"/>
                    </a:ext>
                  </a:extLst>
                </p:cNvPr>
                <p:cNvSpPr/>
                <p:nvPr/>
              </p:nvSpPr>
              <p:spPr>
                <a:xfrm>
                  <a:off x="10686963" y="-1613259"/>
                  <a:ext cx="228600" cy="552450"/>
                </a:xfrm>
                <a:custGeom>
                  <a:avLst/>
                  <a:gdLst/>
                  <a:ahLst/>
                  <a:cxnLst/>
                  <a:rect l="l" t="t" r="r" b="b"/>
                  <a:pathLst>
                    <a:path w="228600" h="552450" extrusionOk="0">
                      <a:moveTo>
                        <a:pt x="236982" y="557403"/>
                      </a:moveTo>
                      <a:cubicBezTo>
                        <a:pt x="238506" y="333184"/>
                        <a:pt x="147828" y="119729"/>
                        <a:pt x="0" y="0"/>
                      </a:cubicBezTo>
                      <a:cubicBezTo>
                        <a:pt x="31528" y="222218"/>
                        <a:pt x="104584" y="407956"/>
                        <a:pt x="236982" y="557403"/>
                      </a:cubicBezTo>
                      <a:close/>
                    </a:path>
                  </a:pathLst>
                </a:custGeom>
                <a:solidFill>
                  <a:srgbClr val="FF6363"/>
                </a:solidFill>
                <a:ln>
                  <a:noFill/>
                </a:ln>
              </p:spPr>
              <p:txBody>
                <a:bodyPr spcFirstLastPara="1" wrap="square" lIns="121900" tIns="60933" rIns="121900" bIns="60933"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400" b="0" i="0" u="none" strike="noStrike" kern="0" cap="none" spc="0" normalizeH="0" baseline="0" noProof="0">
                    <a:ln>
                      <a:noFill/>
                    </a:ln>
                    <a:solidFill>
                      <a:srgbClr val="000000"/>
                    </a:solidFill>
                    <a:effectLst/>
                    <a:uLnTx/>
                    <a:uFillTx/>
                    <a:ea typeface="Calibri"/>
                    <a:cs typeface="Calibri"/>
                    <a:sym typeface="Calibri"/>
                  </a:endParaRPr>
                </a:p>
              </p:txBody>
            </p:sp>
            <p:sp>
              <p:nvSpPr>
                <p:cNvPr id="45" name="Google Shape;686;p42">
                  <a:extLst>
                    <a:ext uri="{FF2B5EF4-FFF2-40B4-BE49-F238E27FC236}">
                      <a16:creationId xmlns:a16="http://schemas.microsoft.com/office/drawing/2014/main" id="{173FD883-C39B-622E-15B8-DC032FE6B949}"/>
                    </a:ext>
                  </a:extLst>
                </p:cNvPr>
                <p:cNvSpPr/>
                <p:nvPr/>
              </p:nvSpPr>
              <p:spPr>
                <a:xfrm>
                  <a:off x="10978142" y="-1353607"/>
                  <a:ext cx="419100" cy="419100"/>
                </a:xfrm>
                <a:custGeom>
                  <a:avLst/>
                  <a:gdLst/>
                  <a:ahLst/>
                  <a:cxnLst/>
                  <a:rect l="l" t="t" r="r" b="b"/>
                  <a:pathLst>
                    <a:path w="419100" h="419100" extrusionOk="0">
                      <a:moveTo>
                        <a:pt x="0" y="426815"/>
                      </a:moveTo>
                      <a:cubicBezTo>
                        <a:pt x="81344" y="219361"/>
                        <a:pt x="243840" y="55912"/>
                        <a:pt x="424339" y="0"/>
                      </a:cubicBezTo>
                      <a:cubicBezTo>
                        <a:pt x="313182" y="193358"/>
                        <a:pt x="177355" y="337757"/>
                        <a:pt x="0" y="426815"/>
                      </a:cubicBezTo>
                      <a:close/>
                    </a:path>
                  </a:pathLst>
                </a:custGeom>
                <a:solidFill>
                  <a:srgbClr val="FF6363"/>
                </a:solidFill>
                <a:ln>
                  <a:noFill/>
                </a:ln>
              </p:spPr>
              <p:txBody>
                <a:bodyPr spcFirstLastPara="1" wrap="square" lIns="121900" tIns="60933" rIns="121900" bIns="60933"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400" b="0" i="0" u="none" strike="noStrike" kern="0" cap="none" spc="0" normalizeH="0" baseline="0" noProof="0">
                    <a:ln>
                      <a:noFill/>
                    </a:ln>
                    <a:solidFill>
                      <a:srgbClr val="000000"/>
                    </a:solidFill>
                    <a:effectLst/>
                    <a:uLnTx/>
                    <a:uFillTx/>
                    <a:ea typeface="Calibri"/>
                    <a:cs typeface="Calibri"/>
                    <a:sym typeface="Calibri"/>
                  </a:endParaRPr>
                </a:p>
              </p:txBody>
            </p:sp>
            <p:sp>
              <p:nvSpPr>
                <p:cNvPr id="46" name="Google Shape;687;p42">
                  <a:extLst>
                    <a:ext uri="{FF2B5EF4-FFF2-40B4-BE49-F238E27FC236}">
                      <a16:creationId xmlns:a16="http://schemas.microsoft.com/office/drawing/2014/main" id="{36DA5F4E-E1FC-5206-20D4-0D56117FD443}"/>
                    </a:ext>
                  </a:extLst>
                </p:cNvPr>
                <p:cNvSpPr/>
                <p:nvPr/>
              </p:nvSpPr>
              <p:spPr>
                <a:xfrm>
                  <a:off x="10686963" y="-1613259"/>
                  <a:ext cx="228600" cy="552450"/>
                </a:xfrm>
                <a:custGeom>
                  <a:avLst/>
                  <a:gdLst/>
                  <a:ahLst/>
                  <a:cxnLst/>
                  <a:rect l="l" t="t" r="r" b="b"/>
                  <a:pathLst>
                    <a:path w="228600" h="552450" extrusionOk="0">
                      <a:moveTo>
                        <a:pt x="236982" y="557403"/>
                      </a:moveTo>
                      <a:cubicBezTo>
                        <a:pt x="238506" y="333184"/>
                        <a:pt x="147828" y="119729"/>
                        <a:pt x="0" y="0"/>
                      </a:cubicBezTo>
                      <a:cubicBezTo>
                        <a:pt x="31528" y="222218"/>
                        <a:pt x="104584" y="407956"/>
                        <a:pt x="236982" y="557403"/>
                      </a:cubicBezTo>
                      <a:close/>
                    </a:path>
                  </a:pathLst>
                </a:custGeom>
                <a:solidFill>
                  <a:srgbClr val="FF6363"/>
                </a:solidFill>
                <a:ln>
                  <a:noFill/>
                </a:ln>
              </p:spPr>
              <p:txBody>
                <a:bodyPr spcFirstLastPara="1" wrap="square" lIns="121900" tIns="60933" rIns="121900" bIns="60933"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400" b="0" i="0" u="none" strike="noStrike" kern="0" cap="none" spc="0" normalizeH="0" baseline="0" noProof="0">
                    <a:ln>
                      <a:noFill/>
                    </a:ln>
                    <a:solidFill>
                      <a:srgbClr val="000000"/>
                    </a:solidFill>
                    <a:effectLst/>
                    <a:uLnTx/>
                    <a:uFillTx/>
                    <a:ea typeface="Calibri"/>
                    <a:cs typeface="Calibri"/>
                    <a:sym typeface="Calibri"/>
                  </a:endParaRPr>
                </a:p>
              </p:txBody>
            </p:sp>
            <p:sp>
              <p:nvSpPr>
                <p:cNvPr id="47" name="Google Shape;688;p42">
                  <a:extLst>
                    <a:ext uri="{FF2B5EF4-FFF2-40B4-BE49-F238E27FC236}">
                      <a16:creationId xmlns:a16="http://schemas.microsoft.com/office/drawing/2014/main" id="{35EC7CF3-9A3D-F3B0-82E8-A6964699C094}"/>
                    </a:ext>
                  </a:extLst>
                </p:cNvPr>
                <p:cNvSpPr/>
                <p:nvPr/>
              </p:nvSpPr>
              <p:spPr>
                <a:xfrm>
                  <a:off x="10978142" y="-1353607"/>
                  <a:ext cx="419100" cy="419100"/>
                </a:xfrm>
                <a:custGeom>
                  <a:avLst/>
                  <a:gdLst/>
                  <a:ahLst/>
                  <a:cxnLst/>
                  <a:rect l="l" t="t" r="r" b="b"/>
                  <a:pathLst>
                    <a:path w="419100" h="419100" extrusionOk="0">
                      <a:moveTo>
                        <a:pt x="0" y="426815"/>
                      </a:moveTo>
                      <a:cubicBezTo>
                        <a:pt x="81344" y="219361"/>
                        <a:pt x="243840" y="55912"/>
                        <a:pt x="424339" y="0"/>
                      </a:cubicBezTo>
                      <a:cubicBezTo>
                        <a:pt x="313182" y="193358"/>
                        <a:pt x="177355" y="337757"/>
                        <a:pt x="0" y="426815"/>
                      </a:cubicBezTo>
                      <a:close/>
                    </a:path>
                  </a:pathLst>
                </a:custGeom>
                <a:solidFill>
                  <a:srgbClr val="FF6363"/>
                </a:solidFill>
                <a:ln>
                  <a:noFill/>
                </a:ln>
              </p:spPr>
              <p:txBody>
                <a:bodyPr spcFirstLastPara="1" wrap="square" lIns="121900" tIns="60933" rIns="121900" bIns="60933"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400" b="0" i="0" u="none" strike="noStrike" kern="0" cap="none" spc="0" normalizeH="0" baseline="0" noProof="0">
                    <a:ln>
                      <a:noFill/>
                    </a:ln>
                    <a:solidFill>
                      <a:srgbClr val="000000"/>
                    </a:solidFill>
                    <a:effectLst/>
                    <a:uLnTx/>
                    <a:uFillTx/>
                    <a:ea typeface="Calibri"/>
                    <a:cs typeface="Calibri"/>
                    <a:sym typeface="Calibri"/>
                  </a:endParaRPr>
                </a:p>
              </p:txBody>
            </p:sp>
            <p:grpSp>
              <p:nvGrpSpPr>
                <p:cNvPr id="48" name="Google Shape;689;p42">
                  <a:extLst>
                    <a:ext uri="{FF2B5EF4-FFF2-40B4-BE49-F238E27FC236}">
                      <a16:creationId xmlns:a16="http://schemas.microsoft.com/office/drawing/2014/main" id="{DEC6452D-F400-1A70-70B7-23D863923199}"/>
                    </a:ext>
                  </a:extLst>
                </p:cNvPr>
                <p:cNvGrpSpPr/>
                <p:nvPr/>
              </p:nvGrpSpPr>
              <p:grpSpPr>
                <a:xfrm>
                  <a:off x="10846392" y="-1836559"/>
                  <a:ext cx="561041" cy="561975"/>
                  <a:chOff x="10846392" y="-1836559"/>
                  <a:chExt cx="561041" cy="561975"/>
                </a:xfrm>
              </p:grpSpPr>
              <p:sp>
                <p:nvSpPr>
                  <p:cNvPr id="58" name="Google Shape;690;p42">
                    <a:extLst>
                      <a:ext uri="{FF2B5EF4-FFF2-40B4-BE49-F238E27FC236}">
                        <a16:creationId xmlns:a16="http://schemas.microsoft.com/office/drawing/2014/main" id="{B2C3C746-7407-1CDB-1E26-302B49284539}"/>
                      </a:ext>
                    </a:extLst>
                  </p:cNvPr>
                  <p:cNvSpPr/>
                  <p:nvPr/>
                </p:nvSpPr>
                <p:spPr>
                  <a:xfrm>
                    <a:off x="10846392" y="-1819966"/>
                    <a:ext cx="200025" cy="542925"/>
                  </a:xfrm>
                  <a:custGeom>
                    <a:avLst/>
                    <a:gdLst/>
                    <a:ahLst/>
                    <a:cxnLst/>
                    <a:rect l="l" t="t" r="r" b="b"/>
                    <a:pathLst>
                      <a:path w="200025" h="542925" extrusionOk="0">
                        <a:moveTo>
                          <a:pt x="189566" y="551226"/>
                        </a:moveTo>
                        <a:cubicBezTo>
                          <a:pt x="189566" y="551226"/>
                          <a:pt x="270910" y="-78090"/>
                          <a:pt x="66980" y="8111"/>
                        </a:cubicBezTo>
                        <a:cubicBezTo>
                          <a:pt x="-136855" y="94312"/>
                          <a:pt x="189566" y="551322"/>
                          <a:pt x="189566" y="551322"/>
                        </a:cubicBezTo>
                        <a:close/>
                      </a:path>
                    </a:pathLst>
                  </a:custGeom>
                  <a:solidFill>
                    <a:srgbClr val="FFC266"/>
                  </a:solidFill>
                  <a:ln>
                    <a:noFill/>
                  </a:ln>
                </p:spPr>
                <p:txBody>
                  <a:bodyPr spcFirstLastPara="1" wrap="square" lIns="121900" tIns="60933" rIns="121900" bIns="60933"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400" b="0" i="0" u="none" strike="noStrike" kern="0" cap="none" spc="0" normalizeH="0" baseline="0" noProof="0">
                      <a:ln>
                        <a:noFill/>
                      </a:ln>
                      <a:solidFill>
                        <a:srgbClr val="000000"/>
                      </a:solidFill>
                      <a:effectLst/>
                      <a:uLnTx/>
                      <a:uFillTx/>
                      <a:ea typeface="Calibri"/>
                      <a:cs typeface="Calibri"/>
                      <a:sym typeface="Calibri"/>
                    </a:endParaRPr>
                  </a:p>
                </p:txBody>
              </p:sp>
              <p:sp>
                <p:nvSpPr>
                  <p:cNvPr id="59" name="Google Shape;691;p42">
                    <a:extLst>
                      <a:ext uri="{FF2B5EF4-FFF2-40B4-BE49-F238E27FC236}">
                        <a16:creationId xmlns:a16="http://schemas.microsoft.com/office/drawing/2014/main" id="{B07F2687-903F-B7FA-692A-8AB6BDBC750C}"/>
                      </a:ext>
                    </a:extLst>
                  </p:cNvPr>
                  <p:cNvSpPr/>
                  <p:nvPr/>
                </p:nvSpPr>
                <p:spPr>
                  <a:xfrm>
                    <a:off x="11023958" y="-1836559"/>
                    <a:ext cx="200025" cy="561975"/>
                  </a:xfrm>
                  <a:custGeom>
                    <a:avLst/>
                    <a:gdLst/>
                    <a:ahLst/>
                    <a:cxnLst/>
                    <a:rect l="l" t="t" r="r" b="b"/>
                    <a:pathLst>
                      <a:path w="200025" h="561975" extrusionOk="0">
                        <a:moveTo>
                          <a:pt x="12000" y="567819"/>
                        </a:moveTo>
                        <a:cubicBezTo>
                          <a:pt x="12000" y="567819"/>
                          <a:pt x="346518" y="54898"/>
                          <a:pt x="143826" y="3082"/>
                        </a:cubicBezTo>
                        <a:cubicBezTo>
                          <a:pt x="-58866" y="-48639"/>
                          <a:pt x="12000" y="567819"/>
                          <a:pt x="12000" y="567819"/>
                        </a:cubicBezTo>
                        <a:close/>
                      </a:path>
                    </a:pathLst>
                  </a:custGeom>
                  <a:solidFill>
                    <a:srgbClr val="FFC266"/>
                  </a:solidFill>
                  <a:ln>
                    <a:noFill/>
                  </a:ln>
                </p:spPr>
                <p:txBody>
                  <a:bodyPr spcFirstLastPara="1" wrap="square" lIns="121900" tIns="60933" rIns="121900" bIns="60933"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400" b="0" i="0" u="none" strike="noStrike" kern="0" cap="none" spc="0" normalizeH="0" baseline="0" noProof="0">
                      <a:ln>
                        <a:noFill/>
                      </a:ln>
                      <a:solidFill>
                        <a:srgbClr val="000000"/>
                      </a:solidFill>
                      <a:effectLst/>
                      <a:uLnTx/>
                      <a:uFillTx/>
                      <a:ea typeface="Calibri"/>
                      <a:cs typeface="Calibri"/>
                      <a:sym typeface="Calibri"/>
                    </a:endParaRPr>
                  </a:p>
                </p:txBody>
              </p:sp>
              <p:sp>
                <p:nvSpPr>
                  <p:cNvPr id="60" name="Google Shape;692;p42">
                    <a:extLst>
                      <a:ext uri="{FF2B5EF4-FFF2-40B4-BE49-F238E27FC236}">
                        <a16:creationId xmlns:a16="http://schemas.microsoft.com/office/drawing/2014/main" id="{08861D3E-055A-BCD2-8DED-CDD3ECCDB171}"/>
                      </a:ext>
                    </a:extLst>
                  </p:cNvPr>
                  <p:cNvSpPr/>
                  <p:nvPr/>
                </p:nvSpPr>
                <p:spPr>
                  <a:xfrm>
                    <a:off x="11035958" y="-1723763"/>
                    <a:ext cx="371475" cy="447675"/>
                  </a:xfrm>
                  <a:custGeom>
                    <a:avLst/>
                    <a:gdLst/>
                    <a:ahLst/>
                    <a:cxnLst/>
                    <a:rect l="l" t="t" r="r" b="b"/>
                    <a:pathLst>
                      <a:path w="371475" h="447675" extrusionOk="0">
                        <a:moveTo>
                          <a:pt x="0" y="455023"/>
                        </a:moveTo>
                        <a:cubicBezTo>
                          <a:pt x="0" y="455023"/>
                          <a:pt x="491014" y="206801"/>
                          <a:pt x="348044" y="32018"/>
                        </a:cubicBezTo>
                        <a:cubicBezTo>
                          <a:pt x="205073" y="-142766"/>
                          <a:pt x="0" y="455023"/>
                          <a:pt x="0" y="455023"/>
                        </a:cubicBezTo>
                        <a:close/>
                      </a:path>
                    </a:pathLst>
                  </a:custGeom>
                  <a:solidFill>
                    <a:srgbClr val="FFC266"/>
                  </a:solidFill>
                  <a:ln>
                    <a:noFill/>
                  </a:ln>
                </p:spPr>
                <p:txBody>
                  <a:bodyPr spcFirstLastPara="1" wrap="square" lIns="121900" tIns="60933" rIns="121900" bIns="60933"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400" b="0" i="0" u="none" strike="noStrike" kern="0" cap="none" spc="0" normalizeH="0" baseline="0" noProof="0">
                      <a:ln>
                        <a:noFill/>
                      </a:ln>
                      <a:solidFill>
                        <a:srgbClr val="000000"/>
                      </a:solidFill>
                      <a:effectLst/>
                      <a:uLnTx/>
                      <a:uFillTx/>
                      <a:ea typeface="Calibri"/>
                      <a:cs typeface="Calibri"/>
                      <a:sym typeface="Calibri"/>
                    </a:endParaRPr>
                  </a:p>
                </p:txBody>
              </p:sp>
            </p:grpSp>
            <p:grpSp>
              <p:nvGrpSpPr>
                <p:cNvPr id="49" name="Google Shape;693;p42">
                  <a:extLst>
                    <a:ext uri="{FF2B5EF4-FFF2-40B4-BE49-F238E27FC236}">
                      <a16:creationId xmlns:a16="http://schemas.microsoft.com/office/drawing/2014/main" id="{8CFFB6CB-AAFA-6DEE-3C46-AF9D377058AC}"/>
                    </a:ext>
                  </a:extLst>
                </p:cNvPr>
                <p:cNvGrpSpPr/>
                <p:nvPr/>
              </p:nvGrpSpPr>
              <p:grpSpPr>
                <a:xfrm>
                  <a:off x="10679819" y="-1771755"/>
                  <a:ext cx="726567" cy="1286447"/>
                  <a:chOff x="10679819" y="-1771755"/>
                  <a:chExt cx="726567" cy="1286447"/>
                </a:xfrm>
              </p:grpSpPr>
              <p:sp>
                <p:nvSpPr>
                  <p:cNvPr id="53" name="Google Shape;694;p42">
                    <a:extLst>
                      <a:ext uri="{FF2B5EF4-FFF2-40B4-BE49-F238E27FC236}">
                        <a16:creationId xmlns:a16="http://schemas.microsoft.com/office/drawing/2014/main" id="{D8B1A7CE-B3BF-E2AC-3EEE-8E851DF7D34C}"/>
                      </a:ext>
                    </a:extLst>
                  </p:cNvPr>
                  <p:cNvSpPr/>
                  <p:nvPr/>
                </p:nvSpPr>
                <p:spPr>
                  <a:xfrm>
                    <a:off x="10913848" y="-1771755"/>
                    <a:ext cx="238125" cy="466725"/>
                  </a:xfrm>
                  <a:custGeom>
                    <a:avLst/>
                    <a:gdLst/>
                    <a:ahLst/>
                    <a:cxnLst/>
                    <a:rect l="l" t="t" r="r" b="b"/>
                    <a:pathLst>
                      <a:path w="238125" h="466725" extrusionOk="0">
                        <a:moveTo>
                          <a:pt x="7144" y="7144"/>
                        </a:moveTo>
                        <a:cubicBezTo>
                          <a:pt x="53150" y="173736"/>
                          <a:pt x="129921" y="459391"/>
                          <a:pt x="130302" y="463772"/>
                        </a:cubicBezTo>
                        <a:cubicBezTo>
                          <a:pt x="180213" y="300419"/>
                          <a:pt x="206216" y="178880"/>
                          <a:pt x="236696" y="10382"/>
                        </a:cubicBezTo>
                      </a:path>
                    </a:pathLst>
                  </a:custGeom>
                  <a:noFill/>
                  <a:ln w="19050" cap="rnd" cmpd="sng">
                    <a:solidFill>
                      <a:srgbClr val="300722"/>
                    </a:solidFill>
                    <a:prstDash val="solid"/>
                    <a:round/>
                    <a:headEnd type="none" w="sm" len="sm"/>
                    <a:tailEnd type="none" w="sm" len="sm"/>
                  </a:ln>
                </p:spPr>
                <p:txBody>
                  <a:bodyPr spcFirstLastPara="1" wrap="square" lIns="121900" tIns="60933" rIns="121900" bIns="60933"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400" b="0" i="0" u="none" strike="noStrike" kern="0" cap="none" spc="0" normalizeH="0" baseline="0" noProof="0">
                      <a:ln>
                        <a:noFill/>
                      </a:ln>
                      <a:solidFill>
                        <a:srgbClr val="000000"/>
                      </a:solidFill>
                      <a:effectLst/>
                      <a:uLnTx/>
                      <a:uFillTx/>
                      <a:ea typeface="Calibri"/>
                      <a:cs typeface="Calibri"/>
                      <a:sym typeface="Calibri"/>
                    </a:endParaRPr>
                  </a:p>
                </p:txBody>
              </p:sp>
              <p:sp>
                <p:nvSpPr>
                  <p:cNvPr id="54" name="Google Shape;695;p42">
                    <a:extLst>
                      <a:ext uri="{FF2B5EF4-FFF2-40B4-BE49-F238E27FC236}">
                        <a16:creationId xmlns:a16="http://schemas.microsoft.com/office/drawing/2014/main" id="{A4865F11-0CE6-C4D3-8B2F-1464950B878C}"/>
                      </a:ext>
                    </a:extLst>
                  </p:cNvPr>
                  <p:cNvSpPr/>
                  <p:nvPr/>
                </p:nvSpPr>
                <p:spPr>
                  <a:xfrm>
                    <a:off x="11037006" y="-1629261"/>
                    <a:ext cx="314325" cy="323850"/>
                  </a:xfrm>
                  <a:custGeom>
                    <a:avLst/>
                    <a:gdLst/>
                    <a:ahLst/>
                    <a:cxnLst/>
                    <a:rect l="l" t="t" r="r" b="b"/>
                    <a:pathLst>
                      <a:path w="314325" h="323850" extrusionOk="0">
                        <a:moveTo>
                          <a:pt x="7144" y="321278"/>
                        </a:moveTo>
                        <a:cubicBezTo>
                          <a:pt x="121920" y="214217"/>
                          <a:pt x="212408" y="137541"/>
                          <a:pt x="309848" y="7144"/>
                        </a:cubicBezTo>
                      </a:path>
                    </a:pathLst>
                  </a:custGeom>
                  <a:noFill/>
                  <a:ln w="19050" cap="rnd" cmpd="sng">
                    <a:solidFill>
                      <a:srgbClr val="300722"/>
                    </a:solidFill>
                    <a:prstDash val="solid"/>
                    <a:round/>
                    <a:headEnd type="none" w="sm" len="sm"/>
                    <a:tailEnd type="none" w="sm" len="sm"/>
                  </a:ln>
                </p:spPr>
                <p:txBody>
                  <a:bodyPr spcFirstLastPara="1" wrap="square" lIns="121900" tIns="60933" rIns="121900" bIns="60933"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400" b="0" i="0" u="none" strike="noStrike" kern="0" cap="none" spc="0" normalizeH="0" baseline="0" noProof="0">
                      <a:ln>
                        <a:noFill/>
                      </a:ln>
                      <a:solidFill>
                        <a:srgbClr val="000000"/>
                      </a:solidFill>
                      <a:effectLst/>
                      <a:uLnTx/>
                      <a:uFillTx/>
                      <a:ea typeface="Calibri"/>
                      <a:cs typeface="Calibri"/>
                      <a:sym typeface="Calibri"/>
                    </a:endParaRPr>
                  </a:p>
                </p:txBody>
              </p:sp>
              <p:sp>
                <p:nvSpPr>
                  <p:cNvPr id="55" name="Google Shape;696;p42">
                    <a:extLst>
                      <a:ext uri="{FF2B5EF4-FFF2-40B4-BE49-F238E27FC236}">
                        <a16:creationId xmlns:a16="http://schemas.microsoft.com/office/drawing/2014/main" id="{8C589117-143C-C99C-D7C9-53ED0E24E610}"/>
                      </a:ext>
                    </a:extLst>
                  </p:cNvPr>
                  <p:cNvSpPr/>
                  <p:nvPr/>
                </p:nvSpPr>
                <p:spPr>
                  <a:xfrm>
                    <a:off x="10786975" y="-1275883"/>
                    <a:ext cx="247650" cy="790575"/>
                  </a:xfrm>
                  <a:custGeom>
                    <a:avLst/>
                    <a:gdLst/>
                    <a:ahLst/>
                    <a:cxnLst/>
                    <a:rect l="l" t="t" r="r" b="b"/>
                    <a:pathLst>
                      <a:path w="247650" h="790575" extrusionOk="0">
                        <a:moveTo>
                          <a:pt x="248984" y="7144"/>
                        </a:moveTo>
                        <a:cubicBezTo>
                          <a:pt x="178213" y="282988"/>
                          <a:pt x="99917" y="536829"/>
                          <a:pt x="7144" y="790766"/>
                        </a:cubicBezTo>
                      </a:path>
                    </a:pathLst>
                  </a:custGeom>
                  <a:noFill/>
                  <a:ln w="19050" cap="rnd" cmpd="sng">
                    <a:solidFill>
                      <a:srgbClr val="300722"/>
                    </a:solidFill>
                    <a:prstDash val="solid"/>
                    <a:round/>
                    <a:headEnd type="none" w="sm" len="sm"/>
                    <a:tailEnd type="none" w="sm" len="sm"/>
                  </a:ln>
                </p:spPr>
                <p:txBody>
                  <a:bodyPr spcFirstLastPara="1" wrap="square" lIns="121900" tIns="60933" rIns="121900" bIns="60933"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400" b="0" i="0" u="none" strike="noStrike" kern="0" cap="none" spc="0" normalizeH="0" baseline="0" noProof="0">
                      <a:ln>
                        <a:noFill/>
                      </a:ln>
                      <a:solidFill>
                        <a:srgbClr val="000000"/>
                      </a:solidFill>
                      <a:effectLst/>
                      <a:uLnTx/>
                      <a:uFillTx/>
                      <a:ea typeface="Calibri"/>
                      <a:cs typeface="Calibri"/>
                      <a:sym typeface="Calibri"/>
                    </a:endParaRPr>
                  </a:p>
                </p:txBody>
              </p:sp>
              <p:sp>
                <p:nvSpPr>
                  <p:cNvPr id="56" name="Google Shape;697;p42">
                    <a:extLst>
                      <a:ext uri="{FF2B5EF4-FFF2-40B4-BE49-F238E27FC236}">
                        <a16:creationId xmlns:a16="http://schemas.microsoft.com/office/drawing/2014/main" id="{9AC80462-9534-83F8-E672-9DDA78C18504}"/>
                      </a:ext>
                    </a:extLst>
                  </p:cNvPr>
                  <p:cNvSpPr/>
                  <p:nvPr/>
                </p:nvSpPr>
                <p:spPr>
                  <a:xfrm>
                    <a:off x="10679819" y="-1620403"/>
                    <a:ext cx="276225" cy="657225"/>
                  </a:xfrm>
                  <a:custGeom>
                    <a:avLst/>
                    <a:gdLst/>
                    <a:ahLst/>
                    <a:cxnLst/>
                    <a:rect l="l" t="t" r="r" b="b"/>
                    <a:pathLst>
                      <a:path w="276225" h="657225" extrusionOk="0">
                        <a:moveTo>
                          <a:pt x="7144" y="7144"/>
                        </a:moveTo>
                        <a:cubicBezTo>
                          <a:pt x="122396" y="197167"/>
                          <a:pt x="208026" y="427101"/>
                          <a:pt x="271939" y="657320"/>
                        </a:cubicBezTo>
                      </a:path>
                    </a:pathLst>
                  </a:custGeom>
                  <a:noFill/>
                  <a:ln w="19050" cap="rnd" cmpd="sng">
                    <a:solidFill>
                      <a:srgbClr val="300722"/>
                    </a:solidFill>
                    <a:prstDash val="solid"/>
                    <a:round/>
                    <a:headEnd type="none" w="sm" len="sm"/>
                    <a:tailEnd type="none" w="sm" len="sm"/>
                  </a:ln>
                </p:spPr>
                <p:txBody>
                  <a:bodyPr spcFirstLastPara="1" wrap="square" lIns="121900" tIns="60933" rIns="121900" bIns="60933"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400" b="0" i="0" u="none" strike="noStrike" kern="0" cap="none" spc="0" normalizeH="0" baseline="0" noProof="0">
                      <a:ln>
                        <a:noFill/>
                      </a:ln>
                      <a:solidFill>
                        <a:srgbClr val="000000"/>
                      </a:solidFill>
                      <a:effectLst/>
                      <a:uLnTx/>
                      <a:uFillTx/>
                      <a:ea typeface="Calibri"/>
                      <a:cs typeface="Calibri"/>
                      <a:sym typeface="Calibri"/>
                    </a:endParaRPr>
                  </a:p>
                </p:txBody>
              </p:sp>
              <p:sp>
                <p:nvSpPr>
                  <p:cNvPr id="57" name="Google Shape;698;p42">
                    <a:extLst>
                      <a:ext uri="{FF2B5EF4-FFF2-40B4-BE49-F238E27FC236}">
                        <a16:creationId xmlns:a16="http://schemas.microsoft.com/office/drawing/2014/main" id="{CD03862F-84E8-E34A-2E6F-B68C976C3676}"/>
                      </a:ext>
                    </a:extLst>
                  </p:cNvPr>
                  <p:cNvSpPr/>
                  <p:nvPr/>
                </p:nvSpPr>
                <p:spPr>
                  <a:xfrm>
                    <a:off x="10911086" y="-1360656"/>
                    <a:ext cx="495300" cy="514350"/>
                  </a:xfrm>
                  <a:custGeom>
                    <a:avLst/>
                    <a:gdLst/>
                    <a:ahLst/>
                    <a:cxnLst/>
                    <a:rect l="l" t="t" r="r" b="b"/>
                    <a:pathLst>
                      <a:path w="495300" h="514350" extrusionOk="0">
                        <a:moveTo>
                          <a:pt x="491395" y="7144"/>
                        </a:moveTo>
                        <a:cubicBezTo>
                          <a:pt x="314897" y="139922"/>
                          <a:pt x="151066" y="320516"/>
                          <a:pt x="7144" y="509302"/>
                        </a:cubicBezTo>
                      </a:path>
                    </a:pathLst>
                  </a:custGeom>
                  <a:noFill/>
                  <a:ln w="19050" cap="rnd" cmpd="sng">
                    <a:solidFill>
                      <a:srgbClr val="300722"/>
                    </a:solidFill>
                    <a:prstDash val="solid"/>
                    <a:round/>
                    <a:headEnd type="none" w="sm" len="sm"/>
                    <a:tailEnd type="none" w="sm" len="sm"/>
                  </a:ln>
                </p:spPr>
                <p:txBody>
                  <a:bodyPr spcFirstLastPara="1" wrap="square" lIns="121900" tIns="60933" rIns="121900" bIns="60933"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400" b="0" i="0" u="none" strike="noStrike" kern="0" cap="none" spc="0" normalizeH="0" baseline="0" noProof="0">
                      <a:ln>
                        <a:noFill/>
                      </a:ln>
                      <a:solidFill>
                        <a:srgbClr val="000000"/>
                      </a:solidFill>
                      <a:effectLst/>
                      <a:uLnTx/>
                      <a:uFillTx/>
                      <a:ea typeface="Calibri"/>
                      <a:cs typeface="Calibri"/>
                      <a:sym typeface="Calibri"/>
                    </a:endParaRPr>
                  </a:p>
                </p:txBody>
              </p:sp>
            </p:grpSp>
            <p:sp>
              <p:nvSpPr>
                <p:cNvPr id="50" name="Google Shape;699;p42">
                  <a:extLst>
                    <a:ext uri="{FF2B5EF4-FFF2-40B4-BE49-F238E27FC236}">
                      <a16:creationId xmlns:a16="http://schemas.microsoft.com/office/drawing/2014/main" id="{9CCD914B-5272-B8B1-9C62-48E0100B8B71}"/>
                    </a:ext>
                  </a:extLst>
                </p:cNvPr>
                <p:cNvSpPr/>
                <p:nvPr/>
              </p:nvSpPr>
              <p:spPr>
                <a:xfrm>
                  <a:off x="10958841" y="-1442628"/>
                  <a:ext cx="76200" cy="171450"/>
                </a:xfrm>
                <a:custGeom>
                  <a:avLst/>
                  <a:gdLst/>
                  <a:ahLst/>
                  <a:cxnLst/>
                  <a:rect l="l" t="t" r="r" b="b"/>
                  <a:pathLst>
                    <a:path w="76200" h="171450" extrusionOk="0">
                      <a:moveTo>
                        <a:pt x="75879" y="178937"/>
                      </a:moveTo>
                      <a:cubicBezTo>
                        <a:pt x="75879" y="178937"/>
                        <a:pt x="103025" y="-18993"/>
                        <a:pt x="32921" y="1486"/>
                      </a:cubicBezTo>
                      <a:cubicBezTo>
                        <a:pt x="-60995" y="28918"/>
                        <a:pt x="75879" y="178937"/>
                        <a:pt x="75879" y="178937"/>
                      </a:cubicBezTo>
                      <a:close/>
                    </a:path>
                  </a:pathLst>
                </a:custGeom>
                <a:solidFill>
                  <a:srgbClr val="6825BA"/>
                </a:solidFill>
                <a:ln>
                  <a:noFill/>
                </a:ln>
              </p:spPr>
              <p:txBody>
                <a:bodyPr spcFirstLastPara="1" wrap="square" lIns="121900" tIns="60933" rIns="121900" bIns="60933"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400" b="0" i="0" u="none" strike="noStrike" kern="0" cap="none" spc="0" normalizeH="0" baseline="0" noProof="0">
                    <a:ln>
                      <a:noFill/>
                    </a:ln>
                    <a:solidFill>
                      <a:srgbClr val="000000"/>
                    </a:solidFill>
                    <a:effectLst/>
                    <a:uLnTx/>
                    <a:uFillTx/>
                    <a:ea typeface="Calibri"/>
                    <a:cs typeface="Calibri"/>
                    <a:sym typeface="Calibri"/>
                  </a:endParaRPr>
                </a:p>
              </p:txBody>
            </p:sp>
            <p:sp>
              <p:nvSpPr>
                <p:cNvPr id="51" name="Google Shape;700;p42">
                  <a:extLst>
                    <a:ext uri="{FF2B5EF4-FFF2-40B4-BE49-F238E27FC236}">
                      <a16:creationId xmlns:a16="http://schemas.microsoft.com/office/drawing/2014/main" id="{66E44CB3-0EEF-54C1-3B1E-23013EA0AF9A}"/>
                    </a:ext>
                  </a:extLst>
                </p:cNvPr>
                <p:cNvSpPr/>
                <p:nvPr/>
              </p:nvSpPr>
              <p:spPr>
                <a:xfrm>
                  <a:off x="11030056" y="-1448594"/>
                  <a:ext cx="66675" cy="180975"/>
                </a:xfrm>
                <a:custGeom>
                  <a:avLst/>
                  <a:gdLst/>
                  <a:ahLst/>
                  <a:cxnLst/>
                  <a:rect l="l" t="t" r="r" b="b"/>
                  <a:pathLst>
                    <a:path w="66675" h="180975" extrusionOk="0">
                      <a:moveTo>
                        <a:pt x="4664" y="184903"/>
                      </a:moveTo>
                      <a:cubicBezTo>
                        <a:pt x="4664" y="184903"/>
                        <a:pt x="116773" y="18406"/>
                        <a:pt x="47907" y="1070"/>
                      </a:cubicBezTo>
                      <a:cubicBezTo>
                        <a:pt x="-20958" y="-16361"/>
                        <a:pt x="4664" y="184903"/>
                        <a:pt x="4664" y="184903"/>
                      </a:cubicBezTo>
                      <a:close/>
                    </a:path>
                  </a:pathLst>
                </a:custGeom>
                <a:solidFill>
                  <a:srgbClr val="6825BA"/>
                </a:solidFill>
                <a:ln>
                  <a:noFill/>
                </a:ln>
              </p:spPr>
              <p:txBody>
                <a:bodyPr spcFirstLastPara="1" wrap="square" lIns="121900" tIns="60933" rIns="121900" bIns="60933"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400" b="0" i="0" u="none" strike="noStrike" kern="0" cap="none" spc="0" normalizeH="0" baseline="0" noProof="0">
                    <a:ln>
                      <a:noFill/>
                    </a:ln>
                    <a:solidFill>
                      <a:srgbClr val="000000"/>
                    </a:solidFill>
                    <a:effectLst/>
                    <a:uLnTx/>
                    <a:uFillTx/>
                    <a:ea typeface="Calibri"/>
                    <a:cs typeface="Calibri"/>
                    <a:sym typeface="Calibri"/>
                  </a:endParaRPr>
                </a:p>
              </p:txBody>
            </p:sp>
            <p:sp>
              <p:nvSpPr>
                <p:cNvPr id="52" name="Google Shape;701;p42">
                  <a:extLst>
                    <a:ext uri="{FF2B5EF4-FFF2-40B4-BE49-F238E27FC236}">
                      <a16:creationId xmlns:a16="http://schemas.microsoft.com/office/drawing/2014/main" id="{ECA40274-B3D7-9C04-442D-B159753380BD}"/>
                    </a:ext>
                  </a:extLst>
                </p:cNvPr>
                <p:cNvSpPr/>
                <p:nvPr/>
              </p:nvSpPr>
              <p:spPr>
                <a:xfrm>
                  <a:off x="11034720" y="-1412526"/>
                  <a:ext cx="123825" cy="142875"/>
                </a:xfrm>
                <a:custGeom>
                  <a:avLst/>
                  <a:gdLst/>
                  <a:ahLst/>
                  <a:cxnLst/>
                  <a:rect l="l" t="t" r="r" b="b"/>
                  <a:pathLst>
                    <a:path w="123825" h="142875" extrusionOk="0">
                      <a:moveTo>
                        <a:pt x="0" y="148834"/>
                      </a:moveTo>
                      <a:cubicBezTo>
                        <a:pt x="0" y="148834"/>
                        <a:pt x="174498" y="89112"/>
                        <a:pt x="116872" y="11769"/>
                      </a:cubicBezTo>
                      <a:cubicBezTo>
                        <a:pt x="71247" y="-49572"/>
                        <a:pt x="0" y="148834"/>
                        <a:pt x="0" y="148834"/>
                      </a:cubicBezTo>
                      <a:close/>
                    </a:path>
                  </a:pathLst>
                </a:custGeom>
                <a:solidFill>
                  <a:srgbClr val="6825BA"/>
                </a:solidFill>
                <a:ln>
                  <a:noFill/>
                </a:ln>
              </p:spPr>
              <p:txBody>
                <a:bodyPr spcFirstLastPara="1" wrap="square" lIns="121900" tIns="60933" rIns="121900" bIns="60933"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400" b="0" i="0" u="none" strike="noStrike" kern="0" cap="none" spc="0" normalizeH="0" baseline="0" noProof="0">
                    <a:ln>
                      <a:noFill/>
                    </a:ln>
                    <a:solidFill>
                      <a:srgbClr val="000000"/>
                    </a:solidFill>
                    <a:effectLst/>
                    <a:uLnTx/>
                    <a:uFillTx/>
                    <a:ea typeface="Calibri"/>
                    <a:cs typeface="Calibri"/>
                    <a:sym typeface="Calibri"/>
                  </a:endParaRPr>
                </a:p>
              </p:txBody>
            </p:sp>
          </p:grpSp>
          <p:grpSp>
            <p:nvGrpSpPr>
              <p:cNvPr id="7" name="Google Shape;702;p42">
                <a:extLst>
                  <a:ext uri="{FF2B5EF4-FFF2-40B4-BE49-F238E27FC236}">
                    <a16:creationId xmlns:a16="http://schemas.microsoft.com/office/drawing/2014/main" id="{B6DAB273-77A4-54CB-D9B9-77F74338C23B}"/>
                  </a:ext>
                </a:extLst>
              </p:cNvPr>
              <p:cNvGrpSpPr/>
              <p:nvPr/>
            </p:nvGrpSpPr>
            <p:grpSpPr>
              <a:xfrm>
                <a:off x="4768260" y="1204640"/>
                <a:ext cx="3370933" cy="4343007"/>
                <a:chOff x="4915647" y="1204640"/>
                <a:chExt cx="3370933" cy="4343007"/>
              </a:xfrm>
            </p:grpSpPr>
            <p:sp>
              <p:nvSpPr>
                <p:cNvPr id="8" name="Google Shape;703;p42">
                  <a:extLst>
                    <a:ext uri="{FF2B5EF4-FFF2-40B4-BE49-F238E27FC236}">
                      <a16:creationId xmlns:a16="http://schemas.microsoft.com/office/drawing/2014/main" id="{D5D5B227-6DEA-9601-2ACA-DD60F932D880}"/>
                    </a:ext>
                  </a:extLst>
                </p:cNvPr>
                <p:cNvSpPr/>
                <p:nvPr/>
              </p:nvSpPr>
              <p:spPr>
                <a:xfrm>
                  <a:off x="5758133" y="3299849"/>
                  <a:ext cx="242030" cy="429054"/>
                </a:xfrm>
                <a:custGeom>
                  <a:avLst/>
                  <a:gdLst/>
                  <a:ahLst/>
                  <a:cxnLst/>
                  <a:rect l="l" t="t" r="r" b="b"/>
                  <a:pathLst>
                    <a:path w="209550" h="371475" extrusionOk="0">
                      <a:moveTo>
                        <a:pt x="146389" y="155"/>
                      </a:moveTo>
                      <a:cubicBezTo>
                        <a:pt x="106670" y="16538"/>
                        <a:pt x="66855" y="32922"/>
                        <a:pt x="27136" y="49305"/>
                      </a:cubicBezTo>
                      <a:cubicBezTo>
                        <a:pt x="15515" y="54067"/>
                        <a:pt x="2371" y="60734"/>
                        <a:pt x="276" y="73117"/>
                      </a:cubicBezTo>
                      <a:cubicBezTo>
                        <a:pt x="-1344" y="82642"/>
                        <a:pt x="4467" y="91691"/>
                        <a:pt x="9991" y="99597"/>
                      </a:cubicBezTo>
                      <a:cubicBezTo>
                        <a:pt x="45329" y="150174"/>
                        <a:pt x="80667" y="200657"/>
                        <a:pt x="116005" y="251234"/>
                      </a:cubicBezTo>
                      <a:cubicBezTo>
                        <a:pt x="135149" y="278666"/>
                        <a:pt x="183060" y="377155"/>
                        <a:pt x="216207" y="380394"/>
                      </a:cubicBezTo>
                      <a:cubicBezTo>
                        <a:pt x="226114" y="345056"/>
                        <a:pt x="162581" y="-5274"/>
                        <a:pt x="146389" y="60"/>
                      </a:cubicBezTo>
                      <a:close/>
                    </a:path>
                  </a:pathLst>
                </a:custGeom>
                <a:solidFill>
                  <a:srgbClr val="D46746"/>
                </a:solidFill>
                <a:ln>
                  <a:noFill/>
                </a:ln>
              </p:spPr>
              <p:txBody>
                <a:bodyPr spcFirstLastPara="1" wrap="square" lIns="121900" tIns="60933" rIns="121900" bIns="60933"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400" b="0" i="0" u="none" strike="noStrike" kern="0" cap="none" spc="0" normalizeH="0" baseline="0" noProof="0">
                    <a:ln>
                      <a:noFill/>
                    </a:ln>
                    <a:solidFill>
                      <a:srgbClr val="000000"/>
                    </a:solidFill>
                    <a:effectLst/>
                    <a:uLnTx/>
                    <a:uFillTx/>
                    <a:ea typeface="Calibri"/>
                    <a:cs typeface="Calibri"/>
                    <a:sym typeface="Calibri"/>
                  </a:endParaRPr>
                </a:p>
              </p:txBody>
            </p:sp>
            <p:sp>
              <p:nvSpPr>
                <p:cNvPr id="9" name="Google Shape;704;p42">
                  <a:extLst>
                    <a:ext uri="{FF2B5EF4-FFF2-40B4-BE49-F238E27FC236}">
                      <a16:creationId xmlns:a16="http://schemas.microsoft.com/office/drawing/2014/main" id="{CECC5FDB-9C3F-5527-C6C4-8F862CA3F00A}"/>
                    </a:ext>
                  </a:extLst>
                </p:cNvPr>
                <p:cNvSpPr/>
                <p:nvPr/>
              </p:nvSpPr>
              <p:spPr>
                <a:xfrm>
                  <a:off x="5758133" y="3299849"/>
                  <a:ext cx="242030" cy="429054"/>
                </a:xfrm>
                <a:custGeom>
                  <a:avLst/>
                  <a:gdLst/>
                  <a:ahLst/>
                  <a:cxnLst/>
                  <a:rect l="l" t="t" r="r" b="b"/>
                  <a:pathLst>
                    <a:path w="209550" h="371475" extrusionOk="0">
                      <a:moveTo>
                        <a:pt x="146389" y="155"/>
                      </a:moveTo>
                      <a:cubicBezTo>
                        <a:pt x="106670" y="16538"/>
                        <a:pt x="66855" y="32922"/>
                        <a:pt x="27136" y="49305"/>
                      </a:cubicBezTo>
                      <a:cubicBezTo>
                        <a:pt x="15515" y="54067"/>
                        <a:pt x="2371" y="60734"/>
                        <a:pt x="276" y="73117"/>
                      </a:cubicBezTo>
                      <a:cubicBezTo>
                        <a:pt x="-1344" y="82642"/>
                        <a:pt x="4467" y="91691"/>
                        <a:pt x="9991" y="99597"/>
                      </a:cubicBezTo>
                      <a:cubicBezTo>
                        <a:pt x="45329" y="150174"/>
                        <a:pt x="80667" y="200657"/>
                        <a:pt x="116005" y="251234"/>
                      </a:cubicBezTo>
                      <a:cubicBezTo>
                        <a:pt x="135149" y="278666"/>
                        <a:pt x="183060" y="377155"/>
                        <a:pt x="216207" y="380394"/>
                      </a:cubicBezTo>
                      <a:cubicBezTo>
                        <a:pt x="226114" y="345056"/>
                        <a:pt x="162581" y="-5274"/>
                        <a:pt x="146389" y="60"/>
                      </a:cubicBezTo>
                      <a:close/>
                    </a:path>
                  </a:pathLst>
                </a:custGeom>
                <a:solidFill>
                  <a:srgbClr val="000000">
                    <a:alpha val="30000"/>
                  </a:srgbClr>
                </a:solidFill>
                <a:ln>
                  <a:noFill/>
                </a:ln>
              </p:spPr>
              <p:txBody>
                <a:bodyPr spcFirstLastPara="1" wrap="square" lIns="121900" tIns="60933" rIns="121900" bIns="60933"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400" b="0" i="0" u="none" strike="noStrike" kern="0" cap="none" spc="0" normalizeH="0" baseline="0" noProof="0">
                    <a:ln>
                      <a:noFill/>
                    </a:ln>
                    <a:solidFill>
                      <a:srgbClr val="000000"/>
                    </a:solidFill>
                    <a:effectLst/>
                    <a:uLnTx/>
                    <a:uFillTx/>
                    <a:ea typeface="Calibri"/>
                    <a:cs typeface="Calibri"/>
                    <a:sym typeface="Calibri"/>
                  </a:endParaRPr>
                </a:p>
              </p:txBody>
            </p:sp>
            <p:sp>
              <p:nvSpPr>
                <p:cNvPr id="10" name="Google Shape;705;p42">
                  <a:extLst>
                    <a:ext uri="{FF2B5EF4-FFF2-40B4-BE49-F238E27FC236}">
                      <a16:creationId xmlns:a16="http://schemas.microsoft.com/office/drawing/2014/main" id="{7316D2E2-426B-05C8-7966-767F435B2184}"/>
                    </a:ext>
                  </a:extLst>
                </p:cNvPr>
                <p:cNvSpPr/>
                <p:nvPr/>
              </p:nvSpPr>
              <p:spPr>
                <a:xfrm>
                  <a:off x="7187778" y="3299849"/>
                  <a:ext cx="242030" cy="429054"/>
                </a:xfrm>
                <a:custGeom>
                  <a:avLst/>
                  <a:gdLst/>
                  <a:ahLst/>
                  <a:cxnLst/>
                  <a:rect l="l" t="t" r="r" b="b"/>
                  <a:pathLst>
                    <a:path w="209550" h="371475" extrusionOk="0">
                      <a:moveTo>
                        <a:pt x="70861" y="155"/>
                      </a:moveTo>
                      <a:cubicBezTo>
                        <a:pt x="110580" y="16538"/>
                        <a:pt x="150394" y="32922"/>
                        <a:pt x="190114" y="49305"/>
                      </a:cubicBezTo>
                      <a:cubicBezTo>
                        <a:pt x="201734" y="54067"/>
                        <a:pt x="214879" y="60734"/>
                        <a:pt x="216975" y="73117"/>
                      </a:cubicBezTo>
                      <a:cubicBezTo>
                        <a:pt x="218593" y="82642"/>
                        <a:pt x="212783" y="91691"/>
                        <a:pt x="207259" y="99597"/>
                      </a:cubicBezTo>
                      <a:cubicBezTo>
                        <a:pt x="171921" y="150174"/>
                        <a:pt x="136583" y="200657"/>
                        <a:pt x="101246" y="251234"/>
                      </a:cubicBezTo>
                      <a:cubicBezTo>
                        <a:pt x="82101" y="278666"/>
                        <a:pt x="34190" y="377155"/>
                        <a:pt x="1043" y="380394"/>
                      </a:cubicBezTo>
                      <a:cubicBezTo>
                        <a:pt x="-8864" y="345056"/>
                        <a:pt x="54669" y="-5274"/>
                        <a:pt x="70861" y="60"/>
                      </a:cubicBezTo>
                      <a:close/>
                    </a:path>
                  </a:pathLst>
                </a:custGeom>
                <a:solidFill>
                  <a:srgbClr val="D46746"/>
                </a:solidFill>
                <a:ln>
                  <a:noFill/>
                </a:ln>
              </p:spPr>
              <p:txBody>
                <a:bodyPr spcFirstLastPara="1" wrap="square" lIns="121900" tIns="60933" rIns="121900" bIns="60933"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400" b="0" i="0" u="none" strike="noStrike" kern="0" cap="none" spc="0" normalizeH="0" baseline="0" noProof="0">
                    <a:ln>
                      <a:noFill/>
                    </a:ln>
                    <a:solidFill>
                      <a:srgbClr val="000000"/>
                    </a:solidFill>
                    <a:effectLst/>
                    <a:uLnTx/>
                    <a:uFillTx/>
                    <a:ea typeface="Calibri"/>
                    <a:cs typeface="Calibri"/>
                    <a:sym typeface="Calibri"/>
                  </a:endParaRPr>
                </a:p>
              </p:txBody>
            </p:sp>
            <p:sp>
              <p:nvSpPr>
                <p:cNvPr id="11" name="Google Shape;706;p42">
                  <a:extLst>
                    <a:ext uri="{FF2B5EF4-FFF2-40B4-BE49-F238E27FC236}">
                      <a16:creationId xmlns:a16="http://schemas.microsoft.com/office/drawing/2014/main" id="{F52F529E-3972-2E43-8BAA-3DFB224BE67C}"/>
                    </a:ext>
                  </a:extLst>
                </p:cNvPr>
                <p:cNvSpPr/>
                <p:nvPr/>
              </p:nvSpPr>
              <p:spPr>
                <a:xfrm>
                  <a:off x="7187778" y="3299849"/>
                  <a:ext cx="242030" cy="429054"/>
                </a:xfrm>
                <a:custGeom>
                  <a:avLst/>
                  <a:gdLst/>
                  <a:ahLst/>
                  <a:cxnLst/>
                  <a:rect l="l" t="t" r="r" b="b"/>
                  <a:pathLst>
                    <a:path w="209550" h="371475" extrusionOk="0">
                      <a:moveTo>
                        <a:pt x="70861" y="155"/>
                      </a:moveTo>
                      <a:cubicBezTo>
                        <a:pt x="110580" y="16538"/>
                        <a:pt x="150394" y="32922"/>
                        <a:pt x="190114" y="49305"/>
                      </a:cubicBezTo>
                      <a:cubicBezTo>
                        <a:pt x="201734" y="54067"/>
                        <a:pt x="214879" y="60734"/>
                        <a:pt x="216975" y="73117"/>
                      </a:cubicBezTo>
                      <a:cubicBezTo>
                        <a:pt x="218593" y="82642"/>
                        <a:pt x="212783" y="91691"/>
                        <a:pt x="207259" y="99597"/>
                      </a:cubicBezTo>
                      <a:cubicBezTo>
                        <a:pt x="171921" y="150174"/>
                        <a:pt x="136583" y="200657"/>
                        <a:pt x="101246" y="251234"/>
                      </a:cubicBezTo>
                      <a:cubicBezTo>
                        <a:pt x="82101" y="278666"/>
                        <a:pt x="34190" y="377155"/>
                        <a:pt x="1043" y="380394"/>
                      </a:cubicBezTo>
                      <a:cubicBezTo>
                        <a:pt x="-8864" y="345056"/>
                        <a:pt x="54669" y="-5274"/>
                        <a:pt x="70861" y="60"/>
                      </a:cubicBezTo>
                      <a:close/>
                    </a:path>
                  </a:pathLst>
                </a:custGeom>
                <a:solidFill>
                  <a:srgbClr val="000000">
                    <a:alpha val="30000"/>
                  </a:srgbClr>
                </a:solidFill>
                <a:ln>
                  <a:noFill/>
                </a:ln>
              </p:spPr>
              <p:txBody>
                <a:bodyPr spcFirstLastPara="1" wrap="square" lIns="121900" tIns="60933" rIns="121900" bIns="60933"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400" b="0" i="0" u="none" strike="noStrike" kern="0" cap="none" spc="0" normalizeH="0" baseline="0" noProof="0">
                    <a:ln>
                      <a:noFill/>
                    </a:ln>
                    <a:solidFill>
                      <a:srgbClr val="000000"/>
                    </a:solidFill>
                    <a:effectLst/>
                    <a:uLnTx/>
                    <a:uFillTx/>
                    <a:ea typeface="Calibri"/>
                    <a:cs typeface="Calibri"/>
                    <a:sym typeface="Calibri"/>
                  </a:endParaRPr>
                </a:p>
              </p:txBody>
            </p:sp>
            <p:sp>
              <p:nvSpPr>
                <p:cNvPr id="12" name="Google Shape;707;p42">
                  <a:extLst>
                    <a:ext uri="{FF2B5EF4-FFF2-40B4-BE49-F238E27FC236}">
                      <a16:creationId xmlns:a16="http://schemas.microsoft.com/office/drawing/2014/main" id="{6E843CCB-40DC-B8F8-29A0-64F23A75FCCD}"/>
                    </a:ext>
                  </a:extLst>
                </p:cNvPr>
                <p:cNvSpPr/>
                <p:nvPr/>
              </p:nvSpPr>
              <p:spPr>
                <a:xfrm>
                  <a:off x="5020342" y="1204640"/>
                  <a:ext cx="1584198" cy="902113"/>
                </a:xfrm>
                <a:custGeom>
                  <a:avLst/>
                  <a:gdLst/>
                  <a:ahLst/>
                  <a:cxnLst/>
                  <a:rect l="l" t="t" r="r" b="b"/>
                  <a:pathLst>
                    <a:path w="1371600" h="781050" extrusionOk="0">
                      <a:moveTo>
                        <a:pt x="0" y="85058"/>
                      </a:moveTo>
                      <a:lnTo>
                        <a:pt x="158782" y="0"/>
                      </a:lnTo>
                      <a:cubicBezTo>
                        <a:pt x="158782" y="0"/>
                        <a:pt x="1372172" y="5715"/>
                        <a:pt x="1372172" y="215455"/>
                      </a:cubicBezTo>
                      <a:cubicBezTo>
                        <a:pt x="1372172" y="425291"/>
                        <a:pt x="1372172" y="787051"/>
                        <a:pt x="1372172" y="787051"/>
                      </a:cubicBezTo>
                      <a:lnTo>
                        <a:pt x="0" y="84963"/>
                      </a:lnTo>
                      <a:close/>
                    </a:path>
                  </a:pathLst>
                </a:custGeom>
                <a:solidFill>
                  <a:srgbClr val="FFFFFF"/>
                </a:solidFill>
                <a:ln>
                  <a:noFill/>
                </a:ln>
              </p:spPr>
              <p:txBody>
                <a:bodyPr spcFirstLastPara="1" wrap="square" lIns="121900" tIns="60933" rIns="121900" bIns="60933"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400" b="0" i="0" u="none" strike="noStrike" kern="0" cap="none" spc="0" normalizeH="0" baseline="0" noProof="0">
                    <a:ln>
                      <a:noFill/>
                    </a:ln>
                    <a:solidFill>
                      <a:srgbClr val="000000"/>
                    </a:solidFill>
                    <a:effectLst/>
                    <a:uLnTx/>
                    <a:uFillTx/>
                    <a:ea typeface="Calibri"/>
                    <a:cs typeface="Calibri"/>
                    <a:sym typeface="Calibri"/>
                  </a:endParaRPr>
                </a:p>
              </p:txBody>
            </p:sp>
            <p:sp>
              <p:nvSpPr>
                <p:cNvPr id="13" name="Google Shape;708;p42">
                  <a:extLst>
                    <a:ext uri="{FF2B5EF4-FFF2-40B4-BE49-F238E27FC236}">
                      <a16:creationId xmlns:a16="http://schemas.microsoft.com/office/drawing/2014/main" id="{BA21CD9D-14A6-D1AB-9DA8-F13716F0A967}"/>
                    </a:ext>
                  </a:extLst>
                </p:cNvPr>
                <p:cNvSpPr/>
                <p:nvPr/>
              </p:nvSpPr>
              <p:spPr>
                <a:xfrm>
                  <a:off x="6598667" y="1204640"/>
                  <a:ext cx="1584198" cy="902113"/>
                </a:xfrm>
                <a:custGeom>
                  <a:avLst/>
                  <a:gdLst/>
                  <a:ahLst/>
                  <a:cxnLst/>
                  <a:rect l="l" t="t" r="r" b="b"/>
                  <a:pathLst>
                    <a:path w="1371600" h="781050" extrusionOk="0">
                      <a:moveTo>
                        <a:pt x="1372171" y="85058"/>
                      </a:moveTo>
                      <a:lnTo>
                        <a:pt x="1213390" y="0"/>
                      </a:lnTo>
                      <a:cubicBezTo>
                        <a:pt x="1213390" y="0"/>
                        <a:pt x="0" y="5620"/>
                        <a:pt x="0" y="215455"/>
                      </a:cubicBezTo>
                      <a:cubicBezTo>
                        <a:pt x="0" y="425291"/>
                        <a:pt x="0" y="787051"/>
                        <a:pt x="0" y="787051"/>
                      </a:cubicBezTo>
                      <a:lnTo>
                        <a:pt x="1372171" y="85058"/>
                      </a:lnTo>
                      <a:close/>
                    </a:path>
                  </a:pathLst>
                </a:custGeom>
                <a:solidFill>
                  <a:srgbClr val="FFFFFF"/>
                </a:solidFill>
                <a:ln>
                  <a:noFill/>
                </a:ln>
              </p:spPr>
              <p:txBody>
                <a:bodyPr spcFirstLastPara="1" wrap="square" lIns="121900" tIns="60933" rIns="121900" bIns="60933"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400" b="0" i="0" u="none" strike="noStrike" kern="0" cap="none" spc="0" normalizeH="0" baseline="0" noProof="0">
                    <a:ln>
                      <a:noFill/>
                    </a:ln>
                    <a:solidFill>
                      <a:srgbClr val="000000"/>
                    </a:solidFill>
                    <a:effectLst/>
                    <a:uLnTx/>
                    <a:uFillTx/>
                    <a:ea typeface="Calibri"/>
                    <a:cs typeface="Calibri"/>
                    <a:sym typeface="Calibri"/>
                  </a:endParaRPr>
                </a:p>
              </p:txBody>
            </p:sp>
            <p:grpSp>
              <p:nvGrpSpPr>
                <p:cNvPr id="14" name="Google Shape;709;p42">
                  <a:extLst>
                    <a:ext uri="{FF2B5EF4-FFF2-40B4-BE49-F238E27FC236}">
                      <a16:creationId xmlns:a16="http://schemas.microsoft.com/office/drawing/2014/main" id="{86A87786-FF0A-7398-6476-425ED586628D}"/>
                    </a:ext>
                  </a:extLst>
                </p:cNvPr>
                <p:cNvGrpSpPr/>
                <p:nvPr/>
              </p:nvGrpSpPr>
              <p:grpSpPr>
                <a:xfrm>
                  <a:off x="5205937" y="1230826"/>
                  <a:ext cx="2787050" cy="209693"/>
                  <a:chOff x="5205937" y="1230826"/>
                  <a:chExt cx="2787050" cy="209693"/>
                </a:xfrm>
              </p:grpSpPr>
              <p:sp>
                <p:nvSpPr>
                  <p:cNvPr id="40" name="Google Shape;710;p42">
                    <a:extLst>
                      <a:ext uri="{FF2B5EF4-FFF2-40B4-BE49-F238E27FC236}">
                        <a16:creationId xmlns:a16="http://schemas.microsoft.com/office/drawing/2014/main" id="{185D5BF0-35A2-4FFB-903E-4CAF7A687B59}"/>
                      </a:ext>
                    </a:extLst>
                  </p:cNvPr>
                  <p:cNvSpPr/>
                  <p:nvPr/>
                </p:nvSpPr>
                <p:spPr>
                  <a:xfrm>
                    <a:off x="6716828" y="1230935"/>
                    <a:ext cx="1276160" cy="209026"/>
                  </a:xfrm>
                  <a:custGeom>
                    <a:avLst/>
                    <a:gdLst/>
                    <a:ahLst/>
                    <a:cxnLst/>
                    <a:rect l="l" t="t" r="r" b="b"/>
                    <a:pathLst>
                      <a:path w="1104900" h="180975" extrusionOk="0">
                        <a:moveTo>
                          <a:pt x="7191" y="181928"/>
                        </a:moveTo>
                        <a:cubicBezTo>
                          <a:pt x="523" y="66866"/>
                          <a:pt x="703944" y="9525"/>
                          <a:pt x="1101042" y="7144"/>
                        </a:cubicBezTo>
                      </a:path>
                    </a:pathLst>
                  </a:custGeom>
                  <a:noFill/>
                  <a:ln w="19050" cap="rnd" cmpd="sng">
                    <a:solidFill>
                      <a:srgbClr val="300722"/>
                    </a:solidFill>
                    <a:prstDash val="solid"/>
                    <a:round/>
                    <a:headEnd type="none" w="sm" len="sm"/>
                    <a:tailEnd type="none" w="sm" len="sm"/>
                  </a:ln>
                </p:spPr>
                <p:txBody>
                  <a:bodyPr spcFirstLastPara="1" wrap="square" lIns="121900" tIns="60933" rIns="121900" bIns="60933"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400" b="0" i="0" u="none" strike="noStrike" kern="0" cap="none" spc="0" normalizeH="0" baseline="0" noProof="0">
                      <a:ln>
                        <a:noFill/>
                      </a:ln>
                      <a:solidFill>
                        <a:srgbClr val="000000"/>
                      </a:solidFill>
                      <a:effectLst/>
                      <a:uLnTx/>
                      <a:uFillTx/>
                      <a:ea typeface="Calibri"/>
                      <a:cs typeface="Calibri"/>
                      <a:sym typeface="Calibri"/>
                    </a:endParaRPr>
                  </a:p>
                </p:txBody>
              </p:sp>
              <p:sp>
                <p:nvSpPr>
                  <p:cNvPr id="41" name="Google Shape;711;p42">
                    <a:extLst>
                      <a:ext uri="{FF2B5EF4-FFF2-40B4-BE49-F238E27FC236}">
                        <a16:creationId xmlns:a16="http://schemas.microsoft.com/office/drawing/2014/main" id="{6B107769-CC35-B5E0-6392-152F808B824E}"/>
                      </a:ext>
                    </a:extLst>
                  </p:cNvPr>
                  <p:cNvSpPr/>
                  <p:nvPr/>
                </p:nvSpPr>
                <p:spPr>
                  <a:xfrm>
                    <a:off x="6789740" y="1297486"/>
                    <a:ext cx="1056132" cy="132017"/>
                  </a:xfrm>
                  <a:custGeom>
                    <a:avLst/>
                    <a:gdLst/>
                    <a:ahLst/>
                    <a:cxnLst/>
                    <a:rect l="l" t="t" r="r" b="b"/>
                    <a:pathLst>
                      <a:path w="914400" h="114300" extrusionOk="0">
                        <a:moveTo>
                          <a:pt x="7144" y="116355"/>
                        </a:moveTo>
                        <a:cubicBezTo>
                          <a:pt x="114776" y="55681"/>
                          <a:pt x="633222" y="-9756"/>
                          <a:pt x="915258" y="11104"/>
                        </a:cubicBezTo>
                      </a:path>
                    </a:pathLst>
                  </a:custGeom>
                  <a:noFill/>
                  <a:ln w="19050" cap="rnd" cmpd="sng">
                    <a:solidFill>
                      <a:srgbClr val="300722"/>
                    </a:solidFill>
                    <a:prstDash val="solid"/>
                    <a:round/>
                    <a:headEnd type="none" w="sm" len="sm"/>
                    <a:tailEnd type="none" w="sm" len="sm"/>
                  </a:ln>
                </p:spPr>
                <p:txBody>
                  <a:bodyPr spcFirstLastPara="1" wrap="square" lIns="121900" tIns="60933" rIns="121900" bIns="60933"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400" b="0" i="0" u="none" strike="noStrike" kern="0" cap="none" spc="0" normalizeH="0" baseline="0" noProof="0">
                      <a:ln>
                        <a:noFill/>
                      </a:ln>
                      <a:solidFill>
                        <a:srgbClr val="000000"/>
                      </a:solidFill>
                      <a:effectLst/>
                      <a:uLnTx/>
                      <a:uFillTx/>
                      <a:ea typeface="Calibri"/>
                      <a:cs typeface="Calibri"/>
                      <a:sym typeface="Calibri"/>
                    </a:endParaRPr>
                  </a:p>
                </p:txBody>
              </p:sp>
              <p:sp>
                <p:nvSpPr>
                  <p:cNvPr id="42" name="Google Shape;712;p42">
                    <a:extLst>
                      <a:ext uri="{FF2B5EF4-FFF2-40B4-BE49-F238E27FC236}">
                        <a16:creationId xmlns:a16="http://schemas.microsoft.com/office/drawing/2014/main" id="{A1F900F0-3EC4-1D20-9DB7-8DF1E095D926}"/>
                      </a:ext>
                    </a:extLst>
                  </p:cNvPr>
                  <p:cNvSpPr/>
                  <p:nvPr/>
                </p:nvSpPr>
                <p:spPr>
                  <a:xfrm>
                    <a:off x="5205937" y="1230826"/>
                    <a:ext cx="1276160" cy="209026"/>
                  </a:xfrm>
                  <a:custGeom>
                    <a:avLst/>
                    <a:gdLst/>
                    <a:ahLst/>
                    <a:cxnLst/>
                    <a:rect l="l" t="t" r="r" b="b"/>
                    <a:pathLst>
                      <a:path w="1104900" h="180975" extrusionOk="0">
                        <a:moveTo>
                          <a:pt x="1100994" y="182023"/>
                        </a:moveTo>
                        <a:cubicBezTo>
                          <a:pt x="1107662" y="66961"/>
                          <a:pt x="404336" y="9525"/>
                          <a:pt x="7144" y="7144"/>
                        </a:cubicBezTo>
                      </a:path>
                    </a:pathLst>
                  </a:custGeom>
                  <a:noFill/>
                  <a:ln w="19050" cap="rnd" cmpd="sng">
                    <a:solidFill>
                      <a:srgbClr val="300722"/>
                    </a:solidFill>
                    <a:prstDash val="solid"/>
                    <a:round/>
                    <a:headEnd type="none" w="sm" len="sm"/>
                    <a:tailEnd type="none" w="sm" len="sm"/>
                  </a:ln>
                </p:spPr>
                <p:txBody>
                  <a:bodyPr spcFirstLastPara="1" wrap="square" lIns="121900" tIns="60933" rIns="121900" bIns="60933"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400" b="0" i="0" u="none" strike="noStrike" kern="0" cap="none" spc="0" normalizeH="0" baseline="0" noProof="0">
                      <a:ln>
                        <a:noFill/>
                      </a:ln>
                      <a:solidFill>
                        <a:srgbClr val="000000"/>
                      </a:solidFill>
                      <a:effectLst/>
                      <a:uLnTx/>
                      <a:uFillTx/>
                      <a:ea typeface="Calibri"/>
                      <a:cs typeface="Calibri"/>
                      <a:sym typeface="Calibri"/>
                    </a:endParaRPr>
                  </a:p>
                </p:txBody>
              </p:sp>
              <p:sp>
                <p:nvSpPr>
                  <p:cNvPr id="43" name="Google Shape;713;p42">
                    <a:extLst>
                      <a:ext uri="{FF2B5EF4-FFF2-40B4-BE49-F238E27FC236}">
                        <a16:creationId xmlns:a16="http://schemas.microsoft.com/office/drawing/2014/main" id="{4EB07BEF-94F7-8365-0E5A-83252EF77950}"/>
                      </a:ext>
                    </a:extLst>
                  </p:cNvPr>
                  <p:cNvSpPr/>
                  <p:nvPr/>
                </p:nvSpPr>
                <p:spPr>
                  <a:xfrm>
                    <a:off x="5346722" y="1297501"/>
                    <a:ext cx="1056132" cy="143018"/>
                  </a:xfrm>
                  <a:custGeom>
                    <a:avLst/>
                    <a:gdLst/>
                    <a:ahLst/>
                    <a:cxnLst/>
                    <a:rect l="l" t="t" r="r" b="b"/>
                    <a:pathLst>
                      <a:path w="914400" h="123825" extrusionOk="0">
                        <a:moveTo>
                          <a:pt x="915829" y="116723"/>
                        </a:moveTo>
                        <a:cubicBezTo>
                          <a:pt x="809625" y="55953"/>
                          <a:pt x="289751" y="-9769"/>
                          <a:pt x="7144" y="11091"/>
                        </a:cubicBezTo>
                      </a:path>
                    </a:pathLst>
                  </a:custGeom>
                  <a:noFill/>
                  <a:ln w="19050" cap="rnd" cmpd="sng">
                    <a:solidFill>
                      <a:srgbClr val="300722"/>
                    </a:solidFill>
                    <a:prstDash val="solid"/>
                    <a:round/>
                    <a:headEnd type="none" w="sm" len="sm"/>
                    <a:tailEnd type="none" w="sm" len="sm"/>
                  </a:ln>
                </p:spPr>
                <p:txBody>
                  <a:bodyPr spcFirstLastPara="1" wrap="square" lIns="121900" tIns="60933" rIns="121900" bIns="60933"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400" b="0" i="0" u="none" strike="noStrike" kern="0" cap="none" spc="0" normalizeH="0" baseline="0" noProof="0">
                      <a:ln>
                        <a:noFill/>
                      </a:ln>
                      <a:solidFill>
                        <a:srgbClr val="000000"/>
                      </a:solidFill>
                      <a:effectLst/>
                      <a:uLnTx/>
                      <a:uFillTx/>
                      <a:ea typeface="Calibri"/>
                      <a:cs typeface="Calibri"/>
                      <a:sym typeface="Calibri"/>
                    </a:endParaRPr>
                  </a:p>
                </p:txBody>
              </p:sp>
            </p:grpSp>
            <p:sp>
              <p:nvSpPr>
                <p:cNvPr id="15" name="Google Shape;714;p42">
                  <a:extLst>
                    <a:ext uri="{FF2B5EF4-FFF2-40B4-BE49-F238E27FC236}">
                      <a16:creationId xmlns:a16="http://schemas.microsoft.com/office/drawing/2014/main" id="{56759461-DD4F-9B71-3B95-F3E44D096721}"/>
                    </a:ext>
                  </a:extLst>
                </p:cNvPr>
                <p:cNvSpPr/>
                <p:nvPr/>
              </p:nvSpPr>
              <p:spPr>
                <a:xfrm>
                  <a:off x="6688945" y="1283854"/>
                  <a:ext cx="1529191" cy="2244281"/>
                </a:xfrm>
                <a:custGeom>
                  <a:avLst/>
                  <a:gdLst/>
                  <a:ahLst/>
                  <a:cxnLst/>
                  <a:rect l="l" t="t" r="r" b="b"/>
                  <a:pathLst>
                    <a:path w="1323975" h="1943100" extrusionOk="0">
                      <a:moveTo>
                        <a:pt x="95" y="160020"/>
                      </a:moveTo>
                      <a:cubicBezTo>
                        <a:pt x="23050" y="160020"/>
                        <a:pt x="1324927" y="0"/>
                        <a:pt x="1324927" y="0"/>
                      </a:cubicBezTo>
                      <a:lnTo>
                        <a:pt x="1255966" y="1709261"/>
                      </a:lnTo>
                      <a:lnTo>
                        <a:pt x="0" y="1943195"/>
                      </a:lnTo>
                      <a:lnTo>
                        <a:pt x="0" y="160020"/>
                      </a:lnTo>
                      <a:close/>
                    </a:path>
                  </a:pathLst>
                </a:custGeom>
                <a:solidFill>
                  <a:srgbClr val="8D50D9"/>
                </a:solidFill>
                <a:ln>
                  <a:noFill/>
                </a:ln>
              </p:spPr>
              <p:txBody>
                <a:bodyPr spcFirstLastPara="1" wrap="square" lIns="121900" tIns="60933" rIns="121900" bIns="60933"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400" b="0" i="0" u="none" strike="noStrike" kern="0" cap="none" spc="0" normalizeH="0" baseline="0" noProof="0">
                    <a:ln>
                      <a:noFill/>
                    </a:ln>
                    <a:solidFill>
                      <a:srgbClr val="000000"/>
                    </a:solidFill>
                    <a:effectLst/>
                    <a:uLnTx/>
                    <a:uFillTx/>
                    <a:ea typeface="Calibri"/>
                    <a:cs typeface="Calibri"/>
                    <a:sym typeface="Calibri"/>
                  </a:endParaRPr>
                </a:p>
              </p:txBody>
            </p:sp>
            <p:sp>
              <p:nvSpPr>
                <p:cNvPr id="16" name="Google Shape;715;p42">
                  <a:extLst>
                    <a:ext uri="{FF2B5EF4-FFF2-40B4-BE49-F238E27FC236}">
                      <a16:creationId xmlns:a16="http://schemas.microsoft.com/office/drawing/2014/main" id="{E5D0EC7B-B0E3-41C2-ED8D-A293301D2951}"/>
                    </a:ext>
                  </a:extLst>
                </p:cNvPr>
                <p:cNvSpPr/>
                <p:nvPr/>
              </p:nvSpPr>
              <p:spPr>
                <a:xfrm>
                  <a:off x="6891851" y="1542859"/>
                  <a:ext cx="1111139" cy="1683210"/>
                </a:xfrm>
                <a:custGeom>
                  <a:avLst/>
                  <a:gdLst/>
                  <a:ahLst/>
                  <a:cxnLst/>
                  <a:rect l="l" t="t" r="r" b="b"/>
                  <a:pathLst>
                    <a:path w="962025" h="1457325" extrusionOk="0">
                      <a:moveTo>
                        <a:pt x="0" y="264509"/>
                      </a:moveTo>
                      <a:cubicBezTo>
                        <a:pt x="65246" y="190786"/>
                        <a:pt x="105823" y="144875"/>
                        <a:pt x="171069" y="71152"/>
                      </a:cubicBezTo>
                      <a:cubicBezTo>
                        <a:pt x="258318" y="60484"/>
                        <a:pt x="368426" y="46958"/>
                        <a:pt x="507682" y="29813"/>
                      </a:cubicBezTo>
                      <a:cubicBezTo>
                        <a:pt x="586074" y="20193"/>
                        <a:pt x="669893" y="9906"/>
                        <a:pt x="750569" y="0"/>
                      </a:cubicBezTo>
                      <a:cubicBezTo>
                        <a:pt x="838676" y="80296"/>
                        <a:pt x="880872" y="118682"/>
                        <a:pt x="968978" y="198977"/>
                      </a:cubicBezTo>
                      <a:cubicBezTo>
                        <a:pt x="957833" y="586264"/>
                        <a:pt x="935545" y="683800"/>
                        <a:pt x="915543" y="1181291"/>
                      </a:cubicBezTo>
                      <a:cubicBezTo>
                        <a:pt x="856107" y="1249966"/>
                        <a:pt x="816007" y="1296257"/>
                        <a:pt x="756570" y="1364933"/>
                      </a:cubicBezTo>
                      <a:lnTo>
                        <a:pt x="230505" y="1462945"/>
                      </a:lnTo>
                      <a:cubicBezTo>
                        <a:pt x="136779" y="1385030"/>
                        <a:pt x="93726" y="1349312"/>
                        <a:pt x="0" y="1271397"/>
                      </a:cubicBezTo>
                      <a:lnTo>
                        <a:pt x="0" y="264414"/>
                      </a:lnTo>
                      <a:close/>
                    </a:path>
                  </a:pathLst>
                </a:custGeom>
                <a:solidFill>
                  <a:srgbClr val="6825BA"/>
                </a:solidFill>
                <a:ln>
                  <a:noFill/>
                </a:ln>
              </p:spPr>
              <p:txBody>
                <a:bodyPr spcFirstLastPara="1" wrap="square" lIns="121900" tIns="60933" rIns="121900" bIns="60933"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400" b="0" i="0" u="none" strike="noStrike" kern="0" cap="none" spc="0" normalizeH="0" baseline="0" noProof="0">
                    <a:ln>
                      <a:noFill/>
                    </a:ln>
                    <a:solidFill>
                      <a:srgbClr val="000000"/>
                    </a:solidFill>
                    <a:effectLst/>
                    <a:uLnTx/>
                    <a:uFillTx/>
                    <a:ea typeface="Calibri"/>
                    <a:cs typeface="Calibri"/>
                    <a:sym typeface="Calibri"/>
                  </a:endParaRPr>
                </a:p>
              </p:txBody>
            </p:sp>
            <p:sp>
              <p:nvSpPr>
                <p:cNvPr id="17" name="Google Shape;716;p42">
                  <a:extLst>
                    <a:ext uri="{FF2B5EF4-FFF2-40B4-BE49-F238E27FC236}">
                      <a16:creationId xmlns:a16="http://schemas.microsoft.com/office/drawing/2014/main" id="{FE567DD3-9E9F-4207-F185-DC685292D3D5}"/>
                    </a:ext>
                  </a:extLst>
                </p:cNvPr>
                <p:cNvSpPr/>
                <p:nvPr/>
              </p:nvSpPr>
              <p:spPr>
                <a:xfrm>
                  <a:off x="4980572" y="1283854"/>
                  <a:ext cx="1529191" cy="2244281"/>
                </a:xfrm>
                <a:custGeom>
                  <a:avLst/>
                  <a:gdLst/>
                  <a:ahLst/>
                  <a:cxnLst/>
                  <a:rect l="l" t="t" r="r" b="b"/>
                  <a:pathLst>
                    <a:path w="1323975" h="1943100" extrusionOk="0">
                      <a:moveTo>
                        <a:pt x="1324833" y="160020"/>
                      </a:moveTo>
                      <a:cubicBezTo>
                        <a:pt x="1301877" y="160020"/>
                        <a:pt x="0" y="0"/>
                        <a:pt x="0" y="0"/>
                      </a:cubicBezTo>
                      <a:lnTo>
                        <a:pt x="68866" y="1709261"/>
                      </a:lnTo>
                      <a:lnTo>
                        <a:pt x="1324833" y="1943195"/>
                      </a:lnTo>
                      <a:lnTo>
                        <a:pt x="1324833" y="160020"/>
                      </a:lnTo>
                      <a:close/>
                    </a:path>
                  </a:pathLst>
                </a:custGeom>
                <a:solidFill>
                  <a:srgbClr val="8D50D9"/>
                </a:solidFill>
                <a:ln>
                  <a:noFill/>
                </a:ln>
              </p:spPr>
              <p:txBody>
                <a:bodyPr spcFirstLastPara="1" wrap="square" lIns="121900" tIns="60933" rIns="121900" bIns="60933"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400" b="0" i="0" u="none" strike="noStrike" kern="0" cap="none" spc="0" normalizeH="0" baseline="0" noProof="0">
                    <a:ln>
                      <a:noFill/>
                    </a:ln>
                    <a:solidFill>
                      <a:srgbClr val="000000"/>
                    </a:solidFill>
                    <a:effectLst/>
                    <a:uLnTx/>
                    <a:uFillTx/>
                    <a:ea typeface="Calibri"/>
                    <a:cs typeface="Calibri"/>
                    <a:sym typeface="Calibri"/>
                  </a:endParaRPr>
                </a:p>
              </p:txBody>
            </p:sp>
            <p:sp>
              <p:nvSpPr>
                <p:cNvPr id="18" name="Google Shape;717;p42">
                  <a:extLst>
                    <a:ext uri="{FF2B5EF4-FFF2-40B4-BE49-F238E27FC236}">
                      <a16:creationId xmlns:a16="http://schemas.microsoft.com/office/drawing/2014/main" id="{C3DA3A23-4124-D9F7-73FD-B2479ED31820}"/>
                    </a:ext>
                  </a:extLst>
                </p:cNvPr>
                <p:cNvSpPr/>
                <p:nvPr/>
              </p:nvSpPr>
              <p:spPr>
                <a:xfrm>
                  <a:off x="5186984" y="1542859"/>
                  <a:ext cx="1111139" cy="1683210"/>
                </a:xfrm>
                <a:custGeom>
                  <a:avLst/>
                  <a:gdLst/>
                  <a:ahLst/>
                  <a:cxnLst/>
                  <a:rect l="l" t="t" r="r" b="b"/>
                  <a:pathLst>
                    <a:path w="962025" h="1457325" extrusionOk="0">
                      <a:moveTo>
                        <a:pt x="53435" y="1181291"/>
                      </a:moveTo>
                      <a:cubicBezTo>
                        <a:pt x="33432" y="683800"/>
                        <a:pt x="11144" y="586264"/>
                        <a:pt x="0" y="198977"/>
                      </a:cubicBezTo>
                      <a:cubicBezTo>
                        <a:pt x="88106" y="118682"/>
                        <a:pt x="130302" y="80296"/>
                        <a:pt x="218408" y="0"/>
                      </a:cubicBezTo>
                      <a:cubicBezTo>
                        <a:pt x="299085" y="9906"/>
                        <a:pt x="382905" y="20193"/>
                        <a:pt x="461296" y="29813"/>
                      </a:cubicBezTo>
                      <a:cubicBezTo>
                        <a:pt x="600551" y="46958"/>
                        <a:pt x="710565" y="60484"/>
                        <a:pt x="797814" y="71152"/>
                      </a:cubicBezTo>
                      <a:cubicBezTo>
                        <a:pt x="863060" y="144875"/>
                        <a:pt x="903637" y="190786"/>
                        <a:pt x="968883" y="264509"/>
                      </a:cubicBezTo>
                      <a:lnTo>
                        <a:pt x="968883" y="1271492"/>
                      </a:lnTo>
                      <a:cubicBezTo>
                        <a:pt x="875156" y="1349407"/>
                        <a:pt x="832104" y="1385126"/>
                        <a:pt x="738378" y="1463040"/>
                      </a:cubicBezTo>
                      <a:lnTo>
                        <a:pt x="212312" y="1365028"/>
                      </a:lnTo>
                      <a:cubicBezTo>
                        <a:pt x="152876" y="1296353"/>
                        <a:pt x="112776" y="1250061"/>
                        <a:pt x="53340" y="1181291"/>
                      </a:cubicBezTo>
                      <a:close/>
                    </a:path>
                  </a:pathLst>
                </a:custGeom>
                <a:solidFill>
                  <a:srgbClr val="6825BA"/>
                </a:solidFill>
                <a:ln>
                  <a:noFill/>
                </a:ln>
              </p:spPr>
              <p:txBody>
                <a:bodyPr spcFirstLastPara="1" wrap="square" lIns="121900" tIns="60933" rIns="121900" bIns="60933"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400" b="0" i="0" u="none" strike="noStrike" kern="0" cap="none" spc="0" normalizeH="0" baseline="0" noProof="0">
                    <a:ln>
                      <a:noFill/>
                    </a:ln>
                    <a:solidFill>
                      <a:srgbClr val="000000"/>
                    </a:solidFill>
                    <a:effectLst/>
                    <a:uLnTx/>
                    <a:uFillTx/>
                    <a:ea typeface="Calibri"/>
                    <a:cs typeface="Calibri"/>
                    <a:sym typeface="Calibri"/>
                  </a:endParaRPr>
                </a:p>
              </p:txBody>
            </p:sp>
            <p:sp>
              <p:nvSpPr>
                <p:cNvPr id="19" name="Google Shape;718;p42">
                  <a:extLst>
                    <a:ext uri="{FF2B5EF4-FFF2-40B4-BE49-F238E27FC236}">
                      <a16:creationId xmlns:a16="http://schemas.microsoft.com/office/drawing/2014/main" id="{FED8073B-2485-D482-4B57-E96034ABBD2B}"/>
                    </a:ext>
                  </a:extLst>
                </p:cNvPr>
                <p:cNvSpPr/>
                <p:nvPr/>
              </p:nvSpPr>
              <p:spPr>
                <a:xfrm>
                  <a:off x="6489650" y="1465075"/>
                  <a:ext cx="209026" cy="2052257"/>
                </a:xfrm>
                <a:custGeom>
                  <a:avLst/>
                  <a:gdLst/>
                  <a:ahLst/>
                  <a:cxnLst/>
                  <a:rect l="l" t="t" r="r" b="b"/>
                  <a:pathLst>
                    <a:path w="180975" h="1800225" extrusionOk="0">
                      <a:moveTo>
                        <a:pt x="0" y="0"/>
                      </a:moveTo>
                      <a:lnTo>
                        <a:pt x="186214" y="0"/>
                      </a:lnTo>
                      <a:lnTo>
                        <a:pt x="186214" y="1809655"/>
                      </a:lnTo>
                      <a:lnTo>
                        <a:pt x="0" y="1809655"/>
                      </a:lnTo>
                      <a:close/>
                    </a:path>
                  </a:pathLst>
                </a:custGeom>
                <a:solidFill>
                  <a:srgbClr val="6825BA"/>
                </a:solidFill>
                <a:ln>
                  <a:noFill/>
                </a:ln>
              </p:spPr>
              <p:txBody>
                <a:bodyPr spcFirstLastPara="1" wrap="square" lIns="121900" tIns="60933" rIns="121900" bIns="60933"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400" b="0" i="0" u="none" strike="noStrike" kern="0" cap="none" spc="0" normalizeH="0" baseline="0" noProof="0">
                    <a:ln>
                      <a:noFill/>
                    </a:ln>
                    <a:solidFill>
                      <a:srgbClr val="000000"/>
                    </a:solidFill>
                    <a:effectLst/>
                    <a:uLnTx/>
                    <a:uFillTx/>
                    <a:ea typeface="Calibri"/>
                    <a:cs typeface="Calibri"/>
                    <a:sym typeface="Calibri"/>
                  </a:endParaRPr>
                </a:p>
              </p:txBody>
            </p:sp>
            <p:sp>
              <p:nvSpPr>
                <p:cNvPr id="20" name="Google Shape;719;p42">
                  <a:extLst>
                    <a:ext uri="{FF2B5EF4-FFF2-40B4-BE49-F238E27FC236}">
                      <a16:creationId xmlns:a16="http://schemas.microsoft.com/office/drawing/2014/main" id="{8017AF47-847F-2818-0B26-1FB4A1E687E1}"/>
                    </a:ext>
                  </a:extLst>
                </p:cNvPr>
                <p:cNvSpPr/>
                <p:nvPr/>
              </p:nvSpPr>
              <p:spPr>
                <a:xfrm>
                  <a:off x="6479025" y="1454950"/>
                  <a:ext cx="11001" cy="2078522"/>
                </a:xfrm>
                <a:custGeom>
                  <a:avLst/>
                  <a:gdLst/>
                  <a:ahLst/>
                  <a:cxnLst/>
                  <a:rect l="l" t="t" r="r" b="b"/>
                  <a:pathLst>
                    <a:path w="9525" h="1819275" extrusionOk="0">
                      <a:moveTo>
                        <a:pt x="7144" y="7144"/>
                      </a:moveTo>
                      <a:lnTo>
                        <a:pt x="9525" y="1816799"/>
                      </a:lnTo>
                    </a:path>
                  </a:pathLst>
                </a:custGeom>
                <a:noFill/>
                <a:ln w="19050" cap="flat" cmpd="sng">
                  <a:solidFill>
                    <a:srgbClr val="FFFFFF"/>
                  </a:solidFill>
                  <a:prstDash val="solid"/>
                  <a:miter lim="8000"/>
                  <a:headEnd type="none" w="sm" len="sm"/>
                  <a:tailEnd type="none" w="sm" len="sm"/>
                </a:ln>
              </p:spPr>
              <p:txBody>
                <a:bodyPr spcFirstLastPara="1" wrap="square" lIns="121900" tIns="60933" rIns="121900" bIns="60933"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400" b="0" i="0" u="none" strike="noStrike" kern="0" cap="none" spc="0" normalizeH="0" baseline="0" noProof="0">
                    <a:ln>
                      <a:noFill/>
                    </a:ln>
                    <a:solidFill>
                      <a:srgbClr val="000000"/>
                    </a:solidFill>
                    <a:effectLst/>
                    <a:uLnTx/>
                    <a:uFillTx/>
                    <a:ea typeface="Calibri"/>
                    <a:cs typeface="Calibri"/>
                    <a:sym typeface="Calibri"/>
                  </a:endParaRPr>
                </a:p>
              </p:txBody>
            </p:sp>
            <p:sp>
              <p:nvSpPr>
                <p:cNvPr id="21" name="Google Shape;720;p42">
                  <a:extLst>
                    <a:ext uri="{FF2B5EF4-FFF2-40B4-BE49-F238E27FC236}">
                      <a16:creationId xmlns:a16="http://schemas.microsoft.com/office/drawing/2014/main" id="{0C4B7FC2-F2BF-DB08-9D44-E89234E26743}"/>
                    </a:ext>
                  </a:extLst>
                </p:cNvPr>
                <p:cNvSpPr/>
                <p:nvPr/>
              </p:nvSpPr>
              <p:spPr>
                <a:xfrm>
                  <a:off x="6695299" y="1454950"/>
                  <a:ext cx="11001" cy="2078522"/>
                </a:xfrm>
                <a:custGeom>
                  <a:avLst/>
                  <a:gdLst/>
                  <a:ahLst/>
                  <a:cxnLst/>
                  <a:rect l="l" t="t" r="r" b="b"/>
                  <a:pathLst>
                    <a:path w="9525" h="1819275" extrusionOk="0">
                      <a:moveTo>
                        <a:pt x="7144" y="7144"/>
                      </a:moveTo>
                      <a:lnTo>
                        <a:pt x="9430" y="1816799"/>
                      </a:lnTo>
                    </a:path>
                  </a:pathLst>
                </a:custGeom>
                <a:noFill/>
                <a:ln w="19050" cap="flat" cmpd="sng">
                  <a:solidFill>
                    <a:srgbClr val="FFFFFF"/>
                  </a:solidFill>
                  <a:prstDash val="solid"/>
                  <a:miter lim="8000"/>
                  <a:headEnd type="none" w="sm" len="sm"/>
                  <a:tailEnd type="none" w="sm" len="sm"/>
                </a:ln>
              </p:spPr>
              <p:txBody>
                <a:bodyPr spcFirstLastPara="1" wrap="square" lIns="121900" tIns="60933" rIns="121900" bIns="60933"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400" b="0" i="0" u="none" strike="noStrike" kern="0" cap="none" spc="0" normalizeH="0" baseline="0" noProof="0">
                    <a:ln>
                      <a:noFill/>
                    </a:ln>
                    <a:solidFill>
                      <a:srgbClr val="000000"/>
                    </a:solidFill>
                    <a:effectLst/>
                    <a:uLnTx/>
                    <a:uFillTx/>
                    <a:ea typeface="Calibri"/>
                    <a:cs typeface="Calibri"/>
                    <a:sym typeface="Calibri"/>
                  </a:endParaRPr>
                </a:p>
              </p:txBody>
            </p:sp>
            <p:sp>
              <p:nvSpPr>
                <p:cNvPr id="22" name="Google Shape;721;p42">
                  <a:extLst>
                    <a:ext uri="{FF2B5EF4-FFF2-40B4-BE49-F238E27FC236}">
                      <a16:creationId xmlns:a16="http://schemas.microsoft.com/office/drawing/2014/main" id="{2C0F217B-D667-7730-F3A8-5A42BBD9990A}"/>
                    </a:ext>
                  </a:extLst>
                </p:cNvPr>
                <p:cNvSpPr/>
                <p:nvPr/>
              </p:nvSpPr>
              <p:spPr>
                <a:xfrm>
                  <a:off x="5193080" y="2466035"/>
                  <a:ext cx="275034" cy="781098"/>
                </a:xfrm>
                <a:custGeom>
                  <a:avLst/>
                  <a:gdLst/>
                  <a:ahLst/>
                  <a:cxnLst/>
                  <a:rect l="l" t="t" r="r" b="b"/>
                  <a:pathLst>
                    <a:path w="238125" h="676275" extrusionOk="0">
                      <a:moveTo>
                        <a:pt x="22037" y="677418"/>
                      </a:moveTo>
                      <a:cubicBezTo>
                        <a:pt x="25275" y="598456"/>
                        <a:pt x="129" y="511207"/>
                        <a:pt x="9083" y="432625"/>
                      </a:cubicBezTo>
                      <a:cubicBezTo>
                        <a:pt x="15845" y="373189"/>
                        <a:pt x="40229" y="317278"/>
                        <a:pt x="64233" y="262509"/>
                      </a:cubicBezTo>
                      <a:cubicBezTo>
                        <a:pt x="103285" y="173546"/>
                        <a:pt x="143004" y="83439"/>
                        <a:pt x="203297" y="7144"/>
                      </a:cubicBezTo>
                      <a:cubicBezTo>
                        <a:pt x="220252" y="16192"/>
                        <a:pt x="231301" y="34099"/>
                        <a:pt x="233111" y="67246"/>
                      </a:cubicBezTo>
                      <a:cubicBezTo>
                        <a:pt x="239207" y="179451"/>
                        <a:pt x="209298" y="281368"/>
                        <a:pt x="161864" y="383286"/>
                      </a:cubicBezTo>
                      <a:cubicBezTo>
                        <a:pt x="116429" y="480917"/>
                        <a:pt x="77853" y="585311"/>
                        <a:pt x="22037" y="677418"/>
                      </a:cubicBezTo>
                      <a:close/>
                    </a:path>
                  </a:pathLst>
                </a:custGeom>
                <a:solidFill>
                  <a:srgbClr val="D46746"/>
                </a:solidFill>
                <a:ln w="19050" cap="rnd" cmpd="sng">
                  <a:solidFill>
                    <a:srgbClr val="300722"/>
                  </a:solidFill>
                  <a:prstDash val="solid"/>
                  <a:miter lim="8000"/>
                  <a:headEnd type="none" w="sm" len="sm"/>
                  <a:tailEnd type="none" w="sm" len="sm"/>
                </a:ln>
              </p:spPr>
              <p:txBody>
                <a:bodyPr spcFirstLastPara="1" wrap="square" lIns="121900" tIns="60933" rIns="121900" bIns="60933"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400" b="0" i="0" u="none" strike="noStrike" kern="0" cap="none" spc="0" normalizeH="0" baseline="0" noProof="0">
                    <a:ln>
                      <a:noFill/>
                    </a:ln>
                    <a:solidFill>
                      <a:srgbClr val="000000"/>
                    </a:solidFill>
                    <a:effectLst/>
                    <a:uLnTx/>
                    <a:uFillTx/>
                    <a:ea typeface="Calibri"/>
                    <a:cs typeface="Calibri"/>
                    <a:sym typeface="Calibri"/>
                  </a:endParaRPr>
                </a:p>
              </p:txBody>
            </p:sp>
            <p:sp>
              <p:nvSpPr>
                <p:cNvPr id="23" name="Google Shape;722;p42">
                  <a:extLst>
                    <a:ext uri="{FF2B5EF4-FFF2-40B4-BE49-F238E27FC236}">
                      <a16:creationId xmlns:a16="http://schemas.microsoft.com/office/drawing/2014/main" id="{E205B5AD-D670-8E23-337C-D1A7C9859A29}"/>
                    </a:ext>
                  </a:extLst>
                </p:cNvPr>
                <p:cNvSpPr/>
                <p:nvPr/>
              </p:nvSpPr>
              <p:spPr>
                <a:xfrm>
                  <a:off x="5149301" y="2393286"/>
                  <a:ext cx="484060" cy="1034129"/>
                </a:xfrm>
                <a:custGeom>
                  <a:avLst/>
                  <a:gdLst/>
                  <a:ahLst/>
                  <a:cxnLst/>
                  <a:rect l="l" t="t" r="r" b="b"/>
                  <a:pathLst>
                    <a:path w="419100" h="895350" extrusionOk="0">
                      <a:moveTo>
                        <a:pt x="11995" y="897255"/>
                      </a:moveTo>
                      <a:cubicBezTo>
                        <a:pt x="-5150" y="839819"/>
                        <a:pt x="26950" y="799433"/>
                        <a:pt x="49143" y="755428"/>
                      </a:cubicBezTo>
                      <a:cubicBezTo>
                        <a:pt x="118009" y="618744"/>
                        <a:pt x="174397" y="475774"/>
                        <a:pt x="217354" y="328803"/>
                      </a:cubicBezTo>
                      <a:cubicBezTo>
                        <a:pt x="248692" y="221551"/>
                        <a:pt x="269552" y="104775"/>
                        <a:pt x="323939" y="7144"/>
                      </a:cubicBezTo>
                      <a:cubicBezTo>
                        <a:pt x="365659" y="14573"/>
                        <a:pt x="400997" y="49816"/>
                        <a:pt x="408426" y="91535"/>
                      </a:cubicBezTo>
                      <a:cubicBezTo>
                        <a:pt x="436906" y="250698"/>
                        <a:pt x="379946" y="408432"/>
                        <a:pt x="293173" y="544830"/>
                      </a:cubicBezTo>
                      <a:cubicBezTo>
                        <a:pt x="254597" y="605504"/>
                        <a:pt x="207544" y="660749"/>
                        <a:pt x="172111" y="723233"/>
                      </a:cubicBezTo>
                      <a:cubicBezTo>
                        <a:pt x="151441" y="759714"/>
                        <a:pt x="134677" y="798767"/>
                        <a:pt x="109532" y="832294"/>
                      </a:cubicBezTo>
                      <a:cubicBezTo>
                        <a:pt x="84386" y="865918"/>
                        <a:pt x="53715" y="892969"/>
                        <a:pt x="11901" y="897160"/>
                      </a:cubicBezTo>
                      <a:close/>
                    </a:path>
                  </a:pathLst>
                </a:custGeom>
                <a:solidFill>
                  <a:srgbClr val="D46746"/>
                </a:solidFill>
                <a:ln w="19050" cap="rnd" cmpd="sng">
                  <a:solidFill>
                    <a:srgbClr val="300722"/>
                  </a:solidFill>
                  <a:prstDash val="solid"/>
                  <a:miter lim="8000"/>
                  <a:headEnd type="none" w="sm" len="sm"/>
                  <a:tailEnd type="none" w="sm" len="sm"/>
                </a:ln>
              </p:spPr>
              <p:txBody>
                <a:bodyPr spcFirstLastPara="1" wrap="square" lIns="121900" tIns="60933" rIns="121900" bIns="60933"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400" b="0" i="0" u="none" strike="noStrike" kern="0" cap="none" spc="0" normalizeH="0" baseline="0" noProof="0">
                    <a:ln>
                      <a:noFill/>
                    </a:ln>
                    <a:solidFill>
                      <a:srgbClr val="000000"/>
                    </a:solidFill>
                    <a:effectLst/>
                    <a:uLnTx/>
                    <a:uFillTx/>
                    <a:ea typeface="Calibri"/>
                    <a:cs typeface="Calibri"/>
                    <a:sym typeface="Calibri"/>
                  </a:endParaRPr>
                </a:p>
              </p:txBody>
            </p:sp>
            <p:sp>
              <p:nvSpPr>
                <p:cNvPr id="24" name="Google Shape;723;p42">
                  <a:extLst>
                    <a:ext uri="{FF2B5EF4-FFF2-40B4-BE49-F238E27FC236}">
                      <a16:creationId xmlns:a16="http://schemas.microsoft.com/office/drawing/2014/main" id="{A2A1BBF7-C004-4FAC-6C37-C15C8AFBEB8F}"/>
                    </a:ext>
                  </a:extLst>
                </p:cNvPr>
                <p:cNvSpPr/>
                <p:nvPr/>
              </p:nvSpPr>
              <p:spPr>
                <a:xfrm>
                  <a:off x="5272098" y="2420771"/>
                  <a:ext cx="462058" cy="979122"/>
                </a:xfrm>
                <a:custGeom>
                  <a:avLst/>
                  <a:gdLst/>
                  <a:ahLst/>
                  <a:cxnLst/>
                  <a:rect l="l" t="t" r="r" b="b"/>
                  <a:pathLst>
                    <a:path w="400050" h="847725" extrusionOk="0">
                      <a:moveTo>
                        <a:pt x="7156" y="842213"/>
                      </a:moveTo>
                      <a:cubicBezTo>
                        <a:pt x="6299" y="767347"/>
                        <a:pt x="51066" y="700767"/>
                        <a:pt x="89547" y="636473"/>
                      </a:cubicBezTo>
                      <a:cubicBezTo>
                        <a:pt x="169462" y="503028"/>
                        <a:pt x="228993" y="357486"/>
                        <a:pt x="265474" y="206324"/>
                      </a:cubicBezTo>
                      <a:cubicBezTo>
                        <a:pt x="281762" y="138887"/>
                        <a:pt x="293763" y="69450"/>
                        <a:pt x="325005" y="7633"/>
                      </a:cubicBezTo>
                      <a:cubicBezTo>
                        <a:pt x="356152" y="3156"/>
                        <a:pt x="384918" y="30112"/>
                        <a:pt x="393776" y="60306"/>
                      </a:cubicBezTo>
                      <a:cubicBezTo>
                        <a:pt x="402634" y="90500"/>
                        <a:pt x="396729" y="122885"/>
                        <a:pt x="390823" y="153746"/>
                      </a:cubicBezTo>
                      <a:cubicBezTo>
                        <a:pt x="372916" y="246615"/>
                        <a:pt x="355009" y="339579"/>
                        <a:pt x="337102" y="432448"/>
                      </a:cubicBezTo>
                      <a:cubicBezTo>
                        <a:pt x="318910" y="526745"/>
                        <a:pt x="293953" y="616947"/>
                        <a:pt x="237756" y="694861"/>
                      </a:cubicBezTo>
                      <a:cubicBezTo>
                        <a:pt x="181559" y="772776"/>
                        <a:pt x="103168" y="836974"/>
                        <a:pt x="7251" y="842213"/>
                      </a:cubicBezTo>
                      <a:close/>
                    </a:path>
                  </a:pathLst>
                </a:custGeom>
                <a:solidFill>
                  <a:srgbClr val="D46746"/>
                </a:solidFill>
                <a:ln w="19050" cap="rnd" cmpd="sng">
                  <a:solidFill>
                    <a:srgbClr val="300722"/>
                  </a:solidFill>
                  <a:prstDash val="solid"/>
                  <a:miter lim="8000"/>
                  <a:headEnd type="none" w="sm" len="sm"/>
                  <a:tailEnd type="none" w="sm" len="sm"/>
                </a:ln>
              </p:spPr>
              <p:txBody>
                <a:bodyPr spcFirstLastPara="1" wrap="square" lIns="121900" tIns="60933" rIns="121900" bIns="60933"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400" b="0" i="0" u="none" strike="noStrike" kern="0" cap="none" spc="0" normalizeH="0" baseline="0" noProof="0">
                    <a:ln>
                      <a:noFill/>
                    </a:ln>
                    <a:solidFill>
                      <a:srgbClr val="000000"/>
                    </a:solidFill>
                    <a:effectLst/>
                    <a:uLnTx/>
                    <a:uFillTx/>
                    <a:ea typeface="Calibri"/>
                    <a:cs typeface="Calibri"/>
                    <a:sym typeface="Calibri"/>
                  </a:endParaRPr>
                </a:p>
              </p:txBody>
            </p:sp>
            <p:sp>
              <p:nvSpPr>
                <p:cNvPr id="25" name="Google Shape;724;p42">
                  <a:extLst>
                    <a:ext uri="{FF2B5EF4-FFF2-40B4-BE49-F238E27FC236}">
                      <a16:creationId xmlns:a16="http://schemas.microsoft.com/office/drawing/2014/main" id="{32874974-ED24-F446-1A12-6D512FC379CE}"/>
                    </a:ext>
                  </a:extLst>
                </p:cNvPr>
                <p:cNvSpPr/>
                <p:nvPr/>
              </p:nvSpPr>
              <p:spPr>
                <a:xfrm>
                  <a:off x="4915647" y="3226357"/>
                  <a:ext cx="1100138" cy="2321290"/>
                </a:xfrm>
                <a:custGeom>
                  <a:avLst/>
                  <a:gdLst/>
                  <a:ahLst/>
                  <a:cxnLst/>
                  <a:rect l="l" t="t" r="r" b="b"/>
                  <a:pathLst>
                    <a:path w="952500" h="2009775" extrusionOk="0">
                      <a:moveTo>
                        <a:pt x="727481" y="41282"/>
                      </a:moveTo>
                      <a:cubicBezTo>
                        <a:pt x="736149" y="50426"/>
                        <a:pt x="743959" y="58712"/>
                        <a:pt x="749579" y="63094"/>
                      </a:cubicBezTo>
                      <a:cubicBezTo>
                        <a:pt x="862927" y="151200"/>
                        <a:pt x="937603" y="288646"/>
                        <a:pt x="953224" y="433045"/>
                      </a:cubicBezTo>
                      <a:cubicBezTo>
                        <a:pt x="971512" y="603066"/>
                        <a:pt x="659949" y="1919231"/>
                        <a:pt x="647186" y="1929041"/>
                      </a:cubicBezTo>
                      <a:cubicBezTo>
                        <a:pt x="540886" y="2010766"/>
                        <a:pt x="393154" y="2035340"/>
                        <a:pt x="266090" y="1992383"/>
                      </a:cubicBezTo>
                      <a:cubicBezTo>
                        <a:pt x="139122" y="1949425"/>
                        <a:pt x="36633" y="1840173"/>
                        <a:pt x="1867" y="1710633"/>
                      </a:cubicBezTo>
                      <a:cubicBezTo>
                        <a:pt x="-35185" y="1572616"/>
                        <a:pt x="490499" y="748037"/>
                        <a:pt x="582034" y="626593"/>
                      </a:cubicBezTo>
                      <a:cubicBezTo>
                        <a:pt x="614420" y="583730"/>
                        <a:pt x="628136" y="582873"/>
                        <a:pt x="589845" y="539058"/>
                      </a:cubicBezTo>
                      <a:cubicBezTo>
                        <a:pt x="560984" y="506102"/>
                        <a:pt x="529552" y="474955"/>
                        <a:pt x="497929" y="444761"/>
                      </a:cubicBezTo>
                      <a:cubicBezTo>
                        <a:pt x="415442" y="365894"/>
                        <a:pt x="283902" y="300647"/>
                        <a:pt x="226466" y="200921"/>
                      </a:cubicBezTo>
                      <a:cubicBezTo>
                        <a:pt x="205512" y="164440"/>
                        <a:pt x="203035" y="113386"/>
                        <a:pt x="232943" y="83763"/>
                      </a:cubicBezTo>
                      <a:cubicBezTo>
                        <a:pt x="361626" y="58712"/>
                        <a:pt x="502501" y="29661"/>
                        <a:pt x="631184" y="4610"/>
                      </a:cubicBezTo>
                      <a:cubicBezTo>
                        <a:pt x="646614" y="1562"/>
                        <a:pt x="662426" y="-1390"/>
                        <a:pt x="678047" y="705"/>
                      </a:cubicBezTo>
                      <a:cubicBezTo>
                        <a:pt x="690620" y="2420"/>
                        <a:pt x="710527" y="23470"/>
                        <a:pt x="727291" y="41282"/>
                      </a:cubicBezTo>
                      <a:close/>
                    </a:path>
                  </a:pathLst>
                </a:custGeom>
                <a:solidFill>
                  <a:srgbClr val="D46746"/>
                </a:solidFill>
                <a:ln>
                  <a:noFill/>
                </a:ln>
              </p:spPr>
              <p:txBody>
                <a:bodyPr spcFirstLastPara="1" wrap="square" lIns="121900" tIns="60933" rIns="121900" bIns="60933"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400" b="0" i="0" u="none" strike="noStrike" kern="0" cap="none" spc="0" normalizeH="0" baseline="0" noProof="0">
                    <a:ln>
                      <a:noFill/>
                    </a:ln>
                    <a:solidFill>
                      <a:srgbClr val="000000"/>
                    </a:solidFill>
                    <a:effectLst/>
                    <a:uLnTx/>
                    <a:uFillTx/>
                    <a:ea typeface="Calibri"/>
                    <a:cs typeface="Calibri"/>
                    <a:sym typeface="Calibri"/>
                  </a:endParaRPr>
                </a:p>
              </p:txBody>
            </p:sp>
            <p:sp>
              <p:nvSpPr>
                <p:cNvPr id="26" name="Google Shape;725;p42">
                  <a:extLst>
                    <a:ext uri="{FF2B5EF4-FFF2-40B4-BE49-F238E27FC236}">
                      <a16:creationId xmlns:a16="http://schemas.microsoft.com/office/drawing/2014/main" id="{94AB918B-D810-587D-4822-A19612291E0A}"/>
                    </a:ext>
                  </a:extLst>
                </p:cNvPr>
                <p:cNvSpPr/>
                <p:nvPr/>
              </p:nvSpPr>
              <p:spPr>
                <a:xfrm>
                  <a:off x="5435905" y="2642181"/>
                  <a:ext cx="396050" cy="704088"/>
                </a:xfrm>
                <a:custGeom>
                  <a:avLst/>
                  <a:gdLst/>
                  <a:ahLst/>
                  <a:cxnLst/>
                  <a:rect l="l" t="t" r="r" b="b"/>
                  <a:pathLst>
                    <a:path w="342900" h="609600" extrusionOk="0">
                      <a:moveTo>
                        <a:pt x="233267" y="607151"/>
                      </a:moveTo>
                      <a:cubicBezTo>
                        <a:pt x="247364" y="579147"/>
                        <a:pt x="237744" y="545524"/>
                        <a:pt x="240887" y="514377"/>
                      </a:cubicBezTo>
                      <a:cubicBezTo>
                        <a:pt x="244126" y="482373"/>
                        <a:pt x="255175" y="430271"/>
                        <a:pt x="266795" y="400268"/>
                      </a:cubicBezTo>
                      <a:cubicBezTo>
                        <a:pt x="316230" y="271871"/>
                        <a:pt x="338233" y="197099"/>
                        <a:pt x="344424" y="64035"/>
                      </a:cubicBezTo>
                      <a:cubicBezTo>
                        <a:pt x="345567" y="38699"/>
                        <a:pt x="297847" y="-2926"/>
                        <a:pt x="271272" y="9362"/>
                      </a:cubicBezTo>
                      <a:cubicBezTo>
                        <a:pt x="271272" y="9362"/>
                        <a:pt x="250889" y="60416"/>
                        <a:pt x="244221" y="84895"/>
                      </a:cubicBezTo>
                      <a:cubicBezTo>
                        <a:pt x="198787" y="251868"/>
                        <a:pt x="117443" y="408840"/>
                        <a:pt x="7144" y="542190"/>
                      </a:cubicBezTo>
                    </a:path>
                  </a:pathLst>
                </a:custGeom>
                <a:solidFill>
                  <a:srgbClr val="D46746"/>
                </a:solidFill>
                <a:ln w="19050" cap="rnd" cmpd="sng">
                  <a:solidFill>
                    <a:srgbClr val="300722"/>
                  </a:solidFill>
                  <a:prstDash val="solid"/>
                  <a:miter lim="8000"/>
                  <a:headEnd type="none" w="sm" len="sm"/>
                  <a:tailEnd type="none" w="sm" len="sm"/>
                </a:ln>
              </p:spPr>
              <p:txBody>
                <a:bodyPr spcFirstLastPara="1" wrap="square" lIns="121900" tIns="60933" rIns="121900" bIns="60933"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400" b="0" i="0" u="none" strike="noStrike" kern="0" cap="none" spc="0" normalizeH="0" baseline="0" noProof="0">
                    <a:ln>
                      <a:noFill/>
                    </a:ln>
                    <a:solidFill>
                      <a:srgbClr val="000000"/>
                    </a:solidFill>
                    <a:effectLst/>
                    <a:uLnTx/>
                    <a:uFillTx/>
                    <a:ea typeface="Calibri"/>
                    <a:cs typeface="Calibri"/>
                    <a:sym typeface="Calibri"/>
                  </a:endParaRPr>
                </a:p>
              </p:txBody>
            </p:sp>
            <p:sp>
              <p:nvSpPr>
                <p:cNvPr id="27" name="Google Shape;726;p42">
                  <a:extLst>
                    <a:ext uri="{FF2B5EF4-FFF2-40B4-BE49-F238E27FC236}">
                      <a16:creationId xmlns:a16="http://schemas.microsoft.com/office/drawing/2014/main" id="{9DC7D3C7-D169-0109-3988-34B2A7323ED7}"/>
                    </a:ext>
                  </a:extLst>
                </p:cNvPr>
                <p:cNvSpPr/>
                <p:nvPr/>
              </p:nvSpPr>
              <p:spPr>
                <a:xfrm>
                  <a:off x="5362937" y="2449711"/>
                  <a:ext cx="88011" cy="121015"/>
                </a:xfrm>
                <a:custGeom>
                  <a:avLst/>
                  <a:gdLst/>
                  <a:ahLst/>
                  <a:cxnLst/>
                  <a:rect l="l" t="t" r="r" b="b"/>
                  <a:pathLst>
                    <a:path w="76200" h="104775" extrusionOk="0">
                      <a:moveTo>
                        <a:pt x="79343" y="47530"/>
                      </a:moveTo>
                      <a:cubicBezTo>
                        <a:pt x="79914" y="71628"/>
                        <a:pt x="60960" y="100679"/>
                        <a:pt x="38100" y="108395"/>
                      </a:cubicBezTo>
                      <a:cubicBezTo>
                        <a:pt x="24765" y="112871"/>
                        <a:pt x="14097" y="113347"/>
                        <a:pt x="0" y="112395"/>
                      </a:cubicBezTo>
                      <a:cubicBezTo>
                        <a:pt x="14192" y="70771"/>
                        <a:pt x="32575" y="31813"/>
                        <a:pt x="62865" y="0"/>
                      </a:cubicBezTo>
                      <a:cubicBezTo>
                        <a:pt x="74866" y="11239"/>
                        <a:pt x="78962" y="31147"/>
                        <a:pt x="79343" y="47625"/>
                      </a:cubicBezTo>
                      <a:close/>
                    </a:path>
                  </a:pathLst>
                </a:custGeom>
                <a:solidFill>
                  <a:srgbClr val="FFC266"/>
                </a:solidFill>
                <a:ln>
                  <a:noFill/>
                </a:ln>
              </p:spPr>
              <p:txBody>
                <a:bodyPr spcFirstLastPara="1" wrap="square" lIns="121900" tIns="60933" rIns="121900" bIns="60933"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400" b="0" i="0" u="none" strike="noStrike" kern="0" cap="none" spc="0" normalizeH="0" baseline="0" noProof="0">
                    <a:ln>
                      <a:noFill/>
                    </a:ln>
                    <a:solidFill>
                      <a:srgbClr val="000000"/>
                    </a:solidFill>
                    <a:effectLst/>
                    <a:uLnTx/>
                    <a:uFillTx/>
                    <a:ea typeface="Calibri"/>
                    <a:cs typeface="Calibri"/>
                    <a:sym typeface="Calibri"/>
                  </a:endParaRPr>
                </a:p>
              </p:txBody>
            </p:sp>
            <p:sp>
              <p:nvSpPr>
                <p:cNvPr id="28" name="Google Shape;727;p42">
                  <a:extLst>
                    <a:ext uri="{FF2B5EF4-FFF2-40B4-BE49-F238E27FC236}">
                      <a16:creationId xmlns:a16="http://schemas.microsoft.com/office/drawing/2014/main" id="{73CF6D63-58F8-45C3-D208-29A5E7590FE3}"/>
                    </a:ext>
                  </a:extLst>
                </p:cNvPr>
                <p:cNvSpPr/>
                <p:nvPr/>
              </p:nvSpPr>
              <p:spPr>
                <a:xfrm>
                  <a:off x="5468882" y="2354172"/>
                  <a:ext cx="88011" cy="187023"/>
                </a:xfrm>
                <a:custGeom>
                  <a:avLst/>
                  <a:gdLst/>
                  <a:ahLst/>
                  <a:cxnLst/>
                  <a:rect l="l" t="t" r="r" b="b"/>
                  <a:pathLst>
                    <a:path w="76200" h="161925" extrusionOk="0">
                      <a:moveTo>
                        <a:pt x="78200" y="112395"/>
                      </a:moveTo>
                      <a:cubicBezTo>
                        <a:pt x="71723" y="128302"/>
                        <a:pt x="61341" y="143066"/>
                        <a:pt x="46863" y="152305"/>
                      </a:cubicBezTo>
                      <a:cubicBezTo>
                        <a:pt x="32385" y="161639"/>
                        <a:pt x="15907" y="167926"/>
                        <a:pt x="0" y="161544"/>
                      </a:cubicBezTo>
                      <a:cubicBezTo>
                        <a:pt x="6572" y="105537"/>
                        <a:pt x="23050" y="45815"/>
                        <a:pt x="55816" y="0"/>
                      </a:cubicBezTo>
                      <a:cubicBezTo>
                        <a:pt x="79057" y="11430"/>
                        <a:pt x="84677" y="96488"/>
                        <a:pt x="78200" y="112395"/>
                      </a:cubicBezTo>
                      <a:close/>
                    </a:path>
                  </a:pathLst>
                </a:custGeom>
                <a:solidFill>
                  <a:srgbClr val="FFC266"/>
                </a:solidFill>
                <a:ln>
                  <a:noFill/>
                </a:ln>
              </p:spPr>
              <p:txBody>
                <a:bodyPr spcFirstLastPara="1" wrap="square" lIns="121900" tIns="60933" rIns="121900" bIns="60933"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400" b="0" i="0" u="none" strike="noStrike" kern="0" cap="none" spc="0" normalizeH="0" baseline="0" noProof="0">
                    <a:ln>
                      <a:noFill/>
                    </a:ln>
                    <a:solidFill>
                      <a:srgbClr val="000000"/>
                    </a:solidFill>
                    <a:effectLst/>
                    <a:uLnTx/>
                    <a:uFillTx/>
                    <a:ea typeface="Calibri"/>
                    <a:cs typeface="Calibri"/>
                    <a:sym typeface="Calibri"/>
                  </a:endParaRPr>
                </a:p>
              </p:txBody>
            </p:sp>
            <p:sp>
              <p:nvSpPr>
                <p:cNvPr id="29" name="Google Shape;728;p42">
                  <a:extLst>
                    <a:ext uri="{FF2B5EF4-FFF2-40B4-BE49-F238E27FC236}">
                      <a16:creationId xmlns:a16="http://schemas.microsoft.com/office/drawing/2014/main" id="{F85DFB93-91F3-B005-5948-C2BCF608D439}"/>
                    </a:ext>
                  </a:extLst>
                </p:cNvPr>
                <p:cNvSpPr/>
                <p:nvPr/>
              </p:nvSpPr>
              <p:spPr>
                <a:xfrm>
                  <a:off x="5610311" y="2352857"/>
                  <a:ext cx="77010" cy="187023"/>
                </a:xfrm>
                <a:custGeom>
                  <a:avLst/>
                  <a:gdLst/>
                  <a:ahLst/>
                  <a:cxnLst/>
                  <a:rect l="l" t="t" r="r" b="b"/>
                  <a:pathLst>
                    <a:path w="66675" h="161925" extrusionOk="0">
                      <a:moveTo>
                        <a:pt x="11" y="164592"/>
                      </a:moveTo>
                      <a:cubicBezTo>
                        <a:pt x="11" y="164592"/>
                        <a:pt x="-274" y="118491"/>
                        <a:pt x="2012" y="106013"/>
                      </a:cubicBezTo>
                      <a:cubicBezTo>
                        <a:pt x="8584" y="69342"/>
                        <a:pt x="20014" y="33623"/>
                        <a:pt x="36016" y="0"/>
                      </a:cubicBezTo>
                      <a:cubicBezTo>
                        <a:pt x="69925" y="11144"/>
                        <a:pt x="70877" y="100393"/>
                        <a:pt x="62115" y="123158"/>
                      </a:cubicBezTo>
                      <a:cubicBezTo>
                        <a:pt x="56876" y="136684"/>
                        <a:pt x="44588" y="170783"/>
                        <a:pt x="11" y="164497"/>
                      </a:cubicBezTo>
                      <a:close/>
                    </a:path>
                  </a:pathLst>
                </a:custGeom>
                <a:solidFill>
                  <a:srgbClr val="FFC266"/>
                </a:solidFill>
                <a:ln>
                  <a:noFill/>
                </a:ln>
              </p:spPr>
              <p:txBody>
                <a:bodyPr spcFirstLastPara="1" wrap="square" lIns="121900" tIns="60933" rIns="121900" bIns="60933"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400" b="0" i="0" u="none" strike="noStrike" kern="0" cap="none" spc="0" normalizeH="0" baseline="0" noProof="0">
                    <a:ln>
                      <a:noFill/>
                    </a:ln>
                    <a:solidFill>
                      <a:srgbClr val="000000"/>
                    </a:solidFill>
                    <a:effectLst/>
                    <a:uLnTx/>
                    <a:uFillTx/>
                    <a:ea typeface="Calibri"/>
                    <a:cs typeface="Calibri"/>
                    <a:sym typeface="Calibri"/>
                  </a:endParaRPr>
                </a:p>
              </p:txBody>
            </p:sp>
            <p:sp>
              <p:nvSpPr>
                <p:cNvPr id="30" name="Google Shape;729;p42">
                  <a:extLst>
                    <a:ext uri="{FF2B5EF4-FFF2-40B4-BE49-F238E27FC236}">
                      <a16:creationId xmlns:a16="http://schemas.microsoft.com/office/drawing/2014/main" id="{25AD8108-3E52-7158-F3C5-6E4DD0C5695B}"/>
                    </a:ext>
                  </a:extLst>
                </p:cNvPr>
                <p:cNvSpPr/>
                <p:nvPr/>
              </p:nvSpPr>
              <p:spPr>
                <a:xfrm>
                  <a:off x="5710353" y="2588307"/>
                  <a:ext cx="77010" cy="176022"/>
                </a:xfrm>
                <a:custGeom>
                  <a:avLst/>
                  <a:gdLst/>
                  <a:ahLst/>
                  <a:cxnLst/>
                  <a:rect l="l" t="t" r="r" b="b"/>
                  <a:pathLst>
                    <a:path w="66675" h="152400" extrusionOk="0">
                      <a:moveTo>
                        <a:pt x="64675" y="112490"/>
                      </a:moveTo>
                      <a:cubicBezTo>
                        <a:pt x="59055" y="127254"/>
                        <a:pt x="51721" y="142304"/>
                        <a:pt x="38767" y="151352"/>
                      </a:cubicBezTo>
                      <a:cubicBezTo>
                        <a:pt x="27432" y="159258"/>
                        <a:pt x="10763" y="160687"/>
                        <a:pt x="0" y="152876"/>
                      </a:cubicBezTo>
                      <a:cubicBezTo>
                        <a:pt x="5239" y="100203"/>
                        <a:pt x="20955" y="44482"/>
                        <a:pt x="49530" y="0"/>
                      </a:cubicBezTo>
                      <a:cubicBezTo>
                        <a:pt x="86773" y="27146"/>
                        <a:pt x="69914" y="98679"/>
                        <a:pt x="64675" y="112490"/>
                      </a:cubicBezTo>
                      <a:close/>
                    </a:path>
                  </a:pathLst>
                </a:custGeom>
                <a:solidFill>
                  <a:srgbClr val="FFC266"/>
                </a:solidFill>
                <a:ln>
                  <a:noFill/>
                </a:ln>
              </p:spPr>
              <p:txBody>
                <a:bodyPr spcFirstLastPara="1" wrap="square" lIns="121900" tIns="60933" rIns="121900" bIns="60933"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400" b="0" i="0" u="none" strike="noStrike" kern="0" cap="none" spc="0" normalizeH="0" baseline="0" noProof="0">
                    <a:ln>
                      <a:noFill/>
                    </a:ln>
                    <a:solidFill>
                      <a:srgbClr val="000000"/>
                    </a:solidFill>
                    <a:effectLst/>
                    <a:uLnTx/>
                    <a:uFillTx/>
                    <a:ea typeface="Calibri"/>
                    <a:cs typeface="Calibri"/>
                    <a:sym typeface="Calibri"/>
                  </a:endParaRPr>
                </a:p>
              </p:txBody>
            </p:sp>
            <p:sp>
              <p:nvSpPr>
                <p:cNvPr id="31" name="Google Shape;730;p42">
                  <a:extLst>
                    <a:ext uri="{FF2B5EF4-FFF2-40B4-BE49-F238E27FC236}">
                      <a16:creationId xmlns:a16="http://schemas.microsoft.com/office/drawing/2014/main" id="{F9A80FBF-BB7E-4254-5CBD-62D01D158197}"/>
                    </a:ext>
                  </a:extLst>
                </p:cNvPr>
                <p:cNvSpPr/>
                <p:nvPr/>
              </p:nvSpPr>
              <p:spPr>
                <a:xfrm>
                  <a:off x="7728973" y="2466035"/>
                  <a:ext cx="275034" cy="781098"/>
                </a:xfrm>
                <a:custGeom>
                  <a:avLst/>
                  <a:gdLst/>
                  <a:ahLst/>
                  <a:cxnLst/>
                  <a:rect l="l" t="t" r="r" b="b"/>
                  <a:pathLst>
                    <a:path w="238125" h="676275" extrusionOk="0">
                      <a:moveTo>
                        <a:pt x="219004" y="677418"/>
                      </a:moveTo>
                      <a:cubicBezTo>
                        <a:pt x="215764" y="598456"/>
                        <a:pt x="240911" y="511207"/>
                        <a:pt x="231958" y="432625"/>
                      </a:cubicBezTo>
                      <a:cubicBezTo>
                        <a:pt x="225194" y="373189"/>
                        <a:pt x="200811" y="317278"/>
                        <a:pt x="176808" y="262509"/>
                      </a:cubicBezTo>
                      <a:cubicBezTo>
                        <a:pt x="137755" y="173546"/>
                        <a:pt x="98036" y="83344"/>
                        <a:pt x="37743" y="7144"/>
                      </a:cubicBezTo>
                      <a:cubicBezTo>
                        <a:pt x="20788" y="16192"/>
                        <a:pt x="9739" y="34099"/>
                        <a:pt x="7929" y="67246"/>
                      </a:cubicBezTo>
                      <a:cubicBezTo>
                        <a:pt x="1833" y="179451"/>
                        <a:pt x="31742" y="281368"/>
                        <a:pt x="79176" y="383286"/>
                      </a:cubicBezTo>
                      <a:cubicBezTo>
                        <a:pt x="124611" y="480917"/>
                        <a:pt x="163187" y="585311"/>
                        <a:pt x="219004" y="677418"/>
                      </a:cubicBezTo>
                      <a:close/>
                    </a:path>
                  </a:pathLst>
                </a:custGeom>
                <a:solidFill>
                  <a:srgbClr val="D46746"/>
                </a:solidFill>
                <a:ln w="19050" cap="rnd" cmpd="sng">
                  <a:solidFill>
                    <a:srgbClr val="300722"/>
                  </a:solidFill>
                  <a:prstDash val="solid"/>
                  <a:miter lim="8000"/>
                  <a:headEnd type="none" w="sm" len="sm"/>
                  <a:tailEnd type="none" w="sm" len="sm"/>
                </a:ln>
              </p:spPr>
              <p:txBody>
                <a:bodyPr spcFirstLastPara="1" wrap="square" lIns="121900" tIns="60933" rIns="121900" bIns="60933"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400" b="0" i="0" u="none" strike="noStrike" kern="0" cap="none" spc="0" normalizeH="0" baseline="0" noProof="0">
                    <a:ln>
                      <a:noFill/>
                    </a:ln>
                    <a:solidFill>
                      <a:srgbClr val="000000"/>
                    </a:solidFill>
                    <a:effectLst/>
                    <a:uLnTx/>
                    <a:uFillTx/>
                    <a:ea typeface="Calibri"/>
                    <a:cs typeface="Calibri"/>
                    <a:sym typeface="Calibri"/>
                  </a:endParaRPr>
                </a:p>
              </p:txBody>
            </p:sp>
            <p:sp>
              <p:nvSpPr>
                <p:cNvPr id="32" name="Google Shape;731;p42">
                  <a:extLst>
                    <a:ext uri="{FF2B5EF4-FFF2-40B4-BE49-F238E27FC236}">
                      <a16:creationId xmlns:a16="http://schemas.microsoft.com/office/drawing/2014/main" id="{70A0C5D6-2523-0D5F-AE00-463F9F850139}"/>
                    </a:ext>
                  </a:extLst>
                </p:cNvPr>
                <p:cNvSpPr/>
                <p:nvPr/>
              </p:nvSpPr>
              <p:spPr>
                <a:xfrm>
                  <a:off x="7563588" y="2393286"/>
                  <a:ext cx="484060" cy="1034129"/>
                </a:xfrm>
                <a:custGeom>
                  <a:avLst/>
                  <a:gdLst/>
                  <a:ahLst/>
                  <a:cxnLst/>
                  <a:rect l="l" t="t" r="r" b="b"/>
                  <a:pathLst>
                    <a:path w="419100" h="895350" extrusionOk="0">
                      <a:moveTo>
                        <a:pt x="410887" y="897350"/>
                      </a:moveTo>
                      <a:cubicBezTo>
                        <a:pt x="428033" y="839914"/>
                        <a:pt x="395934" y="799528"/>
                        <a:pt x="373740" y="755523"/>
                      </a:cubicBezTo>
                      <a:cubicBezTo>
                        <a:pt x="304874" y="618839"/>
                        <a:pt x="248487" y="475869"/>
                        <a:pt x="205529" y="328898"/>
                      </a:cubicBezTo>
                      <a:cubicBezTo>
                        <a:pt x="174191" y="221647"/>
                        <a:pt x="153332" y="104870"/>
                        <a:pt x="99039" y="7144"/>
                      </a:cubicBezTo>
                      <a:cubicBezTo>
                        <a:pt x="57319" y="14573"/>
                        <a:pt x="21982" y="49816"/>
                        <a:pt x="14552" y="91535"/>
                      </a:cubicBezTo>
                      <a:cubicBezTo>
                        <a:pt x="-13928" y="250698"/>
                        <a:pt x="42936" y="408432"/>
                        <a:pt x="129804" y="544830"/>
                      </a:cubicBezTo>
                      <a:cubicBezTo>
                        <a:pt x="168381" y="605504"/>
                        <a:pt x="215434" y="660749"/>
                        <a:pt x="250868" y="723233"/>
                      </a:cubicBezTo>
                      <a:cubicBezTo>
                        <a:pt x="271536" y="759714"/>
                        <a:pt x="288301" y="798767"/>
                        <a:pt x="313447" y="832294"/>
                      </a:cubicBezTo>
                      <a:cubicBezTo>
                        <a:pt x="338593" y="865918"/>
                        <a:pt x="369263" y="892969"/>
                        <a:pt x="410983" y="897160"/>
                      </a:cubicBezTo>
                      <a:close/>
                    </a:path>
                  </a:pathLst>
                </a:custGeom>
                <a:solidFill>
                  <a:srgbClr val="D46746"/>
                </a:solidFill>
                <a:ln w="19050" cap="rnd" cmpd="sng">
                  <a:solidFill>
                    <a:srgbClr val="300722"/>
                  </a:solidFill>
                  <a:prstDash val="solid"/>
                  <a:miter lim="8000"/>
                  <a:headEnd type="none" w="sm" len="sm"/>
                  <a:tailEnd type="none" w="sm" len="sm"/>
                </a:ln>
              </p:spPr>
              <p:txBody>
                <a:bodyPr spcFirstLastPara="1" wrap="square" lIns="121900" tIns="60933" rIns="121900" bIns="60933"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400" b="0" i="0" u="none" strike="noStrike" kern="0" cap="none" spc="0" normalizeH="0" baseline="0" noProof="0">
                    <a:ln>
                      <a:noFill/>
                    </a:ln>
                    <a:solidFill>
                      <a:srgbClr val="000000"/>
                    </a:solidFill>
                    <a:effectLst/>
                    <a:uLnTx/>
                    <a:uFillTx/>
                    <a:ea typeface="Calibri"/>
                    <a:cs typeface="Calibri"/>
                    <a:sym typeface="Calibri"/>
                  </a:endParaRPr>
                </a:p>
              </p:txBody>
            </p:sp>
            <p:sp>
              <p:nvSpPr>
                <p:cNvPr id="33" name="Google Shape;732;p42">
                  <a:extLst>
                    <a:ext uri="{FF2B5EF4-FFF2-40B4-BE49-F238E27FC236}">
                      <a16:creationId xmlns:a16="http://schemas.microsoft.com/office/drawing/2014/main" id="{73975E51-0E85-E29E-0CE9-5DC6D7DE14D1}"/>
                    </a:ext>
                  </a:extLst>
                </p:cNvPr>
                <p:cNvSpPr/>
                <p:nvPr/>
              </p:nvSpPr>
              <p:spPr>
                <a:xfrm>
                  <a:off x="7460969" y="2420771"/>
                  <a:ext cx="462058" cy="979122"/>
                </a:xfrm>
                <a:custGeom>
                  <a:avLst/>
                  <a:gdLst/>
                  <a:ahLst/>
                  <a:cxnLst/>
                  <a:rect l="l" t="t" r="r" b="b"/>
                  <a:pathLst>
                    <a:path w="400050" h="847725" extrusionOk="0">
                      <a:moveTo>
                        <a:pt x="398185" y="842213"/>
                      </a:moveTo>
                      <a:cubicBezTo>
                        <a:pt x="399042" y="767347"/>
                        <a:pt x="354275" y="700767"/>
                        <a:pt x="315794" y="636473"/>
                      </a:cubicBezTo>
                      <a:cubicBezTo>
                        <a:pt x="235879" y="503028"/>
                        <a:pt x="176348" y="357486"/>
                        <a:pt x="139963" y="206324"/>
                      </a:cubicBezTo>
                      <a:cubicBezTo>
                        <a:pt x="123674" y="138887"/>
                        <a:pt x="111674" y="69450"/>
                        <a:pt x="80432" y="7633"/>
                      </a:cubicBezTo>
                      <a:cubicBezTo>
                        <a:pt x="49285" y="3156"/>
                        <a:pt x="20519" y="30112"/>
                        <a:pt x="11661" y="60306"/>
                      </a:cubicBezTo>
                      <a:cubicBezTo>
                        <a:pt x="2803" y="90500"/>
                        <a:pt x="8708" y="122885"/>
                        <a:pt x="14613" y="153746"/>
                      </a:cubicBezTo>
                      <a:cubicBezTo>
                        <a:pt x="32521" y="246615"/>
                        <a:pt x="50428" y="339579"/>
                        <a:pt x="68335" y="432448"/>
                      </a:cubicBezTo>
                      <a:cubicBezTo>
                        <a:pt x="86528" y="526745"/>
                        <a:pt x="111483" y="616947"/>
                        <a:pt x="167680" y="694861"/>
                      </a:cubicBezTo>
                      <a:cubicBezTo>
                        <a:pt x="223877" y="772776"/>
                        <a:pt x="302268" y="836974"/>
                        <a:pt x="398185" y="842308"/>
                      </a:cubicBezTo>
                      <a:close/>
                    </a:path>
                  </a:pathLst>
                </a:custGeom>
                <a:solidFill>
                  <a:srgbClr val="D46746"/>
                </a:solidFill>
                <a:ln w="19050" cap="rnd" cmpd="sng">
                  <a:solidFill>
                    <a:srgbClr val="300722"/>
                  </a:solidFill>
                  <a:prstDash val="solid"/>
                  <a:miter lim="8000"/>
                  <a:headEnd type="none" w="sm" len="sm"/>
                  <a:tailEnd type="none" w="sm" len="sm"/>
                </a:ln>
              </p:spPr>
              <p:txBody>
                <a:bodyPr spcFirstLastPara="1" wrap="square" lIns="121900" tIns="60933" rIns="121900" bIns="60933"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400" b="0" i="0" u="none" strike="noStrike" kern="0" cap="none" spc="0" normalizeH="0" baseline="0" noProof="0">
                    <a:ln>
                      <a:noFill/>
                    </a:ln>
                    <a:solidFill>
                      <a:srgbClr val="000000"/>
                    </a:solidFill>
                    <a:effectLst/>
                    <a:uLnTx/>
                    <a:uFillTx/>
                    <a:ea typeface="Calibri"/>
                    <a:cs typeface="Calibri"/>
                    <a:sym typeface="Calibri"/>
                  </a:endParaRPr>
                </a:p>
              </p:txBody>
            </p:sp>
            <p:sp>
              <p:nvSpPr>
                <p:cNvPr id="34" name="Google Shape;733;p42">
                  <a:extLst>
                    <a:ext uri="{FF2B5EF4-FFF2-40B4-BE49-F238E27FC236}">
                      <a16:creationId xmlns:a16="http://schemas.microsoft.com/office/drawing/2014/main" id="{ABA817B1-12BC-C762-A4C3-C96FC1AE7873}"/>
                    </a:ext>
                  </a:extLst>
                </p:cNvPr>
                <p:cNvSpPr/>
                <p:nvPr/>
              </p:nvSpPr>
              <p:spPr>
                <a:xfrm>
                  <a:off x="7186443" y="3226357"/>
                  <a:ext cx="1100138" cy="2321290"/>
                </a:xfrm>
                <a:custGeom>
                  <a:avLst/>
                  <a:gdLst/>
                  <a:ahLst/>
                  <a:cxnLst/>
                  <a:rect l="l" t="t" r="r" b="b"/>
                  <a:pathLst>
                    <a:path w="952500" h="2009775" extrusionOk="0">
                      <a:moveTo>
                        <a:pt x="226518" y="41282"/>
                      </a:moveTo>
                      <a:cubicBezTo>
                        <a:pt x="217850" y="50426"/>
                        <a:pt x="210038" y="58712"/>
                        <a:pt x="204419" y="63094"/>
                      </a:cubicBezTo>
                      <a:cubicBezTo>
                        <a:pt x="91071" y="151200"/>
                        <a:pt x="16396" y="288646"/>
                        <a:pt x="774" y="433045"/>
                      </a:cubicBezTo>
                      <a:cubicBezTo>
                        <a:pt x="-17513" y="603066"/>
                        <a:pt x="294050" y="1919231"/>
                        <a:pt x="306717" y="1929041"/>
                      </a:cubicBezTo>
                      <a:cubicBezTo>
                        <a:pt x="413017" y="2010766"/>
                        <a:pt x="560750" y="2035340"/>
                        <a:pt x="687813" y="1992383"/>
                      </a:cubicBezTo>
                      <a:cubicBezTo>
                        <a:pt x="814781" y="1949425"/>
                        <a:pt x="917270" y="1840173"/>
                        <a:pt x="952036" y="1710633"/>
                      </a:cubicBezTo>
                      <a:cubicBezTo>
                        <a:pt x="989089" y="1572616"/>
                        <a:pt x="463498" y="748037"/>
                        <a:pt x="371868" y="626593"/>
                      </a:cubicBezTo>
                      <a:cubicBezTo>
                        <a:pt x="339484" y="583730"/>
                        <a:pt x="325767" y="582873"/>
                        <a:pt x="364058" y="539058"/>
                      </a:cubicBezTo>
                      <a:cubicBezTo>
                        <a:pt x="392919" y="506102"/>
                        <a:pt x="424351" y="474955"/>
                        <a:pt x="455975" y="444761"/>
                      </a:cubicBezTo>
                      <a:cubicBezTo>
                        <a:pt x="538461" y="365894"/>
                        <a:pt x="670001" y="300647"/>
                        <a:pt x="727437" y="200921"/>
                      </a:cubicBezTo>
                      <a:cubicBezTo>
                        <a:pt x="748392" y="164440"/>
                        <a:pt x="750868" y="113386"/>
                        <a:pt x="721055" y="83763"/>
                      </a:cubicBezTo>
                      <a:cubicBezTo>
                        <a:pt x="592372" y="58712"/>
                        <a:pt x="451498" y="29661"/>
                        <a:pt x="322815" y="4610"/>
                      </a:cubicBezTo>
                      <a:cubicBezTo>
                        <a:pt x="307385" y="1562"/>
                        <a:pt x="291573" y="-1390"/>
                        <a:pt x="275952" y="705"/>
                      </a:cubicBezTo>
                      <a:cubicBezTo>
                        <a:pt x="263379" y="2420"/>
                        <a:pt x="243471" y="23470"/>
                        <a:pt x="226707" y="41282"/>
                      </a:cubicBezTo>
                      <a:close/>
                    </a:path>
                  </a:pathLst>
                </a:custGeom>
                <a:solidFill>
                  <a:srgbClr val="D46746"/>
                </a:solidFill>
                <a:ln>
                  <a:noFill/>
                </a:ln>
              </p:spPr>
              <p:txBody>
                <a:bodyPr spcFirstLastPara="1" wrap="square" lIns="121900" tIns="60933" rIns="121900" bIns="60933"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400" b="0" i="0" u="none" strike="noStrike" kern="0" cap="none" spc="0" normalizeH="0" baseline="0" noProof="0">
                    <a:ln>
                      <a:noFill/>
                    </a:ln>
                    <a:solidFill>
                      <a:srgbClr val="000000"/>
                    </a:solidFill>
                    <a:effectLst/>
                    <a:uLnTx/>
                    <a:uFillTx/>
                    <a:ea typeface="Calibri"/>
                    <a:cs typeface="Calibri"/>
                    <a:sym typeface="Calibri"/>
                  </a:endParaRPr>
                </a:p>
              </p:txBody>
            </p:sp>
            <p:sp>
              <p:nvSpPr>
                <p:cNvPr id="35" name="Google Shape;734;p42">
                  <a:extLst>
                    <a:ext uri="{FF2B5EF4-FFF2-40B4-BE49-F238E27FC236}">
                      <a16:creationId xmlns:a16="http://schemas.microsoft.com/office/drawing/2014/main" id="{71BBDC94-4EC0-2253-AD43-11465031F892}"/>
                    </a:ext>
                  </a:extLst>
                </p:cNvPr>
                <p:cNvSpPr/>
                <p:nvPr/>
              </p:nvSpPr>
              <p:spPr>
                <a:xfrm>
                  <a:off x="7359102" y="2642181"/>
                  <a:ext cx="396049" cy="704088"/>
                </a:xfrm>
                <a:custGeom>
                  <a:avLst/>
                  <a:gdLst/>
                  <a:ahLst/>
                  <a:cxnLst/>
                  <a:rect l="l" t="t" r="r" b="b"/>
                  <a:pathLst>
                    <a:path w="342900" h="609600" extrusionOk="0">
                      <a:moveTo>
                        <a:pt x="118320" y="607151"/>
                      </a:moveTo>
                      <a:cubicBezTo>
                        <a:pt x="104223" y="579147"/>
                        <a:pt x="113939" y="545524"/>
                        <a:pt x="110701" y="514377"/>
                      </a:cubicBezTo>
                      <a:cubicBezTo>
                        <a:pt x="107461" y="482373"/>
                        <a:pt x="96413" y="430271"/>
                        <a:pt x="84792" y="400268"/>
                      </a:cubicBezTo>
                      <a:cubicBezTo>
                        <a:pt x="35358" y="271871"/>
                        <a:pt x="13354" y="197099"/>
                        <a:pt x="7164" y="64035"/>
                      </a:cubicBezTo>
                      <a:cubicBezTo>
                        <a:pt x="6021" y="38699"/>
                        <a:pt x="53741" y="-2926"/>
                        <a:pt x="80315" y="9362"/>
                      </a:cubicBezTo>
                      <a:cubicBezTo>
                        <a:pt x="80315" y="9362"/>
                        <a:pt x="100699" y="60416"/>
                        <a:pt x="107367" y="84895"/>
                      </a:cubicBezTo>
                      <a:cubicBezTo>
                        <a:pt x="152800" y="251868"/>
                        <a:pt x="234144" y="408840"/>
                        <a:pt x="344348" y="542190"/>
                      </a:cubicBezTo>
                    </a:path>
                  </a:pathLst>
                </a:custGeom>
                <a:solidFill>
                  <a:srgbClr val="D46746"/>
                </a:solidFill>
                <a:ln w="19050" cap="rnd" cmpd="sng">
                  <a:solidFill>
                    <a:srgbClr val="300722"/>
                  </a:solidFill>
                  <a:prstDash val="solid"/>
                  <a:miter lim="8000"/>
                  <a:headEnd type="none" w="sm" len="sm"/>
                  <a:tailEnd type="none" w="sm" len="sm"/>
                </a:ln>
              </p:spPr>
              <p:txBody>
                <a:bodyPr spcFirstLastPara="1" wrap="square" lIns="121900" tIns="60933" rIns="121900" bIns="60933"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400" b="0" i="0" u="none" strike="noStrike" kern="0" cap="none" spc="0" normalizeH="0" baseline="0" noProof="0">
                    <a:ln>
                      <a:noFill/>
                    </a:ln>
                    <a:solidFill>
                      <a:srgbClr val="000000"/>
                    </a:solidFill>
                    <a:effectLst/>
                    <a:uLnTx/>
                    <a:uFillTx/>
                    <a:ea typeface="Calibri"/>
                    <a:cs typeface="Calibri"/>
                    <a:sym typeface="Calibri"/>
                  </a:endParaRPr>
                </a:p>
              </p:txBody>
            </p:sp>
            <p:sp>
              <p:nvSpPr>
                <p:cNvPr id="36" name="Google Shape;735;p42">
                  <a:extLst>
                    <a:ext uri="{FF2B5EF4-FFF2-40B4-BE49-F238E27FC236}">
                      <a16:creationId xmlns:a16="http://schemas.microsoft.com/office/drawing/2014/main" id="{0AD00816-58DD-E115-E564-6AE7FFC743F7}"/>
                    </a:ext>
                  </a:extLst>
                </p:cNvPr>
                <p:cNvSpPr/>
                <p:nvPr/>
              </p:nvSpPr>
              <p:spPr>
                <a:xfrm>
                  <a:off x="7745091" y="2449820"/>
                  <a:ext cx="88011" cy="121015"/>
                </a:xfrm>
                <a:custGeom>
                  <a:avLst/>
                  <a:gdLst/>
                  <a:ahLst/>
                  <a:cxnLst/>
                  <a:rect l="l" t="t" r="r" b="b"/>
                  <a:pathLst>
                    <a:path w="76200" h="104775" extrusionOk="0">
                      <a:moveTo>
                        <a:pt x="13" y="47530"/>
                      </a:moveTo>
                      <a:cubicBezTo>
                        <a:pt x="-559" y="71628"/>
                        <a:pt x="18395" y="100679"/>
                        <a:pt x="41255" y="108395"/>
                      </a:cubicBezTo>
                      <a:cubicBezTo>
                        <a:pt x="54591" y="112871"/>
                        <a:pt x="65259" y="113348"/>
                        <a:pt x="79355" y="112395"/>
                      </a:cubicBezTo>
                      <a:cubicBezTo>
                        <a:pt x="65163" y="70771"/>
                        <a:pt x="46781" y="31814"/>
                        <a:pt x="16491" y="0"/>
                      </a:cubicBezTo>
                      <a:cubicBezTo>
                        <a:pt x="4489" y="11240"/>
                        <a:pt x="394" y="31147"/>
                        <a:pt x="13" y="47625"/>
                      </a:cubicBezTo>
                      <a:close/>
                    </a:path>
                  </a:pathLst>
                </a:custGeom>
                <a:solidFill>
                  <a:srgbClr val="FFC266"/>
                </a:solidFill>
                <a:ln>
                  <a:noFill/>
                </a:ln>
              </p:spPr>
              <p:txBody>
                <a:bodyPr spcFirstLastPara="1" wrap="square" lIns="121900" tIns="60933" rIns="121900" bIns="60933"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400" b="0" i="0" u="none" strike="noStrike" kern="0" cap="none" spc="0" normalizeH="0" baseline="0" noProof="0">
                    <a:ln>
                      <a:noFill/>
                    </a:ln>
                    <a:solidFill>
                      <a:srgbClr val="000000"/>
                    </a:solidFill>
                    <a:effectLst/>
                    <a:uLnTx/>
                    <a:uFillTx/>
                    <a:ea typeface="Calibri"/>
                    <a:cs typeface="Calibri"/>
                    <a:sym typeface="Calibri"/>
                  </a:endParaRPr>
                </a:p>
              </p:txBody>
            </p:sp>
            <p:sp>
              <p:nvSpPr>
                <p:cNvPr id="37" name="Google Shape;736;p42">
                  <a:extLst>
                    <a:ext uri="{FF2B5EF4-FFF2-40B4-BE49-F238E27FC236}">
                      <a16:creationId xmlns:a16="http://schemas.microsoft.com/office/drawing/2014/main" id="{6C4E390C-F38B-2E1A-5B92-2286FAB36BD2}"/>
                    </a:ext>
                  </a:extLst>
                </p:cNvPr>
                <p:cNvSpPr/>
                <p:nvPr/>
              </p:nvSpPr>
              <p:spPr>
                <a:xfrm>
                  <a:off x="7637706" y="2354282"/>
                  <a:ext cx="88011" cy="187023"/>
                </a:xfrm>
                <a:custGeom>
                  <a:avLst/>
                  <a:gdLst/>
                  <a:ahLst/>
                  <a:cxnLst/>
                  <a:rect l="l" t="t" r="r" b="b"/>
                  <a:pathLst>
                    <a:path w="76200" h="161925" extrusionOk="0">
                      <a:moveTo>
                        <a:pt x="2408" y="112395"/>
                      </a:moveTo>
                      <a:cubicBezTo>
                        <a:pt x="8886" y="128302"/>
                        <a:pt x="19267" y="143066"/>
                        <a:pt x="33746" y="152305"/>
                      </a:cubicBezTo>
                      <a:cubicBezTo>
                        <a:pt x="48224" y="161639"/>
                        <a:pt x="64702" y="167926"/>
                        <a:pt x="80609" y="161544"/>
                      </a:cubicBezTo>
                      <a:cubicBezTo>
                        <a:pt x="74132" y="105537"/>
                        <a:pt x="57558" y="45815"/>
                        <a:pt x="24887" y="0"/>
                      </a:cubicBezTo>
                      <a:cubicBezTo>
                        <a:pt x="1646" y="11430"/>
                        <a:pt x="-3973" y="96488"/>
                        <a:pt x="2503" y="112395"/>
                      </a:cubicBezTo>
                      <a:close/>
                    </a:path>
                  </a:pathLst>
                </a:custGeom>
                <a:solidFill>
                  <a:srgbClr val="FFC266"/>
                </a:solidFill>
                <a:ln>
                  <a:noFill/>
                </a:ln>
              </p:spPr>
              <p:txBody>
                <a:bodyPr spcFirstLastPara="1" wrap="square" lIns="121900" tIns="60933" rIns="121900" bIns="60933"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400" b="0" i="0" u="none" strike="noStrike" kern="0" cap="none" spc="0" normalizeH="0" baseline="0" noProof="0">
                    <a:ln>
                      <a:noFill/>
                    </a:ln>
                    <a:solidFill>
                      <a:srgbClr val="000000"/>
                    </a:solidFill>
                    <a:effectLst/>
                    <a:uLnTx/>
                    <a:uFillTx/>
                    <a:ea typeface="Calibri"/>
                    <a:cs typeface="Calibri"/>
                    <a:sym typeface="Calibri"/>
                  </a:endParaRPr>
                </a:p>
              </p:txBody>
            </p:sp>
            <p:sp>
              <p:nvSpPr>
                <p:cNvPr id="38" name="Google Shape;737;p42">
                  <a:extLst>
                    <a:ext uri="{FF2B5EF4-FFF2-40B4-BE49-F238E27FC236}">
                      <a16:creationId xmlns:a16="http://schemas.microsoft.com/office/drawing/2014/main" id="{52A38AAB-D320-4F51-DFD3-207A10BF3FB5}"/>
                    </a:ext>
                  </a:extLst>
                </p:cNvPr>
                <p:cNvSpPr/>
                <p:nvPr/>
              </p:nvSpPr>
              <p:spPr>
                <a:xfrm>
                  <a:off x="7512290" y="2352967"/>
                  <a:ext cx="77010" cy="187023"/>
                </a:xfrm>
                <a:custGeom>
                  <a:avLst/>
                  <a:gdLst/>
                  <a:ahLst/>
                  <a:cxnLst/>
                  <a:rect l="l" t="t" r="r" b="b"/>
                  <a:pathLst>
                    <a:path w="66675" h="161925" extrusionOk="0">
                      <a:moveTo>
                        <a:pt x="66771" y="164592"/>
                      </a:moveTo>
                      <a:cubicBezTo>
                        <a:pt x="66771" y="164592"/>
                        <a:pt x="67057" y="118491"/>
                        <a:pt x="64770" y="106013"/>
                      </a:cubicBezTo>
                      <a:cubicBezTo>
                        <a:pt x="58198" y="69342"/>
                        <a:pt x="46769" y="33623"/>
                        <a:pt x="30766" y="0"/>
                      </a:cubicBezTo>
                      <a:cubicBezTo>
                        <a:pt x="-3143" y="11144"/>
                        <a:pt x="-4096" y="100394"/>
                        <a:pt x="4668" y="123158"/>
                      </a:cubicBezTo>
                      <a:cubicBezTo>
                        <a:pt x="9907" y="136684"/>
                        <a:pt x="22194" y="170783"/>
                        <a:pt x="66771" y="164497"/>
                      </a:cubicBezTo>
                      <a:close/>
                    </a:path>
                  </a:pathLst>
                </a:custGeom>
                <a:solidFill>
                  <a:srgbClr val="FFC266"/>
                </a:solidFill>
                <a:ln>
                  <a:noFill/>
                </a:ln>
              </p:spPr>
              <p:txBody>
                <a:bodyPr spcFirstLastPara="1" wrap="square" lIns="121900" tIns="60933" rIns="121900" bIns="60933"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400" b="0" i="0" u="none" strike="noStrike" kern="0" cap="none" spc="0" normalizeH="0" baseline="0" noProof="0">
                    <a:ln>
                      <a:noFill/>
                    </a:ln>
                    <a:solidFill>
                      <a:srgbClr val="000000"/>
                    </a:solidFill>
                    <a:effectLst/>
                    <a:uLnTx/>
                    <a:uFillTx/>
                    <a:ea typeface="Calibri"/>
                    <a:cs typeface="Calibri"/>
                    <a:sym typeface="Calibri"/>
                  </a:endParaRPr>
                </a:p>
              </p:txBody>
            </p:sp>
            <p:sp>
              <p:nvSpPr>
                <p:cNvPr id="39" name="Google Shape;738;p42">
                  <a:extLst>
                    <a:ext uri="{FF2B5EF4-FFF2-40B4-BE49-F238E27FC236}">
                      <a16:creationId xmlns:a16="http://schemas.microsoft.com/office/drawing/2014/main" id="{0E2C24AA-8E4E-8CAA-7B50-95B0EF46C64A}"/>
                    </a:ext>
                  </a:extLst>
                </p:cNvPr>
                <p:cNvSpPr/>
                <p:nvPr/>
              </p:nvSpPr>
              <p:spPr>
                <a:xfrm>
                  <a:off x="7405050" y="2588307"/>
                  <a:ext cx="77010" cy="176022"/>
                </a:xfrm>
                <a:custGeom>
                  <a:avLst/>
                  <a:gdLst/>
                  <a:ahLst/>
                  <a:cxnLst/>
                  <a:rect l="l" t="t" r="r" b="b"/>
                  <a:pathLst>
                    <a:path w="66675" h="152400" extrusionOk="0">
                      <a:moveTo>
                        <a:pt x="8364" y="112490"/>
                      </a:moveTo>
                      <a:cubicBezTo>
                        <a:pt x="13984" y="127254"/>
                        <a:pt x="21318" y="142304"/>
                        <a:pt x="34272" y="151352"/>
                      </a:cubicBezTo>
                      <a:cubicBezTo>
                        <a:pt x="45607" y="159258"/>
                        <a:pt x="62276" y="160687"/>
                        <a:pt x="73039" y="152876"/>
                      </a:cubicBezTo>
                      <a:cubicBezTo>
                        <a:pt x="67800" y="100203"/>
                        <a:pt x="52084" y="44482"/>
                        <a:pt x="23509" y="0"/>
                      </a:cubicBezTo>
                      <a:cubicBezTo>
                        <a:pt x="-13733" y="27146"/>
                        <a:pt x="3126" y="98679"/>
                        <a:pt x="8364" y="112490"/>
                      </a:cubicBezTo>
                      <a:close/>
                    </a:path>
                  </a:pathLst>
                </a:custGeom>
                <a:solidFill>
                  <a:srgbClr val="FFC266"/>
                </a:solidFill>
                <a:ln>
                  <a:noFill/>
                </a:ln>
              </p:spPr>
              <p:txBody>
                <a:bodyPr spcFirstLastPara="1" wrap="square" lIns="121900" tIns="60933" rIns="121900" bIns="60933"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400" b="0" i="0" u="none" strike="noStrike" kern="0" cap="none" spc="0" normalizeH="0" baseline="0" noProof="0">
                    <a:ln>
                      <a:noFill/>
                    </a:ln>
                    <a:solidFill>
                      <a:srgbClr val="000000"/>
                    </a:solidFill>
                    <a:effectLst/>
                    <a:uLnTx/>
                    <a:uFillTx/>
                    <a:ea typeface="Calibri"/>
                    <a:cs typeface="Calibri"/>
                    <a:sym typeface="Calibri"/>
                  </a:endParaRPr>
                </a:p>
              </p:txBody>
            </p:sp>
          </p:grpSp>
        </p:grpSp>
      </p:grpSp>
      <p:sp>
        <p:nvSpPr>
          <p:cNvPr id="61" name="TextBox 60">
            <a:extLst>
              <a:ext uri="{FF2B5EF4-FFF2-40B4-BE49-F238E27FC236}">
                <a16:creationId xmlns:a16="http://schemas.microsoft.com/office/drawing/2014/main" id="{33B60EA4-A787-AF5E-CAC3-B9DEBA2EE221}"/>
              </a:ext>
            </a:extLst>
          </p:cNvPr>
          <p:cNvSpPr txBox="1"/>
          <p:nvPr/>
        </p:nvSpPr>
        <p:spPr>
          <a:xfrm>
            <a:off x="-23793" y="2579905"/>
            <a:ext cx="6724852" cy="3012095"/>
          </a:xfrm>
          <a:prstGeom prst="rect">
            <a:avLst/>
          </a:prstGeom>
          <a:noFill/>
        </p:spPr>
        <p:txBody>
          <a:bodyPr wrap="square" lIns="96000" tIns="0" rIns="96000" bIns="96000">
            <a:spAutoFit/>
          </a:bodyPr>
          <a:lstStyle/>
          <a:p>
            <a:pPr algn="ctr">
              <a:lnSpc>
                <a:spcPct val="150000"/>
              </a:lnSpc>
              <a:buClr>
                <a:srgbClr val="000000"/>
              </a:buClr>
              <a:buFont typeface="Arial"/>
              <a:buNone/>
            </a:pPr>
            <a:r>
              <a:rPr lang="en-US" sz="4400" b="1" kern="0">
                <a:latin typeface="UTM Avo" panose="02040603050506020204" pitchFamily="18" charset="0"/>
                <a:ea typeface="UD Digi Kyokasho N-B" panose="02020700000000000000" pitchFamily="17" charset="-128"/>
                <a:cs typeface="Arial" panose="020B0604020202020204" pitchFamily="34" charset="0"/>
                <a:sym typeface="Arial"/>
              </a:rPr>
              <a:t>Hoạt động 2: </a:t>
            </a:r>
          </a:p>
          <a:p>
            <a:pPr algn="ctr">
              <a:lnSpc>
                <a:spcPct val="150000"/>
              </a:lnSpc>
              <a:buClr>
                <a:srgbClr val="000000"/>
              </a:buClr>
              <a:buFont typeface="Arial"/>
              <a:buNone/>
            </a:pPr>
            <a:r>
              <a:rPr lang="en-US" sz="4400" b="1" kern="0">
                <a:latin typeface="UTM Avo" panose="02040603050506020204" pitchFamily="18" charset="0"/>
                <a:ea typeface="UD Digi Kyokasho N-B" panose="02020700000000000000" pitchFamily="17" charset="-128"/>
                <a:cs typeface="Arial" panose="020B0604020202020204" pitchFamily="34" charset="0"/>
                <a:sym typeface="Arial"/>
              </a:rPr>
              <a:t>Tìm hiểu biểu hiện của khả năng thích nghi</a:t>
            </a:r>
          </a:p>
        </p:txBody>
      </p:sp>
    </p:spTree>
    <p:extLst>
      <p:ext uri="{BB962C8B-B14F-4D97-AF65-F5344CB8AC3E}">
        <p14:creationId xmlns:p14="http://schemas.microsoft.com/office/powerpoint/2010/main" val="38136141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1"/>
                                        </p:tgtEl>
                                        <p:attrNameLst>
                                          <p:attrName>style.visibility</p:attrName>
                                        </p:attrNameLst>
                                      </p:cBhvr>
                                      <p:to>
                                        <p:strVal val="visible"/>
                                      </p:to>
                                    </p:set>
                                    <p:animEffect transition="in" filter="fade">
                                      <p:cBhvr>
                                        <p:cTn id="7" dur="500"/>
                                        <p:tgtEl>
                                          <p:spTgt spid="61"/>
                                        </p:tgtEl>
                                      </p:cBhvr>
                                    </p:animEffect>
                                  </p:childTnLst>
                                </p:cTn>
                              </p:par>
                              <p:par>
                                <p:cTn id="8" presetID="10" presetClass="entr" presetSubtype="0" fill="hold" nodeType="withEffect">
                                  <p:stCondLst>
                                    <p:cond delay="0"/>
                                  </p:stCondLst>
                                  <p:childTnLst>
                                    <p:set>
                                      <p:cBhvr>
                                        <p:cTn id="9" dur="1" fill="hold">
                                          <p:stCondLst>
                                            <p:cond delay="0"/>
                                          </p:stCondLst>
                                        </p:cTn>
                                        <p:tgtEl>
                                          <p:spTgt spid="120"/>
                                        </p:tgtEl>
                                        <p:attrNameLst>
                                          <p:attrName>style.visibility</p:attrName>
                                        </p:attrNameLst>
                                      </p:cBhvr>
                                      <p:to>
                                        <p:strVal val="visible"/>
                                      </p:to>
                                    </p:set>
                                    <p:animEffect transition="in" filter="fade">
                                      <p:cBhvr>
                                        <p:cTn id="10" dur="500"/>
                                        <p:tgtEl>
                                          <p:spTgt spid="1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BE77F592-419E-C1FC-8E5A-A92D94C778B8}"/>
              </a:ext>
            </a:extLst>
          </p:cNvPr>
          <p:cNvGrpSpPr/>
          <p:nvPr/>
        </p:nvGrpSpPr>
        <p:grpSpPr>
          <a:xfrm>
            <a:off x="2226733" y="4385129"/>
            <a:ext cx="7735599" cy="805543"/>
            <a:chOff x="2226733" y="3864429"/>
            <a:chExt cx="7735599" cy="805543"/>
          </a:xfrm>
        </p:grpSpPr>
        <p:cxnSp>
          <p:nvCxnSpPr>
            <p:cNvPr id="5" name="Straight Connector 4">
              <a:extLst>
                <a:ext uri="{FF2B5EF4-FFF2-40B4-BE49-F238E27FC236}">
                  <a16:creationId xmlns:a16="http://schemas.microsoft.com/office/drawing/2014/main" id="{C78CD251-C4C6-5BF1-C978-4ED8BEA90521}"/>
                </a:ext>
              </a:extLst>
            </p:cNvPr>
            <p:cNvCxnSpPr>
              <a:cxnSpLocks/>
            </p:cNvCxnSpPr>
            <p:nvPr/>
          </p:nvCxnSpPr>
          <p:spPr>
            <a:xfrm>
              <a:off x="6096000" y="3864429"/>
              <a:ext cx="0" cy="805543"/>
            </a:xfrm>
            <a:prstGeom prst="line">
              <a:avLst/>
            </a:prstGeom>
            <a:noFill/>
            <a:ln w="38100" cap="flat" cmpd="sng" algn="ctr">
              <a:solidFill>
                <a:srgbClr val="254061"/>
              </a:solidFill>
              <a:prstDash val="solid"/>
            </a:ln>
            <a:effectLst/>
          </p:spPr>
        </p:cxnSp>
        <p:cxnSp>
          <p:nvCxnSpPr>
            <p:cNvPr id="6" name="Straight Connector 5">
              <a:extLst>
                <a:ext uri="{FF2B5EF4-FFF2-40B4-BE49-F238E27FC236}">
                  <a16:creationId xmlns:a16="http://schemas.microsoft.com/office/drawing/2014/main" id="{076FBFFB-D7AD-D073-1A56-28C5BB8560F3}"/>
                </a:ext>
              </a:extLst>
            </p:cNvPr>
            <p:cNvCxnSpPr>
              <a:cxnSpLocks/>
            </p:cNvCxnSpPr>
            <p:nvPr/>
          </p:nvCxnSpPr>
          <p:spPr>
            <a:xfrm>
              <a:off x="2226733" y="4232364"/>
              <a:ext cx="7735599" cy="0"/>
            </a:xfrm>
            <a:prstGeom prst="line">
              <a:avLst/>
            </a:prstGeom>
            <a:noFill/>
            <a:ln w="38100" cap="flat" cmpd="sng" algn="ctr">
              <a:solidFill>
                <a:srgbClr val="254061"/>
              </a:solidFill>
              <a:prstDash val="solid"/>
            </a:ln>
            <a:effectLst/>
          </p:spPr>
        </p:cxnSp>
        <p:cxnSp>
          <p:nvCxnSpPr>
            <p:cNvPr id="9" name="Straight Connector 8">
              <a:extLst>
                <a:ext uri="{FF2B5EF4-FFF2-40B4-BE49-F238E27FC236}">
                  <a16:creationId xmlns:a16="http://schemas.microsoft.com/office/drawing/2014/main" id="{DE29DF11-D3E8-150E-3959-19D6E38B50A4}"/>
                </a:ext>
              </a:extLst>
            </p:cNvPr>
            <p:cNvCxnSpPr>
              <a:cxnSpLocks/>
            </p:cNvCxnSpPr>
            <p:nvPr/>
          </p:nvCxnSpPr>
          <p:spPr>
            <a:xfrm>
              <a:off x="2229668" y="4232364"/>
              <a:ext cx="0" cy="437608"/>
            </a:xfrm>
            <a:prstGeom prst="line">
              <a:avLst/>
            </a:prstGeom>
            <a:noFill/>
            <a:ln w="38100" cap="flat" cmpd="sng" algn="ctr">
              <a:solidFill>
                <a:srgbClr val="254061"/>
              </a:solidFill>
              <a:prstDash val="solid"/>
            </a:ln>
            <a:effectLst/>
          </p:spPr>
        </p:cxnSp>
        <p:cxnSp>
          <p:nvCxnSpPr>
            <p:cNvPr id="12" name="Straight Connector 11">
              <a:extLst>
                <a:ext uri="{FF2B5EF4-FFF2-40B4-BE49-F238E27FC236}">
                  <a16:creationId xmlns:a16="http://schemas.microsoft.com/office/drawing/2014/main" id="{58159AAB-D98D-ED22-074B-CCAF386C6B40}"/>
                </a:ext>
              </a:extLst>
            </p:cNvPr>
            <p:cNvCxnSpPr>
              <a:cxnSpLocks/>
            </p:cNvCxnSpPr>
            <p:nvPr/>
          </p:nvCxnSpPr>
          <p:spPr>
            <a:xfrm>
              <a:off x="9962332" y="4232364"/>
              <a:ext cx="0" cy="437608"/>
            </a:xfrm>
            <a:prstGeom prst="line">
              <a:avLst/>
            </a:prstGeom>
            <a:noFill/>
            <a:ln w="38100" cap="flat" cmpd="sng" algn="ctr">
              <a:solidFill>
                <a:srgbClr val="254061"/>
              </a:solidFill>
              <a:prstDash val="solid"/>
            </a:ln>
            <a:effectLst/>
          </p:spPr>
        </p:cxnSp>
      </p:grpSp>
      <p:sp>
        <p:nvSpPr>
          <p:cNvPr id="13" name="Rectangle 12">
            <a:extLst>
              <a:ext uri="{FF2B5EF4-FFF2-40B4-BE49-F238E27FC236}">
                <a16:creationId xmlns:a16="http://schemas.microsoft.com/office/drawing/2014/main" id="{EE4A8480-165B-57E2-AE2D-FE8E898F7938}"/>
              </a:ext>
            </a:extLst>
          </p:cNvPr>
          <p:cNvSpPr/>
          <p:nvPr/>
        </p:nvSpPr>
        <p:spPr>
          <a:xfrm>
            <a:off x="449826" y="5081815"/>
            <a:ext cx="3559684" cy="1382486"/>
          </a:xfrm>
          <a:prstGeom prst="rect">
            <a:avLst/>
          </a:prstGeom>
          <a:solidFill>
            <a:schemeClr val="bg1"/>
          </a:solidFill>
          <a:ln w="38100" cap="flat" cmpd="sng" algn="ctr">
            <a:solidFill>
              <a:srgbClr val="254061"/>
            </a:solidFill>
            <a:prstDash val="solid"/>
          </a:ln>
          <a:effectLst/>
        </p:spPr>
        <p:txBody>
          <a:bodyPr rtlCol="0" anchor="ctr"/>
          <a:lstStyle/>
          <a:p>
            <a:pPr marL="0" marR="0" lvl="0" indent="0" algn="ctr" defTabSz="609585" eaLnBrk="1" fontAlgn="auto" latinLnBrk="0" hangingPunct="1">
              <a:lnSpc>
                <a:spcPct val="150000"/>
              </a:lnSpc>
              <a:spcBef>
                <a:spcPts val="0"/>
              </a:spcBef>
              <a:spcAft>
                <a:spcPts val="0"/>
              </a:spcAft>
              <a:buClrTx/>
              <a:buSzTx/>
              <a:buFont typeface="Arial"/>
              <a:buNone/>
              <a:tabLst/>
              <a:defRPr/>
            </a:pPr>
            <a:r>
              <a:rPr lang="vi-VN" sz="2400" b="1" kern="0" dirty="0">
                <a:solidFill>
                  <a:prstClr val="black"/>
                </a:solidFill>
                <a:latin typeface="UTM Avo" panose="02040603050506020204" pitchFamily="18" charset="0"/>
                <a:cs typeface="Arial" panose="020B0604020202020204" pitchFamily="34" charset="0"/>
                <a:sym typeface="Arial"/>
              </a:rPr>
              <a:t>Nhóm 1, 2: </a:t>
            </a:r>
            <a:endParaRPr lang="en-US" sz="2400" b="1" kern="0" dirty="0">
              <a:solidFill>
                <a:prstClr val="black"/>
              </a:solidFill>
              <a:latin typeface="UTM Avo" panose="02040603050506020204" pitchFamily="18" charset="0"/>
              <a:cs typeface="Arial" panose="020B0604020202020204" pitchFamily="34" charset="0"/>
              <a:sym typeface="Arial"/>
            </a:endParaRPr>
          </a:p>
          <a:p>
            <a:pPr marL="0" marR="0" lvl="0" indent="0" algn="ctr" defTabSz="609585" eaLnBrk="1" fontAlgn="auto" latinLnBrk="0" hangingPunct="1">
              <a:lnSpc>
                <a:spcPct val="150000"/>
              </a:lnSpc>
              <a:spcBef>
                <a:spcPts val="0"/>
              </a:spcBef>
              <a:spcAft>
                <a:spcPts val="0"/>
              </a:spcAft>
              <a:buClrTx/>
              <a:buSzTx/>
              <a:buFont typeface="Arial"/>
              <a:buNone/>
              <a:tabLst/>
              <a:defRPr/>
            </a:pPr>
            <a:r>
              <a:rPr lang="en-US" sz="2400" kern="0" dirty="0" err="1">
                <a:solidFill>
                  <a:prstClr val="black"/>
                </a:solidFill>
                <a:latin typeface="UTM Avo" panose="02040603050506020204" pitchFamily="18" charset="0"/>
                <a:cs typeface="Arial" panose="020B0604020202020204" pitchFamily="34" charset="0"/>
                <a:sym typeface="Arial"/>
              </a:rPr>
              <a:t>Tình</a:t>
            </a:r>
            <a:r>
              <a:rPr lang="en-US" sz="2400" kern="0" dirty="0">
                <a:solidFill>
                  <a:prstClr val="black"/>
                </a:solidFill>
                <a:latin typeface="UTM Avo" panose="02040603050506020204" pitchFamily="18" charset="0"/>
                <a:cs typeface="Arial" panose="020B0604020202020204" pitchFamily="34" charset="0"/>
                <a:sym typeface="Arial"/>
              </a:rPr>
              <a:t> </a:t>
            </a:r>
            <a:r>
              <a:rPr lang="en-US" sz="2400" kern="0" dirty="0" err="1">
                <a:solidFill>
                  <a:prstClr val="black"/>
                </a:solidFill>
                <a:latin typeface="UTM Avo" panose="02040603050506020204" pitchFamily="18" charset="0"/>
                <a:cs typeface="Arial" panose="020B0604020202020204" pitchFamily="34" charset="0"/>
                <a:sym typeface="Arial"/>
              </a:rPr>
              <a:t>huống</a:t>
            </a:r>
            <a:r>
              <a:rPr lang="en-US" sz="2400" kern="0" dirty="0">
                <a:solidFill>
                  <a:prstClr val="black"/>
                </a:solidFill>
                <a:latin typeface="UTM Avo" panose="02040603050506020204" pitchFamily="18" charset="0"/>
                <a:cs typeface="Arial" panose="020B0604020202020204" pitchFamily="34" charset="0"/>
                <a:sym typeface="Arial"/>
              </a:rPr>
              <a:t> 1</a:t>
            </a:r>
            <a:endParaRPr lang="vi-VN" sz="2400" kern="0" dirty="0">
              <a:solidFill>
                <a:prstClr val="black"/>
              </a:solidFill>
              <a:latin typeface="UTM Avo" panose="02040603050506020204" pitchFamily="18" charset="0"/>
              <a:cs typeface="Arial" panose="020B0604020202020204" pitchFamily="34" charset="0"/>
              <a:sym typeface="Arial"/>
            </a:endParaRPr>
          </a:p>
        </p:txBody>
      </p:sp>
      <p:sp>
        <p:nvSpPr>
          <p:cNvPr id="14" name="Rectangle 13">
            <a:extLst>
              <a:ext uri="{FF2B5EF4-FFF2-40B4-BE49-F238E27FC236}">
                <a16:creationId xmlns:a16="http://schemas.microsoft.com/office/drawing/2014/main" id="{C91BCFF4-6EF2-CB7F-B60C-4B26B28FF5BA}"/>
              </a:ext>
            </a:extLst>
          </p:cNvPr>
          <p:cNvSpPr/>
          <p:nvPr/>
        </p:nvSpPr>
        <p:spPr>
          <a:xfrm>
            <a:off x="4266277" y="5081812"/>
            <a:ext cx="3659443" cy="1382487"/>
          </a:xfrm>
          <a:prstGeom prst="rect">
            <a:avLst/>
          </a:prstGeom>
          <a:solidFill>
            <a:schemeClr val="bg1"/>
          </a:solidFill>
          <a:ln w="38100" cap="flat" cmpd="sng" algn="ctr">
            <a:solidFill>
              <a:srgbClr val="254061"/>
            </a:solidFill>
            <a:prstDash val="solid"/>
          </a:ln>
          <a:effectLst/>
        </p:spPr>
        <p:txBody>
          <a:bodyPr rtlCol="0" anchor="ctr"/>
          <a:lstStyle/>
          <a:p>
            <a:pPr algn="ctr" defTabSz="609585">
              <a:lnSpc>
                <a:spcPct val="150000"/>
              </a:lnSpc>
              <a:defRPr/>
            </a:pPr>
            <a:r>
              <a:rPr lang="vi-VN" sz="2400" b="1" kern="0" dirty="0">
                <a:solidFill>
                  <a:prstClr val="black"/>
                </a:solidFill>
                <a:latin typeface="UTM Avo" panose="02040603050506020204" pitchFamily="18" charset="0"/>
                <a:cs typeface="Arial" panose="020B0604020202020204" pitchFamily="34" charset="0"/>
                <a:sym typeface="Arial"/>
              </a:rPr>
              <a:t>Nhóm 3, 4: </a:t>
            </a:r>
            <a:endParaRPr lang="en-US" sz="2400" b="1" kern="0" dirty="0">
              <a:solidFill>
                <a:prstClr val="black"/>
              </a:solidFill>
              <a:latin typeface="UTM Avo" panose="02040603050506020204" pitchFamily="18" charset="0"/>
              <a:cs typeface="Arial" panose="020B0604020202020204" pitchFamily="34" charset="0"/>
              <a:sym typeface="Arial"/>
            </a:endParaRPr>
          </a:p>
          <a:p>
            <a:pPr algn="ctr" defTabSz="609585">
              <a:lnSpc>
                <a:spcPct val="150000"/>
              </a:lnSpc>
              <a:defRPr/>
            </a:pPr>
            <a:r>
              <a:rPr lang="en-US" sz="2400" kern="0" dirty="0" err="1">
                <a:solidFill>
                  <a:prstClr val="black"/>
                </a:solidFill>
                <a:latin typeface="UTM Avo" panose="02040603050506020204" pitchFamily="18" charset="0"/>
                <a:cs typeface="Arial" panose="020B0604020202020204" pitchFamily="34" charset="0"/>
                <a:sym typeface="Arial"/>
              </a:rPr>
              <a:t>Tình</a:t>
            </a:r>
            <a:r>
              <a:rPr lang="en-US" sz="2400" kern="0" dirty="0">
                <a:solidFill>
                  <a:prstClr val="black"/>
                </a:solidFill>
                <a:latin typeface="UTM Avo" panose="02040603050506020204" pitchFamily="18" charset="0"/>
                <a:cs typeface="Arial" panose="020B0604020202020204" pitchFamily="34" charset="0"/>
                <a:sym typeface="Arial"/>
              </a:rPr>
              <a:t> </a:t>
            </a:r>
            <a:r>
              <a:rPr lang="en-US" sz="2400" kern="0" dirty="0" err="1">
                <a:solidFill>
                  <a:prstClr val="black"/>
                </a:solidFill>
                <a:latin typeface="UTM Avo" panose="02040603050506020204" pitchFamily="18" charset="0"/>
                <a:cs typeface="Arial" panose="020B0604020202020204" pitchFamily="34" charset="0"/>
                <a:sym typeface="Arial"/>
              </a:rPr>
              <a:t>huống</a:t>
            </a:r>
            <a:r>
              <a:rPr lang="en-US" sz="2400" kern="0" dirty="0">
                <a:solidFill>
                  <a:prstClr val="black"/>
                </a:solidFill>
                <a:latin typeface="UTM Avo" panose="02040603050506020204" pitchFamily="18" charset="0"/>
                <a:cs typeface="Arial" panose="020B0604020202020204" pitchFamily="34" charset="0"/>
                <a:sym typeface="Arial"/>
              </a:rPr>
              <a:t> 2</a:t>
            </a:r>
            <a:endParaRPr lang="vi-VN" sz="2400" kern="0" dirty="0">
              <a:solidFill>
                <a:prstClr val="black"/>
              </a:solidFill>
              <a:latin typeface="UTM Avo" panose="02040603050506020204" pitchFamily="18" charset="0"/>
              <a:cs typeface="Arial" panose="020B0604020202020204" pitchFamily="34" charset="0"/>
              <a:sym typeface="Arial"/>
            </a:endParaRPr>
          </a:p>
        </p:txBody>
      </p:sp>
      <p:sp>
        <p:nvSpPr>
          <p:cNvPr id="15" name="Rectangle 14">
            <a:extLst>
              <a:ext uri="{FF2B5EF4-FFF2-40B4-BE49-F238E27FC236}">
                <a16:creationId xmlns:a16="http://schemas.microsoft.com/office/drawing/2014/main" id="{CD0190EF-026C-DAAD-4904-51A028CDC538}"/>
              </a:ext>
            </a:extLst>
          </p:cNvPr>
          <p:cNvSpPr/>
          <p:nvPr/>
        </p:nvSpPr>
        <p:spPr>
          <a:xfrm>
            <a:off x="8182490" y="5081812"/>
            <a:ext cx="3559684" cy="1382487"/>
          </a:xfrm>
          <a:prstGeom prst="rect">
            <a:avLst/>
          </a:prstGeom>
          <a:solidFill>
            <a:schemeClr val="bg1"/>
          </a:solidFill>
          <a:ln w="38100" cap="flat" cmpd="sng" algn="ctr">
            <a:solidFill>
              <a:srgbClr val="254061"/>
            </a:solidFill>
            <a:prstDash val="solid"/>
          </a:ln>
          <a:effectLst/>
        </p:spPr>
        <p:txBody>
          <a:bodyPr rtlCol="0" anchor="ctr"/>
          <a:lstStyle/>
          <a:p>
            <a:pPr marR="0" lvl="0" indent="0" algn="ctr" defTabSz="609585" fontAlgn="auto">
              <a:lnSpc>
                <a:spcPct val="150000"/>
              </a:lnSpc>
              <a:spcBef>
                <a:spcPts val="0"/>
              </a:spcBef>
              <a:spcAft>
                <a:spcPts val="0"/>
              </a:spcAft>
              <a:buClrTx/>
              <a:buSzTx/>
              <a:buFont typeface="Arial"/>
              <a:buNone/>
              <a:tabLst/>
              <a:defRPr/>
            </a:pPr>
            <a:r>
              <a:rPr lang="vi-VN" sz="2400" b="1" kern="0" dirty="0">
                <a:solidFill>
                  <a:prstClr val="black"/>
                </a:solidFill>
                <a:latin typeface="UTM Avo" panose="02040603050506020204" pitchFamily="18" charset="0"/>
                <a:cs typeface="Arial" panose="020B0604020202020204" pitchFamily="34" charset="0"/>
                <a:sym typeface="Arial"/>
              </a:rPr>
              <a:t>Nhóm 5, 6: </a:t>
            </a:r>
            <a:endParaRPr lang="en-US" sz="2400" b="1" kern="0" dirty="0">
              <a:solidFill>
                <a:prstClr val="black"/>
              </a:solidFill>
              <a:latin typeface="UTM Avo" panose="02040603050506020204" pitchFamily="18" charset="0"/>
              <a:cs typeface="Arial" panose="020B0604020202020204" pitchFamily="34" charset="0"/>
              <a:sym typeface="Arial"/>
            </a:endParaRPr>
          </a:p>
          <a:p>
            <a:pPr marR="0" lvl="0" indent="0" algn="ctr" defTabSz="609585" fontAlgn="auto">
              <a:lnSpc>
                <a:spcPct val="150000"/>
              </a:lnSpc>
              <a:spcBef>
                <a:spcPts val="0"/>
              </a:spcBef>
              <a:spcAft>
                <a:spcPts val="0"/>
              </a:spcAft>
              <a:buClrTx/>
              <a:buSzTx/>
              <a:buFont typeface="Arial"/>
              <a:buNone/>
              <a:tabLst/>
              <a:defRPr/>
            </a:pPr>
            <a:r>
              <a:rPr lang="en-US" sz="2400" kern="0" dirty="0" err="1">
                <a:solidFill>
                  <a:prstClr val="black"/>
                </a:solidFill>
                <a:latin typeface="UTM Avo" panose="02040603050506020204" pitchFamily="18" charset="0"/>
                <a:cs typeface="Arial" panose="020B0604020202020204" pitchFamily="34" charset="0"/>
                <a:sym typeface="Arial"/>
              </a:rPr>
              <a:t>Tình</a:t>
            </a:r>
            <a:r>
              <a:rPr lang="en-US" sz="2400" kern="0" dirty="0">
                <a:solidFill>
                  <a:prstClr val="black"/>
                </a:solidFill>
                <a:latin typeface="UTM Avo" panose="02040603050506020204" pitchFamily="18" charset="0"/>
                <a:cs typeface="Arial" panose="020B0604020202020204" pitchFamily="34" charset="0"/>
                <a:sym typeface="Arial"/>
              </a:rPr>
              <a:t> </a:t>
            </a:r>
            <a:r>
              <a:rPr lang="en-US" sz="2400" kern="0" dirty="0" err="1">
                <a:solidFill>
                  <a:prstClr val="black"/>
                </a:solidFill>
                <a:latin typeface="UTM Avo" panose="02040603050506020204" pitchFamily="18" charset="0"/>
                <a:cs typeface="Arial" panose="020B0604020202020204" pitchFamily="34" charset="0"/>
                <a:sym typeface="Arial"/>
              </a:rPr>
              <a:t>huống</a:t>
            </a:r>
            <a:r>
              <a:rPr lang="en-US" sz="2400" kern="0" dirty="0">
                <a:solidFill>
                  <a:prstClr val="black"/>
                </a:solidFill>
                <a:latin typeface="UTM Avo" panose="02040603050506020204" pitchFamily="18" charset="0"/>
                <a:cs typeface="Arial" panose="020B0604020202020204" pitchFamily="34" charset="0"/>
                <a:sym typeface="Arial"/>
              </a:rPr>
              <a:t> 3</a:t>
            </a:r>
            <a:endParaRPr lang="vi-VN" sz="2400" kern="0" dirty="0">
              <a:solidFill>
                <a:prstClr val="black"/>
              </a:solidFill>
              <a:latin typeface="UTM Avo" panose="02040603050506020204" pitchFamily="18" charset="0"/>
              <a:cs typeface="Arial" panose="020B0604020202020204" pitchFamily="34" charset="0"/>
              <a:sym typeface="Arial"/>
            </a:endParaRPr>
          </a:p>
        </p:txBody>
      </p:sp>
      <p:grpSp>
        <p:nvGrpSpPr>
          <p:cNvPr id="16" name="Group 15">
            <a:extLst>
              <a:ext uri="{FF2B5EF4-FFF2-40B4-BE49-F238E27FC236}">
                <a16:creationId xmlns:a16="http://schemas.microsoft.com/office/drawing/2014/main" id="{0BB645CB-E145-82D2-FEA1-21D4109C54BA}"/>
              </a:ext>
            </a:extLst>
          </p:cNvPr>
          <p:cNvGrpSpPr/>
          <p:nvPr/>
        </p:nvGrpSpPr>
        <p:grpSpPr>
          <a:xfrm>
            <a:off x="229199" y="2269898"/>
            <a:ext cx="11591564" cy="2115224"/>
            <a:chOff x="-1473288" y="2251233"/>
            <a:chExt cx="17387345" cy="3172838"/>
          </a:xfrm>
        </p:grpSpPr>
        <p:sp>
          <p:nvSpPr>
            <p:cNvPr id="17" name="Rectangle: Rounded Corners 16">
              <a:extLst>
                <a:ext uri="{FF2B5EF4-FFF2-40B4-BE49-F238E27FC236}">
                  <a16:creationId xmlns:a16="http://schemas.microsoft.com/office/drawing/2014/main" id="{339CAA91-F4FB-A588-BD75-8A8FC943CDD7}"/>
                </a:ext>
              </a:extLst>
            </p:cNvPr>
            <p:cNvSpPr/>
            <p:nvPr/>
          </p:nvSpPr>
          <p:spPr>
            <a:xfrm>
              <a:off x="-855557" y="2600543"/>
              <a:ext cx="16769614" cy="2823528"/>
            </a:xfrm>
            <a:prstGeom prst="roundRect">
              <a:avLst>
                <a:gd name="adj" fmla="val 13968"/>
              </a:avLst>
            </a:prstGeom>
            <a:solidFill>
              <a:srgbClr val="458E8C">
                <a:lumMod val="20000"/>
                <a:lumOff val="80000"/>
              </a:srgbClr>
            </a:solidFill>
            <a:ln w="38100" cap="flat" cmpd="sng" algn="ctr">
              <a:solidFill>
                <a:srgbClr val="254061"/>
              </a:solidFill>
              <a:prstDash val="solid"/>
            </a:ln>
            <a:effectLst/>
          </p:spPr>
          <p:txBody>
            <a:bodyPr rtlCol="0" anchor="ctr"/>
            <a:lstStyle/>
            <a:p>
              <a:pPr marL="0" marR="0" lvl="0" indent="0" algn="just" defTabSz="609585" eaLnBrk="1" fontAlgn="auto" latinLnBrk="0" hangingPunct="1">
                <a:lnSpc>
                  <a:spcPct val="150000"/>
                </a:lnSpc>
                <a:spcBef>
                  <a:spcPts val="0"/>
                </a:spcBef>
                <a:spcAft>
                  <a:spcPts val="0"/>
                </a:spcAft>
                <a:buClrTx/>
                <a:buSzTx/>
                <a:buFont typeface="Arial"/>
                <a:buNone/>
                <a:tabLst/>
                <a:defRPr/>
              </a:pPr>
              <a:r>
                <a:rPr kumimoji="0" lang="en-US" sz="2400" b="0" i="0" u="none" strike="noStrike" kern="0" cap="none" spc="0" normalizeH="0" baseline="0" noProof="0" dirty="0" err="1">
                  <a:ln>
                    <a:noFill/>
                  </a:ln>
                  <a:solidFill>
                    <a:srgbClr val="000000"/>
                  </a:solidFill>
                  <a:effectLst/>
                  <a:uLnTx/>
                  <a:uFillTx/>
                  <a:latin typeface="UTM Avo" panose="02040603050506020204" pitchFamily="18" charset="0"/>
                  <a:ea typeface="Calibri" panose="020F0502020204030204" pitchFamily="34" charset="0"/>
                  <a:cs typeface="Arial" panose="020B0604020202020204" pitchFamily="34" charset="0"/>
                  <a:sym typeface="Arial"/>
                </a:rPr>
                <a:t>Cả</a:t>
              </a:r>
              <a:r>
                <a:rPr kumimoji="0" lang="en-US" sz="2400" b="0" i="0" u="none" strike="noStrike" kern="0" cap="none" spc="0" normalizeH="0" baseline="0" noProof="0" dirty="0">
                  <a:ln>
                    <a:noFill/>
                  </a:ln>
                  <a:solidFill>
                    <a:srgbClr val="000000"/>
                  </a:solidFill>
                  <a:effectLst/>
                  <a:uLnTx/>
                  <a:uFillTx/>
                  <a:latin typeface="UTM Avo" panose="02040603050506020204" pitchFamily="18" charset="0"/>
                  <a:ea typeface="Calibri" panose="020F0502020204030204" pitchFamily="34" charset="0"/>
                  <a:cs typeface="Arial" panose="020B0604020202020204" pitchFamily="34" charset="0"/>
                  <a:sym typeface="Arial"/>
                </a:rPr>
                <a:t> </a:t>
              </a:r>
              <a:r>
                <a:rPr kumimoji="0" lang="en-US" sz="2400" b="0" i="0" u="none" strike="noStrike" kern="0" cap="none" spc="0" normalizeH="0" baseline="0" noProof="0" dirty="0" err="1">
                  <a:ln>
                    <a:noFill/>
                  </a:ln>
                  <a:solidFill>
                    <a:srgbClr val="000000"/>
                  </a:solidFill>
                  <a:effectLst/>
                  <a:uLnTx/>
                  <a:uFillTx/>
                  <a:latin typeface="UTM Avo" panose="02040603050506020204" pitchFamily="18" charset="0"/>
                  <a:ea typeface="Calibri" panose="020F0502020204030204" pitchFamily="34" charset="0"/>
                  <a:cs typeface="Arial" panose="020B0604020202020204" pitchFamily="34" charset="0"/>
                  <a:sym typeface="Arial"/>
                </a:rPr>
                <a:t>lớp</a:t>
              </a:r>
              <a:r>
                <a:rPr kumimoji="0" lang="en-US" sz="2400" b="0" i="0" u="none" strike="noStrike" kern="0" cap="none" spc="0" normalizeH="0" baseline="0" noProof="0" dirty="0">
                  <a:ln>
                    <a:noFill/>
                  </a:ln>
                  <a:solidFill>
                    <a:srgbClr val="000000"/>
                  </a:solidFill>
                  <a:effectLst/>
                  <a:uLnTx/>
                  <a:uFillTx/>
                  <a:latin typeface="UTM Avo" panose="02040603050506020204" pitchFamily="18" charset="0"/>
                  <a:ea typeface="Calibri" panose="020F0502020204030204" pitchFamily="34" charset="0"/>
                  <a:cs typeface="Arial" panose="020B0604020202020204" pitchFamily="34" charset="0"/>
                  <a:sym typeface="Arial"/>
                </a:rPr>
                <a:t> chia </a:t>
              </a:r>
              <a:r>
                <a:rPr kumimoji="0" lang="en-US" sz="2400" b="0" i="0" u="none" strike="noStrike" kern="0" cap="none" spc="0" normalizeH="0" baseline="0" noProof="0" dirty="0" err="1">
                  <a:ln>
                    <a:noFill/>
                  </a:ln>
                  <a:solidFill>
                    <a:srgbClr val="000000"/>
                  </a:solidFill>
                  <a:effectLst/>
                  <a:uLnTx/>
                  <a:uFillTx/>
                  <a:latin typeface="UTM Avo" panose="02040603050506020204" pitchFamily="18" charset="0"/>
                  <a:ea typeface="Calibri" panose="020F0502020204030204" pitchFamily="34" charset="0"/>
                  <a:cs typeface="Arial" panose="020B0604020202020204" pitchFamily="34" charset="0"/>
                  <a:sym typeface="Arial"/>
                </a:rPr>
                <a:t>thành</a:t>
              </a:r>
              <a:r>
                <a:rPr kumimoji="0" lang="en-US" sz="2400" b="0" i="0" u="none" strike="noStrike" kern="0" cap="none" spc="0" normalizeH="0" baseline="0" noProof="0" dirty="0">
                  <a:ln>
                    <a:noFill/>
                  </a:ln>
                  <a:solidFill>
                    <a:srgbClr val="000000"/>
                  </a:solidFill>
                  <a:effectLst/>
                  <a:uLnTx/>
                  <a:uFillTx/>
                  <a:latin typeface="UTM Avo" panose="02040603050506020204" pitchFamily="18" charset="0"/>
                  <a:ea typeface="Calibri" panose="020F0502020204030204" pitchFamily="34" charset="0"/>
                  <a:cs typeface="Arial" panose="020B0604020202020204" pitchFamily="34" charset="0"/>
                  <a:sym typeface="Arial"/>
                </a:rPr>
                <a:t> 6 </a:t>
              </a:r>
              <a:r>
                <a:rPr kumimoji="0" lang="en-US" sz="2400" b="0" i="0" u="none" strike="noStrike" kern="0" cap="none" spc="0" normalizeH="0" baseline="0" noProof="0" dirty="0" err="1">
                  <a:ln>
                    <a:noFill/>
                  </a:ln>
                  <a:solidFill>
                    <a:srgbClr val="000000"/>
                  </a:solidFill>
                  <a:effectLst/>
                  <a:uLnTx/>
                  <a:uFillTx/>
                  <a:latin typeface="UTM Avo" panose="02040603050506020204" pitchFamily="18" charset="0"/>
                  <a:ea typeface="Calibri" panose="020F0502020204030204" pitchFamily="34" charset="0"/>
                  <a:cs typeface="Arial" panose="020B0604020202020204" pitchFamily="34" charset="0"/>
                  <a:sym typeface="Arial"/>
                </a:rPr>
                <a:t>nhóm</a:t>
              </a:r>
              <a:r>
                <a:rPr kumimoji="0" lang="en-US" sz="2400" b="0" i="0" u="none" strike="noStrike" kern="0" cap="none" spc="0" normalizeH="0" baseline="0" noProof="0" dirty="0">
                  <a:ln>
                    <a:noFill/>
                  </a:ln>
                  <a:solidFill>
                    <a:srgbClr val="000000"/>
                  </a:solidFill>
                  <a:effectLst/>
                  <a:uLnTx/>
                  <a:uFillTx/>
                  <a:latin typeface="UTM Avo" panose="02040603050506020204" pitchFamily="18" charset="0"/>
                  <a:ea typeface="Calibri" panose="020F0502020204030204" pitchFamily="34" charset="0"/>
                  <a:cs typeface="Arial" panose="020B0604020202020204" pitchFamily="34" charset="0"/>
                  <a:sym typeface="Arial"/>
                </a:rPr>
                <a:t>, </a:t>
              </a:r>
              <a:r>
                <a:rPr kumimoji="0" lang="en-US" sz="2400" b="0" i="0" u="none" strike="noStrike" kern="0" cap="none" spc="0" normalizeH="0" baseline="0" noProof="0" dirty="0" err="1">
                  <a:ln>
                    <a:noFill/>
                  </a:ln>
                  <a:solidFill>
                    <a:srgbClr val="000000"/>
                  </a:solidFill>
                  <a:effectLst/>
                  <a:uLnTx/>
                  <a:uFillTx/>
                  <a:latin typeface="UTM Avo" panose="02040603050506020204" pitchFamily="18" charset="0"/>
                  <a:ea typeface="Calibri" panose="020F0502020204030204" pitchFamily="34" charset="0"/>
                  <a:cs typeface="Arial" panose="020B0604020202020204" pitchFamily="34" charset="0"/>
                  <a:sym typeface="Arial"/>
                </a:rPr>
                <a:t>các</a:t>
              </a:r>
              <a:r>
                <a:rPr kumimoji="0" lang="en-US" sz="2400" b="0" i="0" u="none" strike="noStrike" kern="0" cap="none" spc="0" normalizeH="0" baseline="0" noProof="0" dirty="0">
                  <a:ln>
                    <a:noFill/>
                  </a:ln>
                  <a:solidFill>
                    <a:srgbClr val="000000"/>
                  </a:solidFill>
                  <a:effectLst/>
                  <a:uLnTx/>
                  <a:uFillTx/>
                  <a:latin typeface="UTM Avo" panose="02040603050506020204" pitchFamily="18" charset="0"/>
                  <a:ea typeface="Calibri" panose="020F0502020204030204" pitchFamily="34" charset="0"/>
                  <a:cs typeface="Arial" panose="020B0604020202020204" pitchFamily="34" charset="0"/>
                  <a:sym typeface="Arial"/>
                </a:rPr>
                <a:t> </a:t>
              </a:r>
              <a:r>
                <a:rPr kumimoji="0" lang="en-US" sz="2400" b="0" i="0" u="none" strike="noStrike" kern="0" cap="none" spc="0" normalizeH="0" baseline="0" noProof="0" dirty="0" err="1">
                  <a:ln>
                    <a:noFill/>
                  </a:ln>
                  <a:solidFill>
                    <a:srgbClr val="000000"/>
                  </a:solidFill>
                  <a:effectLst/>
                  <a:uLnTx/>
                  <a:uFillTx/>
                  <a:latin typeface="UTM Avo" panose="02040603050506020204" pitchFamily="18" charset="0"/>
                  <a:ea typeface="Calibri" panose="020F0502020204030204" pitchFamily="34" charset="0"/>
                  <a:cs typeface="Arial" panose="020B0604020202020204" pitchFamily="34" charset="0"/>
                  <a:sym typeface="Arial"/>
                </a:rPr>
                <a:t>nhóm</a:t>
              </a:r>
              <a:r>
                <a:rPr kumimoji="0" lang="en-US" sz="2400" b="0" i="0" u="none" strike="noStrike" kern="0" cap="none" spc="0" normalizeH="0" baseline="0" noProof="0" dirty="0">
                  <a:ln>
                    <a:noFill/>
                  </a:ln>
                  <a:solidFill>
                    <a:srgbClr val="000000"/>
                  </a:solidFill>
                  <a:effectLst/>
                  <a:uLnTx/>
                  <a:uFillTx/>
                  <a:latin typeface="UTM Avo" panose="02040603050506020204" pitchFamily="18" charset="0"/>
                  <a:ea typeface="Calibri" panose="020F0502020204030204" pitchFamily="34" charset="0"/>
                  <a:cs typeface="Arial" panose="020B0604020202020204" pitchFamily="34" charset="0"/>
                  <a:sym typeface="Arial"/>
                </a:rPr>
                <a:t> </a:t>
              </a:r>
              <a:r>
                <a:rPr kumimoji="0" lang="en-US" sz="2400" b="0" i="0" u="none" strike="noStrike" kern="0" cap="none" spc="0" normalizeH="0" baseline="0" noProof="0" dirty="0" err="1">
                  <a:ln>
                    <a:noFill/>
                  </a:ln>
                  <a:solidFill>
                    <a:srgbClr val="000000"/>
                  </a:solidFill>
                  <a:effectLst/>
                  <a:uLnTx/>
                  <a:uFillTx/>
                  <a:latin typeface="UTM Avo" panose="02040603050506020204" pitchFamily="18" charset="0"/>
                  <a:ea typeface="Calibri" panose="020F0502020204030204" pitchFamily="34" charset="0"/>
                  <a:cs typeface="Arial" panose="020B0604020202020204" pitchFamily="34" charset="0"/>
                  <a:sym typeface="Arial"/>
                </a:rPr>
                <a:t>đọc</a:t>
              </a:r>
              <a:r>
                <a:rPr kumimoji="0" lang="en-US" sz="2400" b="0" i="0" u="none" strike="noStrike" kern="0" cap="none" spc="0" normalizeH="0" baseline="0" noProof="0" dirty="0">
                  <a:ln>
                    <a:noFill/>
                  </a:ln>
                  <a:solidFill>
                    <a:srgbClr val="000000"/>
                  </a:solidFill>
                  <a:effectLst/>
                  <a:uLnTx/>
                  <a:uFillTx/>
                  <a:latin typeface="UTM Avo" panose="02040603050506020204" pitchFamily="18" charset="0"/>
                  <a:ea typeface="Calibri" panose="020F0502020204030204" pitchFamily="34" charset="0"/>
                  <a:cs typeface="Arial" panose="020B0604020202020204" pitchFamily="34" charset="0"/>
                  <a:sym typeface="Arial"/>
                </a:rPr>
                <a:t> </a:t>
              </a:r>
              <a:r>
                <a:rPr kumimoji="0" lang="en-US" sz="2400" b="0" i="0" u="none" strike="noStrike" kern="0" cap="none" spc="0" normalizeH="0" baseline="0" noProof="0" dirty="0" err="1">
                  <a:ln>
                    <a:noFill/>
                  </a:ln>
                  <a:solidFill>
                    <a:srgbClr val="000000"/>
                  </a:solidFill>
                  <a:effectLst/>
                  <a:uLnTx/>
                  <a:uFillTx/>
                  <a:latin typeface="UTM Avo" panose="02040603050506020204" pitchFamily="18" charset="0"/>
                  <a:ea typeface="Calibri" panose="020F0502020204030204" pitchFamily="34" charset="0"/>
                  <a:cs typeface="Arial" panose="020B0604020202020204" pitchFamily="34" charset="0"/>
                  <a:sym typeface="Arial"/>
                </a:rPr>
                <a:t>tình</a:t>
              </a:r>
              <a:r>
                <a:rPr kumimoji="0" lang="en-US" sz="2400" b="0" i="0" u="none" strike="noStrike" kern="0" cap="none" spc="0" normalizeH="0" baseline="0" noProof="0" dirty="0">
                  <a:ln>
                    <a:noFill/>
                  </a:ln>
                  <a:solidFill>
                    <a:srgbClr val="000000"/>
                  </a:solidFill>
                  <a:effectLst/>
                  <a:uLnTx/>
                  <a:uFillTx/>
                  <a:latin typeface="UTM Avo" panose="02040603050506020204" pitchFamily="18" charset="0"/>
                  <a:ea typeface="Calibri" panose="020F0502020204030204" pitchFamily="34" charset="0"/>
                  <a:cs typeface="Arial" panose="020B0604020202020204" pitchFamily="34" charset="0"/>
                  <a:sym typeface="Arial"/>
                </a:rPr>
                <a:t> </a:t>
              </a:r>
              <a:r>
                <a:rPr kumimoji="0" lang="en-US" sz="2400" b="0" i="0" u="none" strike="noStrike" kern="0" cap="none" spc="0" normalizeH="0" baseline="0" noProof="0" dirty="0" err="1">
                  <a:ln>
                    <a:noFill/>
                  </a:ln>
                  <a:solidFill>
                    <a:srgbClr val="000000"/>
                  </a:solidFill>
                  <a:effectLst/>
                  <a:uLnTx/>
                  <a:uFillTx/>
                  <a:latin typeface="UTM Avo" panose="02040603050506020204" pitchFamily="18" charset="0"/>
                  <a:ea typeface="Calibri" panose="020F0502020204030204" pitchFamily="34" charset="0"/>
                  <a:cs typeface="Arial" panose="020B0604020202020204" pitchFamily="34" charset="0"/>
                  <a:sym typeface="Arial"/>
                </a:rPr>
                <a:t>huống</a:t>
              </a:r>
              <a:r>
                <a:rPr kumimoji="0" lang="en-US" sz="2400" b="0" i="0" u="none" strike="noStrike" kern="0" cap="none" spc="0" normalizeH="0" baseline="0" noProof="0" dirty="0">
                  <a:ln>
                    <a:noFill/>
                  </a:ln>
                  <a:solidFill>
                    <a:srgbClr val="000000"/>
                  </a:solidFill>
                  <a:effectLst/>
                  <a:uLnTx/>
                  <a:uFillTx/>
                  <a:latin typeface="UTM Avo" panose="02040603050506020204" pitchFamily="18" charset="0"/>
                  <a:ea typeface="Calibri" panose="020F0502020204030204" pitchFamily="34" charset="0"/>
                  <a:cs typeface="Arial" panose="020B0604020202020204" pitchFamily="34" charset="0"/>
                  <a:sym typeface="Arial"/>
                </a:rPr>
                <a:t> (SGK – tr.20,21) </a:t>
              </a:r>
              <a:r>
                <a:rPr kumimoji="0" lang="en-US" sz="2400" b="0" i="0" u="none" strike="noStrike" kern="0" cap="none" spc="0" normalizeH="0" baseline="0" noProof="0" dirty="0" err="1">
                  <a:ln>
                    <a:noFill/>
                  </a:ln>
                  <a:solidFill>
                    <a:srgbClr val="000000"/>
                  </a:solidFill>
                  <a:effectLst/>
                  <a:uLnTx/>
                  <a:uFillTx/>
                  <a:latin typeface="UTM Avo" panose="02040603050506020204" pitchFamily="18" charset="0"/>
                  <a:ea typeface="Calibri" panose="020F0502020204030204" pitchFamily="34" charset="0"/>
                  <a:cs typeface="Arial" panose="020B0604020202020204" pitchFamily="34" charset="0"/>
                  <a:sym typeface="Arial"/>
                </a:rPr>
                <a:t>và</a:t>
              </a:r>
              <a:r>
                <a:rPr kumimoji="0" lang="en-US" sz="2400" b="0" i="0" u="none" strike="noStrike" kern="0" cap="none" spc="0" normalizeH="0" baseline="0" noProof="0" dirty="0">
                  <a:ln>
                    <a:noFill/>
                  </a:ln>
                  <a:solidFill>
                    <a:srgbClr val="000000"/>
                  </a:solidFill>
                  <a:effectLst/>
                  <a:uLnTx/>
                  <a:uFillTx/>
                  <a:latin typeface="UTM Avo" panose="02040603050506020204" pitchFamily="18" charset="0"/>
                  <a:ea typeface="Calibri" panose="020F0502020204030204" pitchFamily="34" charset="0"/>
                  <a:cs typeface="Arial" panose="020B0604020202020204" pitchFamily="34" charset="0"/>
                  <a:sym typeface="Arial"/>
                </a:rPr>
                <a:t> </a:t>
              </a:r>
              <a:r>
                <a:rPr kumimoji="0" lang="en-US" sz="2400" b="0" i="0" u="none" strike="noStrike" kern="0" cap="none" spc="0" normalizeH="0" baseline="0" noProof="0" dirty="0" err="1">
                  <a:ln>
                    <a:noFill/>
                  </a:ln>
                  <a:solidFill>
                    <a:srgbClr val="000000"/>
                  </a:solidFill>
                  <a:effectLst/>
                  <a:uLnTx/>
                  <a:uFillTx/>
                  <a:latin typeface="UTM Avo" panose="02040603050506020204" pitchFamily="18" charset="0"/>
                  <a:ea typeface="Calibri" panose="020F0502020204030204" pitchFamily="34" charset="0"/>
                  <a:cs typeface="Arial" panose="020B0604020202020204" pitchFamily="34" charset="0"/>
                  <a:sym typeface="Arial"/>
                </a:rPr>
                <a:t>thảo</a:t>
              </a:r>
              <a:r>
                <a:rPr kumimoji="0" lang="en-US" sz="2400" b="0" i="0" u="none" strike="noStrike" kern="0" cap="none" spc="0" normalizeH="0" baseline="0" noProof="0" dirty="0">
                  <a:ln>
                    <a:noFill/>
                  </a:ln>
                  <a:solidFill>
                    <a:srgbClr val="000000"/>
                  </a:solidFill>
                  <a:effectLst/>
                  <a:uLnTx/>
                  <a:uFillTx/>
                  <a:latin typeface="UTM Avo" panose="02040603050506020204" pitchFamily="18" charset="0"/>
                  <a:ea typeface="Calibri" panose="020F0502020204030204" pitchFamily="34" charset="0"/>
                  <a:cs typeface="Arial" panose="020B0604020202020204" pitchFamily="34" charset="0"/>
                  <a:sym typeface="Arial"/>
                </a:rPr>
                <a:t> </a:t>
              </a:r>
              <a:r>
                <a:rPr kumimoji="0" lang="en-US" sz="2400" b="0" i="0" u="none" strike="noStrike" kern="0" cap="none" spc="0" normalizeH="0" baseline="0" noProof="0" dirty="0" err="1">
                  <a:ln>
                    <a:noFill/>
                  </a:ln>
                  <a:solidFill>
                    <a:srgbClr val="000000"/>
                  </a:solidFill>
                  <a:effectLst/>
                  <a:uLnTx/>
                  <a:uFillTx/>
                  <a:latin typeface="UTM Avo" panose="02040603050506020204" pitchFamily="18" charset="0"/>
                  <a:ea typeface="Calibri" panose="020F0502020204030204" pitchFamily="34" charset="0"/>
                  <a:cs typeface="Arial" panose="020B0604020202020204" pitchFamily="34" charset="0"/>
                  <a:sym typeface="Arial"/>
                </a:rPr>
                <a:t>luận</a:t>
              </a:r>
              <a:r>
                <a:rPr kumimoji="0" lang="en-US" sz="2400" b="0" i="0" u="none" strike="noStrike" kern="0" cap="none" spc="0" normalizeH="0" baseline="0" noProof="0" dirty="0">
                  <a:ln>
                    <a:noFill/>
                  </a:ln>
                  <a:solidFill>
                    <a:srgbClr val="000000"/>
                  </a:solidFill>
                  <a:effectLst/>
                  <a:uLnTx/>
                  <a:uFillTx/>
                  <a:latin typeface="UTM Avo" panose="02040603050506020204" pitchFamily="18" charset="0"/>
                  <a:ea typeface="Calibri" panose="020F0502020204030204" pitchFamily="34" charset="0"/>
                  <a:cs typeface="Arial" panose="020B0604020202020204" pitchFamily="34" charset="0"/>
                  <a:sym typeface="Arial"/>
                </a:rPr>
                <a:t> </a:t>
              </a:r>
              <a:r>
                <a:rPr kumimoji="0" lang="en-US" sz="2400" b="0" i="0" u="none" strike="noStrike" kern="0" cap="none" spc="0" normalizeH="0" baseline="0" noProof="0" dirty="0" err="1">
                  <a:ln>
                    <a:noFill/>
                  </a:ln>
                  <a:solidFill>
                    <a:srgbClr val="000000"/>
                  </a:solidFill>
                  <a:effectLst/>
                  <a:uLnTx/>
                  <a:uFillTx/>
                  <a:latin typeface="UTM Avo" panose="02040603050506020204" pitchFamily="18" charset="0"/>
                  <a:ea typeface="Calibri" panose="020F0502020204030204" pitchFamily="34" charset="0"/>
                  <a:cs typeface="Arial" panose="020B0604020202020204" pitchFamily="34" charset="0"/>
                  <a:sym typeface="Arial"/>
                </a:rPr>
                <a:t>với</a:t>
              </a:r>
              <a:r>
                <a:rPr kumimoji="0" lang="en-US" sz="2400" b="0" i="0" u="none" strike="noStrike" kern="0" cap="none" spc="0" normalizeH="0" baseline="0" noProof="0" dirty="0">
                  <a:ln>
                    <a:noFill/>
                  </a:ln>
                  <a:solidFill>
                    <a:srgbClr val="000000"/>
                  </a:solidFill>
                  <a:effectLst/>
                  <a:uLnTx/>
                  <a:uFillTx/>
                  <a:latin typeface="UTM Avo" panose="02040603050506020204" pitchFamily="18" charset="0"/>
                  <a:ea typeface="Calibri" panose="020F0502020204030204" pitchFamily="34" charset="0"/>
                  <a:cs typeface="Arial" panose="020B0604020202020204" pitchFamily="34" charset="0"/>
                  <a:sym typeface="Arial"/>
                </a:rPr>
                <a:t> </a:t>
              </a:r>
              <a:r>
                <a:rPr kumimoji="0" lang="en-US" sz="2400" b="0" i="0" u="none" strike="noStrike" kern="0" cap="none" spc="0" normalizeH="0" baseline="0" noProof="0" dirty="0" err="1">
                  <a:ln>
                    <a:noFill/>
                  </a:ln>
                  <a:solidFill>
                    <a:srgbClr val="000000"/>
                  </a:solidFill>
                  <a:effectLst/>
                  <a:uLnTx/>
                  <a:uFillTx/>
                  <a:latin typeface="UTM Avo" panose="02040603050506020204" pitchFamily="18" charset="0"/>
                  <a:ea typeface="Calibri" panose="020F0502020204030204" pitchFamily="34" charset="0"/>
                  <a:cs typeface="Arial" panose="020B0604020202020204" pitchFamily="34" charset="0"/>
                  <a:sym typeface="Arial"/>
                </a:rPr>
                <a:t>nhau</a:t>
              </a:r>
              <a:r>
                <a:rPr kumimoji="0" lang="en-US" sz="2400" b="0" i="0" u="none" strike="noStrike" kern="0" cap="none" spc="0" normalizeH="0" baseline="0" noProof="0" dirty="0">
                  <a:ln>
                    <a:noFill/>
                  </a:ln>
                  <a:solidFill>
                    <a:srgbClr val="000000"/>
                  </a:solidFill>
                  <a:effectLst/>
                  <a:uLnTx/>
                  <a:uFillTx/>
                  <a:latin typeface="UTM Avo" panose="02040603050506020204" pitchFamily="18" charset="0"/>
                  <a:ea typeface="Calibri" panose="020F0502020204030204" pitchFamily="34" charset="0"/>
                  <a:cs typeface="Arial" panose="020B0604020202020204" pitchFamily="34" charset="0"/>
                  <a:sym typeface="Arial"/>
                </a:rPr>
                <a:t> </a:t>
              </a:r>
              <a:r>
                <a:rPr kumimoji="0" lang="en-US" sz="2400" b="0" i="0" u="none" strike="noStrike" kern="0" cap="none" spc="0" normalizeH="0" baseline="0" noProof="0" dirty="0" err="1">
                  <a:ln>
                    <a:noFill/>
                  </a:ln>
                  <a:solidFill>
                    <a:srgbClr val="000000"/>
                  </a:solidFill>
                  <a:effectLst/>
                  <a:uLnTx/>
                  <a:uFillTx/>
                  <a:latin typeface="UTM Avo" panose="02040603050506020204" pitchFamily="18" charset="0"/>
                  <a:ea typeface="Calibri" panose="020F0502020204030204" pitchFamily="34" charset="0"/>
                  <a:cs typeface="Arial" panose="020B0604020202020204" pitchFamily="34" charset="0"/>
                  <a:sym typeface="Arial"/>
                </a:rPr>
                <a:t>để</a:t>
              </a:r>
              <a:r>
                <a:rPr kumimoji="0" lang="en-US" sz="2400" b="0" i="0" u="none" strike="noStrike" kern="0" cap="none" spc="0" normalizeH="0" baseline="0" noProof="0" dirty="0">
                  <a:ln>
                    <a:noFill/>
                  </a:ln>
                  <a:solidFill>
                    <a:srgbClr val="000000"/>
                  </a:solidFill>
                  <a:effectLst/>
                  <a:uLnTx/>
                  <a:uFillTx/>
                  <a:latin typeface="UTM Avo" panose="02040603050506020204" pitchFamily="18" charset="0"/>
                  <a:ea typeface="Calibri" panose="020F0502020204030204" pitchFamily="34" charset="0"/>
                  <a:cs typeface="Arial" panose="020B0604020202020204" pitchFamily="34" charset="0"/>
                  <a:sym typeface="Arial"/>
                </a:rPr>
                <a:t> </a:t>
              </a:r>
              <a:r>
                <a:rPr kumimoji="0" lang="en-US" sz="2400" b="0" i="0" u="none" strike="noStrike" kern="0" cap="none" spc="0" normalizeH="0" baseline="0" noProof="0" dirty="0" err="1">
                  <a:ln>
                    <a:noFill/>
                  </a:ln>
                  <a:solidFill>
                    <a:srgbClr val="000000"/>
                  </a:solidFill>
                  <a:effectLst/>
                  <a:uLnTx/>
                  <a:uFillTx/>
                  <a:latin typeface="UTM Avo" panose="02040603050506020204" pitchFamily="18" charset="0"/>
                  <a:ea typeface="Calibri" panose="020F0502020204030204" pitchFamily="34" charset="0"/>
                  <a:cs typeface="Arial" panose="020B0604020202020204" pitchFamily="34" charset="0"/>
                  <a:sym typeface="Arial"/>
                </a:rPr>
                <a:t>thực</a:t>
              </a:r>
              <a:r>
                <a:rPr kumimoji="0" lang="en-US" sz="2400" b="0" i="0" u="none" strike="noStrike" kern="0" cap="none" spc="0" normalizeH="0" baseline="0" noProof="0" dirty="0">
                  <a:ln>
                    <a:noFill/>
                  </a:ln>
                  <a:solidFill>
                    <a:srgbClr val="000000"/>
                  </a:solidFill>
                  <a:effectLst/>
                  <a:uLnTx/>
                  <a:uFillTx/>
                  <a:latin typeface="UTM Avo" panose="02040603050506020204" pitchFamily="18" charset="0"/>
                  <a:ea typeface="Calibri" panose="020F0502020204030204" pitchFamily="34" charset="0"/>
                  <a:cs typeface="Arial" panose="020B0604020202020204" pitchFamily="34" charset="0"/>
                  <a:sym typeface="Arial"/>
                </a:rPr>
                <a:t> </a:t>
              </a:r>
              <a:r>
                <a:rPr kumimoji="0" lang="en-US" sz="2400" b="0" i="0" u="none" strike="noStrike" kern="0" cap="none" spc="0" normalizeH="0" baseline="0" noProof="0" dirty="0" err="1">
                  <a:ln>
                    <a:noFill/>
                  </a:ln>
                  <a:solidFill>
                    <a:srgbClr val="000000"/>
                  </a:solidFill>
                  <a:effectLst/>
                  <a:uLnTx/>
                  <a:uFillTx/>
                  <a:latin typeface="UTM Avo" panose="02040603050506020204" pitchFamily="18" charset="0"/>
                  <a:ea typeface="Calibri" panose="020F0502020204030204" pitchFamily="34" charset="0"/>
                  <a:cs typeface="Arial" panose="020B0604020202020204" pitchFamily="34" charset="0"/>
                  <a:sym typeface="Arial"/>
                </a:rPr>
                <a:t>hiện</a:t>
              </a:r>
              <a:r>
                <a:rPr kumimoji="0" lang="en-US" sz="2400" b="0" i="0" u="none" strike="noStrike" kern="0" cap="none" spc="0" normalizeH="0" baseline="0" noProof="0" dirty="0">
                  <a:ln>
                    <a:noFill/>
                  </a:ln>
                  <a:solidFill>
                    <a:srgbClr val="000000"/>
                  </a:solidFill>
                  <a:effectLst/>
                  <a:uLnTx/>
                  <a:uFillTx/>
                  <a:latin typeface="UTM Avo" panose="02040603050506020204" pitchFamily="18" charset="0"/>
                  <a:ea typeface="Calibri" panose="020F0502020204030204" pitchFamily="34" charset="0"/>
                  <a:cs typeface="Arial" panose="020B0604020202020204" pitchFamily="34" charset="0"/>
                  <a:sym typeface="Arial"/>
                </a:rPr>
                <a:t> </a:t>
              </a:r>
              <a:r>
                <a:rPr kumimoji="0" lang="en-US" sz="2400" b="0" i="0" u="none" strike="noStrike" kern="0" cap="none" spc="0" normalizeH="0" baseline="0" noProof="0" dirty="0" err="1">
                  <a:ln>
                    <a:noFill/>
                  </a:ln>
                  <a:solidFill>
                    <a:srgbClr val="000000"/>
                  </a:solidFill>
                  <a:effectLst/>
                  <a:uLnTx/>
                  <a:uFillTx/>
                  <a:latin typeface="UTM Avo" panose="02040603050506020204" pitchFamily="18" charset="0"/>
                  <a:ea typeface="Calibri" panose="020F0502020204030204" pitchFamily="34" charset="0"/>
                  <a:cs typeface="Arial" panose="020B0604020202020204" pitchFamily="34" charset="0"/>
                  <a:sym typeface="Arial"/>
                </a:rPr>
                <a:t>nhiệm</a:t>
              </a:r>
              <a:r>
                <a:rPr kumimoji="0" lang="en-US" sz="2400" b="0" i="0" u="none" strike="noStrike" kern="0" cap="none" spc="0" normalizeH="0" baseline="0" noProof="0" dirty="0">
                  <a:ln>
                    <a:noFill/>
                  </a:ln>
                  <a:solidFill>
                    <a:srgbClr val="000000"/>
                  </a:solidFill>
                  <a:effectLst/>
                  <a:uLnTx/>
                  <a:uFillTx/>
                  <a:latin typeface="UTM Avo" panose="02040603050506020204" pitchFamily="18" charset="0"/>
                  <a:ea typeface="Calibri" panose="020F0502020204030204" pitchFamily="34" charset="0"/>
                  <a:cs typeface="Arial" panose="020B0604020202020204" pitchFamily="34" charset="0"/>
                  <a:sym typeface="Arial"/>
                </a:rPr>
                <a:t> </a:t>
              </a:r>
              <a:r>
                <a:rPr kumimoji="0" lang="en-US" sz="2400" b="0" i="0" u="none" strike="noStrike" kern="0" cap="none" spc="0" normalizeH="0" baseline="0" noProof="0" dirty="0" err="1">
                  <a:ln>
                    <a:noFill/>
                  </a:ln>
                  <a:solidFill>
                    <a:srgbClr val="000000"/>
                  </a:solidFill>
                  <a:effectLst/>
                  <a:uLnTx/>
                  <a:uFillTx/>
                  <a:latin typeface="UTM Avo" panose="02040603050506020204" pitchFamily="18" charset="0"/>
                  <a:ea typeface="Calibri" panose="020F0502020204030204" pitchFamily="34" charset="0"/>
                  <a:cs typeface="Arial" panose="020B0604020202020204" pitchFamily="34" charset="0"/>
                  <a:sym typeface="Arial"/>
                </a:rPr>
                <a:t>vụ</a:t>
              </a:r>
              <a:r>
                <a:rPr kumimoji="0" lang="en-US" sz="2400" b="0" i="0" u="none" strike="noStrike" kern="0" cap="none" spc="0" normalizeH="0" baseline="0" noProof="0" dirty="0">
                  <a:ln>
                    <a:noFill/>
                  </a:ln>
                  <a:solidFill>
                    <a:srgbClr val="000000"/>
                  </a:solidFill>
                  <a:effectLst/>
                  <a:uLnTx/>
                  <a:uFillTx/>
                  <a:latin typeface="UTM Avo" panose="02040603050506020204" pitchFamily="18" charset="0"/>
                  <a:ea typeface="Calibri" panose="020F0502020204030204" pitchFamily="34" charset="0"/>
                  <a:cs typeface="Arial" panose="020B0604020202020204" pitchFamily="34" charset="0"/>
                  <a:sym typeface="Arial"/>
                </a:rPr>
                <a:t>: </a:t>
              </a:r>
              <a:r>
                <a:rPr kumimoji="0" lang="en-US" sz="2400" b="0" i="1" u="none" strike="noStrike" kern="0" cap="none" spc="0" normalizeH="0" baseline="0" noProof="0" dirty="0" err="1">
                  <a:ln>
                    <a:noFill/>
                  </a:ln>
                  <a:solidFill>
                    <a:srgbClr val="000000"/>
                  </a:solidFill>
                  <a:effectLst/>
                  <a:uLnTx/>
                  <a:uFillTx/>
                  <a:latin typeface="UTM Avo" panose="02040603050506020204" pitchFamily="18" charset="0"/>
                  <a:ea typeface="Calibri" panose="020F0502020204030204" pitchFamily="34" charset="0"/>
                  <a:cs typeface="Arial" panose="020B0604020202020204" pitchFamily="34" charset="0"/>
                  <a:sym typeface="Arial"/>
                </a:rPr>
                <a:t>Chỉ</a:t>
              </a:r>
              <a:r>
                <a:rPr kumimoji="0" lang="en-US" sz="2400" b="0" i="1" u="none" strike="noStrike" kern="0" cap="none" spc="0" normalizeH="0" baseline="0" noProof="0" dirty="0">
                  <a:ln>
                    <a:noFill/>
                  </a:ln>
                  <a:solidFill>
                    <a:srgbClr val="000000"/>
                  </a:solidFill>
                  <a:effectLst/>
                  <a:uLnTx/>
                  <a:uFillTx/>
                  <a:latin typeface="UTM Avo" panose="02040603050506020204" pitchFamily="18" charset="0"/>
                  <a:ea typeface="Calibri" panose="020F0502020204030204" pitchFamily="34" charset="0"/>
                  <a:cs typeface="Arial" panose="020B0604020202020204" pitchFamily="34" charset="0"/>
                  <a:sym typeface="Arial"/>
                </a:rPr>
                <a:t> </a:t>
              </a:r>
              <a:r>
                <a:rPr kumimoji="0" lang="en-US" sz="2400" b="0" i="1" u="none" strike="noStrike" kern="0" cap="none" spc="0" normalizeH="0" baseline="0" noProof="0" dirty="0" err="1">
                  <a:ln>
                    <a:noFill/>
                  </a:ln>
                  <a:solidFill>
                    <a:srgbClr val="000000"/>
                  </a:solidFill>
                  <a:effectLst/>
                  <a:uLnTx/>
                  <a:uFillTx/>
                  <a:latin typeface="UTM Avo" panose="02040603050506020204" pitchFamily="18" charset="0"/>
                  <a:ea typeface="Calibri" panose="020F0502020204030204" pitchFamily="34" charset="0"/>
                  <a:cs typeface="Arial" panose="020B0604020202020204" pitchFamily="34" charset="0"/>
                  <a:sym typeface="Arial"/>
                </a:rPr>
                <a:t>ra</a:t>
              </a:r>
              <a:r>
                <a:rPr kumimoji="0" lang="en-US" sz="2400" b="0" i="1" u="none" strike="noStrike" kern="0" cap="none" spc="0" normalizeH="0" baseline="0" noProof="0" dirty="0">
                  <a:ln>
                    <a:noFill/>
                  </a:ln>
                  <a:solidFill>
                    <a:srgbClr val="000000"/>
                  </a:solidFill>
                  <a:effectLst/>
                  <a:uLnTx/>
                  <a:uFillTx/>
                  <a:latin typeface="UTM Avo" panose="02040603050506020204" pitchFamily="18" charset="0"/>
                  <a:ea typeface="Calibri" panose="020F0502020204030204" pitchFamily="34" charset="0"/>
                  <a:cs typeface="Arial" panose="020B0604020202020204" pitchFamily="34" charset="0"/>
                  <a:sym typeface="Arial"/>
                </a:rPr>
                <a:t> </a:t>
              </a:r>
              <a:r>
                <a:rPr kumimoji="0" lang="en-US" sz="2400" b="0" i="1" u="none" strike="noStrike" kern="0" cap="none" spc="0" normalizeH="0" baseline="0" noProof="0" dirty="0" err="1">
                  <a:ln>
                    <a:noFill/>
                  </a:ln>
                  <a:solidFill>
                    <a:srgbClr val="000000"/>
                  </a:solidFill>
                  <a:effectLst/>
                  <a:uLnTx/>
                  <a:uFillTx/>
                  <a:latin typeface="UTM Avo" panose="02040603050506020204" pitchFamily="18" charset="0"/>
                  <a:ea typeface="Calibri" panose="020F0502020204030204" pitchFamily="34" charset="0"/>
                  <a:cs typeface="Arial" panose="020B0604020202020204" pitchFamily="34" charset="0"/>
                  <a:sym typeface="Arial"/>
                </a:rPr>
                <a:t>khả</a:t>
              </a:r>
              <a:r>
                <a:rPr kumimoji="0" lang="en-US" sz="2400" b="0" i="1" u="none" strike="noStrike" kern="0" cap="none" spc="0" normalizeH="0" baseline="0" noProof="0" dirty="0">
                  <a:ln>
                    <a:noFill/>
                  </a:ln>
                  <a:solidFill>
                    <a:srgbClr val="000000"/>
                  </a:solidFill>
                  <a:effectLst/>
                  <a:uLnTx/>
                  <a:uFillTx/>
                  <a:latin typeface="UTM Avo" panose="02040603050506020204" pitchFamily="18" charset="0"/>
                  <a:ea typeface="Calibri" panose="020F0502020204030204" pitchFamily="34" charset="0"/>
                  <a:cs typeface="Arial" panose="020B0604020202020204" pitchFamily="34" charset="0"/>
                  <a:sym typeface="Arial"/>
                </a:rPr>
                <a:t> </a:t>
              </a:r>
              <a:r>
                <a:rPr kumimoji="0" lang="en-US" sz="2400" b="0" i="1" u="none" strike="noStrike" kern="0" cap="none" spc="0" normalizeH="0" baseline="0" noProof="0" dirty="0" err="1">
                  <a:ln>
                    <a:noFill/>
                  </a:ln>
                  <a:solidFill>
                    <a:srgbClr val="000000"/>
                  </a:solidFill>
                  <a:effectLst/>
                  <a:uLnTx/>
                  <a:uFillTx/>
                  <a:latin typeface="UTM Avo" panose="02040603050506020204" pitchFamily="18" charset="0"/>
                  <a:ea typeface="Calibri" panose="020F0502020204030204" pitchFamily="34" charset="0"/>
                  <a:cs typeface="Arial" panose="020B0604020202020204" pitchFamily="34" charset="0"/>
                  <a:sym typeface="Arial"/>
                </a:rPr>
                <a:t>năng</a:t>
              </a:r>
              <a:r>
                <a:rPr kumimoji="0" lang="en-US" sz="2400" b="0" i="1" u="none" strike="noStrike" kern="0" cap="none" spc="0" normalizeH="0" baseline="0" noProof="0" dirty="0">
                  <a:ln>
                    <a:noFill/>
                  </a:ln>
                  <a:solidFill>
                    <a:srgbClr val="000000"/>
                  </a:solidFill>
                  <a:effectLst/>
                  <a:uLnTx/>
                  <a:uFillTx/>
                  <a:latin typeface="UTM Avo" panose="02040603050506020204" pitchFamily="18" charset="0"/>
                  <a:ea typeface="Calibri" panose="020F0502020204030204" pitchFamily="34" charset="0"/>
                  <a:cs typeface="Arial" panose="020B0604020202020204" pitchFamily="34" charset="0"/>
                  <a:sym typeface="Arial"/>
                </a:rPr>
                <a:t> </a:t>
              </a:r>
              <a:r>
                <a:rPr kumimoji="0" lang="en-US" sz="2400" b="0" i="1" u="none" strike="noStrike" kern="0" cap="none" spc="0" normalizeH="0" baseline="0" noProof="0" dirty="0" err="1">
                  <a:ln>
                    <a:noFill/>
                  </a:ln>
                  <a:solidFill>
                    <a:srgbClr val="000000"/>
                  </a:solidFill>
                  <a:effectLst/>
                  <a:uLnTx/>
                  <a:uFillTx/>
                  <a:latin typeface="UTM Avo" panose="02040603050506020204" pitchFamily="18" charset="0"/>
                  <a:ea typeface="Calibri" panose="020F0502020204030204" pitchFamily="34" charset="0"/>
                  <a:cs typeface="Arial" panose="020B0604020202020204" pitchFamily="34" charset="0"/>
                  <a:sym typeface="Arial"/>
                </a:rPr>
                <a:t>thích</a:t>
              </a:r>
              <a:r>
                <a:rPr kumimoji="0" lang="en-US" sz="2400" b="0" i="1" u="none" strike="noStrike" kern="0" cap="none" spc="0" normalizeH="0" baseline="0" noProof="0" dirty="0">
                  <a:ln>
                    <a:noFill/>
                  </a:ln>
                  <a:solidFill>
                    <a:srgbClr val="000000"/>
                  </a:solidFill>
                  <a:effectLst/>
                  <a:uLnTx/>
                  <a:uFillTx/>
                  <a:latin typeface="UTM Avo" panose="02040603050506020204" pitchFamily="18" charset="0"/>
                  <a:ea typeface="Calibri" panose="020F0502020204030204" pitchFamily="34" charset="0"/>
                  <a:cs typeface="Arial" panose="020B0604020202020204" pitchFamily="34" charset="0"/>
                  <a:sym typeface="Arial"/>
                </a:rPr>
                <a:t> </a:t>
              </a:r>
              <a:r>
                <a:rPr kumimoji="0" lang="en-US" sz="2400" b="0" i="1" u="none" strike="noStrike" kern="0" cap="none" spc="0" normalizeH="0" baseline="0" noProof="0" dirty="0" err="1">
                  <a:ln>
                    <a:noFill/>
                  </a:ln>
                  <a:solidFill>
                    <a:srgbClr val="000000"/>
                  </a:solidFill>
                  <a:effectLst/>
                  <a:uLnTx/>
                  <a:uFillTx/>
                  <a:latin typeface="UTM Avo" panose="02040603050506020204" pitchFamily="18" charset="0"/>
                  <a:ea typeface="Calibri" panose="020F0502020204030204" pitchFamily="34" charset="0"/>
                  <a:cs typeface="Arial" panose="020B0604020202020204" pitchFamily="34" charset="0"/>
                  <a:sym typeface="Arial"/>
                </a:rPr>
                <a:t>nghi</a:t>
              </a:r>
              <a:r>
                <a:rPr kumimoji="0" lang="en-US" sz="2400" b="0" i="1" u="none" strike="noStrike" kern="0" cap="none" spc="0" normalizeH="0" baseline="0" noProof="0" dirty="0">
                  <a:ln>
                    <a:noFill/>
                  </a:ln>
                  <a:solidFill>
                    <a:srgbClr val="000000"/>
                  </a:solidFill>
                  <a:effectLst/>
                  <a:uLnTx/>
                  <a:uFillTx/>
                  <a:latin typeface="UTM Avo" panose="02040603050506020204" pitchFamily="18" charset="0"/>
                  <a:ea typeface="Calibri" panose="020F0502020204030204" pitchFamily="34" charset="0"/>
                  <a:cs typeface="Arial" panose="020B0604020202020204" pitchFamily="34" charset="0"/>
                  <a:sym typeface="Arial"/>
                </a:rPr>
                <a:t> </a:t>
              </a:r>
              <a:r>
                <a:rPr kumimoji="0" lang="en-US" sz="2400" b="0" i="1" u="none" strike="noStrike" kern="0" cap="none" spc="0" normalizeH="0" baseline="0" noProof="0" dirty="0" err="1">
                  <a:ln>
                    <a:noFill/>
                  </a:ln>
                  <a:solidFill>
                    <a:srgbClr val="000000"/>
                  </a:solidFill>
                  <a:effectLst/>
                  <a:uLnTx/>
                  <a:uFillTx/>
                  <a:latin typeface="UTM Avo" panose="02040603050506020204" pitchFamily="18" charset="0"/>
                  <a:ea typeface="Calibri" panose="020F0502020204030204" pitchFamily="34" charset="0"/>
                  <a:cs typeface="Arial" panose="020B0604020202020204" pitchFamily="34" charset="0"/>
                  <a:sym typeface="Arial"/>
                </a:rPr>
                <a:t>của</a:t>
              </a:r>
              <a:r>
                <a:rPr kumimoji="0" lang="en-US" sz="2400" b="0" i="1" u="none" strike="noStrike" kern="0" cap="none" spc="0" normalizeH="0" baseline="0" noProof="0" dirty="0">
                  <a:ln>
                    <a:noFill/>
                  </a:ln>
                  <a:solidFill>
                    <a:srgbClr val="000000"/>
                  </a:solidFill>
                  <a:effectLst/>
                  <a:uLnTx/>
                  <a:uFillTx/>
                  <a:latin typeface="UTM Avo" panose="02040603050506020204" pitchFamily="18" charset="0"/>
                  <a:ea typeface="Calibri" panose="020F0502020204030204" pitchFamily="34" charset="0"/>
                  <a:cs typeface="Arial" panose="020B0604020202020204" pitchFamily="34" charset="0"/>
                  <a:sym typeface="Arial"/>
                </a:rPr>
                <a:t> </a:t>
              </a:r>
              <a:r>
                <a:rPr kumimoji="0" lang="en-US" sz="2400" b="0" i="1" u="none" strike="noStrike" kern="0" cap="none" spc="0" normalizeH="0" baseline="0" noProof="0" dirty="0" err="1">
                  <a:ln>
                    <a:noFill/>
                  </a:ln>
                  <a:solidFill>
                    <a:srgbClr val="000000"/>
                  </a:solidFill>
                  <a:effectLst/>
                  <a:uLnTx/>
                  <a:uFillTx/>
                  <a:latin typeface="UTM Avo" panose="02040603050506020204" pitchFamily="18" charset="0"/>
                  <a:ea typeface="Calibri" panose="020F0502020204030204" pitchFamily="34" charset="0"/>
                  <a:cs typeface="Arial" panose="020B0604020202020204" pitchFamily="34" charset="0"/>
                  <a:sym typeface="Arial"/>
                </a:rPr>
                <a:t>các</a:t>
              </a:r>
              <a:r>
                <a:rPr kumimoji="0" lang="en-US" sz="2400" b="0" i="1" u="none" strike="noStrike" kern="0" cap="none" spc="0" normalizeH="0" baseline="0" noProof="0" dirty="0">
                  <a:ln>
                    <a:noFill/>
                  </a:ln>
                  <a:solidFill>
                    <a:srgbClr val="000000"/>
                  </a:solidFill>
                  <a:effectLst/>
                  <a:uLnTx/>
                  <a:uFillTx/>
                  <a:latin typeface="UTM Avo" panose="02040603050506020204" pitchFamily="18" charset="0"/>
                  <a:ea typeface="Calibri" panose="020F0502020204030204" pitchFamily="34" charset="0"/>
                  <a:cs typeface="Arial" panose="020B0604020202020204" pitchFamily="34" charset="0"/>
                  <a:sym typeface="Arial"/>
                </a:rPr>
                <a:t> </a:t>
              </a:r>
              <a:r>
                <a:rPr kumimoji="0" lang="en-US" sz="2400" b="0" i="1" u="none" strike="noStrike" kern="0" cap="none" spc="0" normalizeH="0" baseline="0" noProof="0" dirty="0" err="1">
                  <a:ln>
                    <a:noFill/>
                  </a:ln>
                  <a:solidFill>
                    <a:srgbClr val="000000"/>
                  </a:solidFill>
                  <a:effectLst/>
                  <a:uLnTx/>
                  <a:uFillTx/>
                  <a:latin typeface="UTM Avo" panose="02040603050506020204" pitchFamily="18" charset="0"/>
                  <a:ea typeface="Calibri" panose="020F0502020204030204" pitchFamily="34" charset="0"/>
                  <a:cs typeface="Arial" panose="020B0604020202020204" pitchFamily="34" charset="0"/>
                  <a:sym typeface="Arial"/>
                </a:rPr>
                <a:t>nhân</a:t>
              </a:r>
              <a:r>
                <a:rPr kumimoji="0" lang="en-US" sz="2400" b="0" i="1" u="none" strike="noStrike" kern="0" cap="none" spc="0" normalizeH="0" baseline="0" noProof="0" dirty="0">
                  <a:ln>
                    <a:noFill/>
                  </a:ln>
                  <a:solidFill>
                    <a:srgbClr val="000000"/>
                  </a:solidFill>
                  <a:effectLst/>
                  <a:uLnTx/>
                  <a:uFillTx/>
                  <a:latin typeface="UTM Avo" panose="02040603050506020204" pitchFamily="18" charset="0"/>
                  <a:ea typeface="Calibri" panose="020F0502020204030204" pitchFamily="34" charset="0"/>
                  <a:cs typeface="Arial" panose="020B0604020202020204" pitchFamily="34" charset="0"/>
                  <a:sym typeface="Arial"/>
                </a:rPr>
                <a:t> </a:t>
              </a:r>
              <a:r>
                <a:rPr kumimoji="0" lang="en-US" sz="2400" b="0" i="1" u="none" strike="noStrike" kern="0" cap="none" spc="0" normalizeH="0" baseline="0" noProof="0" dirty="0" err="1">
                  <a:ln>
                    <a:noFill/>
                  </a:ln>
                  <a:solidFill>
                    <a:srgbClr val="000000"/>
                  </a:solidFill>
                  <a:effectLst/>
                  <a:uLnTx/>
                  <a:uFillTx/>
                  <a:latin typeface="UTM Avo" panose="02040603050506020204" pitchFamily="18" charset="0"/>
                  <a:ea typeface="Calibri" panose="020F0502020204030204" pitchFamily="34" charset="0"/>
                  <a:cs typeface="Arial" panose="020B0604020202020204" pitchFamily="34" charset="0"/>
                  <a:sym typeface="Arial"/>
                </a:rPr>
                <a:t>vật</a:t>
              </a:r>
              <a:r>
                <a:rPr kumimoji="0" lang="en-US" sz="2400" b="0" i="1" u="none" strike="noStrike" kern="0" cap="none" spc="0" normalizeH="0" baseline="0" noProof="0" dirty="0">
                  <a:ln>
                    <a:noFill/>
                  </a:ln>
                  <a:solidFill>
                    <a:srgbClr val="000000"/>
                  </a:solidFill>
                  <a:effectLst/>
                  <a:uLnTx/>
                  <a:uFillTx/>
                  <a:latin typeface="UTM Avo" panose="02040603050506020204" pitchFamily="18" charset="0"/>
                  <a:ea typeface="Calibri" panose="020F0502020204030204" pitchFamily="34" charset="0"/>
                  <a:cs typeface="Arial" panose="020B0604020202020204" pitchFamily="34" charset="0"/>
                  <a:sym typeface="Arial"/>
                </a:rPr>
                <a:t> </a:t>
              </a:r>
              <a:r>
                <a:rPr kumimoji="0" lang="en-US" sz="2400" b="0" i="1" u="none" strike="noStrike" kern="0" cap="none" spc="0" normalizeH="0" baseline="0" noProof="0" dirty="0" err="1">
                  <a:ln>
                    <a:noFill/>
                  </a:ln>
                  <a:solidFill>
                    <a:srgbClr val="000000"/>
                  </a:solidFill>
                  <a:effectLst/>
                  <a:uLnTx/>
                  <a:uFillTx/>
                  <a:latin typeface="UTM Avo" panose="02040603050506020204" pitchFamily="18" charset="0"/>
                  <a:ea typeface="Calibri" panose="020F0502020204030204" pitchFamily="34" charset="0"/>
                  <a:cs typeface="Arial" panose="020B0604020202020204" pitchFamily="34" charset="0"/>
                  <a:sym typeface="Arial"/>
                </a:rPr>
                <a:t>trong</a:t>
              </a:r>
              <a:r>
                <a:rPr kumimoji="0" lang="en-US" sz="2400" b="0" i="1" u="none" strike="noStrike" kern="0" cap="none" spc="0" normalizeH="0" baseline="0" noProof="0" dirty="0">
                  <a:ln>
                    <a:noFill/>
                  </a:ln>
                  <a:solidFill>
                    <a:srgbClr val="000000"/>
                  </a:solidFill>
                  <a:effectLst/>
                  <a:uLnTx/>
                  <a:uFillTx/>
                  <a:latin typeface="UTM Avo" panose="02040603050506020204" pitchFamily="18" charset="0"/>
                  <a:ea typeface="Calibri" panose="020F0502020204030204" pitchFamily="34" charset="0"/>
                  <a:cs typeface="Arial" panose="020B0604020202020204" pitchFamily="34" charset="0"/>
                  <a:sym typeface="Arial"/>
                </a:rPr>
                <a:t> </a:t>
              </a:r>
              <a:r>
                <a:rPr kumimoji="0" lang="en-US" sz="2400" b="0" i="1" u="none" strike="noStrike" kern="0" cap="none" spc="0" normalizeH="0" baseline="0" noProof="0" dirty="0" err="1">
                  <a:ln>
                    <a:noFill/>
                  </a:ln>
                  <a:solidFill>
                    <a:srgbClr val="000000"/>
                  </a:solidFill>
                  <a:effectLst/>
                  <a:uLnTx/>
                  <a:uFillTx/>
                  <a:latin typeface="UTM Avo" panose="02040603050506020204" pitchFamily="18" charset="0"/>
                  <a:ea typeface="Calibri" panose="020F0502020204030204" pitchFamily="34" charset="0"/>
                  <a:cs typeface="Arial" panose="020B0604020202020204" pitchFamily="34" charset="0"/>
                  <a:sym typeface="Arial"/>
                </a:rPr>
                <a:t>tình</a:t>
              </a:r>
              <a:r>
                <a:rPr kumimoji="0" lang="en-US" sz="2400" b="0" i="1" u="none" strike="noStrike" kern="0" cap="none" spc="0" normalizeH="0" baseline="0" noProof="0" dirty="0">
                  <a:ln>
                    <a:noFill/>
                  </a:ln>
                  <a:solidFill>
                    <a:srgbClr val="000000"/>
                  </a:solidFill>
                  <a:effectLst/>
                  <a:uLnTx/>
                  <a:uFillTx/>
                  <a:latin typeface="UTM Avo" panose="02040603050506020204" pitchFamily="18" charset="0"/>
                  <a:ea typeface="Calibri" panose="020F0502020204030204" pitchFamily="34" charset="0"/>
                  <a:cs typeface="Arial" panose="020B0604020202020204" pitchFamily="34" charset="0"/>
                  <a:sym typeface="Arial"/>
                </a:rPr>
                <a:t> </a:t>
              </a:r>
              <a:r>
                <a:rPr kumimoji="0" lang="en-US" sz="2400" b="0" i="1" u="none" strike="noStrike" kern="0" cap="none" spc="0" normalizeH="0" baseline="0" noProof="0" dirty="0" err="1">
                  <a:ln>
                    <a:noFill/>
                  </a:ln>
                  <a:solidFill>
                    <a:srgbClr val="000000"/>
                  </a:solidFill>
                  <a:effectLst/>
                  <a:uLnTx/>
                  <a:uFillTx/>
                  <a:latin typeface="UTM Avo" panose="02040603050506020204" pitchFamily="18" charset="0"/>
                  <a:ea typeface="Calibri" panose="020F0502020204030204" pitchFamily="34" charset="0"/>
                  <a:cs typeface="Arial" panose="020B0604020202020204" pitchFamily="34" charset="0"/>
                  <a:sym typeface="Arial"/>
                </a:rPr>
                <a:t>huống</a:t>
              </a:r>
              <a:r>
                <a:rPr kumimoji="0" lang="en-US" sz="2400" b="0" i="1" u="none" strike="noStrike" kern="0" cap="none" spc="0" normalizeH="0" baseline="0" noProof="0" dirty="0">
                  <a:ln>
                    <a:noFill/>
                  </a:ln>
                  <a:solidFill>
                    <a:srgbClr val="000000"/>
                  </a:solidFill>
                  <a:effectLst/>
                  <a:uLnTx/>
                  <a:uFillTx/>
                  <a:latin typeface="UTM Avo" panose="02040603050506020204" pitchFamily="18" charset="0"/>
                  <a:ea typeface="Calibri" panose="020F0502020204030204" pitchFamily="34" charset="0"/>
                  <a:cs typeface="Arial" panose="020B0604020202020204" pitchFamily="34" charset="0"/>
                  <a:sym typeface="Arial"/>
                </a:rPr>
                <a:t>:</a:t>
              </a:r>
            </a:p>
          </p:txBody>
        </p:sp>
        <p:pic>
          <p:nvPicPr>
            <p:cNvPr id="18" name="Picture 4">
              <a:extLst>
                <a:ext uri="{FF2B5EF4-FFF2-40B4-BE49-F238E27FC236}">
                  <a16:creationId xmlns:a16="http://schemas.microsoft.com/office/drawing/2014/main" id="{3FDDA761-D15C-B481-398D-1153186371B7}"/>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20555803">
              <a:off x="-1473288" y="2251233"/>
              <a:ext cx="1235460" cy="698598"/>
            </a:xfrm>
            <a:prstGeom prst="rect">
              <a:avLst/>
            </a:prstGeom>
          </p:spPr>
        </p:pic>
      </p:grpSp>
      <p:sp>
        <p:nvSpPr>
          <p:cNvPr id="19" name="Speech Bubble: Rectangle with Corners Rounded 18">
            <a:extLst>
              <a:ext uri="{FF2B5EF4-FFF2-40B4-BE49-F238E27FC236}">
                <a16:creationId xmlns:a16="http://schemas.microsoft.com/office/drawing/2014/main" id="{3DE3322E-7D67-429A-0DFC-FC9D299B8A17}"/>
              </a:ext>
            </a:extLst>
          </p:cNvPr>
          <p:cNvSpPr/>
          <p:nvPr/>
        </p:nvSpPr>
        <p:spPr>
          <a:xfrm>
            <a:off x="4358103" y="1305813"/>
            <a:ext cx="3472857" cy="723029"/>
          </a:xfrm>
          <a:prstGeom prst="wedgeRoundRectCallout">
            <a:avLst>
              <a:gd name="adj1" fmla="val -26405"/>
              <a:gd name="adj2" fmla="val 46900"/>
              <a:gd name="adj3" fmla="val 16667"/>
            </a:avLst>
          </a:prstGeom>
          <a:solidFill>
            <a:srgbClr val="458E8C">
              <a:lumMod val="20000"/>
              <a:lumOff val="80000"/>
            </a:srgbClr>
          </a:solidFill>
          <a:ln w="38100" cap="flat" cmpd="sng" algn="ctr">
            <a:solidFill>
              <a:schemeClr val="bg1"/>
            </a:solidFill>
            <a:prstDash val="solid"/>
          </a:ln>
          <a:effectLst>
            <a:outerShdw blurRad="50800" dist="38100" dir="2700000" algn="tl" rotWithShape="0">
              <a:prstClr val="black">
                <a:alpha val="40000"/>
              </a:prstClr>
            </a:outerShdw>
          </a:effectLst>
        </p:spPr>
        <p:txBody>
          <a:bodyPr rtlCol="0" anchor="ctr"/>
          <a:lstStyle/>
          <a:p>
            <a:pPr marL="0" marR="0" lvl="0" indent="0" algn="ctr" defTabSz="609585" eaLnBrk="1" fontAlgn="auto" latinLnBrk="0" hangingPunct="1">
              <a:lnSpc>
                <a:spcPct val="100000"/>
              </a:lnSpc>
              <a:spcBef>
                <a:spcPts val="0"/>
              </a:spcBef>
              <a:spcAft>
                <a:spcPts val="0"/>
              </a:spcAft>
              <a:buClrTx/>
              <a:buSzTx/>
              <a:buFont typeface="Arial"/>
              <a:buNone/>
              <a:tabLst/>
              <a:defRPr/>
            </a:pPr>
            <a:r>
              <a:rPr kumimoji="0" lang="en-US" sz="2400" b="1" i="0" u="none" strike="noStrike" kern="0" cap="none" spc="0" normalizeH="0" baseline="0" noProof="0">
                <a:ln>
                  <a:noFill/>
                </a:ln>
                <a:effectLst/>
                <a:uLnTx/>
                <a:uFillTx/>
                <a:latin typeface="UTM Avo" panose="02040603050506020204" pitchFamily="18" charset="0"/>
                <a:cs typeface="Arial" panose="020B0604020202020204" pitchFamily="34" charset="0"/>
                <a:sym typeface="Arial"/>
              </a:rPr>
              <a:t>HOẠT ĐỘNG NHÓM</a:t>
            </a:r>
            <a:endParaRPr kumimoji="0" lang="en-US" sz="2400" b="1" i="0" u="none" strike="noStrike" kern="0" cap="none" spc="0" normalizeH="0" baseline="0" noProof="0" dirty="0">
              <a:ln>
                <a:noFill/>
              </a:ln>
              <a:effectLst/>
              <a:uLnTx/>
              <a:uFillTx/>
              <a:latin typeface="UTM Avo" panose="02040603050506020204" pitchFamily="18" charset="0"/>
              <a:cs typeface="Arial" panose="020B0604020202020204" pitchFamily="34" charset="0"/>
              <a:sym typeface="Arial"/>
            </a:endParaRPr>
          </a:p>
        </p:txBody>
      </p:sp>
    </p:spTree>
    <p:extLst>
      <p:ext uri="{BB962C8B-B14F-4D97-AF65-F5344CB8AC3E}">
        <p14:creationId xmlns:p14="http://schemas.microsoft.com/office/powerpoint/2010/main" val="18783426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5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1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Pentagon 1">
            <a:extLst>
              <a:ext uri="{FF2B5EF4-FFF2-40B4-BE49-F238E27FC236}">
                <a16:creationId xmlns:a16="http://schemas.microsoft.com/office/drawing/2014/main" id="{C0B08AD3-F110-C9BA-67E8-6F56FBF8B036}"/>
              </a:ext>
            </a:extLst>
          </p:cNvPr>
          <p:cNvSpPr/>
          <p:nvPr/>
        </p:nvSpPr>
        <p:spPr>
          <a:xfrm>
            <a:off x="1" y="1728459"/>
            <a:ext cx="3386830" cy="649958"/>
          </a:xfrm>
          <a:prstGeom prst="homePlate">
            <a:avLst>
              <a:gd name="adj" fmla="val 33353"/>
            </a:avLst>
          </a:prstGeom>
          <a:solidFill>
            <a:schemeClr val="accent2"/>
          </a:solidFill>
          <a:ln w="38100" cap="flat" cmpd="sng" algn="ctr">
            <a:solidFill>
              <a:schemeClr val="accent2">
                <a:lumMod val="20000"/>
                <a:lumOff val="80000"/>
              </a:schemeClr>
            </a:solidFill>
            <a:prstDash val="solid"/>
          </a:ln>
          <a:effectLst>
            <a:outerShdw blurRad="50800" dist="38100" dir="2700000" algn="tl" rotWithShape="0">
              <a:prstClr val="black">
                <a:alpha val="40000"/>
              </a:prstClr>
            </a:outerShdw>
          </a:effectLst>
        </p:spPr>
        <p:txBody>
          <a:bodyPr rtlCol="0" anchor="ctr"/>
          <a:lstStyle/>
          <a:p>
            <a:pPr algn="ctr">
              <a:buFont typeface="Arial"/>
              <a:buNone/>
              <a:defRPr/>
            </a:pPr>
            <a:r>
              <a:rPr lang="en-US" sz="2400" b="1" kern="0" dirty="0" err="1">
                <a:solidFill>
                  <a:srgbClr val="FFFFFF"/>
                </a:solidFill>
                <a:latin typeface="UTM Avo" panose="02040603050506020204" pitchFamily="18" charset="0"/>
                <a:cs typeface="Arial"/>
                <a:sym typeface="Arial"/>
              </a:rPr>
              <a:t>Tình</a:t>
            </a:r>
            <a:r>
              <a:rPr lang="en-US" sz="2400" b="1" kern="0" dirty="0">
                <a:solidFill>
                  <a:srgbClr val="FFFFFF"/>
                </a:solidFill>
                <a:latin typeface="UTM Avo" panose="02040603050506020204" pitchFamily="18" charset="0"/>
                <a:cs typeface="Arial"/>
                <a:sym typeface="Arial"/>
              </a:rPr>
              <a:t> </a:t>
            </a:r>
            <a:r>
              <a:rPr lang="en-US" sz="2400" b="1" kern="0" dirty="0" err="1">
                <a:solidFill>
                  <a:srgbClr val="FFFFFF"/>
                </a:solidFill>
                <a:latin typeface="UTM Avo" panose="02040603050506020204" pitchFamily="18" charset="0"/>
                <a:cs typeface="Arial"/>
                <a:sym typeface="Arial"/>
              </a:rPr>
              <a:t>huống</a:t>
            </a:r>
            <a:r>
              <a:rPr lang="en-US" sz="2400" b="1" kern="0" dirty="0">
                <a:solidFill>
                  <a:srgbClr val="FFFFFF"/>
                </a:solidFill>
                <a:latin typeface="UTM Avo" panose="02040603050506020204" pitchFamily="18" charset="0"/>
                <a:cs typeface="Arial"/>
                <a:sym typeface="Arial"/>
              </a:rPr>
              <a:t> </a:t>
            </a:r>
            <a:r>
              <a:rPr lang="en-US" sz="2400" b="1" kern="0" dirty="0" err="1">
                <a:solidFill>
                  <a:srgbClr val="FFFFFF"/>
                </a:solidFill>
                <a:latin typeface="UTM Avo" panose="02040603050506020204" pitchFamily="18" charset="0"/>
                <a:cs typeface="Arial"/>
                <a:sym typeface="Arial"/>
              </a:rPr>
              <a:t>đưa</a:t>
            </a:r>
            <a:r>
              <a:rPr lang="en-US" sz="2400" b="1" kern="0" dirty="0">
                <a:solidFill>
                  <a:srgbClr val="FFFFFF"/>
                </a:solidFill>
                <a:latin typeface="UTM Avo" panose="02040603050506020204" pitchFamily="18" charset="0"/>
                <a:cs typeface="Arial"/>
                <a:sym typeface="Arial"/>
              </a:rPr>
              <a:t> </a:t>
            </a:r>
            <a:r>
              <a:rPr lang="en-US" sz="2400" b="1" kern="0" dirty="0" err="1">
                <a:solidFill>
                  <a:srgbClr val="FFFFFF"/>
                </a:solidFill>
                <a:latin typeface="UTM Avo" panose="02040603050506020204" pitchFamily="18" charset="0"/>
                <a:cs typeface="Arial"/>
                <a:sym typeface="Arial"/>
              </a:rPr>
              <a:t>ra</a:t>
            </a:r>
            <a:endParaRPr lang="en-US" sz="2400" kern="0" dirty="0">
              <a:solidFill>
                <a:srgbClr val="FFFFFF"/>
              </a:solidFill>
              <a:latin typeface="UTM Avo" panose="02040603050506020204" pitchFamily="18" charset="0"/>
              <a:cs typeface="Arial"/>
              <a:sym typeface="Arial"/>
            </a:endParaRPr>
          </a:p>
        </p:txBody>
      </p:sp>
      <p:pic>
        <p:nvPicPr>
          <p:cNvPr id="3" name="Picture 5">
            <a:extLst>
              <a:ext uri="{FF2B5EF4-FFF2-40B4-BE49-F238E27FC236}">
                <a16:creationId xmlns:a16="http://schemas.microsoft.com/office/drawing/2014/main" id="{DC7EE2A9-82D9-529D-C3D2-8AF5ED80DD59}"/>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499366" y="2616473"/>
            <a:ext cx="2544917" cy="4241528"/>
          </a:xfrm>
          <a:prstGeom prst="rect">
            <a:avLst/>
          </a:prstGeom>
        </p:spPr>
      </p:pic>
      <p:sp>
        <p:nvSpPr>
          <p:cNvPr id="4" name="Rectangle: Rounded Corners 3">
            <a:extLst>
              <a:ext uri="{FF2B5EF4-FFF2-40B4-BE49-F238E27FC236}">
                <a16:creationId xmlns:a16="http://schemas.microsoft.com/office/drawing/2014/main" id="{CC936820-F345-EA7F-0353-3EE6697014F1}"/>
              </a:ext>
            </a:extLst>
          </p:cNvPr>
          <p:cNvSpPr/>
          <p:nvPr/>
        </p:nvSpPr>
        <p:spPr>
          <a:xfrm>
            <a:off x="3877685" y="2616473"/>
            <a:ext cx="7814949" cy="3863628"/>
          </a:xfrm>
          <a:prstGeom prst="roundRect">
            <a:avLst>
              <a:gd name="adj" fmla="val 3179"/>
            </a:avLst>
          </a:prstGeom>
          <a:solidFill>
            <a:srgbClr val="FFC266">
              <a:lumMod val="40000"/>
              <a:lumOff val="60000"/>
            </a:srgbClr>
          </a:solidFill>
          <a:ln w="25400" cap="flat" cmpd="sng" algn="ctr">
            <a:solidFill>
              <a:srgbClr val="FFC266">
                <a:shade val="15000"/>
              </a:srgbClr>
            </a:solidFill>
            <a:prstDash val="dash"/>
          </a:ln>
          <a:effectLst/>
        </p:spPr>
        <p:txBody>
          <a:bodyPr rtlCol="0" anchor="b"/>
          <a:lstStyle/>
          <a:p>
            <a:pPr marL="0" marR="0" lvl="0" indent="0" algn="just" defTabSz="914400" eaLnBrk="1" fontAlgn="auto" latinLnBrk="0" hangingPunct="1">
              <a:lnSpc>
                <a:spcPct val="150000"/>
              </a:lnSpc>
              <a:spcBef>
                <a:spcPts val="0"/>
              </a:spcBef>
              <a:spcAft>
                <a:spcPts val="0"/>
              </a:spcAft>
              <a:buClr>
                <a:srgbClr val="000000"/>
              </a:buClr>
              <a:buSzTx/>
              <a:buFont typeface="Arial"/>
              <a:buNone/>
              <a:tabLst/>
              <a:defRPr/>
            </a:pPr>
            <a:r>
              <a:rPr kumimoji="0" lang="en-US" sz="2400" b="0" i="0" u="none" strike="noStrike" kern="0" cap="none" spc="0" normalizeH="0" baseline="0" noProof="0" dirty="0" err="1">
                <a:ln>
                  <a:noFill/>
                </a:ln>
                <a:solidFill>
                  <a:srgbClr val="000000"/>
                </a:solidFill>
                <a:effectLst/>
                <a:uLnTx/>
                <a:uFillTx/>
                <a:latin typeface="UTM Avo" panose="02040603050506020204" pitchFamily="18" charset="0"/>
                <a:ea typeface="+mn-ea"/>
                <a:cs typeface="+mn-cs"/>
                <a:sym typeface="Arial"/>
              </a:rPr>
              <a:t>Bố</a:t>
            </a:r>
            <a:r>
              <a:rPr kumimoji="0" lang="en-US" sz="2400" b="0" i="0" u="none" strike="noStrike" kern="0" cap="none" spc="0" normalizeH="0" baseline="0" noProof="0" dirty="0">
                <a:ln>
                  <a:noFill/>
                </a:ln>
                <a:solidFill>
                  <a:srgbClr val="000000"/>
                </a:solidFill>
                <a:effectLst/>
                <a:uLnTx/>
                <a:uFillTx/>
                <a:latin typeface="UTM Avo" panose="02040603050506020204" pitchFamily="18" charset="0"/>
                <a:ea typeface="+mn-ea"/>
                <a:cs typeface="+mn-cs"/>
                <a:sym typeface="Arial"/>
              </a:rPr>
              <a:t> </a:t>
            </a:r>
            <a:r>
              <a:rPr kumimoji="0" lang="en-US" sz="2400" b="0" i="0" u="none" strike="noStrike" kern="0" cap="none" spc="0" normalizeH="0" baseline="0" noProof="0" dirty="0" err="1">
                <a:ln>
                  <a:noFill/>
                </a:ln>
                <a:solidFill>
                  <a:srgbClr val="000000"/>
                </a:solidFill>
                <a:effectLst/>
                <a:uLnTx/>
                <a:uFillTx/>
                <a:latin typeface="UTM Avo" panose="02040603050506020204" pitchFamily="18" charset="0"/>
                <a:ea typeface="+mn-ea"/>
                <a:cs typeface="+mn-cs"/>
                <a:sym typeface="Arial"/>
              </a:rPr>
              <a:t>mẹ</a:t>
            </a:r>
            <a:r>
              <a:rPr kumimoji="0" lang="en-US" sz="2400" b="0" i="0" u="none" strike="noStrike" kern="0" cap="none" spc="0" normalizeH="0" baseline="0" noProof="0" dirty="0">
                <a:ln>
                  <a:noFill/>
                </a:ln>
                <a:solidFill>
                  <a:srgbClr val="000000"/>
                </a:solidFill>
                <a:effectLst/>
                <a:uLnTx/>
                <a:uFillTx/>
                <a:latin typeface="UTM Avo" panose="02040603050506020204" pitchFamily="18" charset="0"/>
                <a:ea typeface="+mn-ea"/>
                <a:cs typeface="+mn-cs"/>
                <a:sym typeface="Arial"/>
              </a:rPr>
              <a:t> H </a:t>
            </a:r>
            <a:r>
              <a:rPr kumimoji="0" lang="en-US" sz="2400" b="0" i="0" u="none" strike="noStrike" kern="0" cap="none" spc="0" normalizeH="0" baseline="0" noProof="0" dirty="0" err="1">
                <a:ln>
                  <a:noFill/>
                </a:ln>
                <a:solidFill>
                  <a:srgbClr val="000000"/>
                </a:solidFill>
                <a:effectLst/>
                <a:uLnTx/>
                <a:uFillTx/>
                <a:latin typeface="UTM Avo" panose="02040603050506020204" pitchFamily="18" charset="0"/>
                <a:ea typeface="+mn-ea"/>
                <a:cs typeface="+mn-cs"/>
                <a:sym typeface="Arial"/>
              </a:rPr>
              <a:t>thay</a:t>
            </a:r>
            <a:r>
              <a:rPr kumimoji="0" lang="en-US" sz="2400" b="0" i="0" u="none" strike="noStrike" kern="0" cap="none" spc="0" normalizeH="0" baseline="0" noProof="0" dirty="0">
                <a:ln>
                  <a:noFill/>
                </a:ln>
                <a:solidFill>
                  <a:srgbClr val="000000"/>
                </a:solidFill>
                <a:effectLst/>
                <a:uLnTx/>
                <a:uFillTx/>
                <a:latin typeface="UTM Avo" panose="02040603050506020204" pitchFamily="18" charset="0"/>
                <a:ea typeface="+mn-ea"/>
                <a:cs typeface="+mn-cs"/>
                <a:sym typeface="Arial"/>
              </a:rPr>
              <a:t> </a:t>
            </a:r>
            <a:r>
              <a:rPr kumimoji="0" lang="en-US" sz="2400" b="0" i="0" u="none" strike="noStrike" kern="0" cap="none" spc="0" normalizeH="0" baseline="0" noProof="0" dirty="0" err="1">
                <a:ln>
                  <a:noFill/>
                </a:ln>
                <a:solidFill>
                  <a:srgbClr val="000000"/>
                </a:solidFill>
                <a:effectLst/>
                <a:uLnTx/>
                <a:uFillTx/>
                <a:latin typeface="UTM Avo" panose="02040603050506020204" pitchFamily="18" charset="0"/>
                <a:ea typeface="+mn-ea"/>
                <a:cs typeface="+mn-cs"/>
                <a:sym typeface="Arial"/>
              </a:rPr>
              <a:t>đổi</a:t>
            </a:r>
            <a:r>
              <a:rPr kumimoji="0" lang="en-US" sz="2400" b="0" i="0" u="none" strike="noStrike" kern="0" cap="none" spc="0" normalizeH="0" baseline="0" noProof="0" dirty="0">
                <a:ln>
                  <a:noFill/>
                </a:ln>
                <a:solidFill>
                  <a:srgbClr val="000000"/>
                </a:solidFill>
                <a:effectLst/>
                <a:uLnTx/>
                <a:uFillTx/>
                <a:latin typeface="UTM Avo" panose="02040603050506020204" pitchFamily="18" charset="0"/>
                <a:ea typeface="+mn-ea"/>
                <a:cs typeface="+mn-cs"/>
                <a:sym typeface="Arial"/>
              </a:rPr>
              <a:t> </a:t>
            </a:r>
            <a:r>
              <a:rPr kumimoji="0" lang="en-US" sz="2400" b="0" i="0" u="none" strike="noStrike" kern="0" cap="none" spc="0" normalizeH="0" baseline="0" noProof="0" dirty="0" err="1">
                <a:ln>
                  <a:noFill/>
                </a:ln>
                <a:solidFill>
                  <a:srgbClr val="000000"/>
                </a:solidFill>
                <a:effectLst/>
                <a:uLnTx/>
                <a:uFillTx/>
                <a:latin typeface="UTM Avo" panose="02040603050506020204" pitchFamily="18" charset="0"/>
                <a:ea typeface="+mn-ea"/>
                <a:cs typeface="+mn-cs"/>
                <a:sym typeface="Arial"/>
              </a:rPr>
              <a:t>công</a:t>
            </a:r>
            <a:r>
              <a:rPr kumimoji="0" lang="en-US" sz="2400" b="0" i="0" u="none" strike="noStrike" kern="0" cap="none" spc="0" normalizeH="0" baseline="0" noProof="0" dirty="0">
                <a:ln>
                  <a:noFill/>
                </a:ln>
                <a:solidFill>
                  <a:srgbClr val="000000"/>
                </a:solidFill>
                <a:effectLst/>
                <a:uLnTx/>
                <a:uFillTx/>
                <a:latin typeface="UTM Avo" panose="02040603050506020204" pitchFamily="18" charset="0"/>
                <a:ea typeface="+mn-ea"/>
                <a:cs typeface="+mn-cs"/>
                <a:sym typeface="Arial"/>
              </a:rPr>
              <a:t> </a:t>
            </a:r>
            <a:r>
              <a:rPr kumimoji="0" lang="en-US" sz="2400" b="0" i="0" u="none" strike="noStrike" kern="0" cap="none" spc="0" normalizeH="0" baseline="0" noProof="0" dirty="0" err="1">
                <a:ln>
                  <a:noFill/>
                </a:ln>
                <a:solidFill>
                  <a:srgbClr val="000000"/>
                </a:solidFill>
                <a:effectLst/>
                <a:uLnTx/>
                <a:uFillTx/>
                <a:latin typeface="UTM Avo" panose="02040603050506020204" pitchFamily="18" charset="0"/>
                <a:ea typeface="+mn-ea"/>
                <a:cs typeface="+mn-cs"/>
                <a:sym typeface="Arial"/>
              </a:rPr>
              <a:t>việc</a:t>
            </a:r>
            <a:r>
              <a:rPr kumimoji="0" lang="en-US" sz="2400" b="0" i="0" u="none" strike="noStrike" kern="0" cap="none" spc="0" normalizeH="0" baseline="0" noProof="0" dirty="0">
                <a:ln>
                  <a:noFill/>
                </a:ln>
                <a:solidFill>
                  <a:srgbClr val="000000"/>
                </a:solidFill>
                <a:effectLst/>
                <a:uLnTx/>
                <a:uFillTx/>
                <a:latin typeface="UTM Avo" panose="02040603050506020204" pitchFamily="18" charset="0"/>
                <a:ea typeface="+mn-ea"/>
                <a:cs typeface="+mn-cs"/>
                <a:sym typeface="Arial"/>
              </a:rPr>
              <a:t> </a:t>
            </a:r>
            <a:r>
              <a:rPr kumimoji="0" lang="en-US" sz="2400" b="0" i="0" u="none" strike="noStrike" kern="0" cap="none" spc="0" normalizeH="0" baseline="0" noProof="0" dirty="0" err="1">
                <a:ln>
                  <a:noFill/>
                </a:ln>
                <a:solidFill>
                  <a:srgbClr val="000000"/>
                </a:solidFill>
                <a:effectLst/>
                <a:uLnTx/>
                <a:uFillTx/>
                <a:latin typeface="UTM Avo" panose="02040603050506020204" pitchFamily="18" charset="0"/>
                <a:ea typeface="+mn-ea"/>
                <a:cs typeface="+mn-cs"/>
                <a:sym typeface="Arial"/>
              </a:rPr>
              <a:t>nên</a:t>
            </a:r>
            <a:r>
              <a:rPr kumimoji="0" lang="en-US" sz="2400" b="0" i="0" u="none" strike="noStrike" kern="0" cap="none" spc="0" normalizeH="0" baseline="0" noProof="0" dirty="0">
                <a:ln>
                  <a:noFill/>
                </a:ln>
                <a:solidFill>
                  <a:srgbClr val="000000"/>
                </a:solidFill>
                <a:effectLst/>
                <a:uLnTx/>
                <a:uFillTx/>
                <a:latin typeface="UTM Avo" panose="02040603050506020204" pitchFamily="18" charset="0"/>
                <a:ea typeface="+mn-ea"/>
                <a:cs typeface="+mn-cs"/>
                <a:sym typeface="Arial"/>
              </a:rPr>
              <a:t> </a:t>
            </a:r>
            <a:r>
              <a:rPr kumimoji="0" lang="en-US" sz="2400" b="0" i="0" u="none" strike="noStrike" kern="0" cap="none" spc="0" normalizeH="0" baseline="0" noProof="0" dirty="0" err="1">
                <a:ln>
                  <a:noFill/>
                </a:ln>
                <a:solidFill>
                  <a:srgbClr val="000000"/>
                </a:solidFill>
                <a:effectLst/>
                <a:uLnTx/>
                <a:uFillTx/>
                <a:latin typeface="UTM Avo" panose="02040603050506020204" pitchFamily="18" charset="0"/>
                <a:ea typeface="+mn-ea"/>
                <a:cs typeface="+mn-cs"/>
                <a:sym typeface="Arial"/>
              </a:rPr>
              <a:t>phải</a:t>
            </a:r>
            <a:r>
              <a:rPr kumimoji="0" lang="en-US" sz="2400" b="0" i="0" u="none" strike="noStrike" kern="0" cap="none" spc="0" normalizeH="0" baseline="0" noProof="0" dirty="0">
                <a:ln>
                  <a:noFill/>
                </a:ln>
                <a:solidFill>
                  <a:srgbClr val="000000"/>
                </a:solidFill>
                <a:effectLst/>
                <a:uLnTx/>
                <a:uFillTx/>
                <a:latin typeface="UTM Avo" panose="02040603050506020204" pitchFamily="18" charset="0"/>
                <a:ea typeface="+mn-ea"/>
                <a:cs typeface="+mn-cs"/>
                <a:sym typeface="Arial"/>
              </a:rPr>
              <a:t> </a:t>
            </a:r>
            <a:r>
              <a:rPr kumimoji="0" lang="en-US" sz="2400" b="0" i="0" u="none" strike="noStrike" kern="0" cap="none" spc="0" normalizeH="0" baseline="0" noProof="0" dirty="0" err="1">
                <a:ln>
                  <a:noFill/>
                </a:ln>
                <a:solidFill>
                  <a:srgbClr val="000000"/>
                </a:solidFill>
                <a:effectLst/>
                <a:uLnTx/>
                <a:uFillTx/>
                <a:latin typeface="UTM Avo" panose="02040603050506020204" pitchFamily="18" charset="0"/>
                <a:ea typeface="+mn-ea"/>
                <a:cs typeface="+mn-cs"/>
                <a:sym typeface="Arial"/>
              </a:rPr>
              <a:t>đi</a:t>
            </a:r>
            <a:r>
              <a:rPr kumimoji="0" lang="en-US" sz="2400" b="0" i="0" u="none" strike="noStrike" kern="0" cap="none" spc="0" normalizeH="0" baseline="0" noProof="0" dirty="0">
                <a:ln>
                  <a:noFill/>
                </a:ln>
                <a:solidFill>
                  <a:srgbClr val="000000"/>
                </a:solidFill>
                <a:effectLst/>
                <a:uLnTx/>
                <a:uFillTx/>
                <a:latin typeface="UTM Avo" panose="02040603050506020204" pitchFamily="18" charset="0"/>
                <a:ea typeface="+mn-ea"/>
                <a:cs typeface="+mn-cs"/>
                <a:sym typeface="Arial"/>
              </a:rPr>
              <a:t> </a:t>
            </a:r>
            <a:r>
              <a:rPr kumimoji="0" lang="en-US" sz="2400" b="0" i="0" u="none" strike="noStrike" kern="0" cap="none" spc="0" normalizeH="0" baseline="0" noProof="0" dirty="0" err="1">
                <a:ln>
                  <a:noFill/>
                </a:ln>
                <a:solidFill>
                  <a:srgbClr val="000000"/>
                </a:solidFill>
                <a:effectLst/>
                <a:uLnTx/>
                <a:uFillTx/>
                <a:latin typeface="UTM Avo" panose="02040603050506020204" pitchFamily="18" charset="0"/>
                <a:ea typeface="+mn-ea"/>
                <a:cs typeface="+mn-cs"/>
                <a:sym typeface="Arial"/>
              </a:rPr>
              <a:t>làm</a:t>
            </a:r>
            <a:r>
              <a:rPr kumimoji="0" lang="en-US" sz="2400" b="0" i="0" u="none" strike="noStrike" kern="0" cap="none" spc="0" normalizeH="0" baseline="0" noProof="0" dirty="0">
                <a:ln>
                  <a:noFill/>
                </a:ln>
                <a:solidFill>
                  <a:srgbClr val="000000"/>
                </a:solidFill>
                <a:effectLst/>
                <a:uLnTx/>
                <a:uFillTx/>
                <a:latin typeface="UTM Avo" panose="02040603050506020204" pitchFamily="18" charset="0"/>
                <a:ea typeface="+mn-ea"/>
                <a:cs typeface="+mn-cs"/>
                <a:sym typeface="Arial"/>
              </a:rPr>
              <a:t> </a:t>
            </a:r>
            <a:r>
              <a:rPr kumimoji="0" lang="en-US" sz="2400" b="0" i="0" u="none" strike="noStrike" kern="0" cap="none" spc="0" normalizeH="0" baseline="0" noProof="0" dirty="0" err="1">
                <a:ln>
                  <a:noFill/>
                </a:ln>
                <a:solidFill>
                  <a:srgbClr val="000000"/>
                </a:solidFill>
                <a:effectLst/>
                <a:uLnTx/>
                <a:uFillTx/>
                <a:latin typeface="UTM Avo" panose="02040603050506020204" pitchFamily="18" charset="0"/>
                <a:ea typeface="+mn-ea"/>
                <a:cs typeface="+mn-cs"/>
                <a:sym typeface="Arial"/>
              </a:rPr>
              <a:t>theo</a:t>
            </a:r>
            <a:r>
              <a:rPr kumimoji="0" lang="en-US" sz="2400" b="0" i="0" u="none" strike="noStrike" kern="0" cap="none" spc="0" normalizeH="0" baseline="0" noProof="0" dirty="0">
                <a:ln>
                  <a:noFill/>
                </a:ln>
                <a:solidFill>
                  <a:srgbClr val="000000"/>
                </a:solidFill>
                <a:effectLst/>
                <a:uLnTx/>
                <a:uFillTx/>
                <a:latin typeface="UTM Avo" panose="02040603050506020204" pitchFamily="18" charset="0"/>
                <a:ea typeface="+mn-ea"/>
                <a:cs typeface="+mn-cs"/>
                <a:sym typeface="Arial"/>
              </a:rPr>
              <a:t> ca. </a:t>
            </a:r>
            <a:r>
              <a:rPr kumimoji="0" lang="en-US" sz="2400" b="0" i="0" u="none" strike="noStrike" kern="0" cap="none" spc="0" normalizeH="0" baseline="0" noProof="0" dirty="0" err="1">
                <a:ln>
                  <a:noFill/>
                </a:ln>
                <a:solidFill>
                  <a:srgbClr val="000000"/>
                </a:solidFill>
                <a:effectLst/>
                <a:uLnTx/>
                <a:uFillTx/>
                <a:latin typeface="UTM Avo" panose="02040603050506020204" pitchFamily="18" charset="0"/>
                <a:ea typeface="+mn-ea"/>
                <a:cs typeface="+mn-cs"/>
                <a:sym typeface="Arial"/>
              </a:rPr>
              <a:t>Vì</a:t>
            </a:r>
            <a:r>
              <a:rPr kumimoji="0" lang="en-US" sz="2400" b="0" i="0" u="none" strike="noStrike" kern="0" cap="none" spc="0" normalizeH="0" baseline="0" noProof="0" dirty="0">
                <a:ln>
                  <a:noFill/>
                </a:ln>
                <a:solidFill>
                  <a:srgbClr val="000000"/>
                </a:solidFill>
                <a:effectLst/>
                <a:uLnTx/>
                <a:uFillTx/>
                <a:latin typeface="UTM Avo" panose="02040603050506020204" pitchFamily="18" charset="0"/>
                <a:ea typeface="+mn-ea"/>
                <a:cs typeface="+mn-cs"/>
                <a:sym typeface="Arial"/>
              </a:rPr>
              <a:t> </a:t>
            </a:r>
            <a:r>
              <a:rPr kumimoji="0" lang="en-US" sz="2400" b="0" i="0" u="none" strike="noStrike" kern="0" cap="none" spc="0" normalizeH="0" baseline="0" noProof="0" dirty="0" err="1">
                <a:ln>
                  <a:noFill/>
                </a:ln>
                <a:solidFill>
                  <a:srgbClr val="000000"/>
                </a:solidFill>
                <a:effectLst/>
                <a:uLnTx/>
                <a:uFillTx/>
                <a:latin typeface="UTM Avo" panose="02040603050506020204" pitchFamily="18" charset="0"/>
                <a:ea typeface="+mn-ea"/>
                <a:cs typeface="+mn-cs"/>
                <a:sym typeface="Arial"/>
              </a:rPr>
              <a:t>vậy</a:t>
            </a:r>
            <a:r>
              <a:rPr kumimoji="0" lang="en-US" sz="2400" b="0" i="0" u="none" strike="noStrike" kern="0" cap="none" spc="0" normalizeH="0" baseline="0" noProof="0" dirty="0">
                <a:ln>
                  <a:noFill/>
                </a:ln>
                <a:solidFill>
                  <a:srgbClr val="000000"/>
                </a:solidFill>
                <a:effectLst/>
                <a:uLnTx/>
                <a:uFillTx/>
                <a:latin typeface="UTM Avo" panose="02040603050506020204" pitchFamily="18" charset="0"/>
                <a:ea typeface="+mn-ea"/>
                <a:cs typeface="+mn-cs"/>
                <a:sym typeface="Arial"/>
              </a:rPr>
              <a:t>, </a:t>
            </a:r>
            <a:r>
              <a:rPr kumimoji="0" lang="en-US" sz="2400" b="0" i="0" u="none" strike="noStrike" kern="0" cap="none" spc="0" normalizeH="0" baseline="0" noProof="0" dirty="0" err="1">
                <a:ln>
                  <a:noFill/>
                </a:ln>
                <a:solidFill>
                  <a:srgbClr val="000000"/>
                </a:solidFill>
                <a:effectLst/>
                <a:uLnTx/>
                <a:uFillTx/>
                <a:latin typeface="UTM Avo" panose="02040603050506020204" pitchFamily="18" charset="0"/>
                <a:ea typeface="+mn-ea"/>
                <a:cs typeface="+mn-cs"/>
                <a:sym typeface="Arial"/>
              </a:rPr>
              <a:t>các</a:t>
            </a:r>
            <a:r>
              <a:rPr kumimoji="0" lang="en-US" sz="2400" b="0" i="0" u="none" strike="noStrike" kern="0" cap="none" spc="0" normalizeH="0" baseline="0" noProof="0" dirty="0">
                <a:ln>
                  <a:noFill/>
                </a:ln>
                <a:solidFill>
                  <a:srgbClr val="000000"/>
                </a:solidFill>
                <a:effectLst/>
                <a:uLnTx/>
                <a:uFillTx/>
                <a:latin typeface="UTM Avo" panose="02040603050506020204" pitchFamily="18" charset="0"/>
                <a:ea typeface="+mn-ea"/>
                <a:cs typeface="+mn-cs"/>
                <a:sym typeface="Arial"/>
              </a:rPr>
              <a:t> </a:t>
            </a:r>
            <a:r>
              <a:rPr kumimoji="0" lang="en-US" sz="2400" b="0" i="0" u="none" strike="noStrike" kern="0" cap="none" spc="0" normalizeH="0" baseline="0" noProof="0" dirty="0" err="1">
                <a:ln>
                  <a:noFill/>
                </a:ln>
                <a:solidFill>
                  <a:srgbClr val="000000"/>
                </a:solidFill>
                <a:effectLst/>
                <a:uLnTx/>
                <a:uFillTx/>
                <a:latin typeface="UTM Avo" panose="02040603050506020204" pitchFamily="18" charset="0"/>
                <a:ea typeface="+mn-ea"/>
                <a:cs typeface="+mn-cs"/>
                <a:sym typeface="Arial"/>
              </a:rPr>
              <a:t>công</a:t>
            </a:r>
            <a:r>
              <a:rPr kumimoji="0" lang="en-US" sz="2400" b="0" i="0" u="none" strike="noStrike" kern="0" cap="none" spc="0" normalizeH="0" baseline="0" noProof="0" dirty="0">
                <a:ln>
                  <a:noFill/>
                </a:ln>
                <a:solidFill>
                  <a:srgbClr val="000000"/>
                </a:solidFill>
                <a:effectLst/>
                <a:uLnTx/>
                <a:uFillTx/>
                <a:latin typeface="UTM Avo" panose="02040603050506020204" pitchFamily="18" charset="0"/>
                <a:ea typeface="+mn-ea"/>
                <a:cs typeface="+mn-cs"/>
                <a:sym typeface="Arial"/>
              </a:rPr>
              <a:t> </a:t>
            </a:r>
            <a:r>
              <a:rPr kumimoji="0" lang="en-US" sz="2400" b="0" i="0" u="none" strike="noStrike" kern="0" cap="none" spc="0" normalizeH="0" baseline="0" noProof="0" dirty="0" err="1">
                <a:ln>
                  <a:noFill/>
                </a:ln>
                <a:solidFill>
                  <a:srgbClr val="000000"/>
                </a:solidFill>
                <a:effectLst/>
                <a:uLnTx/>
                <a:uFillTx/>
                <a:latin typeface="UTM Avo" panose="02040603050506020204" pitchFamily="18" charset="0"/>
                <a:ea typeface="+mn-ea"/>
                <a:cs typeface="+mn-cs"/>
                <a:sym typeface="Arial"/>
              </a:rPr>
              <a:t>việc</a:t>
            </a:r>
            <a:r>
              <a:rPr kumimoji="0" lang="en-US" sz="2400" b="0" i="0" u="none" strike="noStrike" kern="0" cap="none" spc="0" normalizeH="0" baseline="0" noProof="0" dirty="0">
                <a:ln>
                  <a:noFill/>
                </a:ln>
                <a:solidFill>
                  <a:srgbClr val="000000"/>
                </a:solidFill>
                <a:effectLst/>
                <a:uLnTx/>
                <a:uFillTx/>
                <a:latin typeface="UTM Avo" panose="02040603050506020204" pitchFamily="18" charset="0"/>
                <a:ea typeface="+mn-ea"/>
                <a:cs typeface="+mn-cs"/>
                <a:sym typeface="Arial"/>
              </a:rPr>
              <a:t> </a:t>
            </a:r>
            <a:r>
              <a:rPr kumimoji="0" lang="en-US" sz="2400" b="0" i="0" u="none" strike="noStrike" kern="0" cap="none" spc="0" normalizeH="0" baseline="0" noProof="0" dirty="0" err="1">
                <a:ln>
                  <a:noFill/>
                </a:ln>
                <a:solidFill>
                  <a:srgbClr val="000000"/>
                </a:solidFill>
                <a:effectLst/>
                <a:uLnTx/>
                <a:uFillTx/>
                <a:latin typeface="UTM Avo" panose="02040603050506020204" pitchFamily="18" charset="0"/>
                <a:ea typeface="+mn-ea"/>
                <a:cs typeface="+mn-cs"/>
                <a:sym typeface="Arial"/>
              </a:rPr>
              <a:t>và</a:t>
            </a:r>
            <a:r>
              <a:rPr kumimoji="0" lang="en-US" sz="2400" b="0" i="0" u="none" strike="noStrike" kern="0" cap="none" spc="0" normalizeH="0" baseline="0" noProof="0" dirty="0">
                <a:ln>
                  <a:noFill/>
                </a:ln>
                <a:solidFill>
                  <a:srgbClr val="000000"/>
                </a:solidFill>
                <a:effectLst/>
                <a:uLnTx/>
                <a:uFillTx/>
                <a:latin typeface="UTM Avo" panose="02040603050506020204" pitchFamily="18" charset="0"/>
                <a:ea typeface="+mn-ea"/>
                <a:cs typeface="+mn-cs"/>
                <a:sym typeface="Arial"/>
              </a:rPr>
              <a:t> </a:t>
            </a:r>
            <a:r>
              <a:rPr kumimoji="0" lang="en-US" sz="2400" b="0" i="0" u="none" strike="noStrike" kern="0" cap="none" spc="0" normalizeH="0" baseline="0" noProof="0" dirty="0" err="1">
                <a:ln>
                  <a:noFill/>
                </a:ln>
                <a:solidFill>
                  <a:srgbClr val="000000"/>
                </a:solidFill>
                <a:effectLst/>
                <a:uLnTx/>
                <a:uFillTx/>
                <a:latin typeface="UTM Avo" panose="02040603050506020204" pitchFamily="18" charset="0"/>
                <a:ea typeface="+mn-ea"/>
                <a:cs typeface="+mn-cs"/>
                <a:sym typeface="Arial"/>
              </a:rPr>
              <a:t>lịch</a:t>
            </a:r>
            <a:r>
              <a:rPr kumimoji="0" lang="en-US" sz="2400" b="0" i="0" u="none" strike="noStrike" kern="0" cap="none" spc="0" normalizeH="0" baseline="0" noProof="0" dirty="0">
                <a:ln>
                  <a:noFill/>
                </a:ln>
                <a:solidFill>
                  <a:srgbClr val="000000"/>
                </a:solidFill>
                <a:effectLst/>
                <a:uLnTx/>
                <a:uFillTx/>
                <a:latin typeface="UTM Avo" panose="02040603050506020204" pitchFamily="18" charset="0"/>
                <a:ea typeface="+mn-ea"/>
                <a:cs typeface="+mn-cs"/>
                <a:sym typeface="Arial"/>
              </a:rPr>
              <a:t> </a:t>
            </a:r>
            <a:r>
              <a:rPr kumimoji="0" lang="en-US" sz="2400" b="0" i="0" u="none" strike="noStrike" kern="0" cap="none" spc="0" normalizeH="0" baseline="0" noProof="0" dirty="0" err="1">
                <a:ln>
                  <a:noFill/>
                </a:ln>
                <a:solidFill>
                  <a:srgbClr val="000000"/>
                </a:solidFill>
                <a:effectLst/>
                <a:uLnTx/>
                <a:uFillTx/>
                <a:latin typeface="UTM Avo" panose="02040603050506020204" pitchFamily="18" charset="0"/>
                <a:ea typeface="+mn-ea"/>
                <a:cs typeface="+mn-cs"/>
                <a:sym typeface="Arial"/>
              </a:rPr>
              <a:t>sinh</a:t>
            </a:r>
            <a:r>
              <a:rPr kumimoji="0" lang="en-US" sz="2400" b="0" i="0" u="none" strike="noStrike" kern="0" cap="none" spc="0" normalizeH="0" baseline="0" noProof="0" dirty="0">
                <a:ln>
                  <a:noFill/>
                </a:ln>
                <a:solidFill>
                  <a:srgbClr val="000000"/>
                </a:solidFill>
                <a:effectLst/>
                <a:uLnTx/>
                <a:uFillTx/>
                <a:latin typeface="UTM Avo" panose="02040603050506020204" pitchFamily="18" charset="0"/>
                <a:ea typeface="+mn-ea"/>
                <a:cs typeface="+mn-cs"/>
                <a:sym typeface="Arial"/>
              </a:rPr>
              <a:t> </a:t>
            </a:r>
            <a:r>
              <a:rPr kumimoji="0" lang="en-US" sz="2400" b="0" i="0" u="none" strike="noStrike" kern="0" cap="none" spc="0" normalizeH="0" baseline="0" noProof="0" dirty="0" err="1">
                <a:ln>
                  <a:noFill/>
                </a:ln>
                <a:solidFill>
                  <a:srgbClr val="000000"/>
                </a:solidFill>
                <a:effectLst/>
                <a:uLnTx/>
                <a:uFillTx/>
                <a:latin typeface="UTM Avo" panose="02040603050506020204" pitchFamily="18" charset="0"/>
                <a:ea typeface="+mn-ea"/>
                <a:cs typeface="+mn-cs"/>
                <a:sym typeface="Arial"/>
              </a:rPr>
              <a:t>hoạt</a:t>
            </a:r>
            <a:r>
              <a:rPr kumimoji="0" lang="en-US" sz="2400" b="0" i="0" u="none" strike="noStrike" kern="0" cap="none" spc="0" normalizeH="0" baseline="0" noProof="0" dirty="0">
                <a:ln>
                  <a:noFill/>
                </a:ln>
                <a:solidFill>
                  <a:srgbClr val="000000"/>
                </a:solidFill>
                <a:effectLst/>
                <a:uLnTx/>
                <a:uFillTx/>
                <a:latin typeface="UTM Avo" panose="02040603050506020204" pitchFamily="18" charset="0"/>
                <a:ea typeface="+mn-ea"/>
                <a:cs typeface="+mn-cs"/>
                <a:sym typeface="Arial"/>
              </a:rPr>
              <a:t> </a:t>
            </a:r>
            <a:r>
              <a:rPr kumimoji="0" lang="en-US" sz="2400" b="0" i="0" u="none" strike="noStrike" kern="0" cap="none" spc="0" normalizeH="0" baseline="0" noProof="0" dirty="0" err="1">
                <a:ln>
                  <a:noFill/>
                </a:ln>
                <a:solidFill>
                  <a:srgbClr val="000000"/>
                </a:solidFill>
                <a:effectLst/>
                <a:uLnTx/>
                <a:uFillTx/>
                <a:latin typeface="UTM Avo" panose="02040603050506020204" pitchFamily="18" charset="0"/>
                <a:ea typeface="+mn-ea"/>
                <a:cs typeface="+mn-cs"/>
                <a:sym typeface="Arial"/>
              </a:rPr>
              <a:t>trong</a:t>
            </a:r>
            <a:r>
              <a:rPr kumimoji="0" lang="en-US" sz="2400" b="0" i="0" u="none" strike="noStrike" kern="0" cap="none" spc="0" normalizeH="0" baseline="0" noProof="0" dirty="0">
                <a:ln>
                  <a:noFill/>
                </a:ln>
                <a:solidFill>
                  <a:srgbClr val="000000"/>
                </a:solidFill>
                <a:effectLst/>
                <a:uLnTx/>
                <a:uFillTx/>
                <a:latin typeface="UTM Avo" panose="02040603050506020204" pitchFamily="18" charset="0"/>
                <a:ea typeface="+mn-ea"/>
                <a:cs typeface="+mn-cs"/>
                <a:sym typeface="Arial"/>
              </a:rPr>
              <a:t> </a:t>
            </a:r>
            <a:r>
              <a:rPr kumimoji="0" lang="en-US" sz="2400" b="0" i="0" u="none" strike="noStrike" kern="0" cap="none" spc="0" normalizeH="0" baseline="0" noProof="0" dirty="0" err="1">
                <a:ln>
                  <a:noFill/>
                </a:ln>
                <a:solidFill>
                  <a:srgbClr val="000000"/>
                </a:solidFill>
                <a:effectLst/>
                <a:uLnTx/>
                <a:uFillTx/>
                <a:latin typeface="UTM Avo" panose="02040603050506020204" pitchFamily="18" charset="0"/>
                <a:ea typeface="+mn-ea"/>
                <a:cs typeface="+mn-cs"/>
                <a:sym typeface="Arial"/>
              </a:rPr>
              <a:t>gia</a:t>
            </a:r>
            <a:r>
              <a:rPr kumimoji="0" lang="en-US" sz="2400" b="0" i="0" u="none" strike="noStrike" kern="0" cap="none" spc="0" normalizeH="0" baseline="0" noProof="0" dirty="0">
                <a:ln>
                  <a:noFill/>
                </a:ln>
                <a:solidFill>
                  <a:srgbClr val="000000"/>
                </a:solidFill>
                <a:effectLst/>
                <a:uLnTx/>
                <a:uFillTx/>
                <a:latin typeface="UTM Avo" panose="02040603050506020204" pitchFamily="18" charset="0"/>
                <a:ea typeface="+mn-ea"/>
                <a:cs typeface="+mn-cs"/>
                <a:sym typeface="Arial"/>
              </a:rPr>
              <a:t> </a:t>
            </a:r>
            <a:r>
              <a:rPr kumimoji="0" lang="en-US" sz="2400" b="0" i="0" u="none" strike="noStrike" kern="0" cap="none" spc="0" normalizeH="0" baseline="0" noProof="0" dirty="0" err="1">
                <a:ln>
                  <a:noFill/>
                </a:ln>
                <a:solidFill>
                  <a:srgbClr val="000000"/>
                </a:solidFill>
                <a:effectLst/>
                <a:uLnTx/>
                <a:uFillTx/>
                <a:latin typeface="UTM Avo" panose="02040603050506020204" pitchFamily="18" charset="0"/>
                <a:ea typeface="+mn-ea"/>
                <a:cs typeface="+mn-cs"/>
                <a:sym typeface="Arial"/>
              </a:rPr>
              <a:t>đình</a:t>
            </a:r>
            <a:r>
              <a:rPr kumimoji="0" lang="en-US" sz="2400" b="0" i="0" u="none" strike="noStrike" kern="0" cap="none" spc="0" normalizeH="0" baseline="0" noProof="0" dirty="0">
                <a:ln>
                  <a:noFill/>
                </a:ln>
                <a:solidFill>
                  <a:srgbClr val="000000"/>
                </a:solidFill>
                <a:effectLst/>
                <a:uLnTx/>
                <a:uFillTx/>
                <a:latin typeface="UTM Avo" panose="02040603050506020204" pitchFamily="18" charset="0"/>
                <a:ea typeface="+mn-ea"/>
                <a:cs typeface="+mn-cs"/>
                <a:sym typeface="Arial"/>
              </a:rPr>
              <a:t> </a:t>
            </a:r>
            <a:r>
              <a:rPr kumimoji="0" lang="en-US" sz="2400" b="0" i="0" u="none" strike="noStrike" kern="0" cap="none" spc="0" normalizeH="0" baseline="0" noProof="0" dirty="0" err="1">
                <a:ln>
                  <a:noFill/>
                </a:ln>
                <a:solidFill>
                  <a:srgbClr val="000000"/>
                </a:solidFill>
                <a:effectLst/>
                <a:uLnTx/>
                <a:uFillTx/>
                <a:latin typeface="UTM Avo" panose="02040603050506020204" pitchFamily="18" charset="0"/>
                <a:ea typeface="+mn-ea"/>
                <a:cs typeface="+mn-cs"/>
                <a:sym typeface="Arial"/>
              </a:rPr>
              <a:t>bị</a:t>
            </a:r>
            <a:r>
              <a:rPr kumimoji="0" lang="en-US" sz="2400" b="0" i="0" u="none" strike="noStrike" kern="0" cap="none" spc="0" normalizeH="0" baseline="0" noProof="0" dirty="0">
                <a:ln>
                  <a:noFill/>
                </a:ln>
                <a:solidFill>
                  <a:srgbClr val="000000"/>
                </a:solidFill>
                <a:effectLst/>
                <a:uLnTx/>
                <a:uFillTx/>
                <a:latin typeface="UTM Avo" panose="02040603050506020204" pitchFamily="18" charset="0"/>
                <a:ea typeface="+mn-ea"/>
                <a:cs typeface="+mn-cs"/>
                <a:sym typeface="Arial"/>
              </a:rPr>
              <a:t> </a:t>
            </a:r>
            <a:r>
              <a:rPr kumimoji="0" lang="en-US" sz="2400" b="0" i="0" u="none" strike="noStrike" kern="0" cap="none" spc="0" normalizeH="0" baseline="0" noProof="0" dirty="0" err="1">
                <a:ln>
                  <a:noFill/>
                </a:ln>
                <a:solidFill>
                  <a:srgbClr val="000000"/>
                </a:solidFill>
                <a:effectLst/>
                <a:uLnTx/>
                <a:uFillTx/>
                <a:latin typeface="UTM Avo" panose="02040603050506020204" pitchFamily="18" charset="0"/>
                <a:ea typeface="+mn-ea"/>
                <a:cs typeface="+mn-cs"/>
                <a:sym typeface="Arial"/>
              </a:rPr>
              <a:t>xáo</a:t>
            </a:r>
            <a:r>
              <a:rPr kumimoji="0" lang="en-US" sz="2400" b="0" i="0" u="none" strike="noStrike" kern="0" cap="none" spc="0" normalizeH="0" baseline="0" noProof="0" dirty="0">
                <a:ln>
                  <a:noFill/>
                </a:ln>
                <a:solidFill>
                  <a:srgbClr val="000000"/>
                </a:solidFill>
                <a:effectLst/>
                <a:uLnTx/>
                <a:uFillTx/>
                <a:latin typeface="UTM Avo" panose="02040603050506020204" pitchFamily="18" charset="0"/>
                <a:ea typeface="+mn-ea"/>
                <a:cs typeface="+mn-cs"/>
                <a:sym typeface="Arial"/>
              </a:rPr>
              <a:t> </a:t>
            </a:r>
            <a:r>
              <a:rPr kumimoji="0" lang="en-US" sz="2400" b="0" i="0" u="none" strike="noStrike" kern="0" cap="none" spc="0" normalizeH="0" baseline="0" noProof="0" dirty="0" err="1">
                <a:ln>
                  <a:noFill/>
                </a:ln>
                <a:solidFill>
                  <a:srgbClr val="000000"/>
                </a:solidFill>
                <a:effectLst/>
                <a:uLnTx/>
                <a:uFillTx/>
                <a:latin typeface="UTM Avo" panose="02040603050506020204" pitchFamily="18" charset="0"/>
                <a:ea typeface="+mn-ea"/>
                <a:cs typeface="+mn-cs"/>
                <a:sym typeface="Arial"/>
              </a:rPr>
              <a:t>trộn</a:t>
            </a:r>
            <a:r>
              <a:rPr kumimoji="0" lang="en-US" sz="2400" b="0" i="0" u="none" strike="noStrike" kern="0" cap="none" spc="0" normalizeH="0" baseline="0" noProof="0" dirty="0">
                <a:ln>
                  <a:noFill/>
                </a:ln>
                <a:solidFill>
                  <a:srgbClr val="000000"/>
                </a:solidFill>
                <a:effectLst/>
                <a:uLnTx/>
                <a:uFillTx/>
                <a:latin typeface="UTM Avo" panose="02040603050506020204" pitchFamily="18" charset="0"/>
                <a:ea typeface="+mn-ea"/>
                <a:cs typeface="+mn-cs"/>
                <a:sym typeface="Arial"/>
              </a:rPr>
              <a:t>. Ban </a:t>
            </a:r>
            <a:r>
              <a:rPr kumimoji="0" lang="en-US" sz="2400" b="0" i="0" u="none" strike="noStrike" kern="0" cap="none" spc="0" normalizeH="0" baseline="0" noProof="0" dirty="0" err="1">
                <a:ln>
                  <a:noFill/>
                </a:ln>
                <a:solidFill>
                  <a:srgbClr val="000000"/>
                </a:solidFill>
                <a:effectLst/>
                <a:uLnTx/>
                <a:uFillTx/>
                <a:latin typeface="UTM Avo" panose="02040603050506020204" pitchFamily="18" charset="0"/>
                <a:ea typeface="+mn-ea"/>
                <a:cs typeface="+mn-cs"/>
                <a:sym typeface="Arial"/>
              </a:rPr>
              <a:t>đầu</a:t>
            </a:r>
            <a:r>
              <a:rPr kumimoji="0" lang="en-US" sz="2400" b="0" i="0" u="none" strike="noStrike" kern="0" cap="none" spc="0" normalizeH="0" baseline="0" noProof="0" dirty="0">
                <a:ln>
                  <a:noFill/>
                </a:ln>
                <a:solidFill>
                  <a:srgbClr val="000000"/>
                </a:solidFill>
                <a:effectLst/>
                <a:uLnTx/>
                <a:uFillTx/>
                <a:latin typeface="UTM Avo" panose="02040603050506020204" pitchFamily="18" charset="0"/>
                <a:ea typeface="+mn-ea"/>
                <a:cs typeface="+mn-cs"/>
                <a:sym typeface="Arial"/>
              </a:rPr>
              <a:t>, </a:t>
            </a:r>
            <a:r>
              <a:rPr kumimoji="0" lang="en-US" sz="2400" b="0" i="0" u="none" strike="noStrike" kern="0" cap="none" spc="0" normalizeH="0" baseline="0" noProof="0" dirty="0" err="1">
                <a:ln>
                  <a:noFill/>
                </a:ln>
                <a:solidFill>
                  <a:srgbClr val="000000"/>
                </a:solidFill>
                <a:effectLst/>
                <a:uLnTx/>
                <a:uFillTx/>
                <a:latin typeface="UTM Avo" panose="02040603050506020204" pitchFamily="18" charset="0"/>
                <a:ea typeface="+mn-ea"/>
                <a:cs typeface="+mn-cs"/>
                <a:sym typeface="Arial"/>
              </a:rPr>
              <a:t>cả</a:t>
            </a:r>
            <a:r>
              <a:rPr kumimoji="0" lang="en-US" sz="2400" b="0" i="0" u="none" strike="noStrike" kern="0" cap="none" spc="0" normalizeH="0" baseline="0" noProof="0" dirty="0">
                <a:ln>
                  <a:noFill/>
                </a:ln>
                <a:solidFill>
                  <a:srgbClr val="000000"/>
                </a:solidFill>
                <a:effectLst/>
                <a:uLnTx/>
                <a:uFillTx/>
                <a:latin typeface="UTM Avo" panose="02040603050506020204" pitchFamily="18" charset="0"/>
                <a:ea typeface="+mn-ea"/>
                <a:cs typeface="+mn-cs"/>
                <a:sym typeface="Arial"/>
              </a:rPr>
              <a:t> </a:t>
            </a:r>
            <a:r>
              <a:rPr kumimoji="0" lang="en-US" sz="2400" b="0" i="0" u="none" strike="noStrike" kern="0" cap="none" spc="0" normalizeH="0" baseline="0" noProof="0" dirty="0" err="1">
                <a:ln>
                  <a:noFill/>
                </a:ln>
                <a:solidFill>
                  <a:srgbClr val="000000"/>
                </a:solidFill>
                <a:effectLst/>
                <a:uLnTx/>
                <a:uFillTx/>
                <a:latin typeface="UTM Avo" panose="02040603050506020204" pitchFamily="18" charset="0"/>
                <a:ea typeface="+mn-ea"/>
                <a:cs typeface="+mn-cs"/>
                <a:sym typeface="Arial"/>
              </a:rPr>
              <a:t>bố</a:t>
            </a:r>
            <a:r>
              <a:rPr kumimoji="0" lang="en-US" sz="2400" b="0" i="0" u="none" strike="noStrike" kern="0" cap="none" spc="0" normalizeH="0" baseline="0" noProof="0" dirty="0">
                <a:ln>
                  <a:noFill/>
                </a:ln>
                <a:solidFill>
                  <a:srgbClr val="000000"/>
                </a:solidFill>
                <a:effectLst/>
                <a:uLnTx/>
                <a:uFillTx/>
                <a:latin typeface="UTM Avo" panose="02040603050506020204" pitchFamily="18" charset="0"/>
                <a:ea typeface="+mn-ea"/>
                <a:cs typeface="+mn-cs"/>
                <a:sym typeface="Arial"/>
              </a:rPr>
              <a:t> </a:t>
            </a:r>
            <a:r>
              <a:rPr kumimoji="0" lang="en-US" sz="2400" b="0" i="0" u="none" strike="noStrike" kern="0" cap="none" spc="0" normalizeH="0" baseline="0" noProof="0" dirty="0" err="1">
                <a:ln>
                  <a:noFill/>
                </a:ln>
                <a:solidFill>
                  <a:srgbClr val="000000"/>
                </a:solidFill>
                <a:effectLst/>
                <a:uLnTx/>
                <a:uFillTx/>
                <a:latin typeface="UTM Avo" panose="02040603050506020204" pitchFamily="18" charset="0"/>
                <a:ea typeface="+mn-ea"/>
                <a:cs typeface="+mn-cs"/>
                <a:sym typeface="Arial"/>
              </a:rPr>
              <a:t>mẹ</a:t>
            </a:r>
            <a:r>
              <a:rPr kumimoji="0" lang="en-US" sz="2400" b="0" i="0" u="none" strike="noStrike" kern="0" cap="none" spc="0" normalizeH="0" baseline="0" noProof="0" dirty="0">
                <a:ln>
                  <a:noFill/>
                </a:ln>
                <a:solidFill>
                  <a:srgbClr val="000000"/>
                </a:solidFill>
                <a:effectLst/>
                <a:uLnTx/>
                <a:uFillTx/>
                <a:latin typeface="UTM Avo" panose="02040603050506020204" pitchFamily="18" charset="0"/>
                <a:ea typeface="+mn-ea"/>
                <a:cs typeface="+mn-cs"/>
                <a:sym typeface="Arial"/>
              </a:rPr>
              <a:t> </a:t>
            </a:r>
            <a:r>
              <a:rPr kumimoji="0" lang="en-US" sz="2400" b="0" i="0" u="none" strike="noStrike" kern="0" cap="none" spc="0" normalizeH="0" baseline="0" noProof="0" dirty="0" err="1">
                <a:ln>
                  <a:noFill/>
                </a:ln>
                <a:solidFill>
                  <a:srgbClr val="000000"/>
                </a:solidFill>
                <a:effectLst/>
                <a:uLnTx/>
                <a:uFillTx/>
                <a:latin typeface="UTM Avo" panose="02040603050506020204" pitchFamily="18" charset="0"/>
                <a:ea typeface="+mn-ea"/>
                <a:cs typeface="+mn-cs"/>
                <a:sym typeface="Arial"/>
              </a:rPr>
              <a:t>và</a:t>
            </a:r>
            <a:r>
              <a:rPr kumimoji="0" lang="en-US" sz="2400" b="0" i="0" u="none" strike="noStrike" kern="0" cap="none" spc="0" normalizeH="0" baseline="0" noProof="0" dirty="0">
                <a:ln>
                  <a:noFill/>
                </a:ln>
                <a:solidFill>
                  <a:srgbClr val="000000"/>
                </a:solidFill>
                <a:effectLst/>
                <a:uLnTx/>
                <a:uFillTx/>
                <a:latin typeface="UTM Avo" panose="02040603050506020204" pitchFamily="18" charset="0"/>
                <a:ea typeface="+mn-ea"/>
                <a:cs typeface="+mn-cs"/>
                <a:sym typeface="Arial"/>
              </a:rPr>
              <a:t> </a:t>
            </a:r>
            <a:r>
              <a:rPr kumimoji="0" lang="en-US" sz="2400" b="0" i="0" u="none" strike="noStrike" kern="0" cap="none" spc="0" normalizeH="0" baseline="0" noProof="0" dirty="0" err="1">
                <a:ln>
                  <a:noFill/>
                </a:ln>
                <a:solidFill>
                  <a:srgbClr val="000000"/>
                </a:solidFill>
                <a:effectLst/>
                <a:uLnTx/>
                <a:uFillTx/>
                <a:latin typeface="UTM Avo" panose="02040603050506020204" pitchFamily="18" charset="0"/>
                <a:ea typeface="+mn-ea"/>
                <a:cs typeface="+mn-cs"/>
                <a:sym typeface="Arial"/>
              </a:rPr>
              <a:t>hai</a:t>
            </a:r>
            <a:r>
              <a:rPr kumimoji="0" lang="en-US" sz="2400" b="0" i="0" u="none" strike="noStrike" kern="0" cap="none" spc="0" normalizeH="0" baseline="0" noProof="0" dirty="0">
                <a:ln>
                  <a:noFill/>
                </a:ln>
                <a:solidFill>
                  <a:srgbClr val="000000"/>
                </a:solidFill>
                <a:effectLst/>
                <a:uLnTx/>
                <a:uFillTx/>
                <a:latin typeface="UTM Avo" panose="02040603050506020204" pitchFamily="18" charset="0"/>
                <a:ea typeface="+mn-ea"/>
                <a:cs typeface="+mn-cs"/>
                <a:sym typeface="Arial"/>
              </a:rPr>
              <a:t> </a:t>
            </a:r>
            <a:r>
              <a:rPr kumimoji="0" lang="en-US" sz="2400" b="0" i="0" u="none" strike="noStrike" kern="0" cap="none" spc="0" normalizeH="0" baseline="0" noProof="0" dirty="0" err="1">
                <a:ln>
                  <a:noFill/>
                </a:ln>
                <a:solidFill>
                  <a:srgbClr val="000000"/>
                </a:solidFill>
                <a:effectLst/>
                <a:uLnTx/>
                <a:uFillTx/>
                <a:latin typeface="UTM Avo" panose="02040603050506020204" pitchFamily="18" charset="0"/>
                <a:ea typeface="+mn-ea"/>
                <a:cs typeface="+mn-cs"/>
                <a:sym typeface="Arial"/>
              </a:rPr>
              <a:t>chị</a:t>
            </a:r>
            <a:r>
              <a:rPr kumimoji="0" lang="en-US" sz="2400" b="0" i="0" u="none" strike="noStrike" kern="0" cap="none" spc="0" normalizeH="0" baseline="0" noProof="0" dirty="0">
                <a:ln>
                  <a:noFill/>
                </a:ln>
                <a:solidFill>
                  <a:srgbClr val="000000"/>
                </a:solidFill>
                <a:effectLst/>
                <a:uLnTx/>
                <a:uFillTx/>
                <a:latin typeface="UTM Avo" panose="02040603050506020204" pitchFamily="18" charset="0"/>
                <a:ea typeface="+mn-ea"/>
                <a:cs typeface="+mn-cs"/>
                <a:sym typeface="Arial"/>
              </a:rPr>
              <a:t> </a:t>
            </a:r>
            <a:r>
              <a:rPr kumimoji="0" lang="en-US" sz="2400" b="0" i="0" u="none" strike="noStrike" kern="0" cap="none" spc="0" normalizeH="0" baseline="0" noProof="0" dirty="0" err="1">
                <a:ln>
                  <a:noFill/>
                </a:ln>
                <a:solidFill>
                  <a:srgbClr val="000000"/>
                </a:solidFill>
                <a:effectLst/>
                <a:uLnTx/>
                <a:uFillTx/>
                <a:latin typeface="UTM Avo" panose="02040603050506020204" pitchFamily="18" charset="0"/>
                <a:ea typeface="+mn-ea"/>
                <a:cs typeface="+mn-cs"/>
                <a:sym typeface="Arial"/>
              </a:rPr>
              <a:t>em</a:t>
            </a:r>
            <a:r>
              <a:rPr kumimoji="0" lang="en-US" sz="2400" b="0" i="0" u="none" strike="noStrike" kern="0" cap="none" spc="0" normalizeH="0" baseline="0" noProof="0" dirty="0">
                <a:ln>
                  <a:noFill/>
                </a:ln>
                <a:solidFill>
                  <a:srgbClr val="000000"/>
                </a:solidFill>
                <a:effectLst/>
                <a:uLnTx/>
                <a:uFillTx/>
                <a:latin typeface="UTM Avo" panose="02040603050506020204" pitchFamily="18" charset="0"/>
                <a:ea typeface="+mn-ea"/>
                <a:cs typeface="+mn-cs"/>
                <a:sym typeface="Arial"/>
              </a:rPr>
              <a:t> H </a:t>
            </a:r>
            <a:r>
              <a:rPr kumimoji="0" lang="en-US" sz="2400" b="0" i="0" u="none" strike="noStrike" kern="0" cap="none" spc="0" normalizeH="0" baseline="0" noProof="0" dirty="0" err="1">
                <a:ln>
                  <a:noFill/>
                </a:ln>
                <a:solidFill>
                  <a:srgbClr val="000000"/>
                </a:solidFill>
                <a:effectLst/>
                <a:uLnTx/>
                <a:uFillTx/>
                <a:latin typeface="UTM Avo" panose="02040603050506020204" pitchFamily="18" charset="0"/>
                <a:ea typeface="+mn-ea"/>
                <a:cs typeface="+mn-cs"/>
                <a:sym typeface="Arial"/>
              </a:rPr>
              <a:t>đều</a:t>
            </a:r>
            <a:r>
              <a:rPr kumimoji="0" lang="en-US" sz="2400" b="0" i="0" u="none" strike="noStrike" kern="0" cap="none" spc="0" normalizeH="0" baseline="0" noProof="0" dirty="0">
                <a:ln>
                  <a:noFill/>
                </a:ln>
                <a:solidFill>
                  <a:srgbClr val="000000"/>
                </a:solidFill>
                <a:effectLst/>
                <a:uLnTx/>
                <a:uFillTx/>
                <a:latin typeface="UTM Avo" panose="02040603050506020204" pitchFamily="18" charset="0"/>
                <a:ea typeface="+mn-ea"/>
                <a:cs typeface="+mn-cs"/>
                <a:sym typeface="Arial"/>
              </a:rPr>
              <a:t> </a:t>
            </a:r>
            <a:r>
              <a:rPr kumimoji="0" lang="en-US" sz="2400" b="0" i="0" u="none" strike="noStrike" kern="0" cap="none" spc="0" normalizeH="0" baseline="0" noProof="0" dirty="0" err="1">
                <a:ln>
                  <a:noFill/>
                </a:ln>
                <a:solidFill>
                  <a:srgbClr val="000000"/>
                </a:solidFill>
                <a:effectLst/>
                <a:uLnTx/>
                <a:uFillTx/>
                <a:latin typeface="UTM Avo" panose="02040603050506020204" pitchFamily="18" charset="0"/>
                <a:ea typeface="+mn-ea"/>
                <a:cs typeface="+mn-cs"/>
                <a:sym typeface="Arial"/>
              </a:rPr>
              <a:t>rất</a:t>
            </a:r>
            <a:r>
              <a:rPr kumimoji="0" lang="en-US" sz="2400" b="0" i="0" u="none" strike="noStrike" kern="0" cap="none" spc="0" normalizeH="0" baseline="0" noProof="0" dirty="0">
                <a:ln>
                  <a:noFill/>
                </a:ln>
                <a:solidFill>
                  <a:srgbClr val="000000"/>
                </a:solidFill>
                <a:effectLst/>
                <a:uLnTx/>
                <a:uFillTx/>
                <a:latin typeface="UTM Avo" panose="02040603050506020204" pitchFamily="18" charset="0"/>
                <a:ea typeface="+mn-ea"/>
                <a:cs typeface="+mn-cs"/>
                <a:sym typeface="Arial"/>
              </a:rPr>
              <a:t> </a:t>
            </a:r>
            <a:r>
              <a:rPr kumimoji="0" lang="en-US" sz="2400" b="0" i="0" u="none" strike="noStrike" kern="0" cap="none" spc="0" normalizeH="0" baseline="0" noProof="0" dirty="0" err="1">
                <a:ln>
                  <a:noFill/>
                </a:ln>
                <a:solidFill>
                  <a:srgbClr val="000000"/>
                </a:solidFill>
                <a:effectLst/>
                <a:uLnTx/>
                <a:uFillTx/>
                <a:latin typeface="UTM Avo" panose="02040603050506020204" pitchFamily="18" charset="0"/>
                <a:ea typeface="+mn-ea"/>
                <a:cs typeface="+mn-cs"/>
                <a:sym typeface="Arial"/>
              </a:rPr>
              <a:t>lúng</a:t>
            </a:r>
            <a:r>
              <a:rPr kumimoji="0" lang="en-US" sz="2400" b="0" i="0" u="none" strike="noStrike" kern="0" cap="none" spc="0" normalizeH="0" baseline="0" noProof="0" dirty="0">
                <a:ln>
                  <a:noFill/>
                </a:ln>
                <a:solidFill>
                  <a:srgbClr val="000000"/>
                </a:solidFill>
                <a:effectLst/>
                <a:uLnTx/>
                <a:uFillTx/>
                <a:latin typeface="UTM Avo" panose="02040603050506020204" pitchFamily="18" charset="0"/>
                <a:ea typeface="+mn-ea"/>
                <a:cs typeface="+mn-cs"/>
                <a:sym typeface="Arial"/>
              </a:rPr>
              <a:t> </a:t>
            </a:r>
            <a:r>
              <a:rPr kumimoji="0" lang="en-US" sz="2400" b="0" i="0" u="none" strike="noStrike" kern="0" cap="none" spc="0" normalizeH="0" baseline="0" noProof="0" dirty="0" err="1">
                <a:ln>
                  <a:noFill/>
                </a:ln>
                <a:solidFill>
                  <a:srgbClr val="000000"/>
                </a:solidFill>
                <a:effectLst/>
                <a:uLnTx/>
                <a:uFillTx/>
                <a:latin typeface="UTM Avo" panose="02040603050506020204" pitchFamily="18" charset="0"/>
                <a:ea typeface="+mn-ea"/>
                <a:cs typeface="+mn-cs"/>
                <a:sym typeface="Arial"/>
              </a:rPr>
              <a:t>túng</a:t>
            </a:r>
            <a:r>
              <a:rPr kumimoji="0" lang="en-US" sz="2400" b="0" i="0" u="none" strike="noStrike" kern="0" cap="none" spc="0" normalizeH="0" baseline="0" noProof="0" dirty="0">
                <a:ln>
                  <a:noFill/>
                </a:ln>
                <a:solidFill>
                  <a:srgbClr val="000000"/>
                </a:solidFill>
                <a:effectLst/>
                <a:uLnTx/>
                <a:uFillTx/>
                <a:latin typeface="UTM Avo" panose="02040603050506020204" pitchFamily="18" charset="0"/>
                <a:ea typeface="+mn-ea"/>
                <a:cs typeface="+mn-cs"/>
                <a:sym typeface="Arial"/>
              </a:rPr>
              <a:t>. Sau </a:t>
            </a:r>
            <a:r>
              <a:rPr kumimoji="0" lang="en-US" sz="2400" b="0" i="0" u="none" strike="noStrike" kern="0" cap="none" spc="0" normalizeH="0" baseline="0" noProof="0" dirty="0" err="1">
                <a:ln>
                  <a:noFill/>
                </a:ln>
                <a:solidFill>
                  <a:srgbClr val="000000"/>
                </a:solidFill>
                <a:effectLst/>
                <a:uLnTx/>
                <a:uFillTx/>
                <a:latin typeface="UTM Avo" panose="02040603050506020204" pitchFamily="18" charset="0"/>
                <a:ea typeface="+mn-ea"/>
                <a:cs typeface="+mn-cs"/>
                <a:sym typeface="Arial"/>
              </a:rPr>
              <a:t>khi</a:t>
            </a:r>
            <a:r>
              <a:rPr kumimoji="0" lang="en-US" sz="2400" b="0" i="0" u="none" strike="noStrike" kern="0" cap="none" spc="0" normalizeH="0" baseline="0" noProof="0" dirty="0">
                <a:ln>
                  <a:noFill/>
                </a:ln>
                <a:solidFill>
                  <a:srgbClr val="000000"/>
                </a:solidFill>
                <a:effectLst/>
                <a:uLnTx/>
                <a:uFillTx/>
                <a:latin typeface="UTM Avo" panose="02040603050506020204" pitchFamily="18" charset="0"/>
                <a:ea typeface="+mn-ea"/>
                <a:cs typeface="+mn-cs"/>
                <a:sym typeface="Arial"/>
              </a:rPr>
              <a:t> </a:t>
            </a:r>
            <a:r>
              <a:rPr kumimoji="0" lang="en-US" sz="2400" b="0" i="0" u="none" strike="noStrike" kern="0" cap="none" spc="0" normalizeH="0" baseline="0" noProof="0" dirty="0" err="1">
                <a:ln>
                  <a:noFill/>
                </a:ln>
                <a:solidFill>
                  <a:srgbClr val="000000"/>
                </a:solidFill>
                <a:effectLst/>
                <a:uLnTx/>
                <a:uFillTx/>
                <a:latin typeface="UTM Avo" panose="02040603050506020204" pitchFamily="18" charset="0"/>
                <a:ea typeface="+mn-ea"/>
                <a:cs typeface="+mn-cs"/>
                <a:sym typeface="Arial"/>
              </a:rPr>
              <a:t>phân</a:t>
            </a:r>
            <a:r>
              <a:rPr kumimoji="0" lang="en-US" sz="2400" b="0" i="0" u="none" strike="noStrike" kern="0" cap="none" spc="0" normalizeH="0" baseline="0" noProof="0" dirty="0">
                <a:ln>
                  <a:noFill/>
                </a:ln>
                <a:solidFill>
                  <a:srgbClr val="000000"/>
                </a:solidFill>
                <a:effectLst/>
                <a:uLnTx/>
                <a:uFillTx/>
                <a:latin typeface="UTM Avo" panose="02040603050506020204" pitchFamily="18" charset="0"/>
                <a:ea typeface="+mn-ea"/>
                <a:cs typeface="+mn-cs"/>
                <a:sym typeface="Arial"/>
              </a:rPr>
              <a:t> </a:t>
            </a:r>
            <a:r>
              <a:rPr kumimoji="0" lang="en-US" sz="2400" b="0" i="0" u="none" strike="noStrike" kern="0" cap="none" spc="0" normalizeH="0" baseline="0" noProof="0" dirty="0" err="1">
                <a:ln>
                  <a:noFill/>
                </a:ln>
                <a:solidFill>
                  <a:srgbClr val="000000"/>
                </a:solidFill>
                <a:effectLst/>
                <a:uLnTx/>
                <a:uFillTx/>
                <a:latin typeface="UTM Avo" panose="02040603050506020204" pitchFamily="18" charset="0"/>
                <a:ea typeface="+mn-ea"/>
                <a:cs typeface="+mn-cs"/>
                <a:sym typeface="Arial"/>
              </a:rPr>
              <a:t>công</a:t>
            </a:r>
            <a:r>
              <a:rPr kumimoji="0" lang="en-US" sz="2400" b="0" i="0" u="none" strike="noStrike" kern="0" cap="none" spc="0" normalizeH="0" baseline="0" noProof="0" dirty="0">
                <a:ln>
                  <a:noFill/>
                </a:ln>
                <a:solidFill>
                  <a:srgbClr val="000000"/>
                </a:solidFill>
                <a:effectLst/>
                <a:uLnTx/>
                <a:uFillTx/>
                <a:latin typeface="UTM Avo" panose="02040603050506020204" pitchFamily="18" charset="0"/>
                <a:ea typeface="+mn-ea"/>
                <a:cs typeface="+mn-cs"/>
                <a:sym typeface="Arial"/>
              </a:rPr>
              <a:t> </a:t>
            </a:r>
            <a:r>
              <a:rPr kumimoji="0" lang="en-US" sz="2400" b="0" i="0" u="none" strike="noStrike" kern="0" cap="none" spc="0" normalizeH="0" baseline="0" noProof="0" dirty="0" err="1">
                <a:ln>
                  <a:noFill/>
                </a:ln>
                <a:solidFill>
                  <a:srgbClr val="000000"/>
                </a:solidFill>
                <a:effectLst/>
                <a:uLnTx/>
                <a:uFillTx/>
                <a:latin typeface="UTM Avo" panose="02040603050506020204" pitchFamily="18" charset="0"/>
                <a:ea typeface="+mn-ea"/>
                <a:cs typeface="+mn-cs"/>
                <a:sym typeface="Arial"/>
              </a:rPr>
              <a:t>công</a:t>
            </a:r>
            <a:r>
              <a:rPr kumimoji="0" lang="en-US" sz="2400" b="0" i="0" u="none" strike="noStrike" kern="0" cap="none" spc="0" normalizeH="0" baseline="0" noProof="0" dirty="0">
                <a:ln>
                  <a:noFill/>
                </a:ln>
                <a:solidFill>
                  <a:srgbClr val="000000"/>
                </a:solidFill>
                <a:effectLst/>
                <a:uLnTx/>
                <a:uFillTx/>
                <a:latin typeface="UTM Avo" panose="02040603050506020204" pitchFamily="18" charset="0"/>
                <a:ea typeface="+mn-ea"/>
                <a:cs typeface="+mn-cs"/>
                <a:sym typeface="Arial"/>
              </a:rPr>
              <a:t> </a:t>
            </a:r>
            <a:r>
              <a:rPr kumimoji="0" lang="en-US" sz="2400" b="0" i="0" u="none" strike="noStrike" kern="0" cap="none" spc="0" normalizeH="0" baseline="0" noProof="0" dirty="0" err="1">
                <a:ln>
                  <a:noFill/>
                </a:ln>
                <a:solidFill>
                  <a:srgbClr val="000000"/>
                </a:solidFill>
                <a:effectLst/>
                <a:uLnTx/>
                <a:uFillTx/>
                <a:latin typeface="UTM Avo" panose="02040603050506020204" pitchFamily="18" charset="0"/>
                <a:ea typeface="+mn-ea"/>
                <a:cs typeface="+mn-cs"/>
                <a:sym typeface="Arial"/>
              </a:rPr>
              <a:t>việc</a:t>
            </a:r>
            <a:r>
              <a:rPr kumimoji="0" lang="en-US" sz="2400" b="0" i="0" u="none" strike="noStrike" kern="0" cap="none" spc="0" normalizeH="0" baseline="0" noProof="0" dirty="0">
                <a:ln>
                  <a:noFill/>
                </a:ln>
                <a:solidFill>
                  <a:srgbClr val="000000"/>
                </a:solidFill>
                <a:effectLst/>
                <a:uLnTx/>
                <a:uFillTx/>
                <a:latin typeface="UTM Avo" panose="02040603050506020204" pitchFamily="18" charset="0"/>
                <a:ea typeface="+mn-ea"/>
                <a:cs typeface="+mn-cs"/>
                <a:sym typeface="Arial"/>
              </a:rPr>
              <a:t> </a:t>
            </a:r>
            <a:r>
              <a:rPr kumimoji="0" lang="en-US" sz="2400" b="0" i="0" u="none" strike="noStrike" kern="0" cap="none" spc="0" normalizeH="0" baseline="0" noProof="0" dirty="0" err="1">
                <a:ln>
                  <a:noFill/>
                </a:ln>
                <a:solidFill>
                  <a:srgbClr val="000000"/>
                </a:solidFill>
                <a:effectLst/>
                <a:uLnTx/>
                <a:uFillTx/>
                <a:latin typeface="UTM Avo" panose="02040603050506020204" pitchFamily="18" charset="0"/>
                <a:ea typeface="+mn-ea"/>
                <a:cs typeface="+mn-cs"/>
                <a:sym typeface="Arial"/>
              </a:rPr>
              <a:t>và</a:t>
            </a:r>
            <a:r>
              <a:rPr kumimoji="0" lang="en-US" sz="2400" b="0" i="0" u="none" strike="noStrike" kern="0" cap="none" spc="0" normalizeH="0" baseline="0" noProof="0" dirty="0">
                <a:ln>
                  <a:noFill/>
                </a:ln>
                <a:solidFill>
                  <a:srgbClr val="000000"/>
                </a:solidFill>
                <a:effectLst/>
                <a:uLnTx/>
                <a:uFillTx/>
                <a:latin typeface="UTM Avo" panose="02040603050506020204" pitchFamily="18" charset="0"/>
                <a:ea typeface="+mn-ea"/>
                <a:cs typeface="+mn-cs"/>
                <a:sym typeface="Arial"/>
              </a:rPr>
              <a:t> </a:t>
            </a:r>
            <a:r>
              <a:rPr kumimoji="0" lang="en-US" sz="2400" b="0" i="0" u="none" strike="noStrike" kern="0" cap="none" spc="0" normalizeH="0" baseline="0" noProof="0" dirty="0" err="1">
                <a:ln>
                  <a:noFill/>
                </a:ln>
                <a:solidFill>
                  <a:srgbClr val="000000"/>
                </a:solidFill>
                <a:effectLst/>
                <a:uLnTx/>
                <a:uFillTx/>
                <a:latin typeface="UTM Avo" panose="02040603050506020204" pitchFamily="18" charset="0"/>
                <a:ea typeface="+mn-ea"/>
                <a:cs typeface="+mn-cs"/>
                <a:sym typeface="Arial"/>
              </a:rPr>
              <a:t>điều</a:t>
            </a:r>
            <a:r>
              <a:rPr kumimoji="0" lang="en-US" sz="2400" b="0" i="0" u="none" strike="noStrike" kern="0" cap="none" spc="0" normalizeH="0" baseline="0" noProof="0" dirty="0">
                <a:ln>
                  <a:noFill/>
                </a:ln>
                <a:solidFill>
                  <a:srgbClr val="000000"/>
                </a:solidFill>
                <a:effectLst/>
                <a:uLnTx/>
                <a:uFillTx/>
                <a:latin typeface="UTM Avo" panose="02040603050506020204" pitchFamily="18" charset="0"/>
                <a:ea typeface="+mn-ea"/>
                <a:cs typeface="+mn-cs"/>
                <a:sym typeface="Arial"/>
              </a:rPr>
              <a:t> </a:t>
            </a:r>
            <a:r>
              <a:rPr kumimoji="0" lang="en-US" sz="2400" b="0" i="0" u="none" strike="noStrike" kern="0" cap="none" spc="0" normalizeH="0" baseline="0" noProof="0" dirty="0" err="1">
                <a:ln>
                  <a:noFill/>
                </a:ln>
                <a:solidFill>
                  <a:srgbClr val="000000"/>
                </a:solidFill>
                <a:effectLst/>
                <a:uLnTx/>
                <a:uFillTx/>
                <a:latin typeface="UTM Avo" panose="02040603050506020204" pitchFamily="18" charset="0"/>
                <a:ea typeface="+mn-ea"/>
                <a:cs typeface="+mn-cs"/>
                <a:sym typeface="Arial"/>
              </a:rPr>
              <a:t>chỉnh</a:t>
            </a:r>
            <a:r>
              <a:rPr kumimoji="0" lang="en-US" sz="2400" b="0" i="0" u="none" strike="noStrike" kern="0" cap="none" spc="0" normalizeH="0" baseline="0" noProof="0" dirty="0">
                <a:ln>
                  <a:noFill/>
                </a:ln>
                <a:solidFill>
                  <a:srgbClr val="000000"/>
                </a:solidFill>
                <a:effectLst/>
                <a:uLnTx/>
                <a:uFillTx/>
                <a:latin typeface="UTM Avo" panose="02040603050506020204" pitchFamily="18" charset="0"/>
                <a:ea typeface="+mn-ea"/>
                <a:cs typeface="+mn-cs"/>
                <a:sym typeface="Arial"/>
              </a:rPr>
              <a:t> </a:t>
            </a:r>
            <a:r>
              <a:rPr kumimoji="0" lang="en-US" sz="2400" b="0" i="0" u="none" strike="noStrike" kern="0" cap="none" spc="0" normalizeH="0" baseline="0" noProof="0" dirty="0" err="1">
                <a:ln>
                  <a:noFill/>
                </a:ln>
                <a:solidFill>
                  <a:srgbClr val="000000"/>
                </a:solidFill>
                <a:effectLst/>
                <a:uLnTx/>
                <a:uFillTx/>
                <a:latin typeface="UTM Avo" panose="02040603050506020204" pitchFamily="18" charset="0"/>
                <a:ea typeface="+mn-ea"/>
                <a:cs typeface="+mn-cs"/>
                <a:sym typeface="Arial"/>
              </a:rPr>
              <a:t>thời</a:t>
            </a:r>
            <a:r>
              <a:rPr kumimoji="0" lang="en-US" sz="2400" b="0" i="0" u="none" strike="noStrike" kern="0" cap="none" spc="0" normalizeH="0" baseline="0" noProof="0" dirty="0">
                <a:ln>
                  <a:noFill/>
                </a:ln>
                <a:solidFill>
                  <a:srgbClr val="000000"/>
                </a:solidFill>
                <a:effectLst/>
                <a:uLnTx/>
                <a:uFillTx/>
                <a:latin typeface="UTM Avo" panose="02040603050506020204" pitchFamily="18" charset="0"/>
                <a:ea typeface="+mn-ea"/>
                <a:cs typeface="+mn-cs"/>
                <a:sym typeface="Arial"/>
              </a:rPr>
              <a:t> </a:t>
            </a:r>
            <a:r>
              <a:rPr kumimoji="0" lang="en-US" sz="2400" b="0" i="0" u="none" strike="noStrike" kern="0" cap="none" spc="0" normalizeH="0" baseline="0" noProof="0" dirty="0" err="1">
                <a:ln>
                  <a:noFill/>
                </a:ln>
                <a:solidFill>
                  <a:srgbClr val="000000"/>
                </a:solidFill>
                <a:effectLst/>
                <a:uLnTx/>
                <a:uFillTx/>
                <a:latin typeface="UTM Avo" panose="02040603050506020204" pitchFamily="18" charset="0"/>
                <a:ea typeface="+mn-ea"/>
                <a:cs typeface="+mn-cs"/>
                <a:sym typeface="Arial"/>
              </a:rPr>
              <a:t>gian</a:t>
            </a:r>
            <a:r>
              <a:rPr kumimoji="0" lang="en-US" sz="2400" b="0" i="0" u="none" strike="noStrike" kern="0" cap="none" spc="0" normalizeH="0" baseline="0" noProof="0" dirty="0">
                <a:ln>
                  <a:noFill/>
                </a:ln>
                <a:solidFill>
                  <a:srgbClr val="000000"/>
                </a:solidFill>
                <a:effectLst/>
                <a:uLnTx/>
                <a:uFillTx/>
                <a:latin typeface="UTM Avo" panose="02040603050506020204" pitchFamily="18" charset="0"/>
                <a:ea typeface="+mn-ea"/>
                <a:cs typeface="+mn-cs"/>
                <a:sym typeface="Arial"/>
              </a:rPr>
              <a:t> </a:t>
            </a:r>
            <a:r>
              <a:rPr kumimoji="0" lang="en-US" sz="2400" b="0" i="0" u="none" strike="noStrike" kern="0" cap="none" spc="0" normalizeH="0" baseline="0" noProof="0" dirty="0" err="1">
                <a:ln>
                  <a:noFill/>
                </a:ln>
                <a:solidFill>
                  <a:srgbClr val="000000"/>
                </a:solidFill>
                <a:effectLst/>
                <a:uLnTx/>
                <a:uFillTx/>
                <a:latin typeface="UTM Avo" panose="02040603050506020204" pitchFamily="18" charset="0"/>
                <a:ea typeface="+mn-ea"/>
                <a:cs typeface="+mn-cs"/>
                <a:sym typeface="Arial"/>
              </a:rPr>
              <a:t>biểu</a:t>
            </a:r>
            <a:r>
              <a:rPr kumimoji="0" lang="en-US" sz="2400" b="0" i="0" u="none" strike="noStrike" kern="0" cap="none" spc="0" normalizeH="0" baseline="0" noProof="0" dirty="0">
                <a:ln>
                  <a:noFill/>
                </a:ln>
                <a:solidFill>
                  <a:srgbClr val="000000"/>
                </a:solidFill>
                <a:effectLst/>
                <a:uLnTx/>
                <a:uFillTx/>
                <a:latin typeface="UTM Avo" panose="02040603050506020204" pitchFamily="18" charset="0"/>
                <a:ea typeface="+mn-ea"/>
                <a:cs typeface="+mn-cs"/>
                <a:sym typeface="Arial"/>
              </a:rPr>
              <a:t>, </a:t>
            </a:r>
            <a:r>
              <a:rPr kumimoji="0" lang="en-US" sz="2400" b="0" i="0" u="none" strike="noStrike" kern="0" cap="none" spc="0" normalizeH="0" baseline="0" noProof="0" dirty="0" err="1">
                <a:ln>
                  <a:noFill/>
                </a:ln>
                <a:solidFill>
                  <a:srgbClr val="000000"/>
                </a:solidFill>
                <a:effectLst/>
                <a:uLnTx/>
                <a:uFillTx/>
                <a:latin typeface="UTM Avo" panose="02040603050506020204" pitchFamily="18" charset="0"/>
                <a:ea typeface="+mn-ea"/>
                <a:cs typeface="+mn-cs"/>
                <a:sym typeface="Arial"/>
              </a:rPr>
              <a:t>mọi</a:t>
            </a:r>
            <a:r>
              <a:rPr kumimoji="0" lang="en-US" sz="2400" b="0" i="0" u="none" strike="noStrike" kern="0" cap="none" spc="0" normalizeH="0" baseline="0" noProof="0" dirty="0">
                <a:ln>
                  <a:noFill/>
                </a:ln>
                <a:solidFill>
                  <a:srgbClr val="000000"/>
                </a:solidFill>
                <a:effectLst/>
                <a:uLnTx/>
                <a:uFillTx/>
                <a:latin typeface="UTM Avo" panose="02040603050506020204" pitchFamily="18" charset="0"/>
                <a:ea typeface="+mn-ea"/>
                <a:cs typeface="+mn-cs"/>
                <a:sym typeface="Arial"/>
              </a:rPr>
              <a:t> </a:t>
            </a:r>
            <a:r>
              <a:rPr kumimoji="0" lang="en-US" sz="2400" b="0" i="0" u="none" strike="noStrike" kern="0" cap="none" spc="0" normalizeH="0" baseline="0" noProof="0" dirty="0" err="1">
                <a:ln>
                  <a:noFill/>
                </a:ln>
                <a:solidFill>
                  <a:srgbClr val="000000"/>
                </a:solidFill>
                <a:effectLst/>
                <a:uLnTx/>
                <a:uFillTx/>
                <a:latin typeface="UTM Avo" panose="02040603050506020204" pitchFamily="18" charset="0"/>
                <a:ea typeface="+mn-ea"/>
                <a:cs typeface="+mn-cs"/>
                <a:sym typeface="Arial"/>
              </a:rPr>
              <a:t>việc</a:t>
            </a:r>
            <a:r>
              <a:rPr kumimoji="0" lang="en-US" sz="2400" b="0" i="0" u="none" strike="noStrike" kern="0" cap="none" spc="0" normalizeH="0" baseline="0" noProof="0" dirty="0">
                <a:ln>
                  <a:noFill/>
                </a:ln>
                <a:solidFill>
                  <a:srgbClr val="000000"/>
                </a:solidFill>
                <a:effectLst/>
                <a:uLnTx/>
                <a:uFillTx/>
                <a:latin typeface="UTM Avo" panose="02040603050506020204" pitchFamily="18" charset="0"/>
                <a:ea typeface="+mn-ea"/>
                <a:cs typeface="+mn-cs"/>
                <a:sym typeface="Arial"/>
              </a:rPr>
              <a:t> </a:t>
            </a:r>
            <a:r>
              <a:rPr kumimoji="0" lang="en-US" sz="2400" b="0" i="0" u="none" strike="noStrike" kern="0" cap="none" spc="0" normalizeH="0" baseline="0" noProof="0" dirty="0" err="1">
                <a:ln>
                  <a:noFill/>
                </a:ln>
                <a:solidFill>
                  <a:srgbClr val="000000"/>
                </a:solidFill>
                <a:effectLst/>
                <a:uLnTx/>
                <a:uFillTx/>
                <a:latin typeface="UTM Avo" panose="02040603050506020204" pitchFamily="18" charset="0"/>
                <a:ea typeface="+mn-ea"/>
                <a:cs typeface="+mn-cs"/>
                <a:sym typeface="Arial"/>
              </a:rPr>
              <a:t>ổn</a:t>
            </a:r>
            <a:r>
              <a:rPr kumimoji="0" lang="en-US" sz="2400" b="0" i="0" u="none" strike="noStrike" kern="0" cap="none" spc="0" normalizeH="0" baseline="0" noProof="0" dirty="0">
                <a:ln>
                  <a:noFill/>
                </a:ln>
                <a:solidFill>
                  <a:srgbClr val="000000"/>
                </a:solidFill>
                <a:effectLst/>
                <a:uLnTx/>
                <a:uFillTx/>
                <a:latin typeface="UTM Avo" panose="02040603050506020204" pitchFamily="18" charset="0"/>
                <a:ea typeface="+mn-ea"/>
                <a:cs typeface="+mn-cs"/>
                <a:sym typeface="Arial"/>
              </a:rPr>
              <a:t> </a:t>
            </a:r>
            <a:r>
              <a:rPr kumimoji="0" lang="en-US" sz="2400" b="0" i="0" u="none" strike="noStrike" kern="0" cap="none" spc="0" normalizeH="0" baseline="0" noProof="0" dirty="0" err="1">
                <a:ln>
                  <a:noFill/>
                </a:ln>
                <a:solidFill>
                  <a:srgbClr val="000000"/>
                </a:solidFill>
                <a:effectLst/>
                <a:uLnTx/>
                <a:uFillTx/>
                <a:latin typeface="UTM Avo" panose="02040603050506020204" pitchFamily="18" charset="0"/>
                <a:ea typeface="+mn-ea"/>
                <a:cs typeface="+mn-cs"/>
                <a:sym typeface="Arial"/>
              </a:rPr>
              <a:t>định</a:t>
            </a:r>
            <a:r>
              <a:rPr kumimoji="0" lang="en-US" sz="2400" b="0" i="0" u="none" strike="noStrike" kern="0" cap="none" spc="0" normalizeH="0" baseline="0" noProof="0" dirty="0">
                <a:ln>
                  <a:noFill/>
                </a:ln>
                <a:solidFill>
                  <a:srgbClr val="000000"/>
                </a:solidFill>
                <a:effectLst/>
                <a:uLnTx/>
                <a:uFillTx/>
                <a:latin typeface="UTM Avo" panose="02040603050506020204" pitchFamily="18" charset="0"/>
                <a:ea typeface="+mn-ea"/>
                <a:cs typeface="+mn-cs"/>
                <a:sym typeface="Arial"/>
              </a:rPr>
              <a:t> </a:t>
            </a:r>
            <a:r>
              <a:rPr kumimoji="0" lang="en-US" sz="2400" b="0" i="0" u="none" strike="noStrike" kern="0" cap="none" spc="0" normalizeH="0" baseline="0" noProof="0" dirty="0" err="1">
                <a:ln>
                  <a:noFill/>
                </a:ln>
                <a:solidFill>
                  <a:srgbClr val="000000"/>
                </a:solidFill>
                <a:effectLst/>
                <a:uLnTx/>
                <a:uFillTx/>
                <a:latin typeface="UTM Avo" panose="02040603050506020204" pitchFamily="18" charset="0"/>
                <a:ea typeface="+mn-ea"/>
                <a:cs typeface="+mn-cs"/>
                <a:sym typeface="Arial"/>
              </a:rPr>
              <a:t>dần</a:t>
            </a:r>
            <a:r>
              <a:rPr kumimoji="0" lang="en-US" sz="2400" b="0" i="0" u="none" strike="noStrike" kern="0" cap="none" spc="0" normalizeH="0" baseline="0" noProof="0" dirty="0">
                <a:ln>
                  <a:noFill/>
                </a:ln>
                <a:solidFill>
                  <a:srgbClr val="000000"/>
                </a:solidFill>
                <a:effectLst/>
                <a:uLnTx/>
                <a:uFillTx/>
                <a:latin typeface="UTM Avo" panose="02040603050506020204" pitchFamily="18" charset="0"/>
                <a:ea typeface="+mn-ea"/>
                <a:cs typeface="+mn-cs"/>
                <a:sym typeface="Arial"/>
              </a:rPr>
              <a:t> </a:t>
            </a:r>
            <a:r>
              <a:rPr kumimoji="0" lang="en-US" sz="2400" b="0" i="0" u="none" strike="noStrike" kern="0" cap="none" spc="0" normalizeH="0" baseline="0" noProof="0" dirty="0" err="1">
                <a:ln>
                  <a:noFill/>
                </a:ln>
                <a:solidFill>
                  <a:srgbClr val="000000"/>
                </a:solidFill>
                <a:effectLst/>
                <a:uLnTx/>
                <a:uFillTx/>
                <a:latin typeface="UTM Avo" panose="02040603050506020204" pitchFamily="18" charset="0"/>
                <a:ea typeface="+mn-ea"/>
                <a:cs typeface="+mn-cs"/>
                <a:sym typeface="Arial"/>
              </a:rPr>
              <a:t>và</a:t>
            </a:r>
            <a:r>
              <a:rPr kumimoji="0" lang="en-US" sz="2400" b="0" i="0" u="none" strike="noStrike" kern="0" cap="none" spc="0" normalizeH="0" baseline="0" noProof="0" dirty="0">
                <a:ln>
                  <a:noFill/>
                </a:ln>
                <a:solidFill>
                  <a:srgbClr val="000000"/>
                </a:solidFill>
                <a:effectLst/>
                <a:uLnTx/>
                <a:uFillTx/>
                <a:latin typeface="UTM Avo" panose="02040603050506020204" pitchFamily="18" charset="0"/>
                <a:ea typeface="+mn-ea"/>
                <a:cs typeface="+mn-cs"/>
                <a:sym typeface="Arial"/>
              </a:rPr>
              <a:t> </a:t>
            </a:r>
            <a:r>
              <a:rPr kumimoji="0" lang="en-US" sz="2400" b="0" i="0" u="none" strike="noStrike" kern="0" cap="none" spc="0" normalizeH="0" baseline="0" noProof="0" dirty="0" err="1">
                <a:ln>
                  <a:noFill/>
                </a:ln>
                <a:solidFill>
                  <a:srgbClr val="000000"/>
                </a:solidFill>
                <a:effectLst/>
                <a:uLnTx/>
                <a:uFillTx/>
                <a:latin typeface="UTM Avo" panose="02040603050506020204" pitchFamily="18" charset="0"/>
                <a:ea typeface="+mn-ea"/>
                <a:cs typeface="+mn-cs"/>
                <a:sym typeface="Arial"/>
              </a:rPr>
              <a:t>cả</a:t>
            </a:r>
            <a:r>
              <a:rPr kumimoji="0" lang="en-US" sz="2400" b="0" i="0" u="none" strike="noStrike" kern="0" cap="none" spc="0" normalizeH="0" baseline="0" noProof="0" dirty="0">
                <a:ln>
                  <a:noFill/>
                </a:ln>
                <a:solidFill>
                  <a:srgbClr val="000000"/>
                </a:solidFill>
                <a:effectLst/>
                <a:uLnTx/>
                <a:uFillTx/>
                <a:latin typeface="UTM Avo" panose="02040603050506020204" pitchFamily="18" charset="0"/>
                <a:ea typeface="+mn-ea"/>
                <a:cs typeface="+mn-cs"/>
                <a:sym typeface="Arial"/>
              </a:rPr>
              <a:t> </a:t>
            </a:r>
            <a:r>
              <a:rPr kumimoji="0" lang="en-US" sz="2400" b="0" i="0" u="none" strike="noStrike" kern="0" cap="none" spc="0" normalizeH="0" baseline="0" noProof="0" dirty="0" err="1">
                <a:ln>
                  <a:noFill/>
                </a:ln>
                <a:solidFill>
                  <a:srgbClr val="000000"/>
                </a:solidFill>
                <a:effectLst/>
                <a:uLnTx/>
                <a:uFillTx/>
                <a:latin typeface="UTM Avo" panose="02040603050506020204" pitchFamily="18" charset="0"/>
                <a:ea typeface="+mn-ea"/>
                <a:cs typeface="+mn-cs"/>
                <a:sym typeface="Arial"/>
              </a:rPr>
              <a:t>nhà</a:t>
            </a:r>
            <a:r>
              <a:rPr kumimoji="0" lang="en-US" sz="2400" b="0" i="0" u="none" strike="noStrike" kern="0" cap="none" spc="0" normalizeH="0" baseline="0" noProof="0" dirty="0">
                <a:ln>
                  <a:noFill/>
                </a:ln>
                <a:solidFill>
                  <a:srgbClr val="000000"/>
                </a:solidFill>
                <a:effectLst/>
                <a:uLnTx/>
                <a:uFillTx/>
                <a:latin typeface="UTM Avo" panose="02040603050506020204" pitchFamily="18" charset="0"/>
                <a:ea typeface="+mn-ea"/>
                <a:cs typeface="+mn-cs"/>
                <a:sym typeface="Arial"/>
              </a:rPr>
              <a:t> </a:t>
            </a:r>
            <a:r>
              <a:rPr kumimoji="0" lang="en-US" sz="2400" b="0" i="0" u="none" strike="noStrike" kern="0" cap="none" spc="0" normalizeH="0" baseline="0" noProof="0" dirty="0" err="1">
                <a:ln>
                  <a:noFill/>
                </a:ln>
                <a:solidFill>
                  <a:srgbClr val="000000"/>
                </a:solidFill>
                <a:effectLst/>
                <a:uLnTx/>
                <a:uFillTx/>
                <a:latin typeface="UTM Avo" panose="02040603050506020204" pitchFamily="18" charset="0"/>
                <a:ea typeface="+mn-ea"/>
                <a:cs typeface="+mn-cs"/>
                <a:sym typeface="Arial"/>
              </a:rPr>
              <a:t>đều</a:t>
            </a:r>
            <a:r>
              <a:rPr kumimoji="0" lang="en-US" sz="2400" b="0" i="0" u="none" strike="noStrike" kern="0" cap="none" spc="0" normalizeH="0" baseline="0" noProof="0" dirty="0">
                <a:ln>
                  <a:noFill/>
                </a:ln>
                <a:solidFill>
                  <a:srgbClr val="000000"/>
                </a:solidFill>
                <a:effectLst/>
                <a:uLnTx/>
                <a:uFillTx/>
                <a:latin typeface="UTM Avo" panose="02040603050506020204" pitchFamily="18" charset="0"/>
                <a:ea typeface="+mn-ea"/>
                <a:cs typeface="+mn-cs"/>
                <a:sym typeface="Arial"/>
              </a:rPr>
              <a:t> </a:t>
            </a:r>
            <a:r>
              <a:rPr kumimoji="0" lang="en-US" sz="2400" b="0" i="0" u="none" strike="noStrike" kern="0" cap="none" spc="0" normalizeH="0" baseline="0" noProof="0" dirty="0" err="1">
                <a:ln>
                  <a:noFill/>
                </a:ln>
                <a:solidFill>
                  <a:srgbClr val="000000"/>
                </a:solidFill>
                <a:effectLst/>
                <a:uLnTx/>
                <a:uFillTx/>
                <a:latin typeface="UTM Avo" panose="02040603050506020204" pitchFamily="18" charset="0"/>
                <a:ea typeface="+mn-ea"/>
                <a:cs typeface="+mn-cs"/>
                <a:sym typeface="Arial"/>
              </a:rPr>
              <a:t>cảm</a:t>
            </a:r>
            <a:r>
              <a:rPr kumimoji="0" lang="en-US" sz="2400" b="0" i="0" u="none" strike="noStrike" kern="0" cap="none" spc="0" normalizeH="0" baseline="0" noProof="0" dirty="0">
                <a:ln>
                  <a:noFill/>
                </a:ln>
                <a:solidFill>
                  <a:srgbClr val="000000"/>
                </a:solidFill>
                <a:effectLst/>
                <a:uLnTx/>
                <a:uFillTx/>
                <a:latin typeface="UTM Avo" panose="02040603050506020204" pitchFamily="18" charset="0"/>
                <a:ea typeface="+mn-ea"/>
                <a:cs typeface="+mn-cs"/>
                <a:sym typeface="Arial"/>
              </a:rPr>
              <a:t> </a:t>
            </a:r>
            <a:r>
              <a:rPr kumimoji="0" lang="en-US" sz="2400" b="0" i="0" u="none" strike="noStrike" kern="0" cap="none" spc="0" normalizeH="0" baseline="0" noProof="0" dirty="0" err="1">
                <a:ln>
                  <a:noFill/>
                </a:ln>
                <a:solidFill>
                  <a:srgbClr val="000000"/>
                </a:solidFill>
                <a:effectLst/>
                <a:uLnTx/>
                <a:uFillTx/>
                <a:latin typeface="UTM Avo" panose="02040603050506020204" pitchFamily="18" charset="0"/>
                <a:ea typeface="+mn-ea"/>
                <a:cs typeface="+mn-cs"/>
                <a:sym typeface="Arial"/>
              </a:rPr>
              <a:t>thấy</a:t>
            </a:r>
            <a:r>
              <a:rPr kumimoji="0" lang="en-US" sz="2400" b="0" i="0" u="none" strike="noStrike" kern="0" cap="none" spc="0" normalizeH="0" baseline="0" noProof="0" dirty="0">
                <a:ln>
                  <a:noFill/>
                </a:ln>
                <a:solidFill>
                  <a:srgbClr val="000000"/>
                </a:solidFill>
                <a:effectLst/>
                <a:uLnTx/>
                <a:uFillTx/>
                <a:latin typeface="UTM Avo" panose="02040603050506020204" pitchFamily="18" charset="0"/>
                <a:ea typeface="+mn-ea"/>
                <a:cs typeface="+mn-cs"/>
                <a:sym typeface="Arial"/>
              </a:rPr>
              <a:t> </a:t>
            </a:r>
            <a:r>
              <a:rPr kumimoji="0" lang="en-US" sz="2400" b="0" i="0" u="none" strike="noStrike" kern="0" cap="none" spc="0" normalizeH="0" baseline="0" noProof="0" dirty="0" err="1">
                <a:ln>
                  <a:noFill/>
                </a:ln>
                <a:solidFill>
                  <a:srgbClr val="000000"/>
                </a:solidFill>
                <a:effectLst/>
                <a:uLnTx/>
                <a:uFillTx/>
                <a:latin typeface="UTM Avo" panose="02040603050506020204" pitchFamily="18" charset="0"/>
                <a:ea typeface="+mn-ea"/>
                <a:cs typeface="+mn-cs"/>
                <a:sym typeface="Arial"/>
              </a:rPr>
              <a:t>thoải</a:t>
            </a:r>
            <a:r>
              <a:rPr kumimoji="0" lang="en-US" sz="2400" b="0" i="0" u="none" strike="noStrike" kern="0" cap="none" spc="0" normalizeH="0" baseline="0" noProof="0" dirty="0">
                <a:ln>
                  <a:noFill/>
                </a:ln>
                <a:solidFill>
                  <a:srgbClr val="000000"/>
                </a:solidFill>
                <a:effectLst/>
                <a:uLnTx/>
                <a:uFillTx/>
                <a:latin typeface="UTM Avo" panose="02040603050506020204" pitchFamily="18" charset="0"/>
                <a:ea typeface="+mn-ea"/>
                <a:cs typeface="+mn-cs"/>
                <a:sym typeface="Arial"/>
              </a:rPr>
              <a:t> </a:t>
            </a:r>
            <a:r>
              <a:rPr kumimoji="0" lang="en-US" sz="2400" b="0" i="0" u="none" strike="noStrike" kern="0" cap="none" spc="0" normalizeH="0" baseline="0" noProof="0" dirty="0" err="1">
                <a:ln>
                  <a:noFill/>
                </a:ln>
                <a:solidFill>
                  <a:srgbClr val="000000"/>
                </a:solidFill>
                <a:effectLst/>
                <a:uLnTx/>
                <a:uFillTx/>
                <a:latin typeface="UTM Avo" panose="02040603050506020204" pitchFamily="18" charset="0"/>
                <a:ea typeface="+mn-ea"/>
                <a:cs typeface="+mn-cs"/>
                <a:sym typeface="Arial"/>
              </a:rPr>
              <a:t>mái</a:t>
            </a:r>
            <a:r>
              <a:rPr kumimoji="0" lang="en-US" sz="2400" b="0" i="0" u="none" strike="noStrike" kern="0" cap="none" spc="0" normalizeH="0" baseline="0" noProof="0" dirty="0">
                <a:ln>
                  <a:noFill/>
                </a:ln>
                <a:solidFill>
                  <a:srgbClr val="000000"/>
                </a:solidFill>
                <a:effectLst/>
                <a:uLnTx/>
                <a:uFillTx/>
                <a:latin typeface="UTM Avo" panose="02040603050506020204" pitchFamily="18" charset="0"/>
                <a:ea typeface="+mn-ea"/>
                <a:cs typeface="+mn-cs"/>
                <a:sym typeface="Arial"/>
              </a:rPr>
              <a:t>.</a:t>
            </a:r>
          </a:p>
        </p:txBody>
      </p:sp>
      <p:sp>
        <p:nvSpPr>
          <p:cNvPr id="5" name="Arrow: Pentagon 4">
            <a:extLst>
              <a:ext uri="{FF2B5EF4-FFF2-40B4-BE49-F238E27FC236}">
                <a16:creationId xmlns:a16="http://schemas.microsoft.com/office/drawing/2014/main" id="{5D1E1F91-129C-8B4C-0BB1-F6BF21493C85}"/>
              </a:ext>
            </a:extLst>
          </p:cNvPr>
          <p:cNvSpPr/>
          <p:nvPr/>
        </p:nvSpPr>
        <p:spPr>
          <a:xfrm rot="21402370">
            <a:off x="3822376" y="2441180"/>
            <a:ext cx="2959509" cy="555587"/>
          </a:xfrm>
          <a:prstGeom prst="homePlate">
            <a:avLst/>
          </a:prstGeom>
          <a:solidFill>
            <a:srgbClr val="FFC266"/>
          </a:solidFill>
          <a:ln w="25400" cap="flat" cmpd="sng" algn="ctr">
            <a:solidFill>
              <a:srgbClr val="FFC266">
                <a:shade val="1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en-US" sz="2400" b="1" i="0" u="none" strike="noStrike" kern="0" cap="none" spc="0" normalizeH="0" baseline="0" noProof="0" dirty="0" err="1">
                <a:ln>
                  <a:noFill/>
                </a:ln>
                <a:solidFill>
                  <a:srgbClr val="000000"/>
                </a:solidFill>
                <a:effectLst/>
                <a:uLnTx/>
                <a:uFillTx/>
                <a:latin typeface="UTM Avo" panose="02040603050506020204" pitchFamily="18" charset="0"/>
                <a:ea typeface="+mn-ea"/>
                <a:cs typeface="+mn-cs"/>
                <a:sym typeface="Arial"/>
              </a:rPr>
              <a:t>Tình</a:t>
            </a:r>
            <a:r>
              <a:rPr kumimoji="0" lang="en-US" sz="2400" b="1" i="0" u="none" strike="noStrike" kern="0" cap="none" spc="0" normalizeH="0" baseline="0" noProof="0" dirty="0">
                <a:ln>
                  <a:noFill/>
                </a:ln>
                <a:solidFill>
                  <a:srgbClr val="000000"/>
                </a:solidFill>
                <a:effectLst/>
                <a:uLnTx/>
                <a:uFillTx/>
                <a:latin typeface="UTM Avo" panose="02040603050506020204" pitchFamily="18" charset="0"/>
                <a:ea typeface="+mn-ea"/>
                <a:cs typeface="+mn-cs"/>
                <a:sym typeface="Arial"/>
              </a:rPr>
              <a:t> </a:t>
            </a:r>
            <a:r>
              <a:rPr kumimoji="0" lang="en-US" sz="2400" b="1" i="0" u="none" strike="noStrike" kern="0" cap="none" spc="0" normalizeH="0" baseline="0" noProof="0" dirty="0" err="1">
                <a:ln>
                  <a:noFill/>
                </a:ln>
                <a:solidFill>
                  <a:srgbClr val="000000"/>
                </a:solidFill>
                <a:effectLst/>
                <a:uLnTx/>
                <a:uFillTx/>
                <a:latin typeface="UTM Avo" panose="02040603050506020204" pitchFamily="18" charset="0"/>
                <a:ea typeface="+mn-ea"/>
                <a:cs typeface="+mn-cs"/>
                <a:sym typeface="Arial"/>
              </a:rPr>
              <a:t>huống</a:t>
            </a:r>
            <a:r>
              <a:rPr kumimoji="0" lang="en-US" sz="2400" b="1" i="0" u="none" strike="noStrike" kern="0" cap="none" spc="0" normalizeH="0" baseline="0" noProof="0" dirty="0">
                <a:ln>
                  <a:noFill/>
                </a:ln>
                <a:solidFill>
                  <a:srgbClr val="000000"/>
                </a:solidFill>
                <a:effectLst/>
                <a:uLnTx/>
                <a:uFillTx/>
                <a:latin typeface="UTM Avo" panose="02040603050506020204" pitchFamily="18" charset="0"/>
                <a:ea typeface="+mn-ea"/>
                <a:cs typeface="+mn-cs"/>
                <a:sym typeface="Arial"/>
              </a:rPr>
              <a:t> 1</a:t>
            </a:r>
          </a:p>
        </p:txBody>
      </p:sp>
    </p:spTree>
    <p:extLst>
      <p:ext uri="{BB962C8B-B14F-4D97-AF65-F5344CB8AC3E}">
        <p14:creationId xmlns:p14="http://schemas.microsoft.com/office/powerpoint/2010/main" val="4873783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Pentagon 1">
            <a:extLst>
              <a:ext uri="{FF2B5EF4-FFF2-40B4-BE49-F238E27FC236}">
                <a16:creationId xmlns:a16="http://schemas.microsoft.com/office/drawing/2014/main" id="{C0B08AD3-F110-C9BA-67E8-6F56FBF8B036}"/>
              </a:ext>
            </a:extLst>
          </p:cNvPr>
          <p:cNvSpPr/>
          <p:nvPr/>
        </p:nvSpPr>
        <p:spPr>
          <a:xfrm>
            <a:off x="1" y="1728459"/>
            <a:ext cx="3386830" cy="649958"/>
          </a:xfrm>
          <a:prstGeom prst="homePlate">
            <a:avLst>
              <a:gd name="adj" fmla="val 33353"/>
            </a:avLst>
          </a:prstGeom>
          <a:solidFill>
            <a:schemeClr val="accent2"/>
          </a:solidFill>
          <a:ln w="38100" cap="flat" cmpd="sng" algn="ctr">
            <a:solidFill>
              <a:schemeClr val="accent2">
                <a:lumMod val="20000"/>
                <a:lumOff val="80000"/>
              </a:schemeClr>
            </a:solidFill>
            <a:prstDash val="solid"/>
          </a:ln>
          <a:effectLst>
            <a:outerShdw blurRad="50800" dist="38100" dir="2700000" algn="tl" rotWithShape="0">
              <a:prstClr val="black">
                <a:alpha val="40000"/>
              </a:prstClr>
            </a:outerShdw>
          </a:effectLst>
        </p:spPr>
        <p:txBody>
          <a:bodyPr rtlCol="0" anchor="ctr"/>
          <a:lstStyle/>
          <a:p>
            <a:pPr algn="ctr">
              <a:buFont typeface="Arial"/>
              <a:buNone/>
              <a:defRPr/>
            </a:pPr>
            <a:r>
              <a:rPr lang="en-US" sz="2400" b="1" kern="0" dirty="0" err="1">
                <a:solidFill>
                  <a:srgbClr val="FFFFFF"/>
                </a:solidFill>
                <a:latin typeface="UTM Avo" panose="02040603050506020204" pitchFamily="18" charset="0"/>
                <a:cs typeface="Arial"/>
                <a:sym typeface="Arial"/>
              </a:rPr>
              <a:t>Tình</a:t>
            </a:r>
            <a:r>
              <a:rPr lang="en-US" sz="2400" b="1" kern="0" dirty="0">
                <a:solidFill>
                  <a:srgbClr val="FFFFFF"/>
                </a:solidFill>
                <a:latin typeface="UTM Avo" panose="02040603050506020204" pitchFamily="18" charset="0"/>
                <a:cs typeface="Arial"/>
                <a:sym typeface="Arial"/>
              </a:rPr>
              <a:t> </a:t>
            </a:r>
            <a:r>
              <a:rPr lang="en-US" sz="2400" b="1" kern="0" dirty="0" err="1">
                <a:solidFill>
                  <a:srgbClr val="FFFFFF"/>
                </a:solidFill>
                <a:latin typeface="UTM Avo" panose="02040603050506020204" pitchFamily="18" charset="0"/>
                <a:cs typeface="Arial"/>
                <a:sym typeface="Arial"/>
              </a:rPr>
              <a:t>huống</a:t>
            </a:r>
            <a:r>
              <a:rPr lang="en-US" sz="2400" b="1" kern="0" dirty="0">
                <a:solidFill>
                  <a:srgbClr val="FFFFFF"/>
                </a:solidFill>
                <a:latin typeface="UTM Avo" panose="02040603050506020204" pitchFamily="18" charset="0"/>
                <a:cs typeface="Arial"/>
                <a:sym typeface="Arial"/>
              </a:rPr>
              <a:t> </a:t>
            </a:r>
            <a:r>
              <a:rPr lang="en-US" sz="2400" b="1" kern="0" dirty="0" err="1">
                <a:solidFill>
                  <a:srgbClr val="FFFFFF"/>
                </a:solidFill>
                <a:latin typeface="UTM Avo" panose="02040603050506020204" pitchFamily="18" charset="0"/>
                <a:cs typeface="Arial"/>
                <a:sym typeface="Arial"/>
              </a:rPr>
              <a:t>đưa</a:t>
            </a:r>
            <a:r>
              <a:rPr lang="en-US" sz="2400" b="1" kern="0" dirty="0">
                <a:solidFill>
                  <a:srgbClr val="FFFFFF"/>
                </a:solidFill>
                <a:latin typeface="UTM Avo" panose="02040603050506020204" pitchFamily="18" charset="0"/>
                <a:cs typeface="Arial"/>
                <a:sym typeface="Arial"/>
              </a:rPr>
              <a:t> </a:t>
            </a:r>
            <a:r>
              <a:rPr lang="en-US" sz="2400" b="1" kern="0" dirty="0" err="1">
                <a:solidFill>
                  <a:srgbClr val="FFFFFF"/>
                </a:solidFill>
                <a:latin typeface="UTM Avo" panose="02040603050506020204" pitchFamily="18" charset="0"/>
                <a:cs typeface="Arial"/>
                <a:sym typeface="Arial"/>
              </a:rPr>
              <a:t>ra</a:t>
            </a:r>
            <a:endParaRPr lang="en-US" sz="2400" kern="0" dirty="0">
              <a:solidFill>
                <a:srgbClr val="FFFFFF"/>
              </a:solidFill>
              <a:latin typeface="UTM Avo" panose="02040603050506020204" pitchFamily="18" charset="0"/>
              <a:cs typeface="Arial"/>
              <a:sym typeface="Arial"/>
            </a:endParaRPr>
          </a:p>
        </p:txBody>
      </p:sp>
      <p:pic>
        <p:nvPicPr>
          <p:cNvPr id="3" name="Picture 5">
            <a:extLst>
              <a:ext uri="{FF2B5EF4-FFF2-40B4-BE49-F238E27FC236}">
                <a16:creationId xmlns:a16="http://schemas.microsoft.com/office/drawing/2014/main" id="{DC7EE2A9-82D9-529D-C3D2-8AF5ED80DD59}"/>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499366" y="2616473"/>
            <a:ext cx="2544917" cy="4241528"/>
          </a:xfrm>
          <a:prstGeom prst="rect">
            <a:avLst/>
          </a:prstGeom>
        </p:spPr>
      </p:pic>
      <p:sp>
        <p:nvSpPr>
          <p:cNvPr id="4" name="Rectangle: Rounded Corners 3">
            <a:extLst>
              <a:ext uri="{FF2B5EF4-FFF2-40B4-BE49-F238E27FC236}">
                <a16:creationId xmlns:a16="http://schemas.microsoft.com/office/drawing/2014/main" id="{CC936820-F345-EA7F-0353-3EE6697014F1}"/>
              </a:ext>
            </a:extLst>
          </p:cNvPr>
          <p:cNvSpPr/>
          <p:nvPr/>
        </p:nvSpPr>
        <p:spPr>
          <a:xfrm>
            <a:off x="3877685" y="2616473"/>
            <a:ext cx="7814949" cy="3863628"/>
          </a:xfrm>
          <a:prstGeom prst="roundRect">
            <a:avLst>
              <a:gd name="adj" fmla="val 3179"/>
            </a:avLst>
          </a:prstGeom>
          <a:solidFill>
            <a:schemeClr val="accent3">
              <a:lumMod val="20000"/>
              <a:lumOff val="80000"/>
            </a:schemeClr>
          </a:solidFill>
          <a:ln w="25400" cap="flat" cmpd="sng" algn="ctr">
            <a:solidFill>
              <a:srgbClr val="FFC266">
                <a:shade val="15000"/>
              </a:srgbClr>
            </a:solidFill>
            <a:prstDash val="dash"/>
          </a:ln>
          <a:effectLst/>
        </p:spPr>
        <p:txBody>
          <a:bodyPr rtlCol="0" anchor="b"/>
          <a:lstStyle/>
          <a:p>
            <a:pPr lvl="0" algn="just">
              <a:lnSpc>
                <a:spcPct val="150000"/>
              </a:lnSpc>
              <a:buClr>
                <a:srgbClr val="000000"/>
              </a:buClr>
              <a:defRPr/>
            </a:pPr>
            <a:r>
              <a:rPr lang="vi-VN" sz="2400" kern="0">
                <a:solidFill>
                  <a:srgbClr val="000000"/>
                </a:solidFill>
                <a:latin typeface="UTM Avo" panose="02040603050506020204" pitchFamily="18" charset="0"/>
                <a:sym typeface="Arial"/>
              </a:rPr>
              <a:t>Cô giáo dạy ngoại ngữ ở lớp của K có phương pháp dạy rất hay, K đã quen nên kết quả học tập khá tốt. Nhưng hết học kì 1, cô chuyển công tác và lớp K có giáo viên khác thay thế. K chưa quen với cách dạy, cách học mới nên gặp nhiều khó khăn và kết quả học tập kém đi.</a:t>
            </a:r>
            <a:endParaRPr lang="vi-VN" sz="2400" kern="0" dirty="0" err="1">
              <a:solidFill>
                <a:srgbClr val="000000"/>
              </a:solidFill>
              <a:latin typeface="UTM Avo" panose="02040603050506020204" pitchFamily="18" charset="0"/>
              <a:sym typeface="Arial"/>
            </a:endParaRPr>
          </a:p>
        </p:txBody>
      </p:sp>
      <p:sp>
        <p:nvSpPr>
          <p:cNvPr id="5" name="Arrow: Pentagon 4">
            <a:extLst>
              <a:ext uri="{FF2B5EF4-FFF2-40B4-BE49-F238E27FC236}">
                <a16:creationId xmlns:a16="http://schemas.microsoft.com/office/drawing/2014/main" id="{5D1E1F91-129C-8B4C-0BB1-F6BF21493C85}"/>
              </a:ext>
            </a:extLst>
          </p:cNvPr>
          <p:cNvSpPr/>
          <p:nvPr/>
        </p:nvSpPr>
        <p:spPr>
          <a:xfrm rot="21402370">
            <a:off x="3822376" y="2441180"/>
            <a:ext cx="2959509" cy="555587"/>
          </a:xfrm>
          <a:prstGeom prst="homePlate">
            <a:avLst/>
          </a:prstGeom>
          <a:solidFill>
            <a:schemeClr val="accent3">
              <a:lumMod val="40000"/>
              <a:lumOff val="60000"/>
            </a:schemeClr>
          </a:solidFill>
          <a:ln w="25400" cap="flat" cmpd="sng" algn="ctr">
            <a:solidFill>
              <a:srgbClr val="FFC266">
                <a:shade val="1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en-US" sz="2400" b="1" i="0" u="none" strike="noStrike" kern="0" cap="none" spc="0" normalizeH="0" baseline="0" noProof="0" dirty="0" err="1">
                <a:ln>
                  <a:noFill/>
                </a:ln>
                <a:solidFill>
                  <a:srgbClr val="000000"/>
                </a:solidFill>
                <a:effectLst/>
                <a:uLnTx/>
                <a:uFillTx/>
                <a:latin typeface="UTM Avo" panose="02040603050506020204" pitchFamily="18" charset="0"/>
                <a:ea typeface="+mn-ea"/>
                <a:cs typeface="+mn-cs"/>
                <a:sym typeface="Arial"/>
              </a:rPr>
              <a:t>Tình</a:t>
            </a:r>
            <a:r>
              <a:rPr kumimoji="0" lang="en-US" sz="2400" b="1" i="0" u="none" strike="noStrike" kern="0" cap="none" spc="0" normalizeH="0" baseline="0" noProof="0" dirty="0">
                <a:ln>
                  <a:noFill/>
                </a:ln>
                <a:solidFill>
                  <a:srgbClr val="000000"/>
                </a:solidFill>
                <a:effectLst/>
                <a:uLnTx/>
                <a:uFillTx/>
                <a:latin typeface="UTM Avo" panose="02040603050506020204" pitchFamily="18" charset="0"/>
                <a:ea typeface="+mn-ea"/>
                <a:cs typeface="+mn-cs"/>
                <a:sym typeface="Arial"/>
              </a:rPr>
              <a:t> </a:t>
            </a:r>
            <a:r>
              <a:rPr kumimoji="0" lang="en-US" sz="2400" b="1" i="0" u="none" strike="noStrike" kern="0" cap="none" spc="0" normalizeH="0" baseline="0" noProof="0" dirty="0" err="1">
                <a:ln>
                  <a:noFill/>
                </a:ln>
                <a:solidFill>
                  <a:srgbClr val="000000"/>
                </a:solidFill>
                <a:effectLst/>
                <a:uLnTx/>
                <a:uFillTx/>
                <a:latin typeface="UTM Avo" panose="02040603050506020204" pitchFamily="18" charset="0"/>
                <a:ea typeface="+mn-ea"/>
                <a:cs typeface="+mn-cs"/>
                <a:sym typeface="Arial"/>
              </a:rPr>
              <a:t>huống</a:t>
            </a:r>
            <a:r>
              <a:rPr kumimoji="0" lang="en-US" sz="2400" b="1" i="0" u="none" strike="noStrike" kern="0" cap="none" spc="0" normalizeH="0" baseline="0" noProof="0" dirty="0">
                <a:ln>
                  <a:noFill/>
                </a:ln>
                <a:solidFill>
                  <a:srgbClr val="000000"/>
                </a:solidFill>
                <a:effectLst/>
                <a:uLnTx/>
                <a:uFillTx/>
                <a:latin typeface="UTM Avo" panose="02040603050506020204" pitchFamily="18" charset="0"/>
                <a:ea typeface="+mn-ea"/>
                <a:cs typeface="+mn-cs"/>
                <a:sym typeface="Arial"/>
              </a:rPr>
              <a:t> 2</a:t>
            </a:r>
          </a:p>
        </p:txBody>
      </p:sp>
    </p:spTree>
    <p:extLst>
      <p:ext uri="{BB962C8B-B14F-4D97-AF65-F5344CB8AC3E}">
        <p14:creationId xmlns:p14="http://schemas.microsoft.com/office/powerpoint/2010/main" val="3405214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Pentagon 1">
            <a:extLst>
              <a:ext uri="{FF2B5EF4-FFF2-40B4-BE49-F238E27FC236}">
                <a16:creationId xmlns:a16="http://schemas.microsoft.com/office/drawing/2014/main" id="{C0B08AD3-F110-C9BA-67E8-6F56FBF8B036}"/>
              </a:ext>
            </a:extLst>
          </p:cNvPr>
          <p:cNvSpPr/>
          <p:nvPr/>
        </p:nvSpPr>
        <p:spPr>
          <a:xfrm>
            <a:off x="1" y="1728459"/>
            <a:ext cx="3386830" cy="649958"/>
          </a:xfrm>
          <a:prstGeom prst="homePlate">
            <a:avLst>
              <a:gd name="adj" fmla="val 33353"/>
            </a:avLst>
          </a:prstGeom>
          <a:solidFill>
            <a:schemeClr val="accent2"/>
          </a:solidFill>
          <a:ln w="38100" cap="flat" cmpd="sng" algn="ctr">
            <a:solidFill>
              <a:schemeClr val="accent2">
                <a:lumMod val="20000"/>
                <a:lumOff val="80000"/>
              </a:schemeClr>
            </a:solidFill>
            <a:prstDash val="solid"/>
          </a:ln>
          <a:effectLst>
            <a:outerShdw blurRad="50800" dist="38100" dir="2700000" algn="tl" rotWithShape="0">
              <a:prstClr val="black">
                <a:alpha val="40000"/>
              </a:prstClr>
            </a:outerShdw>
          </a:effectLst>
        </p:spPr>
        <p:txBody>
          <a:bodyPr rtlCol="0" anchor="ctr"/>
          <a:lstStyle/>
          <a:p>
            <a:pPr algn="ctr">
              <a:buFont typeface="Arial"/>
              <a:buNone/>
              <a:defRPr/>
            </a:pPr>
            <a:r>
              <a:rPr lang="en-US" sz="2400" b="1" kern="0" dirty="0" err="1">
                <a:solidFill>
                  <a:srgbClr val="FFFFFF"/>
                </a:solidFill>
                <a:latin typeface="UTM Avo" panose="02040603050506020204" pitchFamily="18" charset="0"/>
                <a:cs typeface="Arial"/>
                <a:sym typeface="Arial"/>
              </a:rPr>
              <a:t>Tình</a:t>
            </a:r>
            <a:r>
              <a:rPr lang="en-US" sz="2400" b="1" kern="0" dirty="0">
                <a:solidFill>
                  <a:srgbClr val="FFFFFF"/>
                </a:solidFill>
                <a:latin typeface="UTM Avo" panose="02040603050506020204" pitchFamily="18" charset="0"/>
                <a:cs typeface="Arial"/>
                <a:sym typeface="Arial"/>
              </a:rPr>
              <a:t> </a:t>
            </a:r>
            <a:r>
              <a:rPr lang="en-US" sz="2400" b="1" kern="0" dirty="0" err="1">
                <a:solidFill>
                  <a:srgbClr val="FFFFFF"/>
                </a:solidFill>
                <a:latin typeface="UTM Avo" panose="02040603050506020204" pitchFamily="18" charset="0"/>
                <a:cs typeface="Arial"/>
                <a:sym typeface="Arial"/>
              </a:rPr>
              <a:t>huống</a:t>
            </a:r>
            <a:r>
              <a:rPr lang="en-US" sz="2400" b="1" kern="0" dirty="0">
                <a:solidFill>
                  <a:srgbClr val="FFFFFF"/>
                </a:solidFill>
                <a:latin typeface="UTM Avo" panose="02040603050506020204" pitchFamily="18" charset="0"/>
                <a:cs typeface="Arial"/>
                <a:sym typeface="Arial"/>
              </a:rPr>
              <a:t> </a:t>
            </a:r>
            <a:r>
              <a:rPr lang="en-US" sz="2400" b="1" kern="0" dirty="0" err="1">
                <a:solidFill>
                  <a:srgbClr val="FFFFFF"/>
                </a:solidFill>
                <a:latin typeface="UTM Avo" panose="02040603050506020204" pitchFamily="18" charset="0"/>
                <a:cs typeface="Arial"/>
                <a:sym typeface="Arial"/>
              </a:rPr>
              <a:t>đưa</a:t>
            </a:r>
            <a:r>
              <a:rPr lang="en-US" sz="2400" b="1" kern="0" dirty="0">
                <a:solidFill>
                  <a:srgbClr val="FFFFFF"/>
                </a:solidFill>
                <a:latin typeface="UTM Avo" panose="02040603050506020204" pitchFamily="18" charset="0"/>
                <a:cs typeface="Arial"/>
                <a:sym typeface="Arial"/>
              </a:rPr>
              <a:t> </a:t>
            </a:r>
            <a:r>
              <a:rPr lang="en-US" sz="2400" b="1" kern="0" dirty="0" err="1">
                <a:solidFill>
                  <a:srgbClr val="FFFFFF"/>
                </a:solidFill>
                <a:latin typeface="UTM Avo" panose="02040603050506020204" pitchFamily="18" charset="0"/>
                <a:cs typeface="Arial"/>
                <a:sym typeface="Arial"/>
              </a:rPr>
              <a:t>ra</a:t>
            </a:r>
            <a:endParaRPr lang="en-US" sz="2400" kern="0" dirty="0">
              <a:solidFill>
                <a:srgbClr val="FFFFFF"/>
              </a:solidFill>
              <a:latin typeface="UTM Avo" panose="02040603050506020204" pitchFamily="18" charset="0"/>
              <a:cs typeface="Arial"/>
              <a:sym typeface="Arial"/>
            </a:endParaRPr>
          </a:p>
        </p:txBody>
      </p:sp>
      <p:pic>
        <p:nvPicPr>
          <p:cNvPr id="3" name="Picture 5">
            <a:extLst>
              <a:ext uri="{FF2B5EF4-FFF2-40B4-BE49-F238E27FC236}">
                <a16:creationId xmlns:a16="http://schemas.microsoft.com/office/drawing/2014/main" id="{DC7EE2A9-82D9-529D-C3D2-8AF5ED80DD59}"/>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499366" y="2616473"/>
            <a:ext cx="2544917" cy="4241528"/>
          </a:xfrm>
          <a:prstGeom prst="rect">
            <a:avLst/>
          </a:prstGeom>
        </p:spPr>
      </p:pic>
      <p:sp>
        <p:nvSpPr>
          <p:cNvPr id="4" name="Rectangle: Rounded Corners 3">
            <a:extLst>
              <a:ext uri="{FF2B5EF4-FFF2-40B4-BE49-F238E27FC236}">
                <a16:creationId xmlns:a16="http://schemas.microsoft.com/office/drawing/2014/main" id="{CC936820-F345-EA7F-0353-3EE6697014F1}"/>
              </a:ext>
            </a:extLst>
          </p:cNvPr>
          <p:cNvSpPr/>
          <p:nvPr/>
        </p:nvSpPr>
        <p:spPr>
          <a:xfrm>
            <a:off x="3877685" y="2161600"/>
            <a:ext cx="7814949" cy="4352321"/>
          </a:xfrm>
          <a:prstGeom prst="roundRect">
            <a:avLst>
              <a:gd name="adj" fmla="val 3179"/>
            </a:avLst>
          </a:prstGeom>
          <a:solidFill>
            <a:schemeClr val="accent6">
              <a:lumMod val="20000"/>
              <a:lumOff val="80000"/>
            </a:schemeClr>
          </a:solidFill>
          <a:ln w="25400" cap="flat" cmpd="sng" algn="ctr">
            <a:solidFill>
              <a:srgbClr val="FFC266">
                <a:shade val="15000"/>
              </a:srgbClr>
            </a:solidFill>
            <a:prstDash val="dash"/>
          </a:ln>
          <a:effectLst/>
        </p:spPr>
        <p:txBody>
          <a:bodyPr rtlCol="0" anchor="b"/>
          <a:lstStyle/>
          <a:p>
            <a:pPr lvl="0" algn="just">
              <a:lnSpc>
                <a:spcPct val="150000"/>
              </a:lnSpc>
              <a:buClr>
                <a:srgbClr val="000000"/>
              </a:buClr>
              <a:defRPr/>
            </a:pPr>
            <a:r>
              <a:rPr lang="vi-VN" sz="2400" kern="0" dirty="0">
                <a:solidFill>
                  <a:srgbClr val="000000"/>
                </a:solidFill>
                <a:latin typeface="UTM Avo" panose="02040603050506020204" pitchFamily="18" charset="0"/>
                <a:sym typeface="Arial"/>
              </a:rPr>
              <a:t>Bước vào lớp 9, việc học tập trở nên áp lực hơn đối với Q. Hiểu được điều đó, ngay từ đầu năm học, Q đã lên kế hoạch học tập, tự xác định những điểm yếu của bản thân trong từng môn học để nhờ các bạn và thầy cô hỗ trợ. Với sự nỗ lực của bản thân, Q rất tự tin vào kết quả sắp tới của mình.</a:t>
            </a:r>
          </a:p>
        </p:txBody>
      </p:sp>
      <p:sp>
        <p:nvSpPr>
          <p:cNvPr id="5" name="Arrow: Pentagon 4">
            <a:extLst>
              <a:ext uri="{FF2B5EF4-FFF2-40B4-BE49-F238E27FC236}">
                <a16:creationId xmlns:a16="http://schemas.microsoft.com/office/drawing/2014/main" id="{5D1E1F91-129C-8B4C-0BB1-F6BF21493C85}"/>
              </a:ext>
            </a:extLst>
          </p:cNvPr>
          <p:cNvSpPr/>
          <p:nvPr/>
        </p:nvSpPr>
        <p:spPr>
          <a:xfrm rot="21402370">
            <a:off x="3782943" y="1976323"/>
            <a:ext cx="2959509" cy="555587"/>
          </a:xfrm>
          <a:prstGeom prst="homePlate">
            <a:avLst/>
          </a:prstGeom>
          <a:solidFill>
            <a:schemeClr val="accent6">
              <a:lumMod val="40000"/>
              <a:lumOff val="60000"/>
            </a:schemeClr>
          </a:solidFill>
          <a:ln w="25400" cap="flat" cmpd="sng" algn="ctr">
            <a:solidFill>
              <a:srgbClr val="FFC266">
                <a:shade val="1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en-US" sz="2400" b="1" i="0" u="none" strike="noStrike" kern="0" cap="none" spc="0" normalizeH="0" baseline="0" noProof="0" dirty="0" err="1">
                <a:ln>
                  <a:noFill/>
                </a:ln>
                <a:solidFill>
                  <a:srgbClr val="000000"/>
                </a:solidFill>
                <a:effectLst/>
                <a:uLnTx/>
                <a:uFillTx/>
                <a:latin typeface="UTM Avo" panose="02040603050506020204" pitchFamily="18" charset="0"/>
                <a:ea typeface="+mn-ea"/>
                <a:cs typeface="+mn-cs"/>
                <a:sym typeface="Arial"/>
              </a:rPr>
              <a:t>Tình</a:t>
            </a:r>
            <a:r>
              <a:rPr kumimoji="0" lang="en-US" sz="2400" b="1" i="0" u="none" strike="noStrike" kern="0" cap="none" spc="0" normalizeH="0" baseline="0" noProof="0" dirty="0">
                <a:ln>
                  <a:noFill/>
                </a:ln>
                <a:solidFill>
                  <a:srgbClr val="000000"/>
                </a:solidFill>
                <a:effectLst/>
                <a:uLnTx/>
                <a:uFillTx/>
                <a:latin typeface="UTM Avo" panose="02040603050506020204" pitchFamily="18" charset="0"/>
                <a:ea typeface="+mn-ea"/>
                <a:cs typeface="+mn-cs"/>
                <a:sym typeface="Arial"/>
              </a:rPr>
              <a:t> </a:t>
            </a:r>
            <a:r>
              <a:rPr kumimoji="0" lang="en-US" sz="2400" b="1" i="0" u="none" strike="noStrike" kern="0" cap="none" spc="0" normalizeH="0" baseline="0" noProof="0" dirty="0" err="1">
                <a:ln>
                  <a:noFill/>
                </a:ln>
                <a:solidFill>
                  <a:srgbClr val="000000"/>
                </a:solidFill>
                <a:effectLst/>
                <a:uLnTx/>
                <a:uFillTx/>
                <a:latin typeface="UTM Avo" panose="02040603050506020204" pitchFamily="18" charset="0"/>
                <a:ea typeface="+mn-ea"/>
                <a:cs typeface="+mn-cs"/>
                <a:sym typeface="Arial"/>
              </a:rPr>
              <a:t>huống</a:t>
            </a:r>
            <a:r>
              <a:rPr kumimoji="0" lang="en-US" sz="2400" b="1" i="0" u="none" strike="noStrike" kern="0" cap="none" spc="0" normalizeH="0" baseline="0" noProof="0" dirty="0">
                <a:ln>
                  <a:noFill/>
                </a:ln>
                <a:solidFill>
                  <a:srgbClr val="000000"/>
                </a:solidFill>
                <a:effectLst/>
                <a:uLnTx/>
                <a:uFillTx/>
                <a:latin typeface="UTM Avo" panose="02040603050506020204" pitchFamily="18" charset="0"/>
                <a:ea typeface="+mn-ea"/>
                <a:cs typeface="+mn-cs"/>
                <a:sym typeface="Arial"/>
              </a:rPr>
              <a:t> </a:t>
            </a:r>
            <a:r>
              <a:rPr lang="en-US" sz="2400" b="1" kern="0" dirty="0">
                <a:solidFill>
                  <a:srgbClr val="000000"/>
                </a:solidFill>
                <a:latin typeface="UTM Avo" panose="02040603050506020204" pitchFamily="18" charset="0"/>
                <a:sym typeface="Arial"/>
              </a:rPr>
              <a:t>3</a:t>
            </a:r>
            <a:endParaRPr kumimoji="0" lang="en-US" sz="2400" b="1" i="0" u="none" strike="noStrike" kern="0" cap="none" spc="0" normalizeH="0" baseline="0" noProof="0" dirty="0">
              <a:ln>
                <a:noFill/>
              </a:ln>
              <a:solidFill>
                <a:srgbClr val="000000"/>
              </a:solidFill>
              <a:effectLst/>
              <a:uLnTx/>
              <a:uFillTx/>
              <a:latin typeface="UTM Avo" panose="02040603050506020204" pitchFamily="18" charset="0"/>
              <a:ea typeface="+mn-ea"/>
              <a:cs typeface="+mn-cs"/>
              <a:sym typeface="Arial"/>
            </a:endParaRPr>
          </a:p>
        </p:txBody>
      </p:sp>
    </p:spTree>
    <p:extLst>
      <p:ext uri="{BB962C8B-B14F-4D97-AF65-F5344CB8AC3E}">
        <p14:creationId xmlns:p14="http://schemas.microsoft.com/office/powerpoint/2010/main" val="25267370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AB6CFB69-4D07-AA97-AB94-DC1F22ACAEFA}"/>
              </a:ext>
            </a:extLst>
          </p:cNvPr>
          <p:cNvGrpSpPr/>
          <p:nvPr/>
        </p:nvGrpSpPr>
        <p:grpSpPr>
          <a:xfrm>
            <a:off x="0" y="1686814"/>
            <a:ext cx="10738624" cy="634125"/>
            <a:chOff x="579437" y="963873"/>
            <a:chExt cx="8053968" cy="475594"/>
          </a:xfrm>
        </p:grpSpPr>
        <p:sp>
          <p:nvSpPr>
            <p:cNvPr id="9" name="Arrow: Pentagon 8">
              <a:extLst>
                <a:ext uri="{FF2B5EF4-FFF2-40B4-BE49-F238E27FC236}">
                  <a16:creationId xmlns:a16="http://schemas.microsoft.com/office/drawing/2014/main" id="{DC39CB32-0BAE-7603-8EB9-8728898F4A38}"/>
                </a:ext>
              </a:extLst>
            </p:cNvPr>
            <p:cNvSpPr/>
            <p:nvPr/>
          </p:nvSpPr>
          <p:spPr>
            <a:xfrm>
              <a:off x="579438" y="963873"/>
              <a:ext cx="1289957" cy="475594"/>
            </a:xfrm>
            <a:prstGeom prst="homePlate">
              <a:avLst>
                <a:gd name="adj" fmla="val 32962"/>
              </a:avLst>
            </a:prstGeom>
            <a:solidFill>
              <a:schemeClr val="accent1">
                <a:lumMod val="50000"/>
              </a:schemeClr>
            </a:solidFill>
            <a:ln w="25400" cap="flat" cmpd="sng" algn="ctr">
              <a:noFill/>
              <a:prstDash val="solid"/>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 typeface="Arial"/>
                <a:buNone/>
                <a:tabLst/>
                <a:defRPr/>
              </a:pPr>
              <a:r>
                <a:rPr kumimoji="0" lang="en-US" sz="2400" b="1" i="0" u="none" strike="noStrike" kern="0" cap="none" spc="0" normalizeH="0" baseline="0" noProof="0" dirty="0" err="1">
                  <a:ln>
                    <a:noFill/>
                  </a:ln>
                  <a:solidFill>
                    <a:srgbClr val="FFFFFF"/>
                  </a:solidFill>
                  <a:effectLst/>
                  <a:uLnTx/>
                  <a:uFillTx/>
                  <a:latin typeface="UTM Avo" panose="02040603050506020204" pitchFamily="18" charset="0"/>
                  <a:cs typeface="Arial" panose="020B0604020202020204" pitchFamily="34" charset="0"/>
                  <a:sym typeface="Arial"/>
                </a:rPr>
                <a:t>Gợi</a:t>
              </a:r>
              <a:r>
                <a:rPr kumimoji="0" lang="en-US" sz="2400" b="1" i="0" u="none" strike="noStrike" kern="0" cap="none" spc="0" normalizeH="0" baseline="0" noProof="0" dirty="0">
                  <a:ln>
                    <a:noFill/>
                  </a:ln>
                  <a:solidFill>
                    <a:srgbClr val="FFFFFF"/>
                  </a:solidFill>
                  <a:effectLst/>
                  <a:uLnTx/>
                  <a:uFillTx/>
                  <a:latin typeface="UTM Avo" panose="02040603050506020204" pitchFamily="18" charset="0"/>
                  <a:cs typeface="Arial" panose="020B0604020202020204" pitchFamily="34" charset="0"/>
                  <a:sym typeface="Arial"/>
                </a:rPr>
                <a:t> ý</a:t>
              </a:r>
            </a:p>
          </p:txBody>
        </p:sp>
        <p:cxnSp>
          <p:nvCxnSpPr>
            <p:cNvPr id="10" name="Straight Connector 9">
              <a:extLst>
                <a:ext uri="{FF2B5EF4-FFF2-40B4-BE49-F238E27FC236}">
                  <a16:creationId xmlns:a16="http://schemas.microsoft.com/office/drawing/2014/main" id="{EA6830B8-9A2C-E48D-3BAF-3CECEAEF6352}"/>
                </a:ext>
              </a:extLst>
            </p:cNvPr>
            <p:cNvCxnSpPr>
              <a:cxnSpLocks/>
            </p:cNvCxnSpPr>
            <p:nvPr/>
          </p:nvCxnSpPr>
          <p:spPr>
            <a:xfrm>
              <a:off x="579437" y="1439439"/>
              <a:ext cx="8053968" cy="0"/>
            </a:xfrm>
            <a:prstGeom prst="line">
              <a:avLst/>
            </a:prstGeom>
            <a:solidFill>
              <a:schemeClr val="accent1">
                <a:lumMod val="50000"/>
              </a:schemeClr>
            </a:solidFill>
            <a:ln w="38100" cap="flat" cmpd="sng" algn="ctr">
              <a:solidFill>
                <a:schemeClr val="accent1">
                  <a:lumMod val="50000"/>
                </a:schemeClr>
              </a:solidFill>
              <a:prstDash val="solid"/>
            </a:ln>
            <a:effectLst/>
          </p:spPr>
        </p:cxnSp>
        <p:sp>
          <p:nvSpPr>
            <p:cNvPr id="11" name="Rectangle 10">
              <a:extLst>
                <a:ext uri="{FF2B5EF4-FFF2-40B4-BE49-F238E27FC236}">
                  <a16:creationId xmlns:a16="http://schemas.microsoft.com/office/drawing/2014/main" id="{B2F7C3BF-DFB4-B211-9ECF-7766838A12C1}"/>
                </a:ext>
              </a:extLst>
            </p:cNvPr>
            <p:cNvSpPr/>
            <p:nvPr/>
          </p:nvSpPr>
          <p:spPr>
            <a:xfrm>
              <a:off x="1927147" y="1024552"/>
              <a:ext cx="6706258" cy="346249"/>
            </a:xfrm>
            <a:prstGeom prst="rect">
              <a:avLst/>
            </a:prstGeom>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just" defTabSz="1219170" rtl="0" eaLnBrk="1" fontAlgn="auto" latinLnBrk="0" hangingPunct="1">
                <a:lnSpc>
                  <a:spcPct val="100000"/>
                </a:lnSpc>
                <a:spcBef>
                  <a:spcPts val="0"/>
                </a:spcBef>
                <a:spcAft>
                  <a:spcPts val="0"/>
                </a:spcAft>
                <a:buClr>
                  <a:srgbClr val="000000"/>
                </a:buClr>
                <a:buSzTx/>
                <a:buFont typeface="Arial"/>
                <a:buNone/>
                <a:tabLst/>
                <a:defRPr/>
              </a:pPr>
              <a:r>
                <a:rPr kumimoji="0" lang="en-US" sz="24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Khả</a:t>
              </a:r>
              <a:r>
                <a:rPr kumimoji="0" lang="en-US" sz="24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24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năng</a:t>
              </a:r>
              <a:r>
                <a:rPr kumimoji="0" lang="en-US" sz="24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24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thích</a:t>
              </a:r>
              <a:r>
                <a:rPr kumimoji="0" lang="en-US" sz="24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24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nghi</a:t>
              </a:r>
              <a:r>
                <a:rPr kumimoji="0" lang="en-US" sz="24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24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của</a:t>
              </a:r>
              <a:r>
                <a:rPr kumimoji="0" lang="en-US" sz="24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24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các</a:t>
              </a:r>
              <a:r>
                <a:rPr kumimoji="0" lang="en-US" sz="24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24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nhân</a:t>
              </a:r>
              <a:r>
                <a:rPr kumimoji="0" lang="en-US" sz="24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24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vật</a:t>
              </a:r>
              <a:r>
                <a:rPr kumimoji="0" lang="en-US" sz="24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24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trong</a:t>
              </a:r>
              <a:r>
                <a:rPr kumimoji="0" lang="en-US" sz="24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24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tình</a:t>
              </a:r>
              <a:r>
                <a:rPr kumimoji="0" lang="en-US" sz="24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24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huống</a:t>
              </a:r>
              <a:r>
                <a:rPr kumimoji="0" lang="en-US" sz="24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24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là</a:t>
              </a:r>
              <a:r>
                <a:rPr kumimoji="0" lang="en-US" sz="24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a:t>
              </a:r>
            </a:p>
          </p:txBody>
        </p:sp>
      </p:grpSp>
      <p:sp>
        <p:nvSpPr>
          <p:cNvPr id="3" name="TextBox 2">
            <a:extLst>
              <a:ext uri="{FF2B5EF4-FFF2-40B4-BE49-F238E27FC236}">
                <a16:creationId xmlns:a16="http://schemas.microsoft.com/office/drawing/2014/main" id="{1BEE19D9-D0B8-3EF3-DBFF-8279EE3BC083}"/>
              </a:ext>
            </a:extLst>
          </p:cNvPr>
          <p:cNvSpPr txBox="1"/>
          <p:nvPr/>
        </p:nvSpPr>
        <p:spPr>
          <a:xfrm>
            <a:off x="314886" y="2599565"/>
            <a:ext cx="7176615" cy="3891835"/>
          </a:xfrm>
          <a:prstGeom prst="rect">
            <a:avLst/>
          </a:prstGeom>
          <a:noFill/>
        </p:spPr>
        <p:txBody>
          <a:bodyPr wrap="square">
            <a:spAutoFit/>
          </a:bodyPr>
          <a:lstStyle/>
          <a:p>
            <a:pPr marL="342900" indent="-342900" algn="just" defTabSz="609585">
              <a:lnSpc>
                <a:spcPct val="150000"/>
              </a:lnSpc>
              <a:buFont typeface="Arial" panose="020B0604020202020204" pitchFamily="34" charset="0"/>
              <a:buChar char="•"/>
            </a:pPr>
            <a:r>
              <a:rPr lang="vi-VN" sz="2400" dirty="0">
                <a:solidFill>
                  <a:srgbClr val="000000"/>
                </a:solidFill>
                <a:latin typeface="UTM Avo" panose="02040603050506020204" pitchFamily="18" charset="0"/>
                <a:ea typeface="Calibri" panose="020F0502020204030204" pitchFamily="34" charset="0"/>
                <a:cs typeface="Arial" panose="020B0604020202020204" pitchFamily="34" charset="0"/>
                <a:sym typeface="Arial"/>
              </a:rPr>
              <a:t>Bố mẹ H: Phân công công việc và điều chỉnh lại thời gian biểu. Bố mẹ H chấp nhận và thích ứng với thay đổi để đảm bảo mọi việc diễn ra suôn sẻ hơn. </a:t>
            </a:r>
          </a:p>
          <a:p>
            <a:pPr marL="342900" indent="-342900" algn="just" defTabSz="609585">
              <a:lnSpc>
                <a:spcPct val="150000"/>
              </a:lnSpc>
              <a:buFont typeface="Courier New" panose="02070309020205020404" pitchFamily="49" charset="0"/>
              <a:buChar char="o"/>
            </a:pPr>
            <a:r>
              <a:rPr lang="vi-VN" sz="2400" dirty="0">
                <a:solidFill>
                  <a:srgbClr val="000000"/>
                </a:solidFill>
                <a:latin typeface="UTM Avo" panose="02040603050506020204" pitchFamily="18" charset="0"/>
                <a:ea typeface="Calibri" panose="020F0502020204030204" pitchFamily="34" charset="0"/>
                <a:cs typeface="Arial" panose="020B0604020202020204" pitchFamily="34" charset="0"/>
                <a:sym typeface="Arial"/>
              </a:rPr>
              <a:t>Bố mẹ H có khả năng tổ chức và điều hành gia đình một cách hiệu quả trong hoàn cảnh mới.</a:t>
            </a:r>
          </a:p>
        </p:txBody>
      </p:sp>
      <p:grpSp>
        <p:nvGrpSpPr>
          <p:cNvPr id="22" name="Group 21">
            <a:extLst>
              <a:ext uri="{FF2B5EF4-FFF2-40B4-BE49-F238E27FC236}">
                <a16:creationId xmlns:a16="http://schemas.microsoft.com/office/drawing/2014/main" id="{AF9EA736-8E71-9496-852C-0E603E2F6325}"/>
              </a:ext>
            </a:extLst>
          </p:cNvPr>
          <p:cNvGrpSpPr/>
          <p:nvPr/>
        </p:nvGrpSpPr>
        <p:grpSpPr>
          <a:xfrm>
            <a:off x="7669924" y="2702302"/>
            <a:ext cx="3569451" cy="3686359"/>
            <a:chOff x="7246176" y="1574544"/>
            <a:chExt cx="4459219" cy="4605269"/>
          </a:xfrm>
        </p:grpSpPr>
        <p:sp>
          <p:nvSpPr>
            <p:cNvPr id="18" name="Freeform 7">
              <a:extLst>
                <a:ext uri="{FF2B5EF4-FFF2-40B4-BE49-F238E27FC236}">
                  <a16:creationId xmlns:a16="http://schemas.microsoft.com/office/drawing/2014/main" id="{90A880F3-2C9D-1BDA-379C-65F4C5B16257}"/>
                </a:ext>
              </a:extLst>
            </p:cNvPr>
            <p:cNvSpPr/>
            <p:nvPr/>
          </p:nvSpPr>
          <p:spPr>
            <a:xfrm>
              <a:off x="7246176" y="1574544"/>
              <a:ext cx="4459219" cy="4605269"/>
            </a:xfrm>
            <a:custGeom>
              <a:avLst/>
              <a:gdLst/>
              <a:ahLst/>
              <a:cxnLst/>
              <a:rect l="l" t="t" r="r" b="b"/>
              <a:pathLst>
                <a:path w="1437726" h="2048682">
                  <a:moveTo>
                    <a:pt x="72330" y="0"/>
                  </a:moveTo>
                  <a:lnTo>
                    <a:pt x="1365396" y="0"/>
                  </a:lnTo>
                  <a:cubicBezTo>
                    <a:pt x="1405343" y="0"/>
                    <a:pt x="1437726" y="32383"/>
                    <a:pt x="1437726" y="72330"/>
                  </a:cubicBezTo>
                  <a:lnTo>
                    <a:pt x="1437726" y="1976352"/>
                  </a:lnTo>
                  <a:cubicBezTo>
                    <a:pt x="1437726" y="1995535"/>
                    <a:pt x="1430105" y="2013932"/>
                    <a:pt x="1416541" y="2027497"/>
                  </a:cubicBezTo>
                  <a:cubicBezTo>
                    <a:pt x="1402976" y="2041061"/>
                    <a:pt x="1384579" y="2048682"/>
                    <a:pt x="1365396" y="2048682"/>
                  </a:cubicBezTo>
                  <a:lnTo>
                    <a:pt x="72330" y="2048682"/>
                  </a:lnTo>
                  <a:cubicBezTo>
                    <a:pt x="32383" y="2048682"/>
                    <a:pt x="0" y="2016298"/>
                    <a:pt x="0" y="1976352"/>
                  </a:cubicBezTo>
                  <a:lnTo>
                    <a:pt x="0" y="72330"/>
                  </a:lnTo>
                  <a:cubicBezTo>
                    <a:pt x="0" y="32383"/>
                    <a:pt x="32383" y="0"/>
                    <a:pt x="72330" y="0"/>
                  </a:cubicBezTo>
                  <a:close/>
                </a:path>
              </a:pathLst>
            </a:custGeom>
            <a:solidFill>
              <a:schemeClr val="accent1">
                <a:lumMod val="20000"/>
                <a:lumOff val="80000"/>
              </a:schemeClr>
            </a:solidFill>
            <a:ln>
              <a:noFill/>
            </a:ln>
          </p:spPr>
          <p:txBody>
            <a:bodyPr/>
            <a:lstStyle/>
            <a:p>
              <a:pPr defTabSz="609585">
                <a:buFont typeface="Arial"/>
                <a:buNone/>
                <a:defRPr/>
              </a:pPr>
              <a:endParaRPr lang="en-US" sz="1200" dirty="0">
                <a:solidFill>
                  <a:prstClr val="black"/>
                </a:solidFill>
                <a:latin typeface="UTM Avo" panose="02040603050506020204" pitchFamily="18" charset="0"/>
                <a:cs typeface="Arial" panose="020B0604020202020204" pitchFamily="34" charset="0"/>
                <a:sym typeface="Arial"/>
              </a:endParaRPr>
            </a:p>
          </p:txBody>
        </p:sp>
        <p:sp>
          <p:nvSpPr>
            <p:cNvPr id="20" name="Freeform 10">
              <a:extLst>
                <a:ext uri="{FF2B5EF4-FFF2-40B4-BE49-F238E27FC236}">
                  <a16:creationId xmlns:a16="http://schemas.microsoft.com/office/drawing/2014/main" id="{4AA4D21C-F898-6C1D-B0A0-1EF3C12C146E}"/>
                </a:ext>
              </a:extLst>
            </p:cNvPr>
            <p:cNvSpPr/>
            <p:nvPr/>
          </p:nvSpPr>
          <p:spPr>
            <a:xfrm>
              <a:off x="7535863" y="2044394"/>
              <a:ext cx="3879843" cy="1110343"/>
            </a:xfrm>
            <a:custGeom>
              <a:avLst/>
              <a:gdLst/>
              <a:ahLst/>
              <a:cxnLst/>
              <a:rect l="l" t="t" r="r" b="b"/>
              <a:pathLst>
                <a:path w="1329860" h="335393">
                  <a:moveTo>
                    <a:pt x="78196" y="0"/>
                  </a:moveTo>
                  <a:lnTo>
                    <a:pt x="1251664" y="0"/>
                  </a:lnTo>
                  <a:cubicBezTo>
                    <a:pt x="1294851" y="0"/>
                    <a:pt x="1329860" y="35010"/>
                    <a:pt x="1329860" y="78196"/>
                  </a:cubicBezTo>
                  <a:lnTo>
                    <a:pt x="1329860" y="257196"/>
                  </a:lnTo>
                  <a:cubicBezTo>
                    <a:pt x="1329860" y="277935"/>
                    <a:pt x="1321622" y="297825"/>
                    <a:pt x="1306957" y="312489"/>
                  </a:cubicBezTo>
                  <a:cubicBezTo>
                    <a:pt x="1292292" y="327154"/>
                    <a:pt x="1272403" y="335393"/>
                    <a:pt x="1251664" y="335393"/>
                  </a:cubicBezTo>
                  <a:lnTo>
                    <a:pt x="78196" y="335393"/>
                  </a:lnTo>
                  <a:cubicBezTo>
                    <a:pt x="57457" y="335393"/>
                    <a:pt x="37568" y="327154"/>
                    <a:pt x="22903" y="312489"/>
                  </a:cubicBezTo>
                  <a:cubicBezTo>
                    <a:pt x="8239" y="297825"/>
                    <a:pt x="0" y="277935"/>
                    <a:pt x="0" y="257196"/>
                  </a:cubicBezTo>
                  <a:lnTo>
                    <a:pt x="0" y="78196"/>
                  </a:lnTo>
                  <a:cubicBezTo>
                    <a:pt x="0" y="57457"/>
                    <a:pt x="8239" y="37568"/>
                    <a:pt x="22903" y="22903"/>
                  </a:cubicBezTo>
                  <a:cubicBezTo>
                    <a:pt x="37568" y="8239"/>
                    <a:pt x="57457" y="0"/>
                    <a:pt x="78196" y="0"/>
                  </a:cubicBezTo>
                  <a:close/>
                </a:path>
              </a:pathLst>
            </a:custGeom>
            <a:solidFill>
              <a:sysClr val="window" lastClr="FFFFFF"/>
            </a:solidFill>
          </p:spPr>
          <p:txBody>
            <a:bodyPr anchor="ctr"/>
            <a:lstStyle/>
            <a:p>
              <a:pPr algn="ctr" defTabSz="609585">
                <a:buFont typeface="Arial"/>
                <a:buNone/>
                <a:defRPr/>
              </a:pPr>
              <a:r>
                <a:rPr lang="pt-BR" sz="2400" b="1" dirty="0">
                  <a:solidFill>
                    <a:prstClr val="black"/>
                  </a:solidFill>
                  <a:latin typeface="UTM Avo" panose="02040603050506020204" pitchFamily="18" charset="0"/>
                  <a:cs typeface="Arial" panose="020B0604020202020204" pitchFamily="34" charset="0"/>
                  <a:sym typeface="Arial"/>
                </a:rPr>
                <a:t>TÌNH HUỐNG 1</a:t>
              </a:r>
              <a:endParaRPr lang="en-US" sz="2400" b="1" dirty="0">
                <a:solidFill>
                  <a:prstClr val="black"/>
                </a:solidFill>
                <a:latin typeface="UTM Avo" panose="02040603050506020204" pitchFamily="18" charset="0"/>
                <a:cs typeface="Arial" panose="020B0604020202020204" pitchFamily="34" charset="0"/>
                <a:sym typeface="Arial"/>
              </a:endParaRPr>
            </a:p>
          </p:txBody>
        </p:sp>
        <p:pic>
          <p:nvPicPr>
            <p:cNvPr id="16" name="Picture 2" descr="Hơn 376.800 Chuyển Nhà Chuyển Chỗ ở ảnh, hình chụp &amp; hình ảnh trả phí bản  quyền một lần sẵn có - iStock">
              <a:extLst>
                <a:ext uri="{FF2B5EF4-FFF2-40B4-BE49-F238E27FC236}">
                  <a16:creationId xmlns:a16="http://schemas.microsoft.com/office/drawing/2014/main" id="{1CB22166-EBBF-F911-2CAF-2229E7B42FC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35863" y="3335336"/>
              <a:ext cx="3879843" cy="2586562"/>
            </a:xfrm>
            <a:prstGeom prst="rect">
              <a:avLst/>
            </a:prstGeom>
            <a:ln>
              <a:noFill/>
            </a:ln>
            <a:effectLst/>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4676421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fade">
                                      <p:cBhvr>
                                        <p:cTn id="12" dur="500"/>
                                        <p:tgtEl>
                                          <p:spTgt spid="2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fade">
                                      <p:cBhvr>
                                        <p:cTn id="17" dur="5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fade">
                                      <p:cBhvr>
                                        <p:cTn id="2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63B55E28-0704-F65C-C8F3-CB9BC25D6103}"/>
              </a:ext>
            </a:extLst>
          </p:cNvPr>
          <p:cNvGrpSpPr/>
          <p:nvPr/>
        </p:nvGrpSpPr>
        <p:grpSpPr>
          <a:xfrm>
            <a:off x="4557132" y="2985655"/>
            <a:ext cx="3077736" cy="1666333"/>
            <a:chOff x="-756043" y="2287668"/>
            <a:chExt cx="3237488" cy="1666333"/>
          </a:xfrm>
        </p:grpSpPr>
        <p:pic>
          <p:nvPicPr>
            <p:cNvPr id="3" name="Picture 2">
              <a:hlinkClick r:id="rId3"/>
              <a:extLst>
                <a:ext uri="{FF2B5EF4-FFF2-40B4-BE49-F238E27FC236}">
                  <a16:creationId xmlns:a16="http://schemas.microsoft.com/office/drawing/2014/main" id="{9D41446E-8B63-FADC-F162-F7E81188E058}"/>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10000" b="90000" l="10000" r="90000"/>
                      </a14:imgEffect>
                    </a14:imgLayer>
                  </a14:imgProps>
                </a:ext>
              </a:extLst>
            </a:blip>
            <a:srcRect l="7499" t="15368" r="7236" b="7264"/>
            <a:stretch/>
          </p:blipFill>
          <p:spPr>
            <a:xfrm>
              <a:off x="210945" y="2771187"/>
              <a:ext cx="1303510" cy="1182814"/>
            </a:xfrm>
            <a:prstGeom prst="rect">
              <a:avLst/>
            </a:prstGeom>
          </p:spPr>
        </p:pic>
        <p:sp>
          <p:nvSpPr>
            <p:cNvPr id="4" name="TextBox 3">
              <a:extLst>
                <a:ext uri="{FF2B5EF4-FFF2-40B4-BE49-F238E27FC236}">
                  <a16:creationId xmlns:a16="http://schemas.microsoft.com/office/drawing/2014/main" id="{4BE1BC82-6AF1-FD7B-4ACC-E113E2897F08}"/>
                </a:ext>
              </a:extLst>
            </p:cNvPr>
            <p:cNvSpPr txBox="1"/>
            <p:nvPr/>
          </p:nvSpPr>
          <p:spPr>
            <a:xfrm>
              <a:off x="-756043" y="2287668"/>
              <a:ext cx="3237488"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err="1">
                  <a:ln>
                    <a:noFill/>
                  </a:ln>
                  <a:solidFill>
                    <a:srgbClr val="ED7D31"/>
                  </a:solidFill>
                  <a:effectLst/>
                  <a:uLnTx/>
                  <a:uFillTx/>
                  <a:latin typeface="UTM Avo" panose="02040603050506020204" pitchFamily="18" charset="0"/>
                  <a:ea typeface="+mn-ea"/>
                  <a:cs typeface="+mn-cs"/>
                </a:rPr>
                <a:t>Ấn</a:t>
              </a:r>
              <a:r>
                <a:rPr kumimoji="0" lang="en-US" sz="2000" b="1" i="0" u="none" strike="noStrike" kern="1200" cap="none" spc="0" normalizeH="0" baseline="0" noProof="0" dirty="0">
                  <a:ln>
                    <a:noFill/>
                  </a:ln>
                  <a:solidFill>
                    <a:srgbClr val="ED7D31"/>
                  </a:solidFill>
                  <a:effectLst/>
                  <a:uLnTx/>
                  <a:uFillTx/>
                  <a:latin typeface="UTM Avo" panose="02040603050506020204" pitchFamily="18" charset="0"/>
                  <a:ea typeface="+mn-ea"/>
                  <a:cs typeface="+mn-cs"/>
                </a:rPr>
                <a:t> </a:t>
              </a:r>
              <a:r>
                <a:rPr kumimoji="0" lang="en-US" sz="2000" b="1" i="0" u="none" strike="noStrike" kern="1200" cap="none" spc="0" normalizeH="0" baseline="0" noProof="0" dirty="0" err="1">
                  <a:ln>
                    <a:noFill/>
                  </a:ln>
                  <a:solidFill>
                    <a:srgbClr val="ED7D31"/>
                  </a:solidFill>
                  <a:effectLst/>
                  <a:uLnTx/>
                  <a:uFillTx/>
                  <a:latin typeface="UTM Avo" panose="02040603050506020204" pitchFamily="18" charset="0"/>
                  <a:ea typeface="+mn-ea"/>
                  <a:cs typeface="+mn-cs"/>
                </a:rPr>
                <a:t>để</a:t>
              </a:r>
              <a:r>
                <a:rPr kumimoji="0" lang="en-US" sz="2000" b="1" i="0" u="none" strike="noStrike" kern="1200" cap="none" spc="0" normalizeH="0" baseline="0" noProof="0" dirty="0">
                  <a:ln>
                    <a:noFill/>
                  </a:ln>
                  <a:solidFill>
                    <a:srgbClr val="ED7D31"/>
                  </a:solidFill>
                  <a:effectLst/>
                  <a:uLnTx/>
                  <a:uFillTx/>
                  <a:latin typeface="UTM Avo" panose="02040603050506020204" pitchFamily="18" charset="0"/>
                  <a:ea typeface="+mn-ea"/>
                  <a:cs typeface="+mn-cs"/>
                </a:rPr>
                <a:t> </a:t>
              </a:r>
              <a:r>
                <a:rPr kumimoji="0" lang="en-US" sz="2000" b="1" i="0" u="none" strike="noStrike" kern="1200" cap="none" spc="0" normalizeH="0" baseline="0" noProof="0" dirty="0" err="1">
                  <a:ln>
                    <a:noFill/>
                  </a:ln>
                  <a:solidFill>
                    <a:srgbClr val="ED7D31"/>
                  </a:solidFill>
                  <a:effectLst/>
                  <a:uLnTx/>
                  <a:uFillTx/>
                  <a:latin typeface="UTM Avo" panose="02040603050506020204" pitchFamily="18" charset="0"/>
                  <a:ea typeface="+mn-ea"/>
                  <a:cs typeface="+mn-cs"/>
                </a:rPr>
                <a:t>đến</a:t>
              </a:r>
              <a:r>
                <a:rPr kumimoji="0" lang="en-US" sz="2000" b="1" i="0" u="none" strike="noStrike" kern="1200" cap="none" spc="0" normalizeH="0" baseline="0" noProof="0" dirty="0">
                  <a:ln>
                    <a:noFill/>
                  </a:ln>
                  <a:solidFill>
                    <a:srgbClr val="ED7D31"/>
                  </a:solidFill>
                  <a:effectLst/>
                  <a:uLnTx/>
                  <a:uFillTx/>
                  <a:latin typeface="UTM Avo" panose="02040603050506020204" pitchFamily="18" charset="0"/>
                  <a:ea typeface="+mn-ea"/>
                  <a:cs typeface="+mn-cs"/>
                </a:rPr>
                <a:t> </a:t>
              </a:r>
              <a:r>
                <a:rPr kumimoji="0" lang="en-US" sz="2000" b="1" i="0" u="none" strike="noStrike" kern="1200" cap="none" spc="0" normalizeH="0" baseline="0" noProof="0" dirty="0" err="1">
                  <a:ln>
                    <a:noFill/>
                  </a:ln>
                  <a:solidFill>
                    <a:srgbClr val="ED7D31"/>
                  </a:solidFill>
                  <a:effectLst/>
                  <a:uLnTx/>
                  <a:uFillTx/>
                  <a:latin typeface="UTM Avo" panose="02040603050506020204" pitchFamily="18" charset="0"/>
                  <a:ea typeface="+mn-ea"/>
                  <a:cs typeface="+mn-cs"/>
                </a:rPr>
                <a:t>trang</a:t>
              </a:r>
              <a:r>
                <a:rPr kumimoji="0" lang="en-US" sz="2000" b="1" i="0" u="none" strike="noStrike" kern="1200" cap="none" spc="0" normalizeH="0" baseline="0" noProof="0" dirty="0">
                  <a:ln>
                    <a:noFill/>
                  </a:ln>
                  <a:solidFill>
                    <a:srgbClr val="ED7D31"/>
                  </a:solidFill>
                  <a:effectLst/>
                  <a:uLnTx/>
                  <a:uFillTx/>
                  <a:latin typeface="UTM Avo" panose="02040603050506020204" pitchFamily="18" charset="0"/>
                  <a:ea typeface="+mn-ea"/>
                  <a:cs typeface="+mn-cs"/>
                </a:rPr>
                <a:t> </a:t>
              </a:r>
              <a:r>
                <a:rPr kumimoji="0" lang="en-US" sz="2000" b="1" i="0" u="none" strike="noStrike" kern="1200" cap="none" spc="0" normalizeH="0" baseline="0" noProof="0" dirty="0" err="1">
                  <a:ln>
                    <a:noFill/>
                  </a:ln>
                  <a:solidFill>
                    <a:srgbClr val="ED7D31"/>
                  </a:solidFill>
                  <a:effectLst/>
                  <a:uLnTx/>
                  <a:uFillTx/>
                  <a:latin typeface="UTM Avo" panose="02040603050506020204" pitchFamily="18" charset="0"/>
                  <a:ea typeface="+mn-ea"/>
                  <a:cs typeface="+mn-cs"/>
                </a:rPr>
                <a:t>sách</a:t>
              </a:r>
              <a:endParaRPr kumimoji="0" lang="en-US" sz="2000" b="1" i="0" u="none" strike="noStrike" kern="1200" cap="none" spc="0" normalizeH="0" baseline="0" noProof="0" dirty="0">
                <a:ln>
                  <a:noFill/>
                </a:ln>
                <a:solidFill>
                  <a:srgbClr val="ED7D31"/>
                </a:solidFill>
                <a:effectLst/>
                <a:uLnTx/>
                <a:uFillTx/>
                <a:latin typeface="UTM Avo" panose="02040603050506020204" pitchFamily="18" charset="0"/>
                <a:ea typeface="+mn-ea"/>
                <a:cs typeface="+mn-cs"/>
              </a:endParaRPr>
            </a:p>
          </p:txBody>
        </p:sp>
      </p:grpSp>
    </p:spTree>
    <p:extLst>
      <p:ext uri="{BB962C8B-B14F-4D97-AF65-F5344CB8AC3E}">
        <p14:creationId xmlns:p14="http://schemas.microsoft.com/office/powerpoint/2010/main" val="1288410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AB6CFB69-4D07-AA97-AB94-DC1F22ACAEFA}"/>
              </a:ext>
            </a:extLst>
          </p:cNvPr>
          <p:cNvGrpSpPr/>
          <p:nvPr/>
        </p:nvGrpSpPr>
        <p:grpSpPr>
          <a:xfrm>
            <a:off x="0" y="1686814"/>
            <a:ext cx="10738624" cy="634125"/>
            <a:chOff x="579437" y="963873"/>
            <a:chExt cx="8053968" cy="475594"/>
          </a:xfrm>
        </p:grpSpPr>
        <p:sp>
          <p:nvSpPr>
            <p:cNvPr id="9" name="Arrow: Pentagon 8">
              <a:extLst>
                <a:ext uri="{FF2B5EF4-FFF2-40B4-BE49-F238E27FC236}">
                  <a16:creationId xmlns:a16="http://schemas.microsoft.com/office/drawing/2014/main" id="{DC39CB32-0BAE-7603-8EB9-8728898F4A38}"/>
                </a:ext>
              </a:extLst>
            </p:cNvPr>
            <p:cNvSpPr/>
            <p:nvPr/>
          </p:nvSpPr>
          <p:spPr>
            <a:xfrm>
              <a:off x="579438" y="963873"/>
              <a:ext cx="1289957" cy="475594"/>
            </a:xfrm>
            <a:prstGeom prst="homePlate">
              <a:avLst>
                <a:gd name="adj" fmla="val 32962"/>
              </a:avLst>
            </a:prstGeom>
            <a:solidFill>
              <a:schemeClr val="accent1">
                <a:lumMod val="50000"/>
              </a:schemeClr>
            </a:solidFill>
            <a:ln w="25400" cap="flat" cmpd="sng" algn="ctr">
              <a:noFill/>
              <a:prstDash val="solid"/>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 typeface="Arial"/>
                <a:buNone/>
                <a:tabLst/>
                <a:defRPr/>
              </a:pPr>
              <a:r>
                <a:rPr kumimoji="0" lang="en-US" sz="2400" b="1" i="0" u="none" strike="noStrike" kern="0" cap="none" spc="0" normalizeH="0" baseline="0" noProof="0" dirty="0" err="1">
                  <a:ln>
                    <a:noFill/>
                  </a:ln>
                  <a:solidFill>
                    <a:srgbClr val="FFFFFF"/>
                  </a:solidFill>
                  <a:effectLst/>
                  <a:uLnTx/>
                  <a:uFillTx/>
                  <a:latin typeface="UTM Avo" panose="02040603050506020204" pitchFamily="18" charset="0"/>
                  <a:cs typeface="Arial" panose="020B0604020202020204" pitchFamily="34" charset="0"/>
                  <a:sym typeface="Arial"/>
                </a:rPr>
                <a:t>Gợi</a:t>
              </a:r>
              <a:r>
                <a:rPr kumimoji="0" lang="en-US" sz="2400" b="1" i="0" u="none" strike="noStrike" kern="0" cap="none" spc="0" normalizeH="0" baseline="0" noProof="0" dirty="0">
                  <a:ln>
                    <a:noFill/>
                  </a:ln>
                  <a:solidFill>
                    <a:srgbClr val="FFFFFF"/>
                  </a:solidFill>
                  <a:effectLst/>
                  <a:uLnTx/>
                  <a:uFillTx/>
                  <a:latin typeface="UTM Avo" panose="02040603050506020204" pitchFamily="18" charset="0"/>
                  <a:cs typeface="Arial" panose="020B0604020202020204" pitchFamily="34" charset="0"/>
                  <a:sym typeface="Arial"/>
                </a:rPr>
                <a:t> ý</a:t>
              </a:r>
            </a:p>
          </p:txBody>
        </p:sp>
        <p:cxnSp>
          <p:nvCxnSpPr>
            <p:cNvPr id="10" name="Straight Connector 9">
              <a:extLst>
                <a:ext uri="{FF2B5EF4-FFF2-40B4-BE49-F238E27FC236}">
                  <a16:creationId xmlns:a16="http://schemas.microsoft.com/office/drawing/2014/main" id="{EA6830B8-9A2C-E48D-3BAF-3CECEAEF6352}"/>
                </a:ext>
              </a:extLst>
            </p:cNvPr>
            <p:cNvCxnSpPr>
              <a:cxnSpLocks/>
            </p:cNvCxnSpPr>
            <p:nvPr/>
          </p:nvCxnSpPr>
          <p:spPr>
            <a:xfrm>
              <a:off x="579437" y="1439439"/>
              <a:ext cx="8053968" cy="0"/>
            </a:xfrm>
            <a:prstGeom prst="line">
              <a:avLst/>
            </a:prstGeom>
            <a:solidFill>
              <a:schemeClr val="accent1">
                <a:lumMod val="50000"/>
              </a:schemeClr>
            </a:solidFill>
            <a:ln w="38100" cap="flat" cmpd="sng" algn="ctr">
              <a:solidFill>
                <a:schemeClr val="accent1">
                  <a:lumMod val="50000"/>
                </a:schemeClr>
              </a:solidFill>
              <a:prstDash val="solid"/>
            </a:ln>
            <a:effectLst/>
          </p:spPr>
        </p:cxnSp>
        <p:sp>
          <p:nvSpPr>
            <p:cNvPr id="11" name="Rectangle 10">
              <a:extLst>
                <a:ext uri="{FF2B5EF4-FFF2-40B4-BE49-F238E27FC236}">
                  <a16:creationId xmlns:a16="http://schemas.microsoft.com/office/drawing/2014/main" id="{B2F7C3BF-DFB4-B211-9ECF-7766838A12C1}"/>
                </a:ext>
              </a:extLst>
            </p:cNvPr>
            <p:cNvSpPr/>
            <p:nvPr/>
          </p:nvSpPr>
          <p:spPr>
            <a:xfrm>
              <a:off x="1927147" y="1024552"/>
              <a:ext cx="6706258" cy="346249"/>
            </a:xfrm>
            <a:prstGeom prst="rect">
              <a:avLst/>
            </a:prstGeom>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just" defTabSz="1219170" rtl="0" eaLnBrk="1" fontAlgn="auto" latinLnBrk="0" hangingPunct="1">
                <a:lnSpc>
                  <a:spcPct val="100000"/>
                </a:lnSpc>
                <a:spcBef>
                  <a:spcPts val="0"/>
                </a:spcBef>
                <a:spcAft>
                  <a:spcPts val="0"/>
                </a:spcAft>
                <a:buClr>
                  <a:srgbClr val="000000"/>
                </a:buClr>
                <a:buSzTx/>
                <a:buFont typeface="Arial"/>
                <a:buNone/>
                <a:tabLst/>
                <a:defRPr/>
              </a:pPr>
              <a:r>
                <a:rPr kumimoji="0" lang="en-US" sz="24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Khả</a:t>
              </a:r>
              <a:r>
                <a:rPr kumimoji="0" lang="en-US" sz="24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24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năng</a:t>
              </a:r>
              <a:r>
                <a:rPr kumimoji="0" lang="en-US" sz="24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24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thích</a:t>
              </a:r>
              <a:r>
                <a:rPr kumimoji="0" lang="en-US" sz="24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24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nghi</a:t>
              </a:r>
              <a:r>
                <a:rPr kumimoji="0" lang="en-US" sz="24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24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của</a:t>
              </a:r>
              <a:r>
                <a:rPr kumimoji="0" lang="en-US" sz="24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24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các</a:t>
              </a:r>
              <a:r>
                <a:rPr kumimoji="0" lang="en-US" sz="24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24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nhân</a:t>
              </a:r>
              <a:r>
                <a:rPr kumimoji="0" lang="en-US" sz="24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24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vật</a:t>
              </a:r>
              <a:r>
                <a:rPr kumimoji="0" lang="en-US" sz="24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24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trong</a:t>
              </a:r>
              <a:r>
                <a:rPr kumimoji="0" lang="en-US" sz="24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24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tình</a:t>
              </a:r>
              <a:r>
                <a:rPr kumimoji="0" lang="en-US" sz="24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24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huống</a:t>
              </a:r>
              <a:r>
                <a:rPr kumimoji="0" lang="en-US" sz="24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24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là</a:t>
              </a:r>
              <a:r>
                <a:rPr kumimoji="0" lang="en-US" sz="24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a:t>
              </a:r>
            </a:p>
          </p:txBody>
        </p:sp>
      </p:grpSp>
      <p:sp>
        <p:nvSpPr>
          <p:cNvPr id="3" name="TextBox 2">
            <a:extLst>
              <a:ext uri="{FF2B5EF4-FFF2-40B4-BE49-F238E27FC236}">
                <a16:creationId xmlns:a16="http://schemas.microsoft.com/office/drawing/2014/main" id="{1BEE19D9-D0B8-3EF3-DBFF-8279EE3BC083}"/>
              </a:ext>
            </a:extLst>
          </p:cNvPr>
          <p:cNvSpPr txBox="1"/>
          <p:nvPr/>
        </p:nvSpPr>
        <p:spPr>
          <a:xfrm>
            <a:off x="314886" y="2599565"/>
            <a:ext cx="7176615" cy="3891835"/>
          </a:xfrm>
          <a:prstGeom prst="rect">
            <a:avLst/>
          </a:prstGeom>
          <a:noFill/>
        </p:spPr>
        <p:txBody>
          <a:bodyPr wrap="square">
            <a:spAutoFit/>
          </a:bodyPr>
          <a:lstStyle/>
          <a:p>
            <a:pPr marL="342900" indent="-342900" algn="just" defTabSz="609585">
              <a:lnSpc>
                <a:spcPct val="150000"/>
              </a:lnSpc>
              <a:buFont typeface="Arial" panose="020B0604020202020204" pitchFamily="34" charset="0"/>
              <a:buChar char="•"/>
            </a:pPr>
            <a:r>
              <a:rPr lang="vi-VN" sz="2400" dirty="0">
                <a:solidFill>
                  <a:srgbClr val="000000"/>
                </a:solidFill>
                <a:latin typeface="UTM Avo" panose="02040603050506020204" pitchFamily="18" charset="0"/>
                <a:ea typeface="Calibri" panose="020F0502020204030204" pitchFamily="34" charset="0"/>
                <a:cs typeface="Arial" panose="020B0604020202020204" pitchFamily="34" charset="0"/>
                <a:sym typeface="Arial"/>
              </a:rPr>
              <a:t>Hai chị em H: Tham gia vào việc phân công công việc và thay đổi lịch trình gia đình. Hai chị em H hiểu và chấp nhận sự thay đổi, đồng thời cố gắng hợp tác để làm cho mọi việc suôn sẻ hơn. </a:t>
            </a:r>
          </a:p>
          <a:p>
            <a:pPr marL="342900" indent="-342900" algn="just" defTabSz="609585">
              <a:lnSpc>
                <a:spcPct val="150000"/>
              </a:lnSpc>
              <a:buFont typeface="Courier New" panose="02070309020205020404" pitchFamily="49" charset="0"/>
              <a:buChar char="o"/>
            </a:pPr>
            <a:r>
              <a:rPr lang="en-US" sz="2400" dirty="0">
                <a:solidFill>
                  <a:srgbClr val="000000"/>
                </a:solidFill>
                <a:latin typeface="UTM Avo" panose="02040603050506020204" pitchFamily="18" charset="0"/>
                <a:ea typeface="Calibri" panose="020F0502020204030204" pitchFamily="34" charset="0"/>
                <a:cs typeface="Arial" panose="020B0604020202020204" pitchFamily="34" charset="0"/>
                <a:sym typeface="Wingdings" panose="05000000000000000000" pitchFamily="2" charset="2"/>
              </a:rPr>
              <a:t> </a:t>
            </a:r>
            <a:r>
              <a:rPr lang="vi-VN" sz="2400" dirty="0">
                <a:solidFill>
                  <a:srgbClr val="000000"/>
                </a:solidFill>
                <a:latin typeface="UTM Avo" panose="02040603050506020204" pitchFamily="18" charset="0"/>
                <a:ea typeface="Calibri" panose="020F0502020204030204" pitchFamily="34" charset="0"/>
                <a:cs typeface="Arial" panose="020B0604020202020204" pitchFamily="34" charset="0"/>
                <a:sym typeface="Arial"/>
              </a:rPr>
              <a:t>Hai chị em có khả năng thích ứng và hỗ trợ gia đình trong hoàn cảnh mới.</a:t>
            </a:r>
          </a:p>
        </p:txBody>
      </p:sp>
      <p:grpSp>
        <p:nvGrpSpPr>
          <p:cNvPr id="22" name="Group 21">
            <a:extLst>
              <a:ext uri="{FF2B5EF4-FFF2-40B4-BE49-F238E27FC236}">
                <a16:creationId xmlns:a16="http://schemas.microsoft.com/office/drawing/2014/main" id="{AF9EA736-8E71-9496-852C-0E603E2F6325}"/>
              </a:ext>
            </a:extLst>
          </p:cNvPr>
          <p:cNvGrpSpPr/>
          <p:nvPr/>
        </p:nvGrpSpPr>
        <p:grpSpPr>
          <a:xfrm>
            <a:off x="7669924" y="2702302"/>
            <a:ext cx="3569451" cy="3686359"/>
            <a:chOff x="7246176" y="1574544"/>
            <a:chExt cx="4459219" cy="4605269"/>
          </a:xfrm>
        </p:grpSpPr>
        <p:sp>
          <p:nvSpPr>
            <p:cNvPr id="18" name="Freeform 7">
              <a:extLst>
                <a:ext uri="{FF2B5EF4-FFF2-40B4-BE49-F238E27FC236}">
                  <a16:creationId xmlns:a16="http://schemas.microsoft.com/office/drawing/2014/main" id="{90A880F3-2C9D-1BDA-379C-65F4C5B16257}"/>
                </a:ext>
              </a:extLst>
            </p:cNvPr>
            <p:cNvSpPr/>
            <p:nvPr/>
          </p:nvSpPr>
          <p:spPr>
            <a:xfrm>
              <a:off x="7246176" y="1574544"/>
              <a:ext cx="4459219" cy="4605269"/>
            </a:xfrm>
            <a:custGeom>
              <a:avLst/>
              <a:gdLst/>
              <a:ahLst/>
              <a:cxnLst/>
              <a:rect l="l" t="t" r="r" b="b"/>
              <a:pathLst>
                <a:path w="1437726" h="2048682">
                  <a:moveTo>
                    <a:pt x="72330" y="0"/>
                  </a:moveTo>
                  <a:lnTo>
                    <a:pt x="1365396" y="0"/>
                  </a:lnTo>
                  <a:cubicBezTo>
                    <a:pt x="1405343" y="0"/>
                    <a:pt x="1437726" y="32383"/>
                    <a:pt x="1437726" y="72330"/>
                  </a:cubicBezTo>
                  <a:lnTo>
                    <a:pt x="1437726" y="1976352"/>
                  </a:lnTo>
                  <a:cubicBezTo>
                    <a:pt x="1437726" y="1995535"/>
                    <a:pt x="1430105" y="2013932"/>
                    <a:pt x="1416541" y="2027497"/>
                  </a:cubicBezTo>
                  <a:cubicBezTo>
                    <a:pt x="1402976" y="2041061"/>
                    <a:pt x="1384579" y="2048682"/>
                    <a:pt x="1365396" y="2048682"/>
                  </a:cubicBezTo>
                  <a:lnTo>
                    <a:pt x="72330" y="2048682"/>
                  </a:lnTo>
                  <a:cubicBezTo>
                    <a:pt x="32383" y="2048682"/>
                    <a:pt x="0" y="2016298"/>
                    <a:pt x="0" y="1976352"/>
                  </a:cubicBezTo>
                  <a:lnTo>
                    <a:pt x="0" y="72330"/>
                  </a:lnTo>
                  <a:cubicBezTo>
                    <a:pt x="0" y="32383"/>
                    <a:pt x="32383" y="0"/>
                    <a:pt x="72330" y="0"/>
                  </a:cubicBezTo>
                  <a:close/>
                </a:path>
              </a:pathLst>
            </a:custGeom>
            <a:solidFill>
              <a:schemeClr val="accent1">
                <a:lumMod val="20000"/>
                <a:lumOff val="80000"/>
              </a:schemeClr>
            </a:solidFill>
            <a:ln>
              <a:noFill/>
            </a:ln>
          </p:spPr>
          <p:txBody>
            <a:bodyPr/>
            <a:lstStyle/>
            <a:p>
              <a:pPr defTabSz="609585">
                <a:buFont typeface="Arial"/>
                <a:buNone/>
                <a:defRPr/>
              </a:pPr>
              <a:endParaRPr lang="en-US" sz="1200" dirty="0">
                <a:solidFill>
                  <a:prstClr val="black"/>
                </a:solidFill>
                <a:latin typeface="UTM Avo" panose="02040603050506020204" pitchFamily="18" charset="0"/>
                <a:cs typeface="Arial" panose="020B0604020202020204" pitchFamily="34" charset="0"/>
                <a:sym typeface="Arial"/>
              </a:endParaRPr>
            </a:p>
          </p:txBody>
        </p:sp>
        <p:sp>
          <p:nvSpPr>
            <p:cNvPr id="20" name="Freeform 10">
              <a:extLst>
                <a:ext uri="{FF2B5EF4-FFF2-40B4-BE49-F238E27FC236}">
                  <a16:creationId xmlns:a16="http://schemas.microsoft.com/office/drawing/2014/main" id="{4AA4D21C-F898-6C1D-B0A0-1EF3C12C146E}"/>
                </a:ext>
              </a:extLst>
            </p:cNvPr>
            <p:cNvSpPr/>
            <p:nvPr/>
          </p:nvSpPr>
          <p:spPr>
            <a:xfrm>
              <a:off x="7535863" y="2044394"/>
              <a:ext cx="3879843" cy="1110343"/>
            </a:xfrm>
            <a:custGeom>
              <a:avLst/>
              <a:gdLst/>
              <a:ahLst/>
              <a:cxnLst/>
              <a:rect l="l" t="t" r="r" b="b"/>
              <a:pathLst>
                <a:path w="1329860" h="335393">
                  <a:moveTo>
                    <a:pt x="78196" y="0"/>
                  </a:moveTo>
                  <a:lnTo>
                    <a:pt x="1251664" y="0"/>
                  </a:lnTo>
                  <a:cubicBezTo>
                    <a:pt x="1294851" y="0"/>
                    <a:pt x="1329860" y="35010"/>
                    <a:pt x="1329860" y="78196"/>
                  </a:cubicBezTo>
                  <a:lnTo>
                    <a:pt x="1329860" y="257196"/>
                  </a:lnTo>
                  <a:cubicBezTo>
                    <a:pt x="1329860" y="277935"/>
                    <a:pt x="1321622" y="297825"/>
                    <a:pt x="1306957" y="312489"/>
                  </a:cubicBezTo>
                  <a:cubicBezTo>
                    <a:pt x="1292292" y="327154"/>
                    <a:pt x="1272403" y="335393"/>
                    <a:pt x="1251664" y="335393"/>
                  </a:cubicBezTo>
                  <a:lnTo>
                    <a:pt x="78196" y="335393"/>
                  </a:lnTo>
                  <a:cubicBezTo>
                    <a:pt x="57457" y="335393"/>
                    <a:pt x="37568" y="327154"/>
                    <a:pt x="22903" y="312489"/>
                  </a:cubicBezTo>
                  <a:cubicBezTo>
                    <a:pt x="8239" y="297825"/>
                    <a:pt x="0" y="277935"/>
                    <a:pt x="0" y="257196"/>
                  </a:cubicBezTo>
                  <a:lnTo>
                    <a:pt x="0" y="78196"/>
                  </a:lnTo>
                  <a:cubicBezTo>
                    <a:pt x="0" y="57457"/>
                    <a:pt x="8239" y="37568"/>
                    <a:pt x="22903" y="22903"/>
                  </a:cubicBezTo>
                  <a:cubicBezTo>
                    <a:pt x="37568" y="8239"/>
                    <a:pt x="57457" y="0"/>
                    <a:pt x="78196" y="0"/>
                  </a:cubicBezTo>
                  <a:close/>
                </a:path>
              </a:pathLst>
            </a:custGeom>
            <a:solidFill>
              <a:sysClr val="window" lastClr="FFFFFF"/>
            </a:solidFill>
          </p:spPr>
          <p:txBody>
            <a:bodyPr anchor="ctr"/>
            <a:lstStyle/>
            <a:p>
              <a:pPr algn="ctr" defTabSz="609585">
                <a:buFont typeface="Arial"/>
                <a:buNone/>
                <a:defRPr/>
              </a:pPr>
              <a:r>
                <a:rPr lang="pt-BR" sz="2400" b="1" dirty="0">
                  <a:solidFill>
                    <a:prstClr val="black"/>
                  </a:solidFill>
                  <a:latin typeface="UTM Avo" panose="02040603050506020204" pitchFamily="18" charset="0"/>
                  <a:cs typeface="Arial" panose="020B0604020202020204" pitchFamily="34" charset="0"/>
                  <a:sym typeface="Arial"/>
                </a:rPr>
                <a:t>TÌNH HUỐNG 1</a:t>
              </a:r>
              <a:endParaRPr lang="en-US" sz="2400" b="1" dirty="0">
                <a:solidFill>
                  <a:prstClr val="black"/>
                </a:solidFill>
                <a:latin typeface="UTM Avo" panose="02040603050506020204" pitchFamily="18" charset="0"/>
                <a:cs typeface="Arial" panose="020B0604020202020204" pitchFamily="34" charset="0"/>
                <a:sym typeface="Arial"/>
              </a:endParaRPr>
            </a:p>
          </p:txBody>
        </p:sp>
        <p:pic>
          <p:nvPicPr>
            <p:cNvPr id="16" name="Picture 2" descr="Hơn 376.800 Chuyển Nhà Chuyển Chỗ ở ảnh, hình chụp &amp; hình ảnh trả phí bản  quyền một lần sẵn có - iStock">
              <a:extLst>
                <a:ext uri="{FF2B5EF4-FFF2-40B4-BE49-F238E27FC236}">
                  <a16:creationId xmlns:a16="http://schemas.microsoft.com/office/drawing/2014/main" id="{1CB22166-EBBF-F911-2CAF-2229E7B42FC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35863" y="3335336"/>
              <a:ext cx="3879843" cy="2586562"/>
            </a:xfrm>
            <a:prstGeom prst="rect">
              <a:avLst/>
            </a:prstGeom>
            <a:ln>
              <a:noFill/>
            </a:ln>
            <a:effectLst/>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6006856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AB6CFB69-4D07-AA97-AB94-DC1F22ACAEFA}"/>
              </a:ext>
            </a:extLst>
          </p:cNvPr>
          <p:cNvGrpSpPr/>
          <p:nvPr/>
        </p:nvGrpSpPr>
        <p:grpSpPr>
          <a:xfrm>
            <a:off x="0" y="1686814"/>
            <a:ext cx="10738624" cy="634125"/>
            <a:chOff x="579437" y="963873"/>
            <a:chExt cx="8053968" cy="475594"/>
          </a:xfrm>
        </p:grpSpPr>
        <p:sp>
          <p:nvSpPr>
            <p:cNvPr id="9" name="Arrow: Pentagon 8">
              <a:extLst>
                <a:ext uri="{FF2B5EF4-FFF2-40B4-BE49-F238E27FC236}">
                  <a16:creationId xmlns:a16="http://schemas.microsoft.com/office/drawing/2014/main" id="{DC39CB32-0BAE-7603-8EB9-8728898F4A38}"/>
                </a:ext>
              </a:extLst>
            </p:cNvPr>
            <p:cNvSpPr/>
            <p:nvPr/>
          </p:nvSpPr>
          <p:spPr>
            <a:xfrm>
              <a:off x="579438" y="963873"/>
              <a:ext cx="1289957" cy="475594"/>
            </a:xfrm>
            <a:prstGeom prst="homePlate">
              <a:avLst>
                <a:gd name="adj" fmla="val 32962"/>
              </a:avLst>
            </a:prstGeom>
            <a:solidFill>
              <a:schemeClr val="accent1">
                <a:lumMod val="50000"/>
              </a:schemeClr>
            </a:solidFill>
            <a:ln w="25400" cap="flat" cmpd="sng" algn="ctr">
              <a:noFill/>
              <a:prstDash val="solid"/>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 typeface="Arial"/>
                <a:buNone/>
                <a:tabLst/>
                <a:defRPr/>
              </a:pPr>
              <a:r>
                <a:rPr kumimoji="0" lang="en-US" sz="2400" b="1" i="0" u="none" strike="noStrike" kern="0" cap="none" spc="0" normalizeH="0" baseline="0" noProof="0" dirty="0" err="1">
                  <a:ln>
                    <a:noFill/>
                  </a:ln>
                  <a:solidFill>
                    <a:srgbClr val="FFFFFF"/>
                  </a:solidFill>
                  <a:effectLst/>
                  <a:uLnTx/>
                  <a:uFillTx/>
                  <a:latin typeface="UTM Avo" panose="02040603050506020204" pitchFamily="18" charset="0"/>
                  <a:cs typeface="Arial" panose="020B0604020202020204" pitchFamily="34" charset="0"/>
                  <a:sym typeface="Arial"/>
                </a:rPr>
                <a:t>Gợi</a:t>
              </a:r>
              <a:r>
                <a:rPr kumimoji="0" lang="en-US" sz="2400" b="1" i="0" u="none" strike="noStrike" kern="0" cap="none" spc="0" normalizeH="0" baseline="0" noProof="0" dirty="0">
                  <a:ln>
                    <a:noFill/>
                  </a:ln>
                  <a:solidFill>
                    <a:srgbClr val="FFFFFF"/>
                  </a:solidFill>
                  <a:effectLst/>
                  <a:uLnTx/>
                  <a:uFillTx/>
                  <a:latin typeface="UTM Avo" panose="02040603050506020204" pitchFamily="18" charset="0"/>
                  <a:cs typeface="Arial" panose="020B0604020202020204" pitchFamily="34" charset="0"/>
                  <a:sym typeface="Arial"/>
                </a:rPr>
                <a:t> ý</a:t>
              </a:r>
            </a:p>
          </p:txBody>
        </p:sp>
        <p:cxnSp>
          <p:nvCxnSpPr>
            <p:cNvPr id="10" name="Straight Connector 9">
              <a:extLst>
                <a:ext uri="{FF2B5EF4-FFF2-40B4-BE49-F238E27FC236}">
                  <a16:creationId xmlns:a16="http://schemas.microsoft.com/office/drawing/2014/main" id="{EA6830B8-9A2C-E48D-3BAF-3CECEAEF6352}"/>
                </a:ext>
              </a:extLst>
            </p:cNvPr>
            <p:cNvCxnSpPr>
              <a:cxnSpLocks/>
            </p:cNvCxnSpPr>
            <p:nvPr/>
          </p:nvCxnSpPr>
          <p:spPr>
            <a:xfrm>
              <a:off x="579437" y="1439439"/>
              <a:ext cx="8053968" cy="0"/>
            </a:xfrm>
            <a:prstGeom prst="line">
              <a:avLst/>
            </a:prstGeom>
            <a:solidFill>
              <a:schemeClr val="accent1">
                <a:lumMod val="50000"/>
              </a:schemeClr>
            </a:solidFill>
            <a:ln w="38100" cap="flat" cmpd="sng" algn="ctr">
              <a:solidFill>
                <a:schemeClr val="accent1">
                  <a:lumMod val="50000"/>
                </a:schemeClr>
              </a:solidFill>
              <a:prstDash val="solid"/>
            </a:ln>
            <a:effectLst/>
          </p:spPr>
        </p:cxnSp>
        <p:sp>
          <p:nvSpPr>
            <p:cNvPr id="11" name="Rectangle 10">
              <a:extLst>
                <a:ext uri="{FF2B5EF4-FFF2-40B4-BE49-F238E27FC236}">
                  <a16:creationId xmlns:a16="http://schemas.microsoft.com/office/drawing/2014/main" id="{B2F7C3BF-DFB4-B211-9ECF-7766838A12C1}"/>
                </a:ext>
              </a:extLst>
            </p:cNvPr>
            <p:cNvSpPr/>
            <p:nvPr/>
          </p:nvSpPr>
          <p:spPr>
            <a:xfrm>
              <a:off x="1927147" y="1024552"/>
              <a:ext cx="6706258" cy="346249"/>
            </a:xfrm>
            <a:prstGeom prst="rect">
              <a:avLst/>
            </a:prstGeom>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just" defTabSz="1219170" rtl="0" eaLnBrk="1" fontAlgn="auto" latinLnBrk="0" hangingPunct="1">
                <a:lnSpc>
                  <a:spcPct val="100000"/>
                </a:lnSpc>
                <a:spcBef>
                  <a:spcPts val="0"/>
                </a:spcBef>
                <a:spcAft>
                  <a:spcPts val="0"/>
                </a:spcAft>
                <a:buClr>
                  <a:srgbClr val="000000"/>
                </a:buClr>
                <a:buSzTx/>
                <a:buFont typeface="Arial"/>
                <a:buNone/>
                <a:tabLst/>
                <a:defRPr/>
              </a:pPr>
              <a:r>
                <a:rPr kumimoji="0" lang="en-US" sz="24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Khả</a:t>
              </a:r>
              <a:r>
                <a:rPr kumimoji="0" lang="en-US" sz="24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24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năng</a:t>
              </a:r>
              <a:r>
                <a:rPr kumimoji="0" lang="en-US" sz="24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24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thích</a:t>
              </a:r>
              <a:r>
                <a:rPr kumimoji="0" lang="en-US" sz="24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24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nghi</a:t>
              </a:r>
              <a:r>
                <a:rPr kumimoji="0" lang="en-US" sz="24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24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của</a:t>
              </a:r>
              <a:r>
                <a:rPr kumimoji="0" lang="en-US" sz="24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24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các</a:t>
              </a:r>
              <a:r>
                <a:rPr kumimoji="0" lang="en-US" sz="24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24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nhân</a:t>
              </a:r>
              <a:r>
                <a:rPr kumimoji="0" lang="en-US" sz="24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24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vật</a:t>
              </a:r>
              <a:r>
                <a:rPr kumimoji="0" lang="en-US" sz="24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24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trong</a:t>
              </a:r>
              <a:r>
                <a:rPr kumimoji="0" lang="en-US" sz="24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24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tình</a:t>
              </a:r>
              <a:r>
                <a:rPr kumimoji="0" lang="en-US" sz="24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24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huống</a:t>
              </a:r>
              <a:r>
                <a:rPr kumimoji="0" lang="en-US" sz="24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24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là</a:t>
              </a:r>
              <a:r>
                <a:rPr kumimoji="0" lang="en-US" sz="24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a:t>
              </a:r>
            </a:p>
          </p:txBody>
        </p:sp>
      </p:grpSp>
      <p:sp>
        <p:nvSpPr>
          <p:cNvPr id="3" name="TextBox 2">
            <a:extLst>
              <a:ext uri="{FF2B5EF4-FFF2-40B4-BE49-F238E27FC236}">
                <a16:creationId xmlns:a16="http://schemas.microsoft.com/office/drawing/2014/main" id="{1BEE19D9-D0B8-3EF3-DBFF-8279EE3BC083}"/>
              </a:ext>
            </a:extLst>
          </p:cNvPr>
          <p:cNvSpPr txBox="1"/>
          <p:nvPr/>
        </p:nvSpPr>
        <p:spPr>
          <a:xfrm>
            <a:off x="67012" y="2341098"/>
            <a:ext cx="8029014" cy="4445832"/>
          </a:xfrm>
          <a:prstGeom prst="rect">
            <a:avLst/>
          </a:prstGeom>
          <a:noFill/>
        </p:spPr>
        <p:txBody>
          <a:bodyPr wrap="square">
            <a:spAutoFit/>
          </a:bodyPr>
          <a:lstStyle/>
          <a:p>
            <a:pPr marL="342900" indent="-342900" algn="just" defTabSz="609585">
              <a:lnSpc>
                <a:spcPct val="150000"/>
              </a:lnSpc>
              <a:buFont typeface="Arial" panose="020B0604020202020204" pitchFamily="34" charset="0"/>
              <a:buChar char="•"/>
            </a:pPr>
            <a:r>
              <a:rPr lang="vi-VN" sz="2400" dirty="0">
                <a:solidFill>
                  <a:srgbClr val="000000"/>
                </a:solidFill>
                <a:latin typeface="UTM Avo" panose="02040603050506020204" pitchFamily="18" charset="0"/>
                <a:ea typeface="Calibri" panose="020F0502020204030204" pitchFamily="34" charset="0"/>
                <a:cs typeface="Arial" panose="020B0604020202020204" pitchFamily="34" charset="0"/>
                <a:sym typeface="Arial"/>
              </a:rPr>
              <a:t>Bạn K: Sau khi cô giáo chuyển công tác và có giáo viên mới, K gặp khó khăn vì chưa quen với cách dạy mới. </a:t>
            </a:r>
          </a:p>
          <a:p>
            <a:pPr marL="342900" indent="-342900" algn="just" defTabSz="609585">
              <a:lnSpc>
                <a:spcPct val="150000"/>
              </a:lnSpc>
              <a:buFont typeface="Courier New" panose="02070309020205020404" pitchFamily="49" charset="0"/>
              <a:buChar char="o"/>
            </a:pPr>
            <a:r>
              <a:rPr lang="vi-VN" sz="2400" dirty="0">
                <a:solidFill>
                  <a:srgbClr val="000000"/>
                </a:solidFill>
                <a:latin typeface="UTM Avo" panose="02040603050506020204" pitchFamily="18" charset="0"/>
                <a:ea typeface="Calibri" panose="020F0502020204030204" pitchFamily="34" charset="0"/>
                <a:cs typeface="Arial" panose="020B0604020202020204" pitchFamily="34" charset="0"/>
                <a:sym typeface="Arial"/>
              </a:rPr>
              <a:t>Việc gặp nhiều khó khăn và kết quả học tập kém đi ban đầu là phản ứng tự nhiên. </a:t>
            </a:r>
          </a:p>
          <a:p>
            <a:pPr marL="342900" indent="-342900" algn="just" defTabSz="609585">
              <a:lnSpc>
                <a:spcPct val="150000"/>
              </a:lnSpc>
              <a:buFont typeface="Courier New" panose="02070309020205020404" pitchFamily="49" charset="0"/>
              <a:buChar char="o"/>
            </a:pPr>
            <a:r>
              <a:rPr lang="vi-VN" sz="2400" dirty="0">
                <a:solidFill>
                  <a:srgbClr val="000000"/>
                </a:solidFill>
                <a:latin typeface="UTM Avo" panose="02040603050506020204" pitchFamily="18" charset="0"/>
                <a:ea typeface="Calibri" panose="020F0502020204030204" pitchFamily="34" charset="0"/>
                <a:cs typeface="Arial" panose="020B0604020202020204" pitchFamily="34" charset="0"/>
                <a:sym typeface="Arial"/>
              </a:rPr>
              <a:t>Tuy nhiên, khả năng thích nghi của K có thể được thể hiện khi K cố gắng hòa nhập và hiểu phương pháp mới, từ đó cải thiện được kết quả học tập.</a:t>
            </a:r>
          </a:p>
        </p:txBody>
      </p:sp>
      <p:grpSp>
        <p:nvGrpSpPr>
          <p:cNvPr id="12" name="Group 11">
            <a:extLst>
              <a:ext uri="{FF2B5EF4-FFF2-40B4-BE49-F238E27FC236}">
                <a16:creationId xmlns:a16="http://schemas.microsoft.com/office/drawing/2014/main" id="{3FFD108C-C868-5146-436E-77DD693CE39C}"/>
              </a:ext>
            </a:extLst>
          </p:cNvPr>
          <p:cNvGrpSpPr/>
          <p:nvPr/>
        </p:nvGrpSpPr>
        <p:grpSpPr>
          <a:xfrm>
            <a:off x="8369300" y="2720835"/>
            <a:ext cx="3569451" cy="3686359"/>
            <a:chOff x="7669924" y="2702302"/>
            <a:chExt cx="3569451" cy="3686359"/>
          </a:xfrm>
        </p:grpSpPr>
        <p:grpSp>
          <p:nvGrpSpPr>
            <p:cNvPr id="2" name="Group 1">
              <a:extLst>
                <a:ext uri="{FF2B5EF4-FFF2-40B4-BE49-F238E27FC236}">
                  <a16:creationId xmlns:a16="http://schemas.microsoft.com/office/drawing/2014/main" id="{CFAFFC87-192D-828A-B8CF-A0386F11CC23}"/>
                </a:ext>
              </a:extLst>
            </p:cNvPr>
            <p:cNvGrpSpPr/>
            <p:nvPr/>
          </p:nvGrpSpPr>
          <p:grpSpPr>
            <a:xfrm>
              <a:off x="7669924" y="2702302"/>
              <a:ext cx="3569451" cy="3686359"/>
              <a:chOff x="7246176" y="1574544"/>
              <a:chExt cx="4459219" cy="4605269"/>
            </a:xfrm>
          </p:grpSpPr>
          <p:sp>
            <p:nvSpPr>
              <p:cNvPr id="4" name="Freeform 7">
                <a:extLst>
                  <a:ext uri="{FF2B5EF4-FFF2-40B4-BE49-F238E27FC236}">
                    <a16:creationId xmlns:a16="http://schemas.microsoft.com/office/drawing/2014/main" id="{5ABC5D33-5A0C-F52D-C085-1B09D247E4E5}"/>
                  </a:ext>
                </a:extLst>
              </p:cNvPr>
              <p:cNvSpPr/>
              <p:nvPr/>
            </p:nvSpPr>
            <p:spPr>
              <a:xfrm>
                <a:off x="7246176" y="1574544"/>
                <a:ext cx="4459219" cy="4605269"/>
              </a:xfrm>
              <a:custGeom>
                <a:avLst/>
                <a:gdLst/>
                <a:ahLst/>
                <a:cxnLst/>
                <a:rect l="l" t="t" r="r" b="b"/>
                <a:pathLst>
                  <a:path w="1437726" h="2048682">
                    <a:moveTo>
                      <a:pt x="72330" y="0"/>
                    </a:moveTo>
                    <a:lnTo>
                      <a:pt x="1365396" y="0"/>
                    </a:lnTo>
                    <a:cubicBezTo>
                      <a:pt x="1405343" y="0"/>
                      <a:pt x="1437726" y="32383"/>
                      <a:pt x="1437726" y="72330"/>
                    </a:cubicBezTo>
                    <a:lnTo>
                      <a:pt x="1437726" y="1976352"/>
                    </a:lnTo>
                    <a:cubicBezTo>
                      <a:pt x="1437726" y="1995535"/>
                      <a:pt x="1430105" y="2013932"/>
                      <a:pt x="1416541" y="2027497"/>
                    </a:cubicBezTo>
                    <a:cubicBezTo>
                      <a:pt x="1402976" y="2041061"/>
                      <a:pt x="1384579" y="2048682"/>
                      <a:pt x="1365396" y="2048682"/>
                    </a:cubicBezTo>
                    <a:lnTo>
                      <a:pt x="72330" y="2048682"/>
                    </a:lnTo>
                    <a:cubicBezTo>
                      <a:pt x="32383" y="2048682"/>
                      <a:pt x="0" y="2016298"/>
                      <a:pt x="0" y="1976352"/>
                    </a:cubicBezTo>
                    <a:lnTo>
                      <a:pt x="0" y="72330"/>
                    </a:lnTo>
                    <a:cubicBezTo>
                      <a:pt x="0" y="32383"/>
                      <a:pt x="32383" y="0"/>
                      <a:pt x="72330" y="0"/>
                    </a:cubicBezTo>
                    <a:close/>
                  </a:path>
                </a:pathLst>
              </a:custGeom>
              <a:solidFill>
                <a:schemeClr val="accent4">
                  <a:lumMod val="20000"/>
                  <a:lumOff val="80000"/>
                </a:schemeClr>
              </a:solidFill>
              <a:ln>
                <a:noFill/>
              </a:ln>
            </p:spPr>
            <p:txBody>
              <a:bodyPr/>
              <a:lstStyle/>
              <a:p>
                <a:pPr defTabSz="609585">
                  <a:buFont typeface="Arial"/>
                  <a:buNone/>
                  <a:defRPr/>
                </a:pPr>
                <a:endParaRPr lang="en-US" sz="1200" dirty="0">
                  <a:solidFill>
                    <a:prstClr val="black"/>
                  </a:solidFill>
                  <a:latin typeface="UTM Avo" panose="02040603050506020204" pitchFamily="18" charset="0"/>
                  <a:cs typeface="Arial" panose="020B0604020202020204" pitchFamily="34" charset="0"/>
                  <a:sym typeface="Arial"/>
                </a:endParaRPr>
              </a:p>
            </p:txBody>
          </p:sp>
          <p:sp>
            <p:nvSpPr>
              <p:cNvPr id="5" name="Freeform 10">
                <a:extLst>
                  <a:ext uri="{FF2B5EF4-FFF2-40B4-BE49-F238E27FC236}">
                    <a16:creationId xmlns:a16="http://schemas.microsoft.com/office/drawing/2014/main" id="{75953D17-3731-90E2-369F-887F927982EF}"/>
                  </a:ext>
                </a:extLst>
              </p:cNvPr>
              <p:cNvSpPr/>
              <p:nvPr/>
            </p:nvSpPr>
            <p:spPr>
              <a:xfrm>
                <a:off x="7535863" y="2044394"/>
                <a:ext cx="3879843" cy="1110343"/>
              </a:xfrm>
              <a:custGeom>
                <a:avLst/>
                <a:gdLst/>
                <a:ahLst/>
                <a:cxnLst/>
                <a:rect l="l" t="t" r="r" b="b"/>
                <a:pathLst>
                  <a:path w="1329860" h="335393">
                    <a:moveTo>
                      <a:pt x="78196" y="0"/>
                    </a:moveTo>
                    <a:lnTo>
                      <a:pt x="1251664" y="0"/>
                    </a:lnTo>
                    <a:cubicBezTo>
                      <a:pt x="1294851" y="0"/>
                      <a:pt x="1329860" y="35010"/>
                      <a:pt x="1329860" y="78196"/>
                    </a:cubicBezTo>
                    <a:lnTo>
                      <a:pt x="1329860" y="257196"/>
                    </a:lnTo>
                    <a:cubicBezTo>
                      <a:pt x="1329860" y="277935"/>
                      <a:pt x="1321622" y="297825"/>
                      <a:pt x="1306957" y="312489"/>
                    </a:cubicBezTo>
                    <a:cubicBezTo>
                      <a:pt x="1292292" y="327154"/>
                      <a:pt x="1272403" y="335393"/>
                      <a:pt x="1251664" y="335393"/>
                    </a:cubicBezTo>
                    <a:lnTo>
                      <a:pt x="78196" y="335393"/>
                    </a:lnTo>
                    <a:cubicBezTo>
                      <a:pt x="57457" y="335393"/>
                      <a:pt x="37568" y="327154"/>
                      <a:pt x="22903" y="312489"/>
                    </a:cubicBezTo>
                    <a:cubicBezTo>
                      <a:pt x="8239" y="297825"/>
                      <a:pt x="0" y="277935"/>
                      <a:pt x="0" y="257196"/>
                    </a:cubicBezTo>
                    <a:lnTo>
                      <a:pt x="0" y="78196"/>
                    </a:lnTo>
                    <a:cubicBezTo>
                      <a:pt x="0" y="57457"/>
                      <a:pt x="8239" y="37568"/>
                      <a:pt x="22903" y="22903"/>
                    </a:cubicBezTo>
                    <a:cubicBezTo>
                      <a:pt x="37568" y="8239"/>
                      <a:pt x="57457" y="0"/>
                      <a:pt x="78196" y="0"/>
                    </a:cubicBezTo>
                    <a:close/>
                  </a:path>
                </a:pathLst>
              </a:custGeom>
              <a:solidFill>
                <a:sysClr val="window" lastClr="FFFFFF"/>
              </a:solidFill>
            </p:spPr>
            <p:txBody>
              <a:bodyPr anchor="ctr"/>
              <a:lstStyle/>
              <a:p>
                <a:pPr algn="ctr" defTabSz="609585">
                  <a:buFont typeface="Arial"/>
                  <a:buNone/>
                  <a:defRPr/>
                </a:pPr>
                <a:r>
                  <a:rPr lang="pt-BR" sz="2400" b="1" dirty="0">
                    <a:solidFill>
                      <a:prstClr val="black"/>
                    </a:solidFill>
                    <a:latin typeface="UTM Avo" panose="02040603050506020204" pitchFamily="18" charset="0"/>
                    <a:cs typeface="Arial" panose="020B0604020202020204" pitchFamily="34" charset="0"/>
                    <a:sym typeface="Arial"/>
                  </a:rPr>
                  <a:t>TÌNH HUỐNG 2</a:t>
                </a:r>
                <a:endParaRPr lang="en-US" sz="2400" b="1" dirty="0">
                  <a:solidFill>
                    <a:prstClr val="black"/>
                  </a:solidFill>
                  <a:latin typeface="UTM Avo" panose="02040603050506020204" pitchFamily="18" charset="0"/>
                  <a:cs typeface="Arial" panose="020B0604020202020204" pitchFamily="34" charset="0"/>
                  <a:sym typeface="Arial"/>
                </a:endParaRPr>
              </a:p>
            </p:txBody>
          </p:sp>
        </p:grpSp>
        <p:pic>
          <p:nvPicPr>
            <p:cNvPr id="7" name="Picture 2" descr="Thầy giáo dạy ngoại ngữ ở Hà Nội: Ép con học thêm tiếng Anh sớm là phí tiền!">
              <a:extLst>
                <a:ext uri="{FF2B5EF4-FFF2-40B4-BE49-F238E27FC236}">
                  <a16:creationId xmlns:a16="http://schemas.microsoft.com/office/drawing/2014/main" id="{F1471273-E784-FB55-9CAC-74A3814CFDB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91611" y="4143409"/>
              <a:ext cx="2926073" cy="1952239"/>
            </a:xfrm>
            <a:prstGeom prst="rect">
              <a:avLst/>
            </a:prstGeom>
            <a:ln>
              <a:noFill/>
            </a:ln>
            <a:effectLst/>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534591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AB6CFB69-4D07-AA97-AB94-DC1F22ACAEFA}"/>
              </a:ext>
            </a:extLst>
          </p:cNvPr>
          <p:cNvGrpSpPr/>
          <p:nvPr/>
        </p:nvGrpSpPr>
        <p:grpSpPr>
          <a:xfrm>
            <a:off x="0" y="1686814"/>
            <a:ext cx="10738624" cy="634125"/>
            <a:chOff x="579437" y="963873"/>
            <a:chExt cx="8053968" cy="475594"/>
          </a:xfrm>
        </p:grpSpPr>
        <p:sp>
          <p:nvSpPr>
            <p:cNvPr id="9" name="Arrow: Pentagon 8">
              <a:extLst>
                <a:ext uri="{FF2B5EF4-FFF2-40B4-BE49-F238E27FC236}">
                  <a16:creationId xmlns:a16="http://schemas.microsoft.com/office/drawing/2014/main" id="{DC39CB32-0BAE-7603-8EB9-8728898F4A38}"/>
                </a:ext>
              </a:extLst>
            </p:cNvPr>
            <p:cNvSpPr/>
            <p:nvPr/>
          </p:nvSpPr>
          <p:spPr>
            <a:xfrm>
              <a:off x="579438" y="963873"/>
              <a:ext cx="1289957" cy="475594"/>
            </a:xfrm>
            <a:prstGeom prst="homePlate">
              <a:avLst>
                <a:gd name="adj" fmla="val 32962"/>
              </a:avLst>
            </a:prstGeom>
            <a:solidFill>
              <a:schemeClr val="accent1">
                <a:lumMod val="50000"/>
              </a:schemeClr>
            </a:solidFill>
            <a:ln w="25400" cap="flat" cmpd="sng" algn="ctr">
              <a:noFill/>
              <a:prstDash val="solid"/>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 typeface="Arial"/>
                <a:buNone/>
                <a:tabLst/>
                <a:defRPr/>
              </a:pPr>
              <a:r>
                <a:rPr kumimoji="0" lang="en-US" sz="2400" b="1" i="0" u="none" strike="noStrike" kern="0" cap="none" spc="0" normalizeH="0" baseline="0" noProof="0" dirty="0" err="1">
                  <a:ln>
                    <a:noFill/>
                  </a:ln>
                  <a:solidFill>
                    <a:srgbClr val="FFFFFF"/>
                  </a:solidFill>
                  <a:effectLst/>
                  <a:uLnTx/>
                  <a:uFillTx/>
                  <a:latin typeface="UTM Avo" panose="02040603050506020204" pitchFamily="18" charset="0"/>
                  <a:cs typeface="Arial" panose="020B0604020202020204" pitchFamily="34" charset="0"/>
                  <a:sym typeface="Arial"/>
                </a:rPr>
                <a:t>Gợi</a:t>
              </a:r>
              <a:r>
                <a:rPr kumimoji="0" lang="en-US" sz="2400" b="1" i="0" u="none" strike="noStrike" kern="0" cap="none" spc="0" normalizeH="0" baseline="0" noProof="0" dirty="0">
                  <a:ln>
                    <a:noFill/>
                  </a:ln>
                  <a:solidFill>
                    <a:srgbClr val="FFFFFF"/>
                  </a:solidFill>
                  <a:effectLst/>
                  <a:uLnTx/>
                  <a:uFillTx/>
                  <a:latin typeface="UTM Avo" panose="02040603050506020204" pitchFamily="18" charset="0"/>
                  <a:cs typeface="Arial" panose="020B0604020202020204" pitchFamily="34" charset="0"/>
                  <a:sym typeface="Arial"/>
                </a:rPr>
                <a:t> ý</a:t>
              </a:r>
            </a:p>
          </p:txBody>
        </p:sp>
        <p:cxnSp>
          <p:nvCxnSpPr>
            <p:cNvPr id="10" name="Straight Connector 9">
              <a:extLst>
                <a:ext uri="{FF2B5EF4-FFF2-40B4-BE49-F238E27FC236}">
                  <a16:creationId xmlns:a16="http://schemas.microsoft.com/office/drawing/2014/main" id="{EA6830B8-9A2C-E48D-3BAF-3CECEAEF6352}"/>
                </a:ext>
              </a:extLst>
            </p:cNvPr>
            <p:cNvCxnSpPr>
              <a:cxnSpLocks/>
            </p:cNvCxnSpPr>
            <p:nvPr/>
          </p:nvCxnSpPr>
          <p:spPr>
            <a:xfrm>
              <a:off x="579437" y="1439439"/>
              <a:ext cx="8053968" cy="0"/>
            </a:xfrm>
            <a:prstGeom prst="line">
              <a:avLst/>
            </a:prstGeom>
            <a:solidFill>
              <a:schemeClr val="accent1">
                <a:lumMod val="50000"/>
              </a:schemeClr>
            </a:solidFill>
            <a:ln w="38100" cap="flat" cmpd="sng" algn="ctr">
              <a:solidFill>
                <a:schemeClr val="accent1">
                  <a:lumMod val="50000"/>
                </a:schemeClr>
              </a:solidFill>
              <a:prstDash val="solid"/>
            </a:ln>
            <a:effectLst/>
          </p:spPr>
        </p:cxnSp>
        <p:sp>
          <p:nvSpPr>
            <p:cNvPr id="11" name="Rectangle 10">
              <a:extLst>
                <a:ext uri="{FF2B5EF4-FFF2-40B4-BE49-F238E27FC236}">
                  <a16:creationId xmlns:a16="http://schemas.microsoft.com/office/drawing/2014/main" id="{B2F7C3BF-DFB4-B211-9ECF-7766838A12C1}"/>
                </a:ext>
              </a:extLst>
            </p:cNvPr>
            <p:cNvSpPr/>
            <p:nvPr/>
          </p:nvSpPr>
          <p:spPr>
            <a:xfrm>
              <a:off x="1927147" y="1024552"/>
              <a:ext cx="6706258" cy="346249"/>
            </a:xfrm>
            <a:prstGeom prst="rect">
              <a:avLst/>
            </a:prstGeom>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just" defTabSz="1219170" rtl="0" eaLnBrk="1" fontAlgn="auto" latinLnBrk="0" hangingPunct="1">
                <a:lnSpc>
                  <a:spcPct val="100000"/>
                </a:lnSpc>
                <a:spcBef>
                  <a:spcPts val="0"/>
                </a:spcBef>
                <a:spcAft>
                  <a:spcPts val="0"/>
                </a:spcAft>
                <a:buClr>
                  <a:srgbClr val="000000"/>
                </a:buClr>
                <a:buSzTx/>
                <a:buFont typeface="Arial"/>
                <a:buNone/>
                <a:tabLst/>
                <a:defRPr/>
              </a:pPr>
              <a:r>
                <a:rPr kumimoji="0" lang="en-US" sz="24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Khả</a:t>
              </a:r>
              <a:r>
                <a:rPr kumimoji="0" lang="en-US" sz="24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24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năng</a:t>
              </a:r>
              <a:r>
                <a:rPr kumimoji="0" lang="en-US" sz="24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24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thích</a:t>
              </a:r>
              <a:r>
                <a:rPr kumimoji="0" lang="en-US" sz="24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24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nghi</a:t>
              </a:r>
              <a:r>
                <a:rPr kumimoji="0" lang="en-US" sz="24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24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của</a:t>
              </a:r>
              <a:r>
                <a:rPr kumimoji="0" lang="en-US" sz="24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24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các</a:t>
              </a:r>
              <a:r>
                <a:rPr kumimoji="0" lang="en-US" sz="24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24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nhân</a:t>
              </a:r>
              <a:r>
                <a:rPr kumimoji="0" lang="en-US" sz="24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24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vật</a:t>
              </a:r>
              <a:r>
                <a:rPr kumimoji="0" lang="en-US" sz="24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24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trong</a:t>
              </a:r>
              <a:r>
                <a:rPr kumimoji="0" lang="en-US" sz="24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24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tình</a:t>
              </a:r>
              <a:r>
                <a:rPr kumimoji="0" lang="en-US" sz="24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24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huống</a:t>
              </a:r>
              <a:r>
                <a:rPr kumimoji="0" lang="en-US" sz="24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24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là</a:t>
              </a:r>
              <a:r>
                <a:rPr kumimoji="0" lang="en-US" sz="24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a:t>
              </a:r>
            </a:p>
          </p:txBody>
        </p:sp>
      </p:grpSp>
      <p:sp>
        <p:nvSpPr>
          <p:cNvPr id="3" name="TextBox 2">
            <a:extLst>
              <a:ext uri="{FF2B5EF4-FFF2-40B4-BE49-F238E27FC236}">
                <a16:creationId xmlns:a16="http://schemas.microsoft.com/office/drawing/2014/main" id="{1BEE19D9-D0B8-3EF3-DBFF-8279EE3BC083}"/>
              </a:ext>
            </a:extLst>
          </p:cNvPr>
          <p:cNvSpPr txBox="1"/>
          <p:nvPr/>
        </p:nvSpPr>
        <p:spPr>
          <a:xfrm>
            <a:off x="815183" y="2591144"/>
            <a:ext cx="7232426" cy="3891835"/>
          </a:xfrm>
          <a:prstGeom prst="rect">
            <a:avLst/>
          </a:prstGeom>
          <a:noFill/>
        </p:spPr>
        <p:txBody>
          <a:bodyPr wrap="square">
            <a:spAutoFit/>
          </a:bodyPr>
          <a:lstStyle/>
          <a:p>
            <a:pPr marL="342900" indent="-342900" algn="just" defTabSz="609585">
              <a:lnSpc>
                <a:spcPct val="150000"/>
              </a:lnSpc>
              <a:buFont typeface="Arial" panose="020B0604020202020204" pitchFamily="34" charset="0"/>
              <a:buChar char="•"/>
            </a:pPr>
            <a:r>
              <a:rPr lang="vi-VN" sz="2400" dirty="0">
                <a:solidFill>
                  <a:srgbClr val="000000"/>
                </a:solidFill>
                <a:latin typeface="UTM Avo" panose="02040603050506020204" pitchFamily="18" charset="0"/>
                <a:ea typeface="Calibri" panose="020F0502020204030204" pitchFamily="34" charset="0"/>
                <a:cs typeface="Arial" panose="020B0604020202020204" pitchFamily="34" charset="0"/>
                <a:sym typeface="Arial"/>
              </a:rPr>
              <a:t>Cô giáo mới: </a:t>
            </a:r>
          </a:p>
          <a:p>
            <a:pPr marL="342900" indent="-342900" algn="just" defTabSz="609585">
              <a:lnSpc>
                <a:spcPct val="150000"/>
              </a:lnSpc>
              <a:buFont typeface="Courier New" panose="02070309020205020404" pitchFamily="49" charset="0"/>
              <a:buChar char="o"/>
            </a:pPr>
            <a:r>
              <a:rPr lang="vi-VN" sz="2400" dirty="0">
                <a:solidFill>
                  <a:srgbClr val="000000"/>
                </a:solidFill>
                <a:latin typeface="UTM Avo" panose="02040603050506020204" pitchFamily="18" charset="0"/>
                <a:ea typeface="Calibri" panose="020F0502020204030204" pitchFamily="34" charset="0"/>
                <a:cs typeface="Arial" panose="020B0604020202020204" pitchFamily="34" charset="0"/>
                <a:sym typeface="Arial"/>
              </a:rPr>
              <a:t>Cô giáo mới cần thích nghi để hiểu và tương tác tốt hơn với học sinh trong lớp, bao gồm cả K. </a:t>
            </a:r>
          </a:p>
          <a:p>
            <a:pPr marL="342900" indent="-342900" algn="just" defTabSz="609585">
              <a:lnSpc>
                <a:spcPct val="150000"/>
              </a:lnSpc>
              <a:buFont typeface="Courier New" panose="02070309020205020404" pitchFamily="49" charset="0"/>
              <a:buChar char="o"/>
            </a:pPr>
            <a:r>
              <a:rPr lang="vi-VN" sz="2400" dirty="0">
                <a:solidFill>
                  <a:srgbClr val="000000"/>
                </a:solidFill>
                <a:latin typeface="UTM Avo" panose="02040603050506020204" pitchFamily="18" charset="0"/>
                <a:ea typeface="Calibri" panose="020F0502020204030204" pitchFamily="34" charset="0"/>
                <a:cs typeface="Arial" panose="020B0604020202020204" pitchFamily="34" charset="0"/>
                <a:sym typeface="Arial"/>
              </a:rPr>
              <a:t>Cách cô giáo thích nghi và tạo sự hòa hợp trong lớp học sẽ ảnh hưởng đến việc K có thể thích nghi với cách dạy mới hay không.</a:t>
            </a:r>
          </a:p>
        </p:txBody>
      </p:sp>
      <p:grpSp>
        <p:nvGrpSpPr>
          <p:cNvPr id="12" name="Group 11">
            <a:extLst>
              <a:ext uri="{FF2B5EF4-FFF2-40B4-BE49-F238E27FC236}">
                <a16:creationId xmlns:a16="http://schemas.microsoft.com/office/drawing/2014/main" id="{3FFD108C-C868-5146-436E-77DD693CE39C}"/>
              </a:ext>
            </a:extLst>
          </p:cNvPr>
          <p:cNvGrpSpPr/>
          <p:nvPr/>
        </p:nvGrpSpPr>
        <p:grpSpPr>
          <a:xfrm>
            <a:off x="8369300" y="2720835"/>
            <a:ext cx="3569451" cy="3686359"/>
            <a:chOff x="7669924" y="2702302"/>
            <a:chExt cx="3569451" cy="3686359"/>
          </a:xfrm>
        </p:grpSpPr>
        <p:grpSp>
          <p:nvGrpSpPr>
            <p:cNvPr id="2" name="Group 1">
              <a:extLst>
                <a:ext uri="{FF2B5EF4-FFF2-40B4-BE49-F238E27FC236}">
                  <a16:creationId xmlns:a16="http://schemas.microsoft.com/office/drawing/2014/main" id="{CFAFFC87-192D-828A-B8CF-A0386F11CC23}"/>
                </a:ext>
              </a:extLst>
            </p:cNvPr>
            <p:cNvGrpSpPr/>
            <p:nvPr/>
          </p:nvGrpSpPr>
          <p:grpSpPr>
            <a:xfrm>
              <a:off x="7669924" y="2702302"/>
              <a:ext cx="3569451" cy="3686359"/>
              <a:chOff x="7246176" y="1574544"/>
              <a:chExt cx="4459219" cy="4605269"/>
            </a:xfrm>
          </p:grpSpPr>
          <p:sp>
            <p:nvSpPr>
              <p:cNvPr id="4" name="Freeform 7">
                <a:extLst>
                  <a:ext uri="{FF2B5EF4-FFF2-40B4-BE49-F238E27FC236}">
                    <a16:creationId xmlns:a16="http://schemas.microsoft.com/office/drawing/2014/main" id="{5ABC5D33-5A0C-F52D-C085-1B09D247E4E5}"/>
                  </a:ext>
                </a:extLst>
              </p:cNvPr>
              <p:cNvSpPr/>
              <p:nvPr/>
            </p:nvSpPr>
            <p:spPr>
              <a:xfrm>
                <a:off x="7246176" y="1574544"/>
                <a:ext cx="4459219" cy="4605269"/>
              </a:xfrm>
              <a:custGeom>
                <a:avLst/>
                <a:gdLst/>
                <a:ahLst/>
                <a:cxnLst/>
                <a:rect l="l" t="t" r="r" b="b"/>
                <a:pathLst>
                  <a:path w="1437726" h="2048682">
                    <a:moveTo>
                      <a:pt x="72330" y="0"/>
                    </a:moveTo>
                    <a:lnTo>
                      <a:pt x="1365396" y="0"/>
                    </a:lnTo>
                    <a:cubicBezTo>
                      <a:pt x="1405343" y="0"/>
                      <a:pt x="1437726" y="32383"/>
                      <a:pt x="1437726" y="72330"/>
                    </a:cubicBezTo>
                    <a:lnTo>
                      <a:pt x="1437726" y="1976352"/>
                    </a:lnTo>
                    <a:cubicBezTo>
                      <a:pt x="1437726" y="1995535"/>
                      <a:pt x="1430105" y="2013932"/>
                      <a:pt x="1416541" y="2027497"/>
                    </a:cubicBezTo>
                    <a:cubicBezTo>
                      <a:pt x="1402976" y="2041061"/>
                      <a:pt x="1384579" y="2048682"/>
                      <a:pt x="1365396" y="2048682"/>
                    </a:cubicBezTo>
                    <a:lnTo>
                      <a:pt x="72330" y="2048682"/>
                    </a:lnTo>
                    <a:cubicBezTo>
                      <a:pt x="32383" y="2048682"/>
                      <a:pt x="0" y="2016298"/>
                      <a:pt x="0" y="1976352"/>
                    </a:cubicBezTo>
                    <a:lnTo>
                      <a:pt x="0" y="72330"/>
                    </a:lnTo>
                    <a:cubicBezTo>
                      <a:pt x="0" y="32383"/>
                      <a:pt x="32383" y="0"/>
                      <a:pt x="72330" y="0"/>
                    </a:cubicBezTo>
                    <a:close/>
                  </a:path>
                </a:pathLst>
              </a:custGeom>
              <a:solidFill>
                <a:schemeClr val="accent4">
                  <a:lumMod val="20000"/>
                  <a:lumOff val="80000"/>
                </a:schemeClr>
              </a:solidFill>
              <a:ln>
                <a:noFill/>
              </a:ln>
            </p:spPr>
            <p:txBody>
              <a:bodyPr/>
              <a:lstStyle/>
              <a:p>
                <a:pPr defTabSz="609585">
                  <a:buFont typeface="Arial"/>
                  <a:buNone/>
                  <a:defRPr/>
                </a:pPr>
                <a:endParaRPr lang="en-US" sz="1200" dirty="0">
                  <a:solidFill>
                    <a:prstClr val="black"/>
                  </a:solidFill>
                  <a:latin typeface="UTM Avo" panose="02040603050506020204" pitchFamily="18" charset="0"/>
                  <a:cs typeface="Arial" panose="020B0604020202020204" pitchFamily="34" charset="0"/>
                  <a:sym typeface="Arial"/>
                </a:endParaRPr>
              </a:p>
            </p:txBody>
          </p:sp>
          <p:sp>
            <p:nvSpPr>
              <p:cNvPr id="5" name="Freeform 10">
                <a:extLst>
                  <a:ext uri="{FF2B5EF4-FFF2-40B4-BE49-F238E27FC236}">
                    <a16:creationId xmlns:a16="http://schemas.microsoft.com/office/drawing/2014/main" id="{75953D17-3731-90E2-369F-887F927982EF}"/>
                  </a:ext>
                </a:extLst>
              </p:cNvPr>
              <p:cNvSpPr/>
              <p:nvPr/>
            </p:nvSpPr>
            <p:spPr>
              <a:xfrm>
                <a:off x="7535863" y="2044394"/>
                <a:ext cx="3879843" cy="1110343"/>
              </a:xfrm>
              <a:custGeom>
                <a:avLst/>
                <a:gdLst/>
                <a:ahLst/>
                <a:cxnLst/>
                <a:rect l="l" t="t" r="r" b="b"/>
                <a:pathLst>
                  <a:path w="1329860" h="335393">
                    <a:moveTo>
                      <a:pt x="78196" y="0"/>
                    </a:moveTo>
                    <a:lnTo>
                      <a:pt x="1251664" y="0"/>
                    </a:lnTo>
                    <a:cubicBezTo>
                      <a:pt x="1294851" y="0"/>
                      <a:pt x="1329860" y="35010"/>
                      <a:pt x="1329860" y="78196"/>
                    </a:cubicBezTo>
                    <a:lnTo>
                      <a:pt x="1329860" y="257196"/>
                    </a:lnTo>
                    <a:cubicBezTo>
                      <a:pt x="1329860" y="277935"/>
                      <a:pt x="1321622" y="297825"/>
                      <a:pt x="1306957" y="312489"/>
                    </a:cubicBezTo>
                    <a:cubicBezTo>
                      <a:pt x="1292292" y="327154"/>
                      <a:pt x="1272403" y="335393"/>
                      <a:pt x="1251664" y="335393"/>
                    </a:cubicBezTo>
                    <a:lnTo>
                      <a:pt x="78196" y="335393"/>
                    </a:lnTo>
                    <a:cubicBezTo>
                      <a:pt x="57457" y="335393"/>
                      <a:pt x="37568" y="327154"/>
                      <a:pt x="22903" y="312489"/>
                    </a:cubicBezTo>
                    <a:cubicBezTo>
                      <a:pt x="8239" y="297825"/>
                      <a:pt x="0" y="277935"/>
                      <a:pt x="0" y="257196"/>
                    </a:cubicBezTo>
                    <a:lnTo>
                      <a:pt x="0" y="78196"/>
                    </a:lnTo>
                    <a:cubicBezTo>
                      <a:pt x="0" y="57457"/>
                      <a:pt x="8239" y="37568"/>
                      <a:pt x="22903" y="22903"/>
                    </a:cubicBezTo>
                    <a:cubicBezTo>
                      <a:pt x="37568" y="8239"/>
                      <a:pt x="57457" y="0"/>
                      <a:pt x="78196" y="0"/>
                    </a:cubicBezTo>
                    <a:close/>
                  </a:path>
                </a:pathLst>
              </a:custGeom>
              <a:solidFill>
                <a:sysClr val="window" lastClr="FFFFFF"/>
              </a:solidFill>
            </p:spPr>
            <p:txBody>
              <a:bodyPr anchor="ctr"/>
              <a:lstStyle/>
              <a:p>
                <a:pPr algn="ctr" defTabSz="609585">
                  <a:buFont typeface="Arial"/>
                  <a:buNone/>
                  <a:defRPr/>
                </a:pPr>
                <a:r>
                  <a:rPr lang="pt-BR" sz="2400" b="1" dirty="0">
                    <a:solidFill>
                      <a:prstClr val="black"/>
                    </a:solidFill>
                    <a:latin typeface="UTM Avo" panose="02040603050506020204" pitchFamily="18" charset="0"/>
                    <a:cs typeface="Arial" panose="020B0604020202020204" pitchFamily="34" charset="0"/>
                    <a:sym typeface="Arial"/>
                  </a:rPr>
                  <a:t>TÌNH HUỐNG 2</a:t>
                </a:r>
                <a:endParaRPr lang="en-US" sz="2400" b="1" dirty="0">
                  <a:solidFill>
                    <a:prstClr val="black"/>
                  </a:solidFill>
                  <a:latin typeface="UTM Avo" panose="02040603050506020204" pitchFamily="18" charset="0"/>
                  <a:cs typeface="Arial" panose="020B0604020202020204" pitchFamily="34" charset="0"/>
                  <a:sym typeface="Arial"/>
                </a:endParaRPr>
              </a:p>
            </p:txBody>
          </p:sp>
        </p:grpSp>
        <p:pic>
          <p:nvPicPr>
            <p:cNvPr id="7" name="Picture 2" descr="Thầy giáo dạy ngoại ngữ ở Hà Nội: Ép con học thêm tiếng Anh sớm là phí tiền!">
              <a:extLst>
                <a:ext uri="{FF2B5EF4-FFF2-40B4-BE49-F238E27FC236}">
                  <a16:creationId xmlns:a16="http://schemas.microsoft.com/office/drawing/2014/main" id="{F1471273-E784-FB55-9CAC-74A3814CFDB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91611" y="4143409"/>
              <a:ext cx="2926073" cy="1952239"/>
            </a:xfrm>
            <a:prstGeom prst="rect">
              <a:avLst/>
            </a:prstGeom>
            <a:ln>
              <a:noFill/>
            </a:ln>
            <a:effectLst/>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110027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AB6CFB69-4D07-AA97-AB94-DC1F22ACAEFA}"/>
              </a:ext>
            </a:extLst>
          </p:cNvPr>
          <p:cNvGrpSpPr/>
          <p:nvPr/>
        </p:nvGrpSpPr>
        <p:grpSpPr>
          <a:xfrm>
            <a:off x="0" y="1686814"/>
            <a:ext cx="10738624" cy="634125"/>
            <a:chOff x="579437" y="963873"/>
            <a:chExt cx="8053968" cy="475594"/>
          </a:xfrm>
        </p:grpSpPr>
        <p:sp>
          <p:nvSpPr>
            <p:cNvPr id="9" name="Arrow: Pentagon 8">
              <a:extLst>
                <a:ext uri="{FF2B5EF4-FFF2-40B4-BE49-F238E27FC236}">
                  <a16:creationId xmlns:a16="http://schemas.microsoft.com/office/drawing/2014/main" id="{DC39CB32-0BAE-7603-8EB9-8728898F4A38}"/>
                </a:ext>
              </a:extLst>
            </p:cNvPr>
            <p:cNvSpPr/>
            <p:nvPr/>
          </p:nvSpPr>
          <p:spPr>
            <a:xfrm>
              <a:off x="579438" y="963873"/>
              <a:ext cx="1289957" cy="475594"/>
            </a:xfrm>
            <a:prstGeom prst="homePlate">
              <a:avLst>
                <a:gd name="adj" fmla="val 32962"/>
              </a:avLst>
            </a:prstGeom>
            <a:solidFill>
              <a:schemeClr val="accent1">
                <a:lumMod val="50000"/>
              </a:schemeClr>
            </a:solidFill>
            <a:ln w="25400" cap="flat" cmpd="sng" algn="ctr">
              <a:noFill/>
              <a:prstDash val="solid"/>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 typeface="Arial"/>
                <a:buNone/>
                <a:tabLst/>
                <a:defRPr/>
              </a:pPr>
              <a:r>
                <a:rPr kumimoji="0" lang="en-US" sz="2400" b="1" i="0" u="none" strike="noStrike" kern="0" cap="none" spc="0" normalizeH="0" baseline="0" noProof="0" dirty="0" err="1">
                  <a:ln>
                    <a:noFill/>
                  </a:ln>
                  <a:solidFill>
                    <a:srgbClr val="FFFFFF"/>
                  </a:solidFill>
                  <a:effectLst/>
                  <a:uLnTx/>
                  <a:uFillTx/>
                  <a:latin typeface="UTM Avo" panose="02040603050506020204" pitchFamily="18" charset="0"/>
                  <a:cs typeface="Arial" panose="020B0604020202020204" pitchFamily="34" charset="0"/>
                  <a:sym typeface="Arial"/>
                </a:rPr>
                <a:t>Gợi</a:t>
              </a:r>
              <a:r>
                <a:rPr kumimoji="0" lang="en-US" sz="2400" b="1" i="0" u="none" strike="noStrike" kern="0" cap="none" spc="0" normalizeH="0" baseline="0" noProof="0" dirty="0">
                  <a:ln>
                    <a:noFill/>
                  </a:ln>
                  <a:solidFill>
                    <a:srgbClr val="FFFFFF"/>
                  </a:solidFill>
                  <a:effectLst/>
                  <a:uLnTx/>
                  <a:uFillTx/>
                  <a:latin typeface="UTM Avo" panose="02040603050506020204" pitchFamily="18" charset="0"/>
                  <a:cs typeface="Arial" panose="020B0604020202020204" pitchFamily="34" charset="0"/>
                  <a:sym typeface="Arial"/>
                </a:rPr>
                <a:t> ý</a:t>
              </a:r>
            </a:p>
          </p:txBody>
        </p:sp>
        <p:cxnSp>
          <p:nvCxnSpPr>
            <p:cNvPr id="10" name="Straight Connector 9">
              <a:extLst>
                <a:ext uri="{FF2B5EF4-FFF2-40B4-BE49-F238E27FC236}">
                  <a16:creationId xmlns:a16="http://schemas.microsoft.com/office/drawing/2014/main" id="{EA6830B8-9A2C-E48D-3BAF-3CECEAEF6352}"/>
                </a:ext>
              </a:extLst>
            </p:cNvPr>
            <p:cNvCxnSpPr>
              <a:cxnSpLocks/>
            </p:cNvCxnSpPr>
            <p:nvPr/>
          </p:nvCxnSpPr>
          <p:spPr>
            <a:xfrm>
              <a:off x="579437" y="1439439"/>
              <a:ext cx="8053968" cy="0"/>
            </a:xfrm>
            <a:prstGeom prst="line">
              <a:avLst/>
            </a:prstGeom>
            <a:solidFill>
              <a:schemeClr val="accent1">
                <a:lumMod val="50000"/>
              </a:schemeClr>
            </a:solidFill>
            <a:ln w="38100" cap="flat" cmpd="sng" algn="ctr">
              <a:solidFill>
                <a:schemeClr val="accent1">
                  <a:lumMod val="50000"/>
                </a:schemeClr>
              </a:solidFill>
              <a:prstDash val="solid"/>
            </a:ln>
            <a:effectLst/>
          </p:spPr>
        </p:cxnSp>
        <p:sp>
          <p:nvSpPr>
            <p:cNvPr id="11" name="Rectangle 10">
              <a:extLst>
                <a:ext uri="{FF2B5EF4-FFF2-40B4-BE49-F238E27FC236}">
                  <a16:creationId xmlns:a16="http://schemas.microsoft.com/office/drawing/2014/main" id="{B2F7C3BF-DFB4-B211-9ECF-7766838A12C1}"/>
                </a:ext>
              </a:extLst>
            </p:cNvPr>
            <p:cNvSpPr/>
            <p:nvPr/>
          </p:nvSpPr>
          <p:spPr>
            <a:xfrm>
              <a:off x="1927147" y="1024552"/>
              <a:ext cx="6706258" cy="346249"/>
            </a:xfrm>
            <a:prstGeom prst="rect">
              <a:avLst/>
            </a:prstGeom>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just" defTabSz="1219170" rtl="0" eaLnBrk="1" fontAlgn="auto" latinLnBrk="0" hangingPunct="1">
                <a:lnSpc>
                  <a:spcPct val="100000"/>
                </a:lnSpc>
                <a:spcBef>
                  <a:spcPts val="0"/>
                </a:spcBef>
                <a:spcAft>
                  <a:spcPts val="0"/>
                </a:spcAft>
                <a:buClr>
                  <a:srgbClr val="000000"/>
                </a:buClr>
                <a:buSzTx/>
                <a:buFont typeface="Arial"/>
                <a:buNone/>
                <a:tabLst/>
                <a:defRPr/>
              </a:pPr>
              <a:r>
                <a:rPr kumimoji="0" lang="en-US" sz="24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Khả</a:t>
              </a:r>
              <a:r>
                <a:rPr kumimoji="0" lang="en-US" sz="24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24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năng</a:t>
              </a:r>
              <a:r>
                <a:rPr kumimoji="0" lang="en-US" sz="24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24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thích</a:t>
              </a:r>
              <a:r>
                <a:rPr kumimoji="0" lang="en-US" sz="24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24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nghi</a:t>
              </a:r>
              <a:r>
                <a:rPr kumimoji="0" lang="en-US" sz="24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24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của</a:t>
              </a:r>
              <a:r>
                <a:rPr kumimoji="0" lang="en-US" sz="24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24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các</a:t>
              </a:r>
              <a:r>
                <a:rPr kumimoji="0" lang="en-US" sz="24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24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nhân</a:t>
              </a:r>
              <a:r>
                <a:rPr kumimoji="0" lang="en-US" sz="24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24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vật</a:t>
              </a:r>
              <a:r>
                <a:rPr kumimoji="0" lang="en-US" sz="24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24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trong</a:t>
              </a:r>
              <a:r>
                <a:rPr kumimoji="0" lang="en-US" sz="24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24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tình</a:t>
              </a:r>
              <a:r>
                <a:rPr kumimoji="0" lang="en-US" sz="24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24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huống</a:t>
              </a:r>
              <a:r>
                <a:rPr kumimoji="0" lang="en-US" sz="24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24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là</a:t>
              </a:r>
              <a:r>
                <a:rPr kumimoji="0" lang="en-US" sz="24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a:t>
              </a:r>
            </a:p>
          </p:txBody>
        </p:sp>
      </p:grpSp>
      <p:sp>
        <p:nvSpPr>
          <p:cNvPr id="3" name="TextBox 2">
            <a:extLst>
              <a:ext uri="{FF2B5EF4-FFF2-40B4-BE49-F238E27FC236}">
                <a16:creationId xmlns:a16="http://schemas.microsoft.com/office/drawing/2014/main" id="{1BEE19D9-D0B8-3EF3-DBFF-8279EE3BC083}"/>
              </a:ext>
            </a:extLst>
          </p:cNvPr>
          <p:cNvSpPr txBox="1"/>
          <p:nvPr/>
        </p:nvSpPr>
        <p:spPr>
          <a:xfrm>
            <a:off x="240671" y="2320902"/>
            <a:ext cx="7695319" cy="4445832"/>
          </a:xfrm>
          <a:prstGeom prst="rect">
            <a:avLst/>
          </a:prstGeom>
          <a:noFill/>
        </p:spPr>
        <p:txBody>
          <a:bodyPr wrap="square">
            <a:spAutoFit/>
          </a:bodyPr>
          <a:lstStyle/>
          <a:p>
            <a:pPr marL="342900" indent="-342900" algn="just" defTabSz="609585">
              <a:lnSpc>
                <a:spcPct val="150000"/>
              </a:lnSpc>
              <a:buFont typeface="Arial" panose="020B0604020202020204" pitchFamily="34" charset="0"/>
              <a:buChar char="•"/>
            </a:pPr>
            <a:r>
              <a:rPr lang="vi-VN" sz="2400" dirty="0">
                <a:solidFill>
                  <a:srgbClr val="000000"/>
                </a:solidFill>
                <a:latin typeface="UTM Avo" panose="02040603050506020204" pitchFamily="18" charset="0"/>
                <a:ea typeface="Calibri" panose="020F0502020204030204" pitchFamily="34" charset="0"/>
                <a:cs typeface="Arial" panose="020B0604020202020204" pitchFamily="34" charset="0"/>
                <a:sym typeface="Arial"/>
              </a:rPr>
              <a:t>Bạn Q: </a:t>
            </a:r>
          </a:p>
          <a:p>
            <a:pPr marL="342900" indent="-342900" algn="just" defTabSz="609585">
              <a:lnSpc>
                <a:spcPct val="150000"/>
              </a:lnSpc>
              <a:buFont typeface="Courier New" panose="02070309020205020404" pitchFamily="49" charset="0"/>
              <a:buChar char="o"/>
            </a:pPr>
            <a:r>
              <a:rPr lang="vi-VN" sz="2400" dirty="0">
                <a:solidFill>
                  <a:srgbClr val="000000"/>
                </a:solidFill>
                <a:latin typeface="UTM Avo" panose="02040603050506020204" pitchFamily="18" charset="0"/>
                <a:ea typeface="Calibri" panose="020F0502020204030204" pitchFamily="34" charset="0"/>
                <a:cs typeface="Arial" panose="020B0604020202020204" pitchFamily="34" charset="0"/>
                <a:sym typeface="Arial"/>
              </a:rPr>
              <a:t>Q đã tự lên kế hoạch học tập. Việc này cho thấy Q khả năng tự quản lí và tổ chức để đối phó với áp lực học tập. </a:t>
            </a:r>
          </a:p>
          <a:p>
            <a:pPr marL="342900" indent="-342900" algn="just" defTabSz="609585">
              <a:lnSpc>
                <a:spcPct val="150000"/>
              </a:lnSpc>
              <a:buFont typeface="Courier New" panose="02070309020205020404" pitchFamily="49" charset="0"/>
              <a:buChar char="o"/>
            </a:pPr>
            <a:r>
              <a:rPr lang="vi-VN" sz="2400" dirty="0">
                <a:solidFill>
                  <a:srgbClr val="000000"/>
                </a:solidFill>
                <a:latin typeface="UTM Avo" panose="02040603050506020204" pitchFamily="18" charset="0"/>
                <a:ea typeface="Calibri" panose="020F0502020204030204" pitchFamily="34" charset="0"/>
                <a:cs typeface="Arial" panose="020B0604020202020204" pitchFamily="34" charset="0"/>
                <a:sym typeface="Arial"/>
              </a:rPr>
              <a:t>Bằng cách xác định những điểm yếu và nhờ đến sự hỗ trợ từ bạn bè và giáo viên, Q đã cho thấy sự sẵn sàng học hỏi và cải thiện để đạt được kết quả tốt hơn. </a:t>
            </a:r>
          </a:p>
        </p:txBody>
      </p:sp>
      <p:grpSp>
        <p:nvGrpSpPr>
          <p:cNvPr id="5" name="Group 4">
            <a:extLst>
              <a:ext uri="{FF2B5EF4-FFF2-40B4-BE49-F238E27FC236}">
                <a16:creationId xmlns:a16="http://schemas.microsoft.com/office/drawing/2014/main" id="{BAB4DDC7-C9E1-9A38-C3CB-2D617355903F}"/>
              </a:ext>
            </a:extLst>
          </p:cNvPr>
          <p:cNvGrpSpPr/>
          <p:nvPr/>
        </p:nvGrpSpPr>
        <p:grpSpPr>
          <a:xfrm>
            <a:off x="8159221" y="2693881"/>
            <a:ext cx="3569451" cy="3686359"/>
            <a:chOff x="7669924" y="2702302"/>
            <a:chExt cx="3569451" cy="3686359"/>
          </a:xfrm>
        </p:grpSpPr>
        <p:grpSp>
          <p:nvGrpSpPr>
            <p:cNvPr id="6" name="Group 5">
              <a:extLst>
                <a:ext uri="{FF2B5EF4-FFF2-40B4-BE49-F238E27FC236}">
                  <a16:creationId xmlns:a16="http://schemas.microsoft.com/office/drawing/2014/main" id="{16C704CA-228E-F143-318F-B202F3F9BF85}"/>
                </a:ext>
              </a:extLst>
            </p:cNvPr>
            <p:cNvGrpSpPr/>
            <p:nvPr/>
          </p:nvGrpSpPr>
          <p:grpSpPr>
            <a:xfrm>
              <a:off x="7669924" y="2702302"/>
              <a:ext cx="3569451" cy="3686359"/>
              <a:chOff x="7246176" y="1574544"/>
              <a:chExt cx="4459219" cy="4605269"/>
            </a:xfrm>
          </p:grpSpPr>
          <p:sp>
            <p:nvSpPr>
              <p:cNvPr id="12" name="Freeform 7">
                <a:extLst>
                  <a:ext uri="{FF2B5EF4-FFF2-40B4-BE49-F238E27FC236}">
                    <a16:creationId xmlns:a16="http://schemas.microsoft.com/office/drawing/2014/main" id="{1F264698-0B52-EDE3-3F08-ABB93F86EC55}"/>
                  </a:ext>
                </a:extLst>
              </p:cNvPr>
              <p:cNvSpPr/>
              <p:nvPr/>
            </p:nvSpPr>
            <p:spPr>
              <a:xfrm>
                <a:off x="7246176" y="1574544"/>
                <a:ext cx="4459219" cy="4605269"/>
              </a:xfrm>
              <a:custGeom>
                <a:avLst/>
                <a:gdLst/>
                <a:ahLst/>
                <a:cxnLst/>
                <a:rect l="l" t="t" r="r" b="b"/>
                <a:pathLst>
                  <a:path w="1437726" h="2048682">
                    <a:moveTo>
                      <a:pt x="72330" y="0"/>
                    </a:moveTo>
                    <a:lnTo>
                      <a:pt x="1365396" y="0"/>
                    </a:lnTo>
                    <a:cubicBezTo>
                      <a:pt x="1405343" y="0"/>
                      <a:pt x="1437726" y="32383"/>
                      <a:pt x="1437726" y="72330"/>
                    </a:cubicBezTo>
                    <a:lnTo>
                      <a:pt x="1437726" y="1976352"/>
                    </a:lnTo>
                    <a:cubicBezTo>
                      <a:pt x="1437726" y="1995535"/>
                      <a:pt x="1430105" y="2013932"/>
                      <a:pt x="1416541" y="2027497"/>
                    </a:cubicBezTo>
                    <a:cubicBezTo>
                      <a:pt x="1402976" y="2041061"/>
                      <a:pt x="1384579" y="2048682"/>
                      <a:pt x="1365396" y="2048682"/>
                    </a:cubicBezTo>
                    <a:lnTo>
                      <a:pt x="72330" y="2048682"/>
                    </a:lnTo>
                    <a:cubicBezTo>
                      <a:pt x="32383" y="2048682"/>
                      <a:pt x="0" y="2016298"/>
                      <a:pt x="0" y="1976352"/>
                    </a:cubicBezTo>
                    <a:lnTo>
                      <a:pt x="0" y="72330"/>
                    </a:lnTo>
                    <a:cubicBezTo>
                      <a:pt x="0" y="32383"/>
                      <a:pt x="32383" y="0"/>
                      <a:pt x="72330" y="0"/>
                    </a:cubicBezTo>
                    <a:close/>
                  </a:path>
                </a:pathLst>
              </a:custGeom>
              <a:solidFill>
                <a:schemeClr val="accent2">
                  <a:lumMod val="20000"/>
                  <a:lumOff val="80000"/>
                </a:schemeClr>
              </a:solidFill>
              <a:ln>
                <a:noFill/>
              </a:ln>
            </p:spPr>
            <p:txBody>
              <a:bodyPr/>
              <a:lstStyle/>
              <a:p>
                <a:pPr defTabSz="609585">
                  <a:buFont typeface="Arial"/>
                  <a:buNone/>
                  <a:defRPr/>
                </a:pPr>
                <a:endParaRPr lang="en-US" sz="1200" dirty="0">
                  <a:solidFill>
                    <a:prstClr val="black"/>
                  </a:solidFill>
                  <a:latin typeface="UTM Avo" panose="02040603050506020204" pitchFamily="18" charset="0"/>
                  <a:cs typeface="Arial" panose="020B0604020202020204" pitchFamily="34" charset="0"/>
                  <a:sym typeface="Arial"/>
                </a:endParaRPr>
              </a:p>
            </p:txBody>
          </p:sp>
          <p:sp>
            <p:nvSpPr>
              <p:cNvPr id="13" name="Freeform 10">
                <a:extLst>
                  <a:ext uri="{FF2B5EF4-FFF2-40B4-BE49-F238E27FC236}">
                    <a16:creationId xmlns:a16="http://schemas.microsoft.com/office/drawing/2014/main" id="{FF47C421-9206-DA25-CC9E-B8AD2F6A3A97}"/>
                  </a:ext>
                </a:extLst>
              </p:cNvPr>
              <p:cNvSpPr/>
              <p:nvPr/>
            </p:nvSpPr>
            <p:spPr>
              <a:xfrm>
                <a:off x="7535863" y="2044394"/>
                <a:ext cx="3879843" cy="1110343"/>
              </a:xfrm>
              <a:custGeom>
                <a:avLst/>
                <a:gdLst/>
                <a:ahLst/>
                <a:cxnLst/>
                <a:rect l="l" t="t" r="r" b="b"/>
                <a:pathLst>
                  <a:path w="1329860" h="335393">
                    <a:moveTo>
                      <a:pt x="78196" y="0"/>
                    </a:moveTo>
                    <a:lnTo>
                      <a:pt x="1251664" y="0"/>
                    </a:lnTo>
                    <a:cubicBezTo>
                      <a:pt x="1294851" y="0"/>
                      <a:pt x="1329860" y="35010"/>
                      <a:pt x="1329860" y="78196"/>
                    </a:cubicBezTo>
                    <a:lnTo>
                      <a:pt x="1329860" y="257196"/>
                    </a:lnTo>
                    <a:cubicBezTo>
                      <a:pt x="1329860" y="277935"/>
                      <a:pt x="1321622" y="297825"/>
                      <a:pt x="1306957" y="312489"/>
                    </a:cubicBezTo>
                    <a:cubicBezTo>
                      <a:pt x="1292292" y="327154"/>
                      <a:pt x="1272403" y="335393"/>
                      <a:pt x="1251664" y="335393"/>
                    </a:cubicBezTo>
                    <a:lnTo>
                      <a:pt x="78196" y="335393"/>
                    </a:lnTo>
                    <a:cubicBezTo>
                      <a:pt x="57457" y="335393"/>
                      <a:pt x="37568" y="327154"/>
                      <a:pt x="22903" y="312489"/>
                    </a:cubicBezTo>
                    <a:cubicBezTo>
                      <a:pt x="8239" y="297825"/>
                      <a:pt x="0" y="277935"/>
                      <a:pt x="0" y="257196"/>
                    </a:cubicBezTo>
                    <a:lnTo>
                      <a:pt x="0" y="78196"/>
                    </a:lnTo>
                    <a:cubicBezTo>
                      <a:pt x="0" y="57457"/>
                      <a:pt x="8239" y="37568"/>
                      <a:pt x="22903" y="22903"/>
                    </a:cubicBezTo>
                    <a:cubicBezTo>
                      <a:pt x="37568" y="8239"/>
                      <a:pt x="57457" y="0"/>
                      <a:pt x="78196" y="0"/>
                    </a:cubicBezTo>
                    <a:close/>
                  </a:path>
                </a:pathLst>
              </a:custGeom>
              <a:solidFill>
                <a:sysClr val="window" lastClr="FFFFFF"/>
              </a:solidFill>
            </p:spPr>
            <p:txBody>
              <a:bodyPr anchor="ctr"/>
              <a:lstStyle/>
              <a:p>
                <a:pPr algn="ctr" defTabSz="609585">
                  <a:buFont typeface="Arial"/>
                  <a:buNone/>
                  <a:defRPr/>
                </a:pPr>
                <a:r>
                  <a:rPr lang="pt-BR" sz="2400" b="1" dirty="0">
                    <a:solidFill>
                      <a:prstClr val="black"/>
                    </a:solidFill>
                    <a:latin typeface="UTM Avo" panose="02040603050506020204" pitchFamily="18" charset="0"/>
                    <a:cs typeface="Arial" panose="020B0604020202020204" pitchFamily="34" charset="0"/>
                    <a:sym typeface="Arial"/>
                  </a:rPr>
                  <a:t>TÌNH HUỐNG 3</a:t>
                </a:r>
                <a:endParaRPr lang="en-US" sz="2400" b="1" dirty="0">
                  <a:solidFill>
                    <a:prstClr val="black"/>
                  </a:solidFill>
                  <a:latin typeface="UTM Avo" panose="02040603050506020204" pitchFamily="18" charset="0"/>
                  <a:cs typeface="Arial" panose="020B0604020202020204" pitchFamily="34" charset="0"/>
                  <a:sym typeface="Arial"/>
                </a:endParaRPr>
              </a:p>
            </p:txBody>
          </p:sp>
        </p:grpSp>
        <p:pic>
          <p:nvPicPr>
            <p:cNvPr id="7" name="Picture 4" descr="Đồng hành cùng sinh viên, thực tập sinh | CareerStart.vn">
              <a:extLst>
                <a:ext uri="{FF2B5EF4-FFF2-40B4-BE49-F238E27FC236}">
                  <a16:creationId xmlns:a16="http://schemas.microsoft.com/office/drawing/2014/main" id="{A830F705-07EE-7CA3-0395-818AEE7F65E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1672" r="13636"/>
            <a:stretch/>
          </p:blipFill>
          <p:spPr bwMode="auto">
            <a:xfrm>
              <a:off x="7971099" y="4136572"/>
              <a:ext cx="2967097" cy="2082709"/>
            </a:xfrm>
            <a:prstGeom prst="rect">
              <a:avLst/>
            </a:prstGeom>
            <a:ln>
              <a:noFill/>
            </a:ln>
            <a:effectLst/>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40459833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AB6CFB69-4D07-AA97-AB94-DC1F22ACAEFA}"/>
              </a:ext>
            </a:extLst>
          </p:cNvPr>
          <p:cNvGrpSpPr/>
          <p:nvPr/>
        </p:nvGrpSpPr>
        <p:grpSpPr>
          <a:xfrm>
            <a:off x="0" y="1686814"/>
            <a:ext cx="10738624" cy="634125"/>
            <a:chOff x="579437" y="963873"/>
            <a:chExt cx="8053968" cy="475594"/>
          </a:xfrm>
        </p:grpSpPr>
        <p:sp>
          <p:nvSpPr>
            <p:cNvPr id="9" name="Arrow: Pentagon 8">
              <a:extLst>
                <a:ext uri="{FF2B5EF4-FFF2-40B4-BE49-F238E27FC236}">
                  <a16:creationId xmlns:a16="http://schemas.microsoft.com/office/drawing/2014/main" id="{DC39CB32-0BAE-7603-8EB9-8728898F4A38}"/>
                </a:ext>
              </a:extLst>
            </p:cNvPr>
            <p:cNvSpPr/>
            <p:nvPr/>
          </p:nvSpPr>
          <p:spPr>
            <a:xfrm>
              <a:off x="579438" y="963873"/>
              <a:ext cx="1289957" cy="475594"/>
            </a:xfrm>
            <a:prstGeom prst="homePlate">
              <a:avLst>
                <a:gd name="adj" fmla="val 32962"/>
              </a:avLst>
            </a:prstGeom>
            <a:solidFill>
              <a:schemeClr val="accent1">
                <a:lumMod val="50000"/>
              </a:schemeClr>
            </a:solidFill>
            <a:ln w="25400" cap="flat" cmpd="sng" algn="ctr">
              <a:noFill/>
              <a:prstDash val="solid"/>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 typeface="Arial"/>
                <a:buNone/>
                <a:tabLst/>
                <a:defRPr/>
              </a:pPr>
              <a:r>
                <a:rPr kumimoji="0" lang="en-US" sz="2400" b="1" i="0" u="none" strike="noStrike" kern="0" cap="none" spc="0" normalizeH="0" baseline="0" noProof="0" dirty="0" err="1">
                  <a:ln>
                    <a:noFill/>
                  </a:ln>
                  <a:solidFill>
                    <a:srgbClr val="FFFFFF"/>
                  </a:solidFill>
                  <a:effectLst/>
                  <a:uLnTx/>
                  <a:uFillTx/>
                  <a:latin typeface="UTM Avo" panose="02040603050506020204" pitchFamily="18" charset="0"/>
                  <a:cs typeface="Arial" panose="020B0604020202020204" pitchFamily="34" charset="0"/>
                  <a:sym typeface="Arial"/>
                </a:rPr>
                <a:t>Gợi</a:t>
              </a:r>
              <a:r>
                <a:rPr kumimoji="0" lang="en-US" sz="2400" b="1" i="0" u="none" strike="noStrike" kern="0" cap="none" spc="0" normalizeH="0" baseline="0" noProof="0" dirty="0">
                  <a:ln>
                    <a:noFill/>
                  </a:ln>
                  <a:solidFill>
                    <a:srgbClr val="FFFFFF"/>
                  </a:solidFill>
                  <a:effectLst/>
                  <a:uLnTx/>
                  <a:uFillTx/>
                  <a:latin typeface="UTM Avo" panose="02040603050506020204" pitchFamily="18" charset="0"/>
                  <a:cs typeface="Arial" panose="020B0604020202020204" pitchFamily="34" charset="0"/>
                  <a:sym typeface="Arial"/>
                </a:rPr>
                <a:t> ý</a:t>
              </a:r>
            </a:p>
          </p:txBody>
        </p:sp>
        <p:cxnSp>
          <p:nvCxnSpPr>
            <p:cNvPr id="10" name="Straight Connector 9">
              <a:extLst>
                <a:ext uri="{FF2B5EF4-FFF2-40B4-BE49-F238E27FC236}">
                  <a16:creationId xmlns:a16="http://schemas.microsoft.com/office/drawing/2014/main" id="{EA6830B8-9A2C-E48D-3BAF-3CECEAEF6352}"/>
                </a:ext>
              </a:extLst>
            </p:cNvPr>
            <p:cNvCxnSpPr>
              <a:cxnSpLocks/>
            </p:cNvCxnSpPr>
            <p:nvPr/>
          </p:nvCxnSpPr>
          <p:spPr>
            <a:xfrm>
              <a:off x="579437" y="1439439"/>
              <a:ext cx="8053968" cy="0"/>
            </a:xfrm>
            <a:prstGeom prst="line">
              <a:avLst/>
            </a:prstGeom>
            <a:solidFill>
              <a:schemeClr val="accent1">
                <a:lumMod val="50000"/>
              </a:schemeClr>
            </a:solidFill>
            <a:ln w="38100" cap="flat" cmpd="sng" algn="ctr">
              <a:solidFill>
                <a:schemeClr val="accent1">
                  <a:lumMod val="50000"/>
                </a:schemeClr>
              </a:solidFill>
              <a:prstDash val="solid"/>
            </a:ln>
            <a:effectLst/>
          </p:spPr>
        </p:cxnSp>
        <p:sp>
          <p:nvSpPr>
            <p:cNvPr id="11" name="Rectangle 10">
              <a:extLst>
                <a:ext uri="{FF2B5EF4-FFF2-40B4-BE49-F238E27FC236}">
                  <a16:creationId xmlns:a16="http://schemas.microsoft.com/office/drawing/2014/main" id="{B2F7C3BF-DFB4-B211-9ECF-7766838A12C1}"/>
                </a:ext>
              </a:extLst>
            </p:cNvPr>
            <p:cNvSpPr/>
            <p:nvPr/>
          </p:nvSpPr>
          <p:spPr>
            <a:xfrm>
              <a:off x="1927147" y="1024552"/>
              <a:ext cx="6706258" cy="346249"/>
            </a:xfrm>
            <a:prstGeom prst="rect">
              <a:avLst/>
            </a:prstGeom>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just" defTabSz="1219170" rtl="0" eaLnBrk="1" fontAlgn="auto" latinLnBrk="0" hangingPunct="1">
                <a:lnSpc>
                  <a:spcPct val="100000"/>
                </a:lnSpc>
                <a:spcBef>
                  <a:spcPts val="0"/>
                </a:spcBef>
                <a:spcAft>
                  <a:spcPts val="0"/>
                </a:spcAft>
                <a:buClr>
                  <a:srgbClr val="000000"/>
                </a:buClr>
                <a:buSzTx/>
                <a:buFont typeface="Arial"/>
                <a:buNone/>
                <a:tabLst/>
                <a:defRPr/>
              </a:pPr>
              <a:r>
                <a:rPr kumimoji="0" lang="en-US" sz="24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Khả</a:t>
              </a:r>
              <a:r>
                <a:rPr kumimoji="0" lang="en-US" sz="24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24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năng</a:t>
              </a:r>
              <a:r>
                <a:rPr kumimoji="0" lang="en-US" sz="24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24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thích</a:t>
              </a:r>
              <a:r>
                <a:rPr kumimoji="0" lang="en-US" sz="24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24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nghi</a:t>
              </a:r>
              <a:r>
                <a:rPr kumimoji="0" lang="en-US" sz="24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24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của</a:t>
              </a:r>
              <a:r>
                <a:rPr kumimoji="0" lang="en-US" sz="24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24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các</a:t>
              </a:r>
              <a:r>
                <a:rPr kumimoji="0" lang="en-US" sz="24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24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nhân</a:t>
              </a:r>
              <a:r>
                <a:rPr kumimoji="0" lang="en-US" sz="24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24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vật</a:t>
              </a:r>
              <a:r>
                <a:rPr kumimoji="0" lang="en-US" sz="24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24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trong</a:t>
              </a:r>
              <a:r>
                <a:rPr kumimoji="0" lang="en-US" sz="24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24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tình</a:t>
              </a:r>
              <a:r>
                <a:rPr kumimoji="0" lang="en-US" sz="24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24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huống</a:t>
              </a:r>
              <a:r>
                <a:rPr kumimoji="0" lang="en-US" sz="24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24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là</a:t>
              </a:r>
              <a:r>
                <a:rPr kumimoji="0" lang="en-US" sz="24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a:t>
              </a:r>
            </a:p>
          </p:txBody>
        </p:sp>
      </p:grpSp>
      <p:sp>
        <p:nvSpPr>
          <p:cNvPr id="3" name="TextBox 2">
            <a:extLst>
              <a:ext uri="{FF2B5EF4-FFF2-40B4-BE49-F238E27FC236}">
                <a16:creationId xmlns:a16="http://schemas.microsoft.com/office/drawing/2014/main" id="{1BEE19D9-D0B8-3EF3-DBFF-8279EE3BC083}"/>
              </a:ext>
            </a:extLst>
          </p:cNvPr>
          <p:cNvSpPr txBox="1"/>
          <p:nvPr/>
        </p:nvSpPr>
        <p:spPr>
          <a:xfrm>
            <a:off x="232142" y="2591144"/>
            <a:ext cx="7669792" cy="3891835"/>
          </a:xfrm>
          <a:prstGeom prst="rect">
            <a:avLst/>
          </a:prstGeom>
          <a:noFill/>
        </p:spPr>
        <p:txBody>
          <a:bodyPr wrap="square">
            <a:spAutoFit/>
          </a:bodyPr>
          <a:lstStyle/>
          <a:p>
            <a:pPr marL="342900" indent="-342900" algn="just" defTabSz="609585">
              <a:lnSpc>
                <a:spcPct val="150000"/>
              </a:lnSpc>
              <a:buFont typeface="Arial" panose="020B0604020202020204" pitchFamily="34" charset="0"/>
              <a:buChar char="•"/>
            </a:pPr>
            <a:r>
              <a:rPr lang="vi-VN" sz="2400" dirty="0">
                <a:solidFill>
                  <a:srgbClr val="000000"/>
                </a:solidFill>
                <a:latin typeface="UTM Avo" panose="02040603050506020204" pitchFamily="18" charset="0"/>
                <a:ea typeface="Calibri" panose="020F0502020204030204" pitchFamily="34" charset="0"/>
                <a:cs typeface="Arial" panose="020B0604020202020204" pitchFamily="34" charset="0"/>
                <a:sym typeface="Arial"/>
              </a:rPr>
              <a:t>Sự tự tin của Q vào kết quả sắp tới cũng là dấu hiệu cho thấy khả năng thích nghi tích cực của Q trong môi trường học tập mới và có áp lực.</a:t>
            </a:r>
          </a:p>
          <a:p>
            <a:pPr marL="342900" indent="-342900" algn="just" defTabSz="609585">
              <a:lnSpc>
                <a:spcPct val="150000"/>
              </a:lnSpc>
              <a:buFont typeface="Courier New" panose="02070309020205020404" pitchFamily="49" charset="0"/>
              <a:buChar char="o"/>
            </a:pPr>
            <a:r>
              <a:rPr lang="vi-VN" sz="2400" dirty="0">
                <a:solidFill>
                  <a:srgbClr val="000000"/>
                </a:solidFill>
                <a:latin typeface="UTM Avo" panose="02040603050506020204" pitchFamily="18" charset="0"/>
                <a:ea typeface="Calibri" panose="020F0502020204030204" pitchFamily="34" charset="0"/>
                <a:cs typeface="Arial" panose="020B0604020202020204" pitchFamily="34" charset="0"/>
                <a:sym typeface="Arial"/>
              </a:rPr>
              <a:t>Bạn bè và thầy cô: Bạn bè và thầy cô đã đồng hành và hỗ trợ Q trong quá trình học tập. Việc nhận ra nhu cầu của Q và sẵn sàng giúp đỡ cho thấy tinh thần hợp tác trong lớp học. </a:t>
            </a:r>
          </a:p>
        </p:txBody>
      </p:sp>
      <p:grpSp>
        <p:nvGrpSpPr>
          <p:cNvPr id="4" name="Group 3">
            <a:extLst>
              <a:ext uri="{FF2B5EF4-FFF2-40B4-BE49-F238E27FC236}">
                <a16:creationId xmlns:a16="http://schemas.microsoft.com/office/drawing/2014/main" id="{51C15FD5-9288-3F52-2A5F-A406EC811F10}"/>
              </a:ext>
            </a:extLst>
          </p:cNvPr>
          <p:cNvGrpSpPr/>
          <p:nvPr/>
        </p:nvGrpSpPr>
        <p:grpSpPr>
          <a:xfrm>
            <a:off x="8159221" y="2693881"/>
            <a:ext cx="3569451" cy="3686359"/>
            <a:chOff x="7669924" y="2702302"/>
            <a:chExt cx="3569451" cy="3686359"/>
          </a:xfrm>
        </p:grpSpPr>
        <p:grpSp>
          <p:nvGrpSpPr>
            <p:cNvPr id="22" name="Group 21">
              <a:extLst>
                <a:ext uri="{FF2B5EF4-FFF2-40B4-BE49-F238E27FC236}">
                  <a16:creationId xmlns:a16="http://schemas.microsoft.com/office/drawing/2014/main" id="{AF9EA736-8E71-9496-852C-0E603E2F6325}"/>
                </a:ext>
              </a:extLst>
            </p:cNvPr>
            <p:cNvGrpSpPr/>
            <p:nvPr/>
          </p:nvGrpSpPr>
          <p:grpSpPr>
            <a:xfrm>
              <a:off x="7669924" y="2702302"/>
              <a:ext cx="3569451" cy="3686359"/>
              <a:chOff x="7246176" y="1574544"/>
              <a:chExt cx="4459219" cy="4605269"/>
            </a:xfrm>
          </p:grpSpPr>
          <p:sp>
            <p:nvSpPr>
              <p:cNvPr id="18" name="Freeform 7">
                <a:extLst>
                  <a:ext uri="{FF2B5EF4-FFF2-40B4-BE49-F238E27FC236}">
                    <a16:creationId xmlns:a16="http://schemas.microsoft.com/office/drawing/2014/main" id="{90A880F3-2C9D-1BDA-379C-65F4C5B16257}"/>
                  </a:ext>
                </a:extLst>
              </p:cNvPr>
              <p:cNvSpPr/>
              <p:nvPr/>
            </p:nvSpPr>
            <p:spPr>
              <a:xfrm>
                <a:off x="7246176" y="1574544"/>
                <a:ext cx="4459219" cy="4605269"/>
              </a:xfrm>
              <a:custGeom>
                <a:avLst/>
                <a:gdLst/>
                <a:ahLst/>
                <a:cxnLst/>
                <a:rect l="l" t="t" r="r" b="b"/>
                <a:pathLst>
                  <a:path w="1437726" h="2048682">
                    <a:moveTo>
                      <a:pt x="72330" y="0"/>
                    </a:moveTo>
                    <a:lnTo>
                      <a:pt x="1365396" y="0"/>
                    </a:lnTo>
                    <a:cubicBezTo>
                      <a:pt x="1405343" y="0"/>
                      <a:pt x="1437726" y="32383"/>
                      <a:pt x="1437726" y="72330"/>
                    </a:cubicBezTo>
                    <a:lnTo>
                      <a:pt x="1437726" y="1976352"/>
                    </a:lnTo>
                    <a:cubicBezTo>
                      <a:pt x="1437726" y="1995535"/>
                      <a:pt x="1430105" y="2013932"/>
                      <a:pt x="1416541" y="2027497"/>
                    </a:cubicBezTo>
                    <a:cubicBezTo>
                      <a:pt x="1402976" y="2041061"/>
                      <a:pt x="1384579" y="2048682"/>
                      <a:pt x="1365396" y="2048682"/>
                    </a:cubicBezTo>
                    <a:lnTo>
                      <a:pt x="72330" y="2048682"/>
                    </a:lnTo>
                    <a:cubicBezTo>
                      <a:pt x="32383" y="2048682"/>
                      <a:pt x="0" y="2016298"/>
                      <a:pt x="0" y="1976352"/>
                    </a:cubicBezTo>
                    <a:lnTo>
                      <a:pt x="0" y="72330"/>
                    </a:lnTo>
                    <a:cubicBezTo>
                      <a:pt x="0" y="32383"/>
                      <a:pt x="32383" y="0"/>
                      <a:pt x="72330" y="0"/>
                    </a:cubicBezTo>
                    <a:close/>
                  </a:path>
                </a:pathLst>
              </a:custGeom>
              <a:solidFill>
                <a:schemeClr val="accent2">
                  <a:lumMod val="20000"/>
                  <a:lumOff val="80000"/>
                </a:schemeClr>
              </a:solidFill>
              <a:ln>
                <a:noFill/>
              </a:ln>
            </p:spPr>
            <p:txBody>
              <a:bodyPr/>
              <a:lstStyle/>
              <a:p>
                <a:pPr defTabSz="609585">
                  <a:buFont typeface="Arial"/>
                  <a:buNone/>
                  <a:defRPr/>
                </a:pPr>
                <a:endParaRPr lang="en-US" sz="1200" dirty="0">
                  <a:solidFill>
                    <a:prstClr val="black"/>
                  </a:solidFill>
                  <a:latin typeface="UTM Avo" panose="02040603050506020204" pitchFamily="18" charset="0"/>
                  <a:cs typeface="Arial" panose="020B0604020202020204" pitchFamily="34" charset="0"/>
                  <a:sym typeface="Arial"/>
                </a:endParaRPr>
              </a:p>
            </p:txBody>
          </p:sp>
          <p:sp>
            <p:nvSpPr>
              <p:cNvPr id="20" name="Freeform 10">
                <a:extLst>
                  <a:ext uri="{FF2B5EF4-FFF2-40B4-BE49-F238E27FC236}">
                    <a16:creationId xmlns:a16="http://schemas.microsoft.com/office/drawing/2014/main" id="{4AA4D21C-F898-6C1D-B0A0-1EF3C12C146E}"/>
                  </a:ext>
                </a:extLst>
              </p:cNvPr>
              <p:cNvSpPr/>
              <p:nvPr/>
            </p:nvSpPr>
            <p:spPr>
              <a:xfrm>
                <a:off x="7535863" y="2044394"/>
                <a:ext cx="3879843" cy="1110343"/>
              </a:xfrm>
              <a:custGeom>
                <a:avLst/>
                <a:gdLst/>
                <a:ahLst/>
                <a:cxnLst/>
                <a:rect l="l" t="t" r="r" b="b"/>
                <a:pathLst>
                  <a:path w="1329860" h="335393">
                    <a:moveTo>
                      <a:pt x="78196" y="0"/>
                    </a:moveTo>
                    <a:lnTo>
                      <a:pt x="1251664" y="0"/>
                    </a:lnTo>
                    <a:cubicBezTo>
                      <a:pt x="1294851" y="0"/>
                      <a:pt x="1329860" y="35010"/>
                      <a:pt x="1329860" y="78196"/>
                    </a:cubicBezTo>
                    <a:lnTo>
                      <a:pt x="1329860" y="257196"/>
                    </a:lnTo>
                    <a:cubicBezTo>
                      <a:pt x="1329860" y="277935"/>
                      <a:pt x="1321622" y="297825"/>
                      <a:pt x="1306957" y="312489"/>
                    </a:cubicBezTo>
                    <a:cubicBezTo>
                      <a:pt x="1292292" y="327154"/>
                      <a:pt x="1272403" y="335393"/>
                      <a:pt x="1251664" y="335393"/>
                    </a:cubicBezTo>
                    <a:lnTo>
                      <a:pt x="78196" y="335393"/>
                    </a:lnTo>
                    <a:cubicBezTo>
                      <a:pt x="57457" y="335393"/>
                      <a:pt x="37568" y="327154"/>
                      <a:pt x="22903" y="312489"/>
                    </a:cubicBezTo>
                    <a:cubicBezTo>
                      <a:pt x="8239" y="297825"/>
                      <a:pt x="0" y="277935"/>
                      <a:pt x="0" y="257196"/>
                    </a:cubicBezTo>
                    <a:lnTo>
                      <a:pt x="0" y="78196"/>
                    </a:lnTo>
                    <a:cubicBezTo>
                      <a:pt x="0" y="57457"/>
                      <a:pt x="8239" y="37568"/>
                      <a:pt x="22903" y="22903"/>
                    </a:cubicBezTo>
                    <a:cubicBezTo>
                      <a:pt x="37568" y="8239"/>
                      <a:pt x="57457" y="0"/>
                      <a:pt x="78196" y="0"/>
                    </a:cubicBezTo>
                    <a:close/>
                  </a:path>
                </a:pathLst>
              </a:custGeom>
              <a:solidFill>
                <a:sysClr val="window" lastClr="FFFFFF"/>
              </a:solidFill>
            </p:spPr>
            <p:txBody>
              <a:bodyPr anchor="ctr"/>
              <a:lstStyle/>
              <a:p>
                <a:pPr algn="ctr" defTabSz="609585">
                  <a:buFont typeface="Arial"/>
                  <a:buNone/>
                  <a:defRPr/>
                </a:pPr>
                <a:r>
                  <a:rPr lang="pt-BR" sz="2400" b="1" dirty="0">
                    <a:solidFill>
                      <a:prstClr val="black"/>
                    </a:solidFill>
                    <a:latin typeface="UTM Avo" panose="02040603050506020204" pitchFamily="18" charset="0"/>
                    <a:cs typeface="Arial" panose="020B0604020202020204" pitchFamily="34" charset="0"/>
                    <a:sym typeface="Arial"/>
                  </a:rPr>
                  <a:t>TÌNH HUỐNG 3</a:t>
                </a:r>
                <a:endParaRPr lang="en-US" sz="2400" b="1" dirty="0">
                  <a:solidFill>
                    <a:prstClr val="black"/>
                  </a:solidFill>
                  <a:latin typeface="UTM Avo" panose="02040603050506020204" pitchFamily="18" charset="0"/>
                  <a:cs typeface="Arial" panose="020B0604020202020204" pitchFamily="34" charset="0"/>
                  <a:sym typeface="Arial"/>
                </a:endParaRPr>
              </a:p>
            </p:txBody>
          </p:sp>
        </p:grpSp>
        <p:pic>
          <p:nvPicPr>
            <p:cNvPr id="2" name="Picture 4" descr="Đồng hành cùng sinh viên, thực tập sinh | CareerStart.vn">
              <a:extLst>
                <a:ext uri="{FF2B5EF4-FFF2-40B4-BE49-F238E27FC236}">
                  <a16:creationId xmlns:a16="http://schemas.microsoft.com/office/drawing/2014/main" id="{3D2E5331-9547-E508-0AC8-C25C9A81397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1672" r="13636"/>
            <a:stretch/>
          </p:blipFill>
          <p:spPr bwMode="auto">
            <a:xfrm>
              <a:off x="7971099" y="4136572"/>
              <a:ext cx="2967097" cy="2082709"/>
            </a:xfrm>
            <a:prstGeom prst="rect">
              <a:avLst/>
            </a:prstGeom>
            <a:ln>
              <a:noFill/>
            </a:ln>
            <a:effectLst/>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41544400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Pentagon 1">
            <a:extLst>
              <a:ext uri="{FF2B5EF4-FFF2-40B4-BE49-F238E27FC236}">
                <a16:creationId xmlns:a16="http://schemas.microsoft.com/office/drawing/2014/main" id="{EFBC9D49-AB43-E811-4410-C29647856F93}"/>
              </a:ext>
            </a:extLst>
          </p:cNvPr>
          <p:cNvSpPr/>
          <p:nvPr/>
        </p:nvSpPr>
        <p:spPr>
          <a:xfrm>
            <a:off x="0" y="1698173"/>
            <a:ext cx="4203699" cy="613227"/>
          </a:xfrm>
          <a:prstGeom prst="homePlate">
            <a:avLst>
              <a:gd name="adj" fmla="val 33353"/>
            </a:avLst>
          </a:prstGeom>
          <a:solidFill>
            <a:schemeClr val="accent4"/>
          </a:solidFill>
          <a:ln w="38100" cap="flat" cmpd="sng" algn="ctr">
            <a:solidFill>
              <a:schemeClr val="bg1"/>
            </a:solidFill>
            <a:prstDash val="solid"/>
          </a:ln>
          <a:effectLst>
            <a:outerShdw blurRad="50800" dist="38100" dir="2700000" algn="tl" rotWithShape="0">
              <a:prstClr val="black">
                <a:alpha val="40000"/>
              </a:prstClr>
            </a:outerShdw>
          </a:effectLst>
        </p:spPr>
        <p:txBody>
          <a:bodyPr rtlCol="0" anchor="ctr"/>
          <a:lstStyle/>
          <a:p>
            <a:pPr lvl="0" algn="ctr">
              <a:buClrTx/>
              <a:defRPr/>
            </a:pPr>
            <a:r>
              <a:rPr lang="en-US" sz="2400" b="1">
                <a:solidFill>
                  <a:schemeClr val="tx1">
                    <a:lumMod val="95000"/>
                    <a:lumOff val="5000"/>
                  </a:schemeClr>
                </a:solidFill>
                <a:latin typeface="UTM Avo" panose="02040603050506020204" pitchFamily="18" charset="0"/>
              </a:rPr>
              <a:t>THẢO LUẬN NHÓM ĐÔI</a:t>
            </a:r>
            <a:endParaRPr lang="en-US" sz="2400" b="1" dirty="0">
              <a:solidFill>
                <a:schemeClr val="tx1">
                  <a:lumMod val="95000"/>
                  <a:lumOff val="5000"/>
                </a:schemeClr>
              </a:solidFill>
              <a:latin typeface="UTM Avo" panose="02040603050506020204" pitchFamily="18" charset="0"/>
            </a:endParaRPr>
          </a:p>
        </p:txBody>
      </p:sp>
      <p:sp>
        <p:nvSpPr>
          <p:cNvPr id="2" name="TextBox 1">
            <a:extLst>
              <a:ext uri="{FF2B5EF4-FFF2-40B4-BE49-F238E27FC236}">
                <a16:creationId xmlns:a16="http://schemas.microsoft.com/office/drawing/2014/main" id="{CA0DBDE1-3A21-F11A-1FDD-6A8AFC0ACB66}"/>
              </a:ext>
            </a:extLst>
          </p:cNvPr>
          <p:cNvSpPr txBox="1"/>
          <p:nvPr/>
        </p:nvSpPr>
        <p:spPr>
          <a:xfrm>
            <a:off x="755380" y="3098800"/>
            <a:ext cx="5721619" cy="1682384"/>
          </a:xfrm>
          <a:prstGeom prst="rect">
            <a:avLst/>
          </a:prstGeom>
          <a:noFill/>
        </p:spPr>
        <p:txBody>
          <a:bodyPr wrap="square">
            <a:spAutoFit/>
          </a:bodyPr>
          <a:lstStyle/>
          <a:p>
            <a:pPr algn="just" defTabSz="609585">
              <a:lnSpc>
                <a:spcPct val="150000"/>
              </a:lnSpc>
              <a:buFont typeface="Arial"/>
              <a:buNone/>
            </a:pPr>
            <a:r>
              <a:rPr lang="en-US" sz="2400" dirty="0" err="1">
                <a:solidFill>
                  <a:prstClr val="black"/>
                </a:solidFill>
                <a:latin typeface="UTM Avo" panose="02040603050506020204" pitchFamily="18" charset="0"/>
                <a:cs typeface="Arial" panose="020B0604020202020204" pitchFamily="34" charset="0"/>
                <a:sym typeface="Arial"/>
              </a:rPr>
              <a:t>Các</a:t>
            </a:r>
            <a:r>
              <a:rPr lang="en-US" sz="2400" dirty="0">
                <a:solidFill>
                  <a:prstClr val="black"/>
                </a:solidFill>
                <a:latin typeface="UTM Avo" panose="02040603050506020204" pitchFamily="18" charset="0"/>
                <a:cs typeface="Arial" panose="020B0604020202020204" pitchFamily="34" charset="0"/>
                <a:sym typeface="Arial"/>
              </a:rPr>
              <a:t> </a:t>
            </a:r>
            <a:r>
              <a:rPr lang="en-US" sz="2400" dirty="0" err="1">
                <a:solidFill>
                  <a:prstClr val="black"/>
                </a:solidFill>
                <a:latin typeface="UTM Avo" panose="02040603050506020204" pitchFamily="18" charset="0"/>
                <a:cs typeface="Arial" panose="020B0604020202020204" pitchFamily="34" charset="0"/>
                <a:sym typeface="Arial"/>
              </a:rPr>
              <a:t>cặp</a:t>
            </a:r>
            <a:r>
              <a:rPr lang="en-US" sz="2400" dirty="0">
                <a:solidFill>
                  <a:prstClr val="black"/>
                </a:solidFill>
                <a:latin typeface="UTM Avo" panose="02040603050506020204" pitchFamily="18" charset="0"/>
                <a:cs typeface="Arial" panose="020B0604020202020204" pitchFamily="34" charset="0"/>
                <a:sym typeface="Arial"/>
              </a:rPr>
              <a:t> </a:t>
            </a:r>
            <a:r>
              <a:rPr lang="vi-VN" sz="2400" dirty="0">
                <a:solidFill>
                  <a:prstClr val="black"/>
                </a:solidFill>
                <a:latin typeface="UTM Avo" panose="02040603050506020204" pitchFamily="18" charset="0"/>
                <a:cs typeface="Arial" panose="020B0604020202020204" pitchFamily="34" charset="0"/>
                <a:sym typeface="Arial"/>
              </a:rPr>
              <a:t>đôi </a:t>
            </a:r>
            <a:r>
              <a:rPr lang="en-US" sz="2400" dirty="0" err="1">
                <a:solidFill>
                  <a:prstClr val="black"/>
                </a:solidFill>
                <a:latin typeface="UTM Avo" panose="02040603050506020204" pitchFamily="18" charset="0"/>
                <a:cs typeface="Arial" panose="020B0604020202020204" pitchFamily="34" charset="0"/>
                <a:sym typeface="Arial"/>
              </a:rPr>
              <a:t>trao</a:t>
            </a:r>
            <a:r>
              <a:rPr lang="en-US" sz="2400" dirty="0">
                <a:solidFill>
                  <a:prstClr val="black"/>
                </a:solidFill>
                <a:latin typeface="UTM Avo" panose="02040603050506020204" pitchFamily="18" charset="0"/>
                <a:cs typeface="Arial" panose="020B0604020202020204" pitchFamily="34" charset="0"/>
                <a:sym typeface="Arial"/>
              </a:rPr>
              <a:t> </a:t>
            </a:r>
            <a:r>
              <a:rPr lang="en-US" sz="2400" dirty="0" err="1">
                <a:solidFill>
                  <a:prstClr val="black"/>
                </a:solidFill>
                <a:latin typeface="UTM Avo" panose="02040603050506020204" pitchFamily="18" charset="0"/>
                <a:cs typeface="Arial" panose="020B0604020202020204" pitchFamily="34" charset="0"/>
                <a:sym typeface="Arial"/>
              </a:rPr>
              <a:t>đổi</a:t>
            </a:r>
            <a:r>
              <a:rPr lang="en-US" sz="2400" dirty="0">
                <a:solidFill>
                  <a:prstClr val="black"/>
                </a:solidFill>
                <a:latin typeface="UTM Avo" panose="02040603050506020204" pitchFamily="18" charset="0"/>
                <a:cs typeface="Arial" panose="020B0604020202020204" pitchFamily="34" charset="0"/>
                <a:sym typeface="Arial"/>
              </a:rPr>
              <a:t> </a:t>
            </a:r>
            <a:r>
              <a:rPr lang="en-US" sz="2400" dirty="0" err="1">
                <a:solidFill>
                  <a:prstClr val="black"/>
                </a:solidFill>
                <a:latin typeface="UTM Avo" panose="02040603050506020204" pitchFamily="18" charset="0"/>
                <a:cs typeface="Arial" panose="020B0604020202020204" pitchFamily="34" charset="0"/>
                <a:sym typeface="Arial"/>
              </a:rPr>
              <a:t>với</a:t>
            </a:r>
            <a:r>
              <a:rPr lang="en-US" sz="2400" dirty="0">
                <a:solidFill>
                  <a:prstClr val="black"/>
                </a:solidFill>
                <a:latin typeface="UTM Avo" panose="02040603050506020204" pitchFamily="18" charset="0"/>
                <a:cs typeface="Arial" panose="020B0604020202020204" pitchFamily="34" charset="0"/>
                <a:sym typeface="Arial"/>
              </a:rPr>
              <a:t> </a:t>
            </a:r>
            <a:r>
              <a:rPr lang="en-US" sz="2400" dirty="0" err="1">
                <a:solidFill>
                  <a:prstClr val="black"/>
                </a:solidFill>
                <a:latin typeface="UTM Avo" panose="02040603050506020204" pitchFamily="18" charset="0"/>
                <a:cs typeface="Arial" panose="020B0604020202020204" pitchFamily="34" charset="0"/>
                <a:sym typeface="Arial"/>
              </a:rPr>
              <a:t>nhau</a:t>
            </a:r>
            <a:r>
              <a:rPr lang="en-US" sz="2400" dirty="0">
                <a:solidFill>
                  <a:prstClr val="black"/>
                </a:solidFill>
                <a:latin typeface="UTM Avo" panose="02040603050506020204" pitchFamily="18" charset="0"/>
                <a:cs typeface="Arial" panose="020B0604020202020204" pitchFamily="34" charset="0"/>
                <a:sym typeface="Arial"/>
              </a:rPr>
              <a:t> </a:t>
            </a:r>
            <a:r>
              <a:rPr lang="vi-VN" sz="2400" dirty="0">
                <a:solidFill>
                  <a:prstClr val="black"/>
                </a:solidFill>
                <a:latin typeface="UTM Avo" panose="02040603050506020204" pitchFamily="18" charset="0"/>
                <a:cs typeface="Arial" panose="020B0604020202020204" pitchFamily="34" charset="0"/>
                <a:sym typeface="Arial"/>
              </a:rPr>
              <a:t>và </a:t>
            </a:r>
            <a:r>
              <a:rPr lang="en-US" sz="2400" dirty="0" err="1">
                <a:solidFill>
                  <a:prstClr val="black"/>
                </a:solidFill>
                <a:latin typeface="UTM Avo" panose="02040603050506020204" pitchFamily="18" charset="0"/>
                <a:cs typeface="Arial" panose="020B0604020202020204" pitchFamily="34" charset="0"/>
                <a:sym typeface="Arial"/>
              </a:rPr>
              <a:t>trả</a:t>
            </a:r>
            <a:r>
              <a:rPr lang="en-US" sz="2400" dirty="0">
                <a:solidFill>
                  <a:prstClr val="black"/>
                </a:solidFill>
                <a:latin typeface="UTM Avo" panose="02040603050506020204" pitchFamily="18" charset="0"/>
                <a:cs typeface="Arial" panose="020B0604020202020204" pitchFamily="34" charset="0"/>
                <a:sym typeface="Arial"/>
              </a:rPr>
              <a:t> </a:t>
            </a:r>
            <a:r>
              <a:rPr lang="en-US" sz="2400" dirty="0" err="1">
                <a:solidFill>
                  <a:prstClr val="black"/>
                </a:solidFill>
                <a:latin typeface="UTM Avo" panose="02040603050506020204" pitchFamily="18" charset="0"/>
                <a:cs typeface="Arial" panose="020B0604020202020204" pitchFamily="34" charset="0"/>
                <a:sym typeface="Arial"/>
              </a:rPr>
              <a:t>lời</a:t>
            </a:r>
            <a:r>
              <a:rPr lang="en-US" sz="2400" dirty="0">
                <a:solidFill>
                  <a:prstClr val="black"/>
                </a:solidFill>
                <a:latin typeface="UTM Avo" panose="02040603050506020204" pitchFamily="18" charset="0"/>
                <a:cs typeface="Arial" panose="020B0604020202020204" pitchFamily="34" charset="0"/>
                <a:sym typeface="Arial"/>
              </a:rPr>
              <a:t> </a:t>
            </a:r>
            <a:r>
              <a:rPr lang="en-US" sz="2400" dirty="0" err="1">
                <a:solidFill>
                  <a:prstClr val="black"/>
                </a:solidFill>
                <a:latin typeface="UTM Avo" panose="02040603050506020204" pitchFamily="18" charset="0"/>
                <a:cs typeface="Arial" panose="020B0604020202020204" pitchFamily="34" charset="0"/>
                <a:sym typeface="Arial"/>
              </a:rPr>
              <a:t>câu</a:t>
            </a:r>
            <a:r>
              <a:rPr lang="en-US" sz="2400" dirty="0">
                <a:solidFill>
                  <a:prstClr val="black"/>
                </a:solidFill>
                <a:latin typeface="UTM Avo" panose="02040603050506020204" pitchFamily="18" charset="0"/>
                <a:cs typeface="Arial" panose="020B0604020202020204" pitchFamily="34" charset="0"/>
                <a:sym typeface="Arial"/>
              </a:rPr>
              <a:t> </a:t>
            </a:r>
            <a:r>
              <a:rPr lang="en-US" sz="2400" dirty="0" err="1">
                <a:solidFill>
                  <a:prstClr val="black"/>
                </a:solidFill>
                <a:latin typeface="UTM Avo" panose="02040603050506020204" pitchFamily="18" charset="0"/>
                <a:cs typeface="Arial" panose="020B0604020202020204" pitchFamily="34" charset="0"/>
                <a:sym typeface="Arial"/>
              </a:rPr>
              <a:t>hỏi</a:t>
            </a:r>
            <a:r>
              <a:rPr lang="vi-VN" sz="2400" dirty="0">
                <a:solidFill>
                  <a:prstClr val="black"/>
                </a:solidFill>
                <a:latin typeface="UTM Avo" panose="02040603050506020204" pitchFamily="18" charset="0"/>
                <a:cs typeface="Arial" panose="020B0604020202020204" pitchFamily="34" charset="0"/>
                <a:sym typeface="Arial"/>
              </a:rPr>
              <a:t>: </a:t>
            </a:r>
            <a:r>
              <a:rPr lang="vi-VN" sz="2400" b="1" dirty="0">
                <a:solidFill>
                  <a:prstClr val="black"/>
                </a:solidFill>
                <a:latin typeface="UTM Avo" panose="02040603050506020204" pitchFamily="18" charset="0"/>
                <a:cs typeface="Arial" panose="020B0604020202020204" pitchFamily="34" charset="0"/>
                <a:sym typeface="Arial"/>
              </a:rPr>
              <a:t>Trình bày những biểu hiện của khả năng thích nghi.</a:t>
            </a:r>
          </a:p>
        </p:txBody>
      </p:sp>
      <p:pic>
        <p:nvPicPr>
          <p:cNvPr id="4" name="Picture 10">
            <a:extLst>
              <a:ext uri="{FF2B5EF4-FFF2-40B4-BE49-F238E27FC236}">
                <a16:creationId xmlns:a16="http://schemas.microsoft.com/office/drawing/2014/main" id="{FC815713-5A64-21CD-D1B9-E864FCC2181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6641007" y="2527301"/>
            <a:ext cx="4575154" cy="3683000"/>
          </a:xfrm>
          <a:prstGeom prst="rect">
            <a:avLst/>
          </a:prstGeom>
        </p:spPr>
      </p:pic>
    </p:spTree>
    <p:extLst>
      <p:ext uri="{BB962C8B-B14F-4D97-AF65-F5344CB8AC3E}">
        <p14:creationId xmlns:p14="http://schemas.microsoft.com/office/powerpoint/2010/main" val="36905517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par>
                                <p:cTn id="13" presetID="10" presetClass="entr" presetSubtype="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AB6CFB69-4D07-AA97-AB94-DC1F22ACAEFA}"/>
              </a:ext>
            </a:extLst>
          </p:cNvPr>
          <p:cNvGrpSpPr/>
          <p:nvPr/>
        </p:nvGrpSpPr>
        <p:grpSpPr>
          <a:xfrm>
            <a:off x="0" y="1686814"/>
            <a:ext cx="9131300" cy="634125"/>
            <a:chOff x="579437" y="963873"/>
            <a:chExt cx="6848475" cy="475594"/>
          </a:xfrm>
        </p:grpSpPr>
        <p:sp>
          <p:nvSpPr>
            <p:cNvPr id="9" name="Arrow: Pentagon 8">
              <a:extLst>
                <a:ext uri="{FF2B5EF4-FFF2-40B4-BE49-F238E27FC236}">
                  <a16:creationId xmlns:a16="http://schemas.microsoft.com/office/drawing/2014/main" id="{DC39CB32-0BAE-7603-8EB9-8728898F4A38}"/>
                </a:ext>
              </a:extLst>
            </p:cNvPr>
            <p:cNvSpPr/>
            <p:nvPr/>
          </p:nvSpPr>
          <p:spPr>
            <a:xfrm>
              <a:off x="579438" y="963873"/>
              <a:ext cx="1289957" cy="475594"/>
            </a:xfrm>
            <a:prstGeom prst="homePlate">
              <a:avLst>
                <a:gd name="adj" fmla="val 32962"/>
              </a:avLst>
            </a:prstGeom>
            <a:solidFill>
              <a:schemeClr val="accent2">
                <a:lumMod val="50000"/>
              </a:schemeClr>
            </a:solidFill>
            <a:ln w="25400" cap="flat" cmpd="sng" algn="ctr">
              <a:noFill/>
              <a:prstDash val="solid"/>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 typeface="Arial"/>
                <a:buNone/>
                <a:tabLst/>
                <a:defRPr/>
              </a:pPr>
              <a:r>
                <a:rPr kumimoji="0" lang="en-US" sz="2400" b="1" i="0" u="none" strike="noStrike" kern="0" cap="none" spc="0" normalizeH="0" baseline="0" noProof="0" dirty="0" err="1">
                  <a:ln>
                    <a:noFill/>
                  </a:ln>
                  <a:solidFill>
                    <a:srgbClr val="FFFFFF"/>
                  </a:solidFill>
                  <a:effectLst/>
                  <a:uLnTx/>
                  <a:uFillTx/>
                  <a:latin typeface="UTM Avo" panose="02040603050506020204" pitchFamily="18" charset="0"/>
                  <a:cs typeface="Arial" panose="020B0604020202020204" pitchFamily="34" charset="0"/>
                  <a:sym typeface="Arial"/>
                </a:rPr>
                <a:t>Gợi</a:t>
              </a:r>
              <a:r>
                <a:rPr kumimoji="0" lang="en-US" sz="2400" b="1" i="0" u="none" strike="noStrike" kern="0" cap="none" spc="0" normalizeH="0" baseline="0" noProof="0" dirty="0">
                  <a:ln>
                    <a:noFill/>
                  </a:ln>
                  <a:solidFill>
                    <a:srgbClr val="FFFFFF"/>
                  </a:solidFill>
                  <a:effectLst/>
                  <a:uLnTx/>
                  <a:uFillTx/>
                  <a:latin typeface="UTM Avo" panose="02040603050506020204" pitchFamily="18" charset="0"/>
                  <a:cs typeface="Arial" panose="020B0604020202020204" pitchFamily="34" charset="0"/>
                  <a:sym typeface="Arial"/>
                </a:rPr>
                <a:t> ý</a:t>
              </a:r>
            </a:p>
          </p:txBody>
        </p:sp>
        <p:cxnSp>
          <p:nvCxnSpPr>
            <p:cNvPr id="10" name="Straight Connector 9">
              <a:extLst>
                <a:ext uri="{FF2B5EF4-FFF2-40B4-BE49-F238E27FC236}">
                  <a16:creationId xmlns:a16="http://schemas.microsoft.com/office/drawing/2014/main" id="{EA6830B8-9A2C-E48D-3BAF-3CECEAEF6352}"/>
                </a:ext>
              </a:extLst>
            </p:cNvPr>
            <p:cNvCxnSpPr>
              <a:cxnSpLocks/>
            </p:cNvCxnSpPr>
            <p:nvPr/>
          </p:nvCxnSpPr>
          <p:spPr>
            <a:xfrm>
              <a:off x="579437" y="1439439"/>
              <a:ext cx="6772275" cy="0"/>
            </a:xfrm>
            <a:prstGeom prst="line">
              <a:avLst/>
            </a:prstGeom>
            <a:solidFill>
              <a:schemeClr val="accent1">
                <a:lumMod val="50000"/>
              </a:schemeClr>
            </a:solidFill>
            <a:ln w="38100" cap="flat" cmpd="sng" algn="ctr">
              <a:solidFill>
                <a:schemeClr val="accent2">
                  <a:lumMod val="50000"/>
                </a:schemeClr>
              </a:solidFill>
              <a:prstDash val="solid"/>
            </a:ln>
            <a:effectLst/>
          </p:spPr>
        </p:cxnSp>
        <p:sp>
          <p:nvSpPr>
            <p:cNvPr id="11" name="Rectangle 10">
              <a:extLst>
                <a:ext uri="{FF2B5EF4-FFF2-40B4-BE49-F238E27FC236}">
                  <a16:creationId xmlns:a16="http://schemas.microsoft.com/office/drawing/2014/main" id="{B2F7C3BF-DFB4-B211-9ECF-7766838A12C1}"/>
                </a:ext>
              </a:extLst>
            </p:cNvPr>
            <p:cNvSpPr/>
            <p:nvPr/>
          </p:nvSpPr>
          <p:spPr>
            <a:xfrm>
              <a:off x="1927147" y="1024553"/>
              <a:ext cx="5500765" cy="346249"/>
            </a:xfrm>
            <a:prstGeom prst="rect">
              <a:avLst/>
            </a:prstGeom>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just" defTabSz="1219170" rtl="0" eaLnBrk="1" fontAlgn="auto" latinLnBrk="0" hangingPunct="1">
                <a:lnSpc>
                  <a:spcPct val="100000"/>
                </a:lnSpc>
                <a:spcBef>
                  <a:spcPts val="0"/>
                </a:spcBef>
                <a:spcAft>
                  <a:spcPts val="0"/>
                </a:spcAft>
                <a:buClr>
                  <a:srgbClr val="000000"/>
                </a:buClr>
                <a:buSzTx/>
                <a:buFont typeface="Arial"/>
                <a:buNone/>
                <a:tabLst/>
                <a:defRPr/>
              </a:pPr>
              <a:r>
                <a:rPr kumimoji="0" lang="vi-VN" sz="24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Một số biểu hiện của khả năng thích nghi như:</a:t>
              </a:r>
            </a:p>
          </p:txBody>
        </p:sp>
      </p:grpSp>
      <p:cxnSp>
        <p:nvCxnSpPr>
          <p:cNvPr id="12" name="Google Shape;1502;p81">
            <a:extLst>
              <a:ext uri="{FF2B5EF4-FFF2-40B4-BE49-F238E27FC236}">
                <a16:creationId xmlns:a16="http://schemas.microsoft.com/office/drawing/2014/main" id="{78260C30-A524-45E0-94D9-E2F65BCD2305}"/>
              </a:ext>
            </a:extLst>
          </p:cNvPr>
          <p:cNvCxnSpPr>
            <a:cxnSpLocks/>
            <a:stCxn id="16" idx="3"/>
            <a:endCxn id="14" idx="1"/>
          </p:cNvCxnSpPr>
          <p:nvPr/>
        </p:nvCxnSpPr>
        <p:spPr>
          <a:xfrm flipV="1">
            <a:off x="4224923" y="3650885"/>
            <a:ext cx="1385852" cy="977730"/>
          </a:xfrm>
          <a:prstGeom prst="bentConnector3">
            <a:avLst>
              <a:gd name="adj1" fmla="val 50000"/>
            </a:avLst>
          </a:prstGeom>
          <a:noFill/>
          <a:ln w="38100" cap="flat" cmpd="sng">
            <a:solidFill>
              <a:schemeClr val="accent2"/>
            </a:solidFill>
            <a:prstDash val="solid"/>
            <a:round/>
            <a:headEnd type="none" w="med" len="med"/>
            <a:tailEnd type="none" w="med" len="med"/>
          </a:ln>
        </p:spPr>
      </p:cxnSp>
      <p:cxnSp>
        <p:nvCxnSpPr>
          <p:cNvPr id="13" name="Google Shape;1503;p81">
            <a:extLst>
              <a:ext uri="{FF2B5EF4-FFF2-40B4-BE49-F238E27FC236}">
                <a16:creationId xmlns:a16="http://schemas.microsoft.com/office/drawing/2014/main" id="{7FCD2105-EDB6-4AD0-B58D-42C781E11F1D}"/>
              </a:ext>
            </a:extLst>
          </p:cNvPr>
          <p:cNvCxnSpPr>
            <a:cxnSpLocks/>
            <a:stCxn id="16" idx="3"/>
            <a:endCxn id="15" idx="1"/>
          </p:cNvCxnSpPr>
          <p:nvPr/>
        </p:nvCxnSpPr>
        <p:spPr>
          <a:xfrm>
            <a:off x="4224923" y="4628615"/>
            <a:ext cx="1385852" cy="1098173"/>
          </a:xfrm>
          <a:prstGeom prst="bentConnector3">
            <a:avLst>
              <a:gd name="adj1" fmla="val 50000"/>
            </a:avLst>
          </a:prstGeom>
          <a:noFill/>
          <a:ln w="38100" cap="flat" cmpd="sng">
            <a:solidFill>
              <a:schemeClr val="accent2"/>
            </a:solidFill>
            <a:prstDash val="solid"/>
            <a:round/>
            <a:headEnd type="none" w="med" len="med"/>
            <a:tailEnd type="none" w="med" len="med"/>
          </a:ln>
        </p:spPr>
      </p:cxnSp>
      <p:sp>
        <p:nvSpPr>
          <p:cNvPr id="14" name="Rectangle 13">
            <a:extLst>
              <a:ext uri="{FF2B5EF4-FFF2-40B4-BE49-F238E27FC236}">
                <a16:creationId xmlns:a16="http://schemas.microsoft.com/office/drawing/2014/main" id="{50875AFA-D20B-62D9-BFAE-629031B07BA2}"/>
              </a:ext>
            </a:extLst>
          </p:cNvPr>
          <p:cNvSpPr/>
          <p:nvPr/>
        </p:nvSpPr>
        <p:spPr>
          <a:xfrm>
            <a:off x="5610775" y="2778167"/>
            <a:ext cx="6007608" cy="1745436"/>
          </a:xfrm>
          <a:prstGeom prst="rect">
            <a:avLst/>
          </a:prstGeom>
          <a:solidFill>
            <a:schemeClr val="accent2">
              <a:lumMod val="20000"/>
              <a:lumOff val="80000"/>
            </a:schemeClr>
          </a:solidFill>
          <a:ln w="38100" cap="flat" cmpd="sng" algn="ctr">
            <a:solidFill>
              <a:schemeClr val="accent2"/>
            </a:solidFill>
            <a:prstDash val="solid"/>
          </a:ln>
          <a:effectLst/>
        </p:spPr>
        <p:txBody>
          <a:bodyPr rtlCol="0" anchor="ctr"/>
          <a:lstStyle/>
          <a:p>
            <a:pPr algn="just" defTabSz="609585">
              <a:lnSpc>
                <a:spcPct val="150000"/>
              </a:lnSpc>
              <a:buFont typeface="Arial"/>
              <a:buNone/>
            </a:pPr>
            <a:r>
              <a:rPr lang="vi-VN" sz="2400" dirty="0">
                <a:solidFill>
                  <a:srgbClr val="000000"/>
                </a:solidFill>
                <a:latin typeface="UTM Avo" panose="02040603050506020204" pitchFamily="18" charset="0"/>
                <a:cs typeface="Arial" panose="020B0604020202020204" pitchFamily="34" charset="0"/>
                <a:sym typeface="Arial"/>
              </a:rPr>
              <a:t>Linh hoạt trong suy nghĩ và có khả năng đưa ra các giải pháp sáng tạo để giải quyết vấn đề mới.</a:t>
            </a:r>
          </a:p>
        </p:txBody>
      </p:sp>
      <p:sp>
        <p:nvSpPr>
          <p:cNvPr id="15" name="Rectangle 14">
            <a:extLst>
              <a:ext uri="{FF2B5EF4-FFF2-40B4-BE49-F238E27FC236}">
                <a16:creationId xmlns:a16="http://schemas.microsoft.com/office/drawing/2014/main" id="{D826700F-414C-5B31-F64F-7FDA8553A937}"/>
              </a:ext>
            </a:extLst>
          </p:cNvPr>
          <p:cNvSpPr/>
          <p:nvPr/>
        </p:nvSpPr>
        <p:spPr>
          <a:xfrm>
            <a:off x="5610775" y="4854070"/>
            <a:ext cx="6003196" cy="1745436"/>
          </a:xfrm>
          <a:prstGeom prst="rect">
            <a:avLst/>
          </a:prstGeom>
          <a:solidFill>
            <a:schemeClr val="accent2">
              <a:lumMod val="20000"/>
              <a:lumOff val="80000"/>
            </a:schemeClr>
          </a:solidFill>
          <a:ln w="38100" cap="flat" cmpd="sng" algn="ctr">
            <a:solidFill>
              <a:schemeClr val="accent2"/>
            </a:solidFill>
            <a:prstDash val="solid"/>
          </a:ln>
          <a:effectLst/>
        </p:spPr>
        <p:txBody>
          <a:bodyPr rtlCol="0" anchor="ctr"/>
          <a:lstStyle/>
          <a:p>
            <a:pPr algn="just" defTabSz="609585">
              <a:lnSpc>
                <a:spcPct val="150000"/>
              </a:lnSpc>
              <a:buFont typeface="Arial"/>
              <a:buNone/>
            </a:pPr>
            <a:r>
              <a:rPr lang="vi-VN" sz="2400" dirty="0">
                <a:solidFill>
                  <a:srgbClr val="000000"/>
                </a:solidFill>
                <a:latin typeface="UTM Avo" panose="02040603050506020204" pitchFamily="18" charset="0"/>
                <a:cs typeface="Arial" panose="020B0604020202020204" pitchFamily="34" charset="0"/>
                <a:sym typeface="Arial"/>
              </a:rPr>
              <a:t>Có khả năng điều chỉnh chiến lược và kế hoạch để thích nghi với môi trường mới hoặc những yêu cầu thay đổi.</a:t>
            </a:r>
          </a:p>
        </p:txBody>
      </p:sp>
      <p:pic>
        <p:nvPicPr>
          <p:cNvPr id="16" name="Picture 4" descr="xu hướng kinh doanh">
            <a:extLst>
              <a:ext uri="{FF2B5EF4-FFF2-40B4-BE49-F238E27FC236}">
                <a16:creationId xmlns:a16="http://schemas.microsoft.com/office/drawing/2014/main" id="{84BD8B10-178E-7CCB-8C90-0AD09DD648E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4026" y="2778166"/>
            <a:ext cx="3700897" cy="370089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8337528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500"/>
                                        <p:tgtEl>
                                          <p:spTgt spid="1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childTnLst>
                          </p:cTn>
                        </p:par>
                        <p:par>
                          <p:cTn id="16" fill="hold">
                            <p:stCondLst>
                              <p:cond delay="500"/>
                            </p:stCondLst>
                            <p:childTnLst>
                              <p:par>
                                <p:cTn id="17" presetID="10" presetClass="entr" presetSubtype="0"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500"/>
                                        <p:tgtEl>
                                          <p:spTgt spid="14"/>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500"/>
                                        <p:tgtEl>
                                          <p:spTgt spid="13"/>
                                        </p:tgtEl>
                                      </p:cBhvr>
                                    </p:animEffect>
                                  </p:childTnLst>
                                </p:cTn>
                              </p:par>
                            </p:childTnLst>
                          </p:cTn>
                        </p:par>
                        <p:par>
                          <p:cTn id="25" fill="hold">
                            <p:stCondLst>
                              <p:cond delay="500"/>
                            </p:stCondLst>
                            <p:childTnLst>
                              <p:par>
                                <p:cTn id="26" presetID="10" presetClass="entr" presetSubtype="0"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9323D613-0C2F-ED0F-EC0F-CA0D69B2D436}"/>
              </a:ext>
            </a:extLst>
          </p:cNvPr>
          <p:cNvGrpSpPr/>
          <p:nvPr/>
        </p:nvGrpSpPr>
        <p:grpSpPr>
          <a:xfrm>
            <a:off x="271988" y="1695568"/>
            <a:ext cx="11648024" cy="2412443"/>
            <a:chOff x="444267" y="1851211"/>
            <a:chExt cx="11648024" cy="2412443"/>
          </a:xfrm>
        </p:grpSpPr>
        <p:grpSp>
          <p:nvGrpSpPr>
            <p:cNvPr id="2" name="Group 1">
              <a:extLst>
                <a:ext uri="{FF2B5EF4-FFF2-40B4-BE49-F238E27FC236}">
                  <a16:creationId xmlns:a16="http://schemas.microsoft.com/office/drawing/2014/main" id="{6E29F8E0-750C-61A2-C56E-D43475670348}"/>
                </a:ext>
              </a:extLst>
            </p:cNvPr>
            <p:cNvGrpSpPr/>
            <p:nvPr/>
          </p:nvGrpSpPr>
          <p:grpSpPr>
            <a:xfrm>
              <a:off x="444267" y="1851211"/>
              <a:ext cx="11648024" cy="2412443"/>
              <a:chOff x="260351" y="546983"/>
              <a:chExt cx="8736018" cy="1809332"/>
            </a:xfrm>
          </p:grpSpPr>
          <p:sp>
            <p:nvSpPr>
              <p:cNvPr id="3" name="Rectangle: Rounded Corners 2">
                <a:extLst>
                  <a:ext uri="{FF2B5EF4-FFF2-40B4-BE49-F238E27FC236}">
                    <a16:creationId xmlns:a16="http://schemas.microsoft.com/office/drawing/2014/main" id="{DDD6CFAB-53DF-40CE-1C8A-AD1A59E04D7D}"/>
                  </a:ext>
                </a:extLst>
              </p:cNvPr>
              <p:cNvSpPr/>
              <p:nvPr/>
            </p:nvSpPr>
            <p:spPr>
              <a:xfrm>
                <a:off x="260351" y="546983"/>
                <a:ext cx="8736018" cy="1809332"/>
              </a:xfrm>
              <a:prstGeom prst="roundRect">
                <a:avLst>
                  <a:gd name="adj" fmla="val 2488"/>
                </a:avLst>
              </a:prstGeom>
              <a:solidFill>
                <a:srgbClr val="FFE1E1"/>
              </a:solidFill>
              <a:ln w="38100" cap="flat" cmpd="sng" algn="ctr">
                <a:solidFill>
                  <a:srgbClr val="FF9999"/>
                </a:solidFill>
                <a:prstDash val="solid"/>
              </a:ln>
              <a:effectLst/>
            </p:spPr>
            <p:txBody>
              <a:bodyPr rtlCol="0" anchor="b"/>
              <a:lstStyle/>
              <a:p>
                <a:pPr algn="just" defTabSz="1219170">
                  <a:lnSpc>
                    <a:spcPct val="150000"/>
                  </a:lnSpc>
                  <a:defRPr/>
                </a:pPr>
                <a:endParaRPr lang="en-US" sz="2400" kern="0" dirty="0">
                  <a:latin typeface="UTM Avo" panose="02040603050506020204" pitchFamily="18" charset="0"/>
                  <a:cs typeface="Arial"/>
                  <a:sym typeface="Arial"/>
                </a:endParaRPr>
              </a:p>
            </p:txBody>
          </p:sp>
          <p:sp>
            <p:nvSpPr>
              <p:cNvPr id="4" name="Rectangle: Diagonal Corners Rounded 3">
                <a:extLst>
                  <a:ext uri="{FF2B5EF4-FFF2-40B4-BE49-F238E27FC236}">
                    <a16:creationId xmlns:a16="http://schemas.microsoft.com/office/drawing/2014/main" id="{5ABEF637-2242-DBC0-13BC-62A7E767097E}"/>
                  </a:ext>
                </a:extLst>
              </p:cNvPr>
              <p:cNvSpPr/>
              <p:nvPr/>
            </p:nvSpPr>
            <p:spPr>
              <a:xfrm>
                <a:off x="260351" y="546983"/>
                <a:ext cx="2057575" cy="552450"/>
              </a:xfrm>
              <a:prstGeom prst="round2DiagRect">
                <a:avLst/>
              </a:prstGeom>
              <a:solidFill>
                <a:schemeClr val="bg1"/>
              </a:solidFill>
              <a:ln w="38100" cap="flat" cmpd="sng" algn="ctr">
                <a:solidFill>
                  <a:srgbClr val="FF9999"/>
                </a:solidFill>
                <a:prstDash val="solid"/>
              </a:ln>
              <a:effectLst/>
            </p:spPr>
            <p:txBody>
              <a:bodyPr rtlCol="0" anchor="ctr"/>
              <a:lstStyle/>
              <a:p>
                <a:pPr algn="ctr" defTabSz="1219170">
                  <a:buFont typeface="Arial"/>
                  <a:buNone/>
                  <a:defRPr/>
                </a:pPr>
                <a:r>
                  <a:rPr lang="en-US" sz="2400" b="1" kern="0" dirty="0">
                    <a:latin typeface="UTM Avo" panose="02040603050506020204" pitchFamily="18" charset="0"/>
                    <a:cs typeface="Arial"/>
                    <a:sym typeface="Arial"/>
                  </a:rPr>
                  <a:t>KẾT LUẬN</a:t>
                </a:r>
              </a:p>
            </p:txBody>
          </p:sp>
        </p:grpSp>
        <p:sp>
          <p:nvSpPr>
            <p:cNvPr id="9" name="TextBox 8">
              <a:extLst>
                <a:ext uri="{FF2B5EF4-FFF2-40B4-BE49-F238E27FC236}">
                  <a16:creationId xmlns:a16="http://schemas.microsoft.com/office/drawing/2014/main" id="{D97F43C3-B5DE-0290-D020-73783D540817}"/>
                </a:ext>
              </a:extLst>
            </p:cNvPr>
            <p:cNvSpPr txBox="1"/>
            <p:nvPr/>
          </p:nvSpPr>
          <p:spPr>
            <a:xfrm>
              <a:off x="694127" y="2529446"/>
              <a:ext cx="11148304" cy="1675843"/>
            </a:xfrm>
            <a:prstGeom prst="rect">
              <a:avLst/>
            </a:prstGeom>
            <a:noFill/>
          </p:spPr>
          <p:txBody>
            <a:bodyPr wrap="square">
              <a:spAutoFit/>
            </a:bodyPr>
            <a:lstStyle/>
            <a:p>
              <a:pPr algn="just" defTabSz="1219170">
                <a:lnSpc>
                  <a:spcPct val="150000"/>
                </a:lnSpc>
                <a:defRPr/>
              </a:pPr>
              <a:r>
                <a:rPr lang="vi-VN" sz="2400" kern="0" dirty="0">
                  <a:latin typeface="UTM Avo" panose="02040603050506020204" pitchFamily="18" charset="0"/>
                  <a:cs typeface="Arial"/>
                  <a:sym typeface="Arial"/>
                </a:rPr>
                <a:t>Khả năng thích nghi là khả năng của con người hoặc tổ chức thích ứng và điều chỉnh hành vi, tư duy và cảm xúc của mình để đáp ứng với các thay đổi, tình huống mới, hoặc môi trường khác nhau một cách hiệu quả.</a:t>
              </a:r>
            </a:p>
          </p:txBody>
        </p:sp>
      </p:grpSp>
      <p:pic>
        <p:nvPicPr>
          <p:cNvPr id="5" name="Picture 4">
            <a:extLst>
              <a:ext uri="{FF2B5EF4-FFF2-40B4-BE49-F238E27FC236}">
                <a16:creationId xmlns:a16="http://schemas.microsoft.com/office/drawing/2014/main" id="{65DE7962-501B-1B86-063A-DE4129091E7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267" t="11111" r="5245" b="6069"/>
          <a:stretch/>
        </p:blipFill>
        <p:spPr bwMode="auto">
          <a:xfrm>
            <a:off x="1470010" y="4285610"/>
            <a:ext cx="3830124" cy="241938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6" name="Picture 5" descr="A group of people embling a puzzle&#10;&#10;Description automatically generated">
            <a:extLst>
              <a:ext uri="{FF2B5EF4-FFF2-40B4-BE49-F238E27FC236}">
                <a16:creationId xmlns:a16="http://schemas.microsoft.com/office/drawing/2014/main" id="{CEDEC2E4-7B4B-097F-6321-C41D57A19059}"/>
              </a:ext>
            </a:extLst>
          </p:cNvPr>
          <p:cNvPicPr>
            <a:picLocks noChangeAspect="1"/>
          </p:cNvPicPr>
          <p:nvPr/>
        </p:nvPicPr>
        <p:blipFill rotWithShape="1">
          <a:blip r:embed="rId4"/>
          <a:srcRect l="13492" t="28889" r="14187"/>
          <a:stretch/>
        </p:blipFill>
        <p:spPr>
          <a:xfrm>
            <a:off x="7055351" y="4285610"/>
            <a:ext cx="3936906" cy="241938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366101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177B07C7-EC0F-A420-B304-CE6BF26B2104}"/>
              </a:ext>
            </a:extLst>
          </p:cNvPr>
          <p:cNvGrpSpPr/>
          <p:nvPr/>
        </p:nvGrpSpPr>
        <p:grpSpPr>
          <a:xfrm>
            <a:off x="4557132" y="2985655"/>
            <a:ext cx="3077736" cy="1666333"/>
            <a:chOff x="-756043" y="2287668"/>
            <a:chExt cx="3237488" cy="1666333"/>
          </a:xfrm>
        </p:grpSpPr>
        <p:pic>
          <p:nvPicPr>
            <p:cNvPr id="3" name="Picture 2">
              <a:hlinkClick r:id="rId3"/>
              <a:extLst>
                <a:ext uri="{FF2B5EF4-FFF2-40B4-BE49-F238E27FC236}">
                  <a16:creationId xmlns:a16="http://schemas.microsoft.com/office/drawing/2014/main" id="{B4D7241B-7B5C-C893-2172-D2FB2D340B62}"/>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10000" b="90000" l="10000" r="90000"/>
                      </a14:imgEffect>
                    </a14:imgLayer>
                  </a14:imgProps>
                </a:ext>
              </a:extLst>
            </a:blip>
            <a:srcRect l="7499" t="15368" r="7236" b="7264"/>
            <a:stretch/>
          </p:blipFill>
          <p:spPr>
            <a:xfrm>
              <a:off x="210945" y="2771187"/>
              <a:ext cx="1303510" cy="1182814"/>
            </a:xfrm>
            <a:prstGeom prst="rect">
              <a:avLst/>
            </a:prstGeom>
          </p:spPr>
        </p:pic>
        <p:sp>
          <p:nvSpPr>
            <p:cNvPr id="4" name="TextBox 3">
              <a:extLst>
                <a:ext uri="{FF2B5EF4-FFF2-40B4-BE49-F238E27FC236}">
                  <a16:creationId xmlns:a16="http://schemas.microsoft.com/office/drawing/2014/main" id="{45B0C4FD-5BFF-02B9-949C-51D2B5156C85}"/>
                </a:ext>
              </a:extLst>
            </p:cNvPr>
            <p:cNvSpPr txBox="1"/>
            <p:nvPr/>
          </p:nvSpPr>
          <p:spPr>
            <a:xfrm>
              <a:off x="-756043" y="2287668"/>
              <a:ext cx="3237488"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err="1">
                  <a:ln>
                    <a:noFill/>
                  </a:ln>
                  <a:solidFill>
                    <a:srgbClr val="ED7D31"/>
                  </a:solidFill>
                  <a:effectLst/>
                  <a:uLnTx/>
                  <a:uFillTx/>
                  <a:latin typeface="UTM Avo" panose="02040603050506020204" pitchFamily="18" charset="0"/>
                  <a:ea typeface="+mn-ea"/>
                  <a:cs typeface="+mn-cs"/>
                </a:rPr>
                <a:t>Ấn</a:t>
              </a:r>
              <a:r>
                <a:rPr kumimoji="0" lang="en-US" sz="2000" b="1" i="0" u="none" strike="noStrike" kern="1200" cap="none" spc="0" normalizeH="0" baseline="0" noProof="0" dirty="0">
                  <a:ln>
                    <a:noFill/>
                  </a:ln>
                  <a:solidFill>
                    <a:srgbClr val="ED7D31"/>
                  </a:solidFill>
                  <a:effectLst/>
                  <a:uLnTx/>
                  <a:uFillTx/>
                  <a:latin typeface="UTM Avo" panose="02040603050506020204" pitchFamily="18" charset="0"/>
                  <a:ea typeface="+mn-ea"/>
                  <a:cs typeface="+mn-cs"/>
                </a:rPr>
                <a:t> </a:t>
              </a:r>
              <a:r>
                <a:rPr kumimoji="0" lang="en-US" sz="2000" b="1" i="0" u="none" strike="noStrike" kern="1200" cap="none" spc="0" normalizeH="0" baseline="0" noProof="0" dirty="0" err="1">
                  <a:ln>
                    <a:noFill/>
                  </a:ln>
                  <a:solidFill>
                    <a:srgbClr val="ED7D31"/>
                  </a:solidFill>
                  <a:effectLst/>
                  <a:uLnTx/>
                  <a:uFillTx/>
                  <a:latin typeface="UTM Avo" panose="02040603050506020204" pitchFamily="18" charset="0"/>
                  <a:ea typeface="+mn-ea"/>
                  <a:cs typeface="+mn-cs"/>
                </a:rPr>
                <a:t>để</a:t>
              </a:r>
              <a:r>
                <a:rPr kumimoji="0" lang="en-US" sz="2000" b="1" i="0" u="none" strike="noStrike" kern="1200" cap="none" spc="0" normalizeH="0" baseline="0" noProof="0" dirty="0">
                  <a:ln>
                    <a:noFill/>
                  </a:ln>
                  <a:solidFill>
                    <a:srgbClr val="ED7D31"/>
                  </a:solidFill>
                  <a:effectLst/>
                  <a:uLnTx/>
                  <a:uFillTx/>
                  <a:latin typeface="UTM Avo" panose="02040603050506020204" pitchFamily="18" charset="0"/>
                  <a:ea typeface="+mn-ea"/>
                  <a:cs typeface="+mn-cs"/>
                </a:rPr>
                <a:t> </a:t>
              </a:r>
              <a:r>
                <a:rPr kumimoji="0" lang="en-US" sz="2000" b="1" i="0" u="none" strike="noStrike" kern="1200" cap="none" spc="0" normalizeH="0" baseline="0" noProof="0" dirty="0" err="1">
                  <a:ln>
                    <a:noFill/>
                  </a:ln>
                  <a:solidFill>
                    <a:srgbClr val="ED7D31"/>
                  </a:solidFill>
                  <a:effectLst/>
                  <a:uLnTx/>
                  <a:uFillTx/>
                  <a:latin typeface="UTM Avo" panose="02040603050506020204" pitchFamily="18" charset="0"/>
                  <a:ea typeface="+mn-ea"/>
                  <a:cs typeface="+mn-cs"/>
                </a:rPr>
                <a:t>đến</a:t>
              </a:r>
              <a:r>
                <a:rPr kumimoji="0" lang="en-US" sz="2000" b="1" i="0" u="none" strike="noStrike" kern="1200" cap="none" spc="0" normalizeH="0" baseline="0" noProof="0" dirty="0">
                  <a:ln>
                    <a:noFill/>
                  </a:ln>
                  <a:solidFill>
                    <a:srgbClr val="ED7D31"/>
                  </a:solidFill>
                  <a:effectLst/>
                  <a:uLnTx/>
                  <a:uFillTx/>
                  <a:latin typeface="UTM Avo" panose="02040603050506020204" pitchFamily="18" charset="0"/>
                  <a:ea typeface="+mn-ea"/>
                  <a:cs typeface="+mn-cs"/>
                </a:rPr>
                <a:t> </a:t>
              </a:r>
              <a:r>
                <a:rPr kumimoji="0" lang="en-US" sz="2000" b="1" i="0" u="none" strike="noStrike" kern="1200" cap="none" spc="0" normalizeH="0" baseline="0" noProof="0" dirty="0" err="1">
                  <a:ln>
                    <a:noFill/>
                  </a:ln>
                  <a:solidFill>
                    <a:srgbClr val="ED7D31"/>
                  </a:solidFill>
                  <a:effectLst/>
                  <a:uLnTx/>
                  <a:uFillTx/>
                  <a:latin typeface="UTM Avo" panose="02040603050506020204" pitchFamily="18" charset="0"/>
                  <a:ea typeface="+mn-ea"/>
                  <a:cs typeface="+mn-cs"/>
                </a:rPr>
                <a:t>trang</a:t>
              </a:r>
              <a:r>
                <a:rPr kumimoji="0" lang="en-US" sz="2000" b="1" i="0" u="none" strike="noStrike" kern="1200" cap="none" spc="0" normalizeH="0" baseline="0" noProof="0" dirty="0">
                  <a:ln>
                    <a:noFill/>
                  </a:ln>
                  <a:solidFill>
                    <a:srgbClr val="ED7D31"/>
                  </a:solidFill>
                  <a:effectLst/>
                  <a:uLnTx/>
                  <a:uFillTx/>
                  <a:latin typeface="UTM Avo" panose="02040603050506020204" pitchFamily="18" charset="0"/>
                  <a:ea typeface="+mn-ea"/>
                  <a:cs typeface="+mn-cs"/>
                </a:rPr>
                <a:t> </a:t>
              </a:r>
              <a:r>
                <a:rPr kumimoji="0" lang="en-US" sz="2000" b="1" i="0" u="none" strike="noStrike" kern="1200" cap="none" spc="0" normalizeH="0" baseline="0" noProof="0" dirty="0" err="1">
                  <a:ln>
                    <a:noFill/>
                  </a:ln>
                  <a:solidFill>
                    <a:srgbClr val="ED7D31"/>
                  </a:solidFill>
                  <a:effectLst/>
                  <a:uLnTx/>
                  <a:uFillTx/>
                  <a:latin typeface="UTM Avo" panose="02040603050506020204" pitchFamily="18" charset="0"/>
                  <a:ea typeface="+mn-ea"/>
                  <a:cs typeface="+mn-cs"/>
                </a:rPr>
                <a:t>sách</a:t>
              </a:r>
              <a:endParaRPr kumimoji="0" lang="en-US" sz="2000" b="1" i="0" u="none" strike="noStrike" kern="1200" cap="none" spc="0" normalizeH="0" baseline="0" noProof="0" dirty="0">
                <a:ln>
                  <a:noFill/>
                </a:ln>
                <a:solidFill>
                  <a:srgbClr val="ED7D31"/>
                </a:solidFill>
                <a:effectLst/>
                <a:uLnTx/>
                <a:uFillTx/>
                <a:latin typeface="UTM Avo" panose="02040603050506020204" pitchFamily="18" charset="0"/>
                <a:ea typeface="+mn-ea"/>
                <a:cs typeface="+mn-cs"/>
              </a:endParaRPr>
            </a:p>
          </p:txBody>
        </p:sp>
      </p:grpSp>
    </p:spTree>
    <p:extLst>
      <p:ext uri="{BB962C8B-B14F-4D97-AF65-F5344CB8AC3E}">
        <p14:creationId xmlns:p14="http://schemas.microsoft.com/office/powerpoint/2010/main" val="24773568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955C92D-D4E4-87A5-ACB4-7F7D521E8D23}"/>
              </a:ext>
            </a:extLst>
          </p:cNvPr>
          <p:cNvSpPr txBox="1"/>
          <p:nvPr/>
        </p:nvSpPr>
        <p:spPr>
          <a:xfrm>
            <a:off x="4435397" y="3338071"/>
            <a:ext cx="6754563" cy="1121846"/>
          </a:xfrm>
          <a:prstGeom prst="rect">
            <a:avLst/>
          </a:prstGeom>
          <a:noFill/>
        </p:spPr>
        <p:txBody>
          <a:bodyPr wrap="square">
            <a:spAutoFit/>
          </a:bodyPr>
          <a:lstStyle/>
          <a:p>
            <a:pPr algn="just" defTabSz="609585">
              <a:lnSpc>
                <a:spcPct val="150000"/>
              </a:lnSpc>
              <a:buFont typeface="Arial"/>
              <a:buNone/>
            </a:pPr>
            <a:r>
              <a:rPr lang="vi-VN" sz="2400">
                <a:solidFill>
                  <a:prstClr val="black"/>
                </a:solidFill>
                <a:latin typeface="UTM Avo" panose="02040603050506020204" pitchFamily="18" charset="0"/>
                <a:ea typeface="Calibri" panose="020F0502020204030204" pitchFamily="34" charset="0"/>
                <a:cs typeface="Arial" panose="020B0604020202020204" pitchFamily="34" charset="0"/>
                <a:sym typeface="Arial"/>
              </a:rPr>
              <a:t>Em hãy thực hiện thích nghi với những thách thức trong định hướng nghề nghiệp.</a:t>
            </a:r>
          </a:p>
        </p:txBody>
      </p:sp>
      <p:grpSp>
        <p:nvGrpSpPr>
          <p:cNvPr id="7" name="Group 6">
            <a:extLst>
              <a:ext uri="{FF2B5EF4-FFF2-40B4-BE49-F238E27FC236}">
                <a16:creationId xmlns:a16="http://schemas.microsoft.com/office/drawing/2014/main" id="{DF847B98-BA4B-EAE3-6FE0-D8562C0E5781}"/>
              </a:ext>
            </a:extLst>
          </p:cNvPr>
          <p:cNvGrpSpPr/>
          <p:nvPr/>
        </p:nvGrpSpPr>
        <p:grpSpPr>
          <a:xfrm>
            <a:off x="1002040" y="2206234"/>
            <a:ext cx="3059120" cy="3933917"/>
            <a:chOff x="287195" y="1342416"/>
            <a:chExt cx="4008861" cy="5155250"/>
          </a:xfrm>
        </p:grpSpPr>
        <p:sp>
          <p:nvSpPr>
            <p:cNvPr id="3" name="Freeform 12">
              <a:extLst>
                <a:ext uri="{FF2B5EF4-FFF2-40B4-BE49-F238E27FC236}">
                  <a16:creationId xmlns:a16="http://schemas.microsoft.com/office/drawing/2014/main" id="{0C452E25-B22A-D4B3-3679-77E97B296418}"/>
                </a:ext>
              </a:extLst>
            </p:cNvPr>
            <p:cNvSpPr/>
            <p:nvPr/>
          </p:nvSpPr>
          <p:spPr>
            <a:xfrm rot="10800000">
              <a:off x="287195" y="1342416"/>
              <a:ext cx="4008861" cy="5155248"/>
            </a:xfrm>
            <a:custGeom>
              <a:avLst/>
              <a:gdLst/>
              <a:ahLst/>
              <a:cxnLst/>
              <a:rect l="l" t="t" r="r" b="b"/>
              <a:pathLst>
                <a:path w="1302441" h="2167467">
                  <a:moveTo>
                    <a:pt x="79843" y="0"/>
                  </a:moveTo>
                  <a:lnTo>
                    <a:pt x="1222599" y="0"/>
                  </a:lnTo>
                  <a:cubicBezTo>
                    <a:pt x="1266695" y="0"/>
                    <a:pt x="1302441" y="35747"/>
                    <a:pt x="1302441" y="79843"/>
                  </a:cubicBezTo>
                  <a:lnTo>
                    <a:pt x="1302441" y="2087624"/>
                  </a:lnTo>
                  <a:cubicBezTo>
                    <a:pt x="1302441" y="2131720"/>
                    <a:pt x="1266695" y="2167467"/>
                    <a:pt x="1222599" y="2167467"/>
                  </a:cubicBezTo>
                  <a:lnTo>
                    <a:pt x="79843" y="2167467"/>
                  </a:lnTo>
                  <a:cubicBezTo>
                    <a:pt x="35747" y="2167467"/>
                    <a:pt x="0" y="2131720"/>
                    <a:pt x="0" y="2087624"/>
                  </a:cubicBezTo>
                  <a:lnTo>
                    <a:pt x="0" y="79843"/>
                  </a:lnTo>
                  <a:cubicBezTo>
                    <a:pt x="0" y="35747"/>
                    <a:pt x="35747" y="0"/>
                    <a:pt x="79843" y="0"/>
                  </a:cubicBezTo>
                  <a:close/>
                </a:path>
              </a:pathLst>
            </a:custGeom>
            <a:solidFill>
              <a:srgbClr val="FF6363">
                <a:lumMod val="60000"/>
                <a:lumOff val="40000"/>
              </a:srgbClr>
            </a:solidFill>
          </p:spPr>
          <p:txBody>
            <a:bodyPr/>
            <a:lstStyle/>
            <a:p>
              <a:pPr marL="0" marR="0" lvl="0" indent="0" defTabSz="609585" eaLnBrk="1" fontAlgn="auto" latinLnBrk="0" hangingPunct="1">
                <a:lnSpc>
                  <a:spcPct val="100000"/>
                </a:lnSpc>
                <a:spcBef>
                  <a:spcPts val="0"/>
                </a:spcBef>
                <a:spcAft>
                  <a:spcPts val="0"/>
                </a:spcAft>
                <a:buClrTx/>
                <a:buSzTx/>
                <a:buFont typeface="Arial"/>
                <a:buNone/>
                <a:tabLst/>
                <a:defRPr/>
              </a:pPr>
              <a:endParaRPr kumimoji="0" lang="en-US" sz="1200" b="0" i="0" u="none" strike="noStrike" kern="0" cap="none" spc="0" normalizeH="0" baseline="0" noProof="0" dirty="0">
                <a:ln>
                  <a:noFill/>
                </a:ln>
                <a:solidFill>
                  <a:prstClr val="black"/>
                </a:solidFill>
                <a:effectLst/>
                <a:uLnTx/>
                <a:uFillTx/>
                <a:latin typeface="UTM Avo" panose="02040603050506020204" pitchFamily="18" charset="0"/>
                <a:cs typeface="Arial" panose="020B0604020202020204" pitchFamily="34" charset="0"/>
                <a:sym typeface="Arial"/>
              </a:endParaRPr>
            </a:p>
          </p:txBody>
        </p:sp>
        <p:pic>
          <p:nvPicPr>
            <p:cNvPr id="6" name="Picture 3">
              <a:extLst>
                <a:ext uri="{FF2B5EF4-FFF2-40B4-BE49-F238E27FC236}">
                  <a16:creationId xmlns:a16="http://schemas.microsoft.com/office/drawing/2014/main" id="{A40ADA74-27E8-5E9B-629C-9854BDAF04B0}"/>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612080" y="2060781"/>
              <a:ext cx="3359093" cy="4436885"/>
            </a:xfrm>
            <a:prstGeom prst="rect">
              <a:avLst/>
            </a:prstGeom>
          </p:spPr>
        </p:pic>
      </p:grpSp>
    </p:spTree>
    <p:extLst>
      <p:ext uri="{BB962C8B-B14F-4D97-AF65-F5344CB8AC3E}">
        <p14:creationId xmlns:p14="http://schemas.microsoft.com/office/powerpoint/2010/main" val="38795447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Rounded Rectangle 2">
            <a:extLst>
              <a:ext uri="{FF2B5EF4-FFF2-40B4-BE49-F238E27FC236}">
                <a16:creationId xmlns:a16="http://schemas.microsoft.com/office/drawing/2014/main" id="{40A3B192-4A99-8626-D10A-922972741833}"/>
              </a:ext>
            </a:extLst>
          </p:cNvPr>
          <p:cNvSpPr/>
          <p:nvPr/>
        </p:nvSpPr>
        <p:spPr>
          <a:xfrm>
            <a:off x="3025994" y="1681655"/>
            <a:ext cx="6140012" cy="651642"/>
          </a:xfrm>
          <a:prstGeom prst="roundRect">
            <a:avLst>
              <a:gd name="adj" fmla="val 50000"/>
            </a:avLst>
          </a:prstGeom>
          <a:solidFill>
            <a:schemeClr val="accent4">
              <a:lumMod val="20000"/>
              <a:lumOff val="80000"/>
            </a:schemeClr>
          </a:solidFill>
          <a:ln w="38100" cap="flat" cmpd="sng" algn="ctr">
            <a:solidFill>
              <a:srgbClr val="FFFFFF"/>
            </a:solidFill>
            <a:prstDash val="solid"/>
          </a:ln>
          <a:effectLst>
            <a:outerShdw blurRad="40000" dist="20000" dir="5400000" rotWithShape="0">
              <a:srgbClr val="000000">
                <a:alpha val="38000"/>
              </a:srgbClr>
            </a:outerShdw>
          </a:effectLst>
        </p:spPr>
        <p:txBody>
          <a:bodyPr rtlCol="0" anchor="ctr"/>
          <a:lstStyle/>
          <a:p>
            <a:pPr lvl="0" algn="ctr">
              <a:buClrTx/>
              <a:defRPr/>
            </a:pPr>
            <a:r>
              <a:rPr lang="vi-VN" sz="2400" b="1">
                <a:latin typeface="UTM Avo" panose="02040603050506020204" pitchFamily="18" charset="0"/>
                <a:cs typeface="Arial" panose="020B0604020202020204" pitchFamily="34" charset="0"/>
              </a:rPr>
              <a:t>Trò chơi “Vận động theo lời bài hát”</a:t>
            </a:r>
            <a:endParaRPr lang="vi-VN" sz="2400" b="1" dirty="0">
              <a:latin typeface="UTM Avo" panose="02040603050506020204" pitchFamily="18" charset="0"/>
              <a:cs typeface="Arial" panose="020B0604020202020204" pitchFamily="34" charset="0"/>
            </a:endParaRPr>
          </a:p>
        </p:txBody>
      </p:sp>
      <p:sp>
        <p:nvSpPr>
          <p:cNvPr id="19" name="TextBox 18">
            <a:extLst>
              <a:ext uri="{FF2B5EF4-FFF2-40B4-BE49-F238E27FC236}">
                <a16:creationId xmlns:a16="http://schemas.microsoft.com/office/drawing/2014/main" id="{AFC5141E-33E6-AF07-B099-AC88DBC4DE61}"/>
              </a:ext>
            </a:extLst>
          </p:cNvPr>
          <p:cNvSpPr txBox="1"/>
          <p:nvPr/>
        </p:nvSpPr>
        <p:spPr>
          <a:xfrm>
            <a:off x="296582" y="2440704"/>
            <a:ext cx="11598835" cy="1675843"/>
          </a:xfrm>
          <a:prstGeom prst="rect">
            <a:avLst/>
          </a:prstGeom>
          <a:noFill/>
        </p:spPr>
        <p:txBody>
          <a:bodyPr wrap="square">
            <a:spAutoFit/>
          </a:bodyPr>
          <a:lstStyle/>
          <a:p>
            <a:pPr algn="just" defTabSz="609585">
              <a:lnSpc>
                <a:spcPct val="150000"/>
              </a:lnSpc>
              <a:buClr>
                <a:prstClr val="black"/>
              </a:buClr>
            </a:pPr>
            <a:r>
              <a:rPr lang="en-US" sz="2400" b="1" dirty="0" err="1">
                <a:solidFill>
                  <a:prstClr val="black"/>
                </a:solidFill>
                <a:latin typeface="UTM Avo" panose="02040603050506020204" pitchFamily="18" charset="0"/>
                <a:ea typeface="Calibri" panose="020F0502020204030204" pitchFamily="34" charset="0"/>
                <a:cs typeface="Arial" panose="020B0604020202020204" pitchFamily="34" charset="0"/>
                <a:sym typeface="Arial"/>
              </a:rPr>
              <a:t>Cách</a:t>
            </a:r>
            <a:r>
              <a:rPr lang="en-US" sz="2400" b="1" dirty="0">
                <a:solidFill>
                  <a:prstClr val="black"/>
                </a:solidFill>
                <a:latin typeface="UTM Avo" panose="02040603050506020204" pitchFamily="18" charset="0"/>
                <a:ea typeface="Calibri" panose="020F0502020204030204" pitchFamily="34" charset="0"/>
                <a:cs typeface="Arial" panose="020B0604020202020204" pitchFamily="34" charset="0"/>
                <a:sym typeface="Arial"/>
              </a:rPr>
              <a:t> </a:t>
            </a:r>
            <a:r>
              <a:rPr lang="en-US" sz="2400" b="1" dirty="0" err="1">
                <a:solidFill>
                  <a:prstClr val="black"/>
                </a:solidFill>
                <a:latin typeface="UTM Avo" panose="02040603050506020204" pitchFamily="18" charset="0"/>
                <a:ea typeface="Calibri" panose="020F0502020204030204" pitchFamily="34" charset="0"/>
                <a:cs typeface="Arial" panose="020B0604020202020204" pitchFamily="34" charset="0"/>
                <a:sym typeface="Arial"/>
              </a:rPr>
              <a:t>chơi</a:t>
            </a:r>
            <a:r>
              <a:rPr lang="en-US" sz="2400" b="1" dirty="0">
                <a:solidFill>
                  <a:prstClr val="black"/>
                </a:solidFill>
                <a:latin typeface="UTM Avo" panose="02040603050506020204" pitchFamily="18" charset="0"/>
                <a:ea typeface="Calibri" panose="020F0502020204030204" pitchFamily="34" charset="0"/>
                <a:cs typeface="Arial" panose="020B0604020202020204" pitchFamily="34" charset="0"/>
                <a:sym typeface="Arial"/>
              </a:rPr>
              <a:t> </a:t>
            </a:r>
            <a:r>
              <a:rPr lang="en-US" sz="2400" b="1" dirty="0" err="1">
                <a:solidFill>
                  <a:prstClr val="black"/>
                </a:solidFill>
                <a:latin typeface="UTM Avo" panose="02040603050506020204" pitchFamily="18" charset="0"/>
                <a:ea typeface="Calibri" panose="020F0502020204030204" pitchFamily="34" charset="0"/>
                <a:cs typeface="Arial" panose="020B0604020202020204" pitchFamily="34" charset="0"/>
                <a:sym typeface="Arial"/>
              </a:rPr>
              <a:t>và</a:t>
            </a:r>
            <a:r>
              <a:rPr lang="en-US" sz="2400" b="1" dirty="0">
                <a:solidFill>
                  <a:prstClr val="black"/>
                </a:solidFill>
                <a:latin typeface="UTM Avo" panose="02040603050506020204" pitchFamily="18" charset="0"/>
                <a:ea typeface="Calibri" panose="020F0502020204030204" pitchFamily="34" charset="0"/>
                <a:cs typeface="Arial" panose="020B0604020202020204" pitchFamily="34" charset="0"/>
                <a:sym typeface="Arial"/>
              </a:rPr>
              <a:t> </a:t>
            </a:r>
            <a:r>
              <a:rPr lang="en-US" sz="2400" b="1" dirty="0" err="1">
                <a:solidFill>
                  <a:prstClr val="black"/>
                </a:solidFill>
                <a:latin typeface="UTM Avo" panose="02040603050506020204" pitchFamily="18" charset="0"/>
                <a:ea typeface="Calibri" panose="020F0502020204030204" pitchFamily="34" charset="0"/>
                <a:cs typeface="Arial" panose="020B0604020202020204" pitchFamily="34" charset="0"/>
                <a:sym typeface="Arial"/>
              </a:rPr>
              <a:t>luật</a:t>
            </a:r>
            <a:r>
              <a:rPr lang="en-US" sz="2400" b="1" dirty="0">
                <a:solidFill>
                  <a:prstClr val="black"/>
                </a:solidFill>
                <a:latin typeface="UTM Avo" panose="02040603050506020204" pitchFamily="18" charset="0"/>
                <a:ea typeface="Calibri" panose="020F0502020204030204" pitchFamily="34" charset="0"/>
                <a:cs typeface="Arial" panose="020B0604020202020204" pitchFamily="34" charset="0"/>
                <a:sym typeface="Arial"/>
              </a:rPr>
              <a:t> </a:t>
            </a:r>
            <a:r>
              <a:rPr lang="en-US" sz="2400" b="1" dirty="0" err="1">
                <a:solidFill>
                  <a:prstClr val="black"/>
                </a:solidFill>
                <a:latin typeface="UTM Avo" panose="02040603050506020204" pitchFamily="18" charset="0"/>
                <a:ea typeface="Calibri" panose="020F0502020204030204" pitchFamily="34" charset="0"/>
                <a:cs typeface="Arial" panose="020B0604020202020204" pitchFamily="34" charset="0"/>
                <a:sym typeface="Arial"/>
              </a:rPr>
              <a:t>chơi</a:t>
            </a:r>
            <a:r>
              <a:rPr lang="en-US" sz="2400" b="1" dirty="0">
                <a:solidFill>
                  <a:prstClr val="black"/>
                </a:solidFill>
                <a:latin typeface="UTM Avo" panose="02040603050506020204" pitchFamily="18" charset="0"/>
                <a:ea typeface="Calibri" panose="020F0502020204030204" pitchFamily="34" charset="0"/>
                <a:cs typeface="Arial" panose="020B0604020202020204" pitchFamily="34" charset="0"/>
                <a:sym typeface="Arial"/>
              </a:rPr>
              <a:t>:</a:t>
            </a:r>
          </a:p>
          <a:p>
            <a:pPr marL="342900" indent="-342900" algn="just" defTabSz="609585">
              <a:lnSpc>
                <a:spcPct val="150000"/>
              </a:lnSpc>
              <a:buClr>
                <a:prstClr val="black"/>
              </a:buClr>
              <a:buFont typeface="Arial" panose="020B0604020202020204" pitchFamily="34" charset="0"/>
              <a:buChar char="•"/>
            </a:pPr>
            <a:r>
              <a:rPr lang="vi-VN" sz="2400" dirty="0">
                <a:solidFill>
                  <a:prstClr val="black"/>
                </a:solidFill>
                <a:latin typeface="UTM Avo" panose="02040603050506020204" pitchFamily="18" charset="0"/>
                <a:ea typeface="Calibri" panose="020F0502020204030204" pitchFamily="34" charset="0"/>
                <a:cs typeface="Arial" panose="020B0604020202020204" pitchFamily="34" charset="0"/>
                <a:sym typeface="Arial"/>
              </a:rPr>
              <a:t>Quản trò đứng trên bảng, vừa hát, vừa làm các động tác cơ thể theo lời một bài hát vui, cả lớp phải vừa hát, vừa làm động tác theo quản trò. </a:t>
            </a:r>
          </a:p>
        </p:txBody>
      </p:sp>
      <p:pic>
        <p:nvPicPr>
          <p:cNvPr id="3" name="Picture 2" descr="A group of people jumping&#10;&#10;Description automatically generated">
            <a:extLst>
              <a:ext uri="{FF2B5EF4-FFF2-40B4-BE49-F238E27FC236}">
                <a16:creationId xmlns:a16="http://schemas.microsoft.com/office/drawing/2014/main" id="{2DEA6FF5-8E42-55D3-9CB4-802FCB55920F}"/>
              </a:ext>
            </a:extLst>
          </p:cNvPr>
          <p:cNvPicPr>
            <a:picLocks noChangeAspect="1"/>
          </p:cNvPicPr>
          <p:nvPr/>
        </p:nvPicPr>
        <p:blipFill>
          <a:blip r:embed="rId4"/>
          <a:stretch>
            <a:fillRect/>
          </a:stretch>
        </p:blipFill>
        <p:spPr>
          <a:xfrm>
            <a:off x="3015631" y="4976564"/>
            <a:ext cx="6160739" cy="2094365"/>
          </a:xfrm>
          <a:prstGeom prst="rect">
            <a:avLst/>
          </a:prstGeom>
        </p:spPr>
      </p:pic>
    </p:spTree>
    <p:extLst>
      <p:ext uri="{BB962C8B-B14F-4D97-AF65-F5344CB8AC3E}">
        <p14:creationId xmlns:p14="http://schemas.microsoft.com/office/powerpoint/2010/main" val="1783480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fade">
                                      <p:cBhvr>
                                        <p:cTn id="15"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9"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58FE1793-6F69-BA92-8A3E-7C729E415CEB}"/>
              </a:ext>
            </a:extLst>
          </p:cNvPr>
          <p:cNvGrpSpPr/>
          <p:nvPr/>
        </p:nvGrpSpPr>
        <p:grpSpPr>
          <a:xfrm>
            <a:off x="4557132" y="2985655"/>
            <a:ext cx="3077736" cy="1666333"/>
            <a:chOff x="-756043" y="2287668"/>
            <a:chExt cx="3237488" cy="1666333"/>
          </a:xfrm>
        </p:grpSpPr>
        <p:pic>
          <p:nvPicPr>
            <p:cNvPr id="3" name="Picture 2">
              <a:hlinkClick r:id="rId3"/>
              <a:extLst>
                <a:ext uri="{FF2B5EF4-FFF2-40B4-BE49-F238E27FC236}">
                  <a16:creationId xmlns:a16="http://schemas.microsoft.com/office/drawing/2014/main" id="{2609421B-1F23-DF81-E91A-37B3ED91DC53}"/>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10000" b="90000" l="10000" r="90000"/>
                      </a14:imgEffect>
                    </a14:imgLayer>
                  </a14:imgProps>
                </a:ext>
              </a:extLst>
            </a:blip>
            <a:srcRect l="7499" t="15368" r="7236" b="7264"/>
            <a:stretch/>
          </p:blipFill>
          <p:spPr>
            <a:xfrm>
              <a:off x="210945" y="2771187"/>
              <a:ext cx="1303510" cy="1182814"/>
            </a:xfrm>
            <a:prstGeom prst="rect">
              <a:avLst/>
            </a:prstGeom>
          </p:spPr>
        </p:pic>
        <p:sp>
          <p:nvSpPr>
            <p:cNvPr id="4" name="TextBox 3">
              <a:extLst>
                <a:ext uri="{FF2B5EF4-FFF2-40B4-BE49-F238E27FC236}">
                  <a16:creationId xmlns:a16="http://schemas.microsoft.com/office/drawing/2014/main" id="{B51CB4AC-AEE4-EF53-01D7-977A6ACE6293}"/>
                </a:ext>
              </a:extLst>
            </p:cNvPr>
            <p:cNvSpPr txBox="1"/>
            <p:nvPr/>
          </p:nvSpPr>
          <p:spPr>
            <a:xfrm>
              <a:off x="-756043" y="2287668"/>
              <a:ext cx="3237488"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err="1">
                  <a:ln>
                    <a:noFill/>
                  </a:ln>
                  <a:solidFill>
                    <a:srgbClr val="ED7D31"/>
                  </a:solidFill>
                  <a:effectLst/>
                  <a:uLnTx/>
                  <a:uFillTx/>
                  <a:latin typeface="UTM Avo" panose="02040603050506020204" pitchFamily="18" charset="0"/>
                  <a:ea typeface="+mn-ea"/>
                  <a:cs typeface="+mn-cs"/>
                </a:rPr>
                <a:t>Ấn</a:t>
              </a:r>
              <a:r>
                <a:rPr kumimoji="0" lang="en-US" sz="2000" b="1" i="0" u="none" strike="noStrike" kern="1200" cap="none" spc="0" normalizeH="0" baseline="0" noProof="0" dirty="0">
                  <a:ln>
                    <a:noFill/>
                  </a:ln>
                  <a:solidFill>
                    <a:srgbClr val="ED7D31"/>
                  </a:solidFill>
                  <a:effectLst/>
                  <a:uLnTx/>
                  <a:uFillTx/>
                  <a:latin typeface="UTM Avo" panose="02040603050506020204" pitchFamily="18" charset="0"/>
                  <a:ea typeface="+mn-ea"/>
                  <a:cs typeface="+mn-cs"/>
                </a:rPr>
                <a:t> </a:t>
              </a:r>
              <a:r>
                <a:rPr kumimoji="0" lang="en-US" sz="2000" b="1" i="0" u="none" strike="noStrike" kern="1200" cap="none" spc="0" normalizeH="0" baseline="0" noProof="0" dirty="0" err="1">
                  <a:ln>
                    <a:noFill/>
                  </a:ln>
                  <a:solidFill>
                    <a:srgbClr val="ED7D31"/>
                  </a:solidFill>
                  <a:effectLst/>
                  <a:uLnTx/>
                  <a:uFillTx/>
                  <a:latin typeface="UTM Avo" panose="02040603050506020204" pitchFamily="18" charset="0"/>
                  <a:ea typeface="+mn-ea"/>
                  <a:cs typeface="+mn-cs"/>
                </a:rPr>
                <a:t>để</a:t>
              </a:r>
              <a:r>
                <a:rPr kumimoji="0" lang="en-US" sz="2000" b="1" i="0" u="none" strike="noStrike" kern="1200" cap="none" spc="0" normalizeH="0" baseline="0" noProof="0" dirty="0">
                  <a:ln>
                    <a:noFill/>
                  </a:ln>
                  <a:solidFill>
                    <a:srgbClr val="ED7D31"/>
                  </a:solidFill>
                  <a:effectLst/>
                  <a:uLnTx/>
                  <a:uFillTx/>
                  <a:latin typeface="UTM Avo" panose="02040603050506020204" pitchFamily="18" charset="0"/>
                  <a:ea typeface="+mn-ea"/>
                  <a:cs typeface="+mn-cs"/>
                </a:rPr>
                <a:t> </a:t>
              </a:r>
              <a:r>
                <a:rPr kumimoji="0" lang="en-US" sz="2000" b="1" i="0" u="none" strike="noStrike" kern="1200" cap="none" spc="0" normalizeH="0" baseline="0" noProof="0" dirty="0" err="1">
                  <a:ln>
                    <a:noFill/>
                  </a:ln>
                  <a:solidFill>
                    <a:srgbClr val="ED7D31"/>
                  </a:solidFill>
                  <a:effectLst/>
                  <a:uLnTx/>
                  <a:uFillTx/>
                  <a:latin typeface="UTM Avo" panose="02040603050506020204" pitchFamily="18" charset="0"/>
                  <a:ea typeface="+mn-ea"/>
                  <a:cs typeface="+mn-cs"/>
                </a:rPr>
                <a:t>đến</a:t>
              </a:r>
              <a:r>
                <a:rPr kumimoji="0" lang="en-US" sz="2000" b="1" i="0" u="none" strike="noStrike" kern="1200" cap="none" spc="0" normalizeH="0" baseline="0" noProof="0" dirty="0">
                  <a:ln>
                    <a:noFill/>
                  </a:ln>
                  <a:solidFill>
                    <a:srgbClr val="ED7D31"/>
                  </a:solidFill>
                  <a:effectLst/>
                  <a:uLnTx/>
                  <a:uFillTx/>
                  <a:latin typeface="UTM Avo" panose="02040603050506020204" pitchFamily="18" charset="0"/>
                  <a:ea typeface="+mn-ea"/>
                  <a:cs typeface="+mn-cs"/>
                </a:rPr>
                <a:t> </a:t>
              </a:r>
              <a:r>
                <a:rPr kumimoji="0" lang="en-US" sz="2000" b="1" i="0" u="none" strike="noStrike" kern="1200" cap="none" spc="0" normalizeH="0" baseline="0" noProof="0" dirty="0" err="1">
                  <a:ln>
                    <a:noFill/>
                  </a:ln>
                  <a:solidFill>
                    <a:srgbClr val="ED7D31"/>
                  </a:solidFill>
                  <a:effectLst/>
                  <a:uLnTx/>
                  <a:uFillTx/>
                  <a:latin typeface="UTM Avo" panose="02040603050506020204" pitchFamily="18" charset="0"/>
                  <a:ea typeface="+mn-ea"/>
                  <a:cs typeface="+mn-cs"/>
                </a:rPr>
                <a:t>trang</a:t>
              </a:r>
              <a:r>
                <a:rPr kumimoji="0" lang="en-US" sz="2000" b="1" i="0" u="none" strike="noStrike" kern="1200" cap="none" spc="0" normalizeH="0" baseline="0" noProof="0" dirty="0">
                  <a:ln>
                    <a:noFill/>
                  </a:ln>
                  <a:solidFill>
                    <a:srgbClr val="ED7D31"/>
                  </a:solidFill>
                  <a:effectLst/>
                  <a:uLnTx/>
                  <a:uFillTx/>
                  <a:latin typeface="UTM Avo" panose="02040603050506020204" pitchFamily="18" charset="0"/>
                  <a:ea typeface="+mn-ea"/>
                  <a:cs typeface="+mn-cs"/>
                </a:rPr>
                <a:t> </a:t>
              </a:r>
              <a:r>
                <a:rPr kumimoji="0" lang="en-US" sz="2000" b="1" i="0" u="none" strike="noStrike" kern="1200" cap="none" spc="0" normalizeH="0" baseline="0" noProof="0" dirty="0" err="1">
                  <a:ln>
                    <a:noFill/>
                  </a:ln>
                  <a:solidFill>
                    <a:srgbClr val="ED7D31"/>
                  </a:solidFill>
                  <a:effectLst/>
                  <a:uLnTx/>
                  <a:uFillTx/>
                  <a:latin typeface="UTM Avo" panose="02040603050506020204" pitchFamily="18" charset="0"/>
                  <a:ea typeface="+mn-ea"/>
                  <a:cs typeface="+mn-cs"/>
                </a:rPr>
                <a:t>sách</a:t>
              </a:r>
              <a:endParaRPr kumimoji="0" lang="en-US" sz="2000" b="1" i="0" u="none" strike="noStrike" kern="1200" cap="none" spc="0" normalizeH="0" baseline="0" noProof="0" dirty="0">
                <a:ln>
                  <a:noFill/>
                </a:ln>
                <a:solidFill>
                  <a:srgbClr val="ED7D31"/>
                </a:solidFill>
                <a:effectLst/>
                <a:uLnTx/>
                <a:uFillTx/>
                <a:latin typeface="UTM Avo" panose="02040603050506020204" pitchFamily="18" charset="0"/>
                <a:ea typeface="+mn-ea"/>
                <a:cs typeface="+mn-cs"/>
              </a:endParaRPr>
            </a:p>
          </p:txBody>
        </p:sp>
      </p:grpSp>
    </p:spTree>
    <p:extLst>
      <p:ext uri="{BB962C8B-B14F-4D97-AF65-F5344CB8AC3E}">
        <p14:creationId xmlns:p14="http://schemas.microsoft.com/office/powerpoint/2010/main" val="12419206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36162B1-2643-4B40-0054-05B4810C21DB}"/>
              </a:ext>
            </a:extLst>
          </p:cNvPr>
          <p:cNvSpPr txBox="1"/>
          <p:nvPr/>
        </p:nvSpPr>
        <p:spPr>
          <a:xfrm>
            <a:off x="924317" y="2876529"/>
            <a:ext cx="6001777" cy="2229841"/>
          </a:xfrm>
          <a:prstGeom prst="rect">
            <a:avLst/>
          </a:prstGeom>
          <a:noFill/>
          <a:ln w="12700">
            <a:noFill/>
          </a:ln>
        </p:spPr>
        <p:txBody>
          <a:bodyPr wrap="square">
            <a:spAutoFit/>
          </a:bodyPr>
          <a:lstStyle/>
          <a:p>
            <a:pPr algn="just">
              <a:lnSpc>
                <a:spcPct val="150000"/>
              </a:lnSpc>
              <a:buClr>
                <a:srgbClr val="3F2220"/>
              </a:buClr>
              <a:buFont typeface="Arial"/>
              <a:buNone/>
            </a:pPr>
            <a:r>
              <a:rPr lang="vi-VN" sz="2400" kern="0" dirty="0">
                <a:solidFill>
                  <a:srgbClr val="080808"/>
                </a:solidFill>
                <a:latin typeface="UTM Avo" panose="02040603050506020204" pitchFamily="18" charset="0"/>
                <a:cs typeface="Arial" panose="020B0604020202020204" pitchFamily="34" charset="0"/>
                <a:sym typeface="Arial"/>
              </a:rPr>
              <a:t>Thích nghi với những thay đổi trong cuộc sống là khả năng quan trọng giúp mỗi cá nhân có thể sống hài hòa và thành công. </a:t>
            </a:r>
          </a:p>
        </p:txBody>
      </p:sp>
      <p:pic>
        <p:nvPicPr>
          <p:cNvPr id="3" name="Picture 14">
            <a:extLst>
              <a:ext uri="{FF2B5EF4-FFF2-40B4-BE49-F238E27FC236}">
                <a16:creationId xmlns:a16="http://schemas.microsoft.com/office/drawing/2014/main" id="{81B4BA10-995D-B987-EF49-5A0DCF10A1F0}"/>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7344207" y="1992867"/>
            <a:ext cx="3670126" cy="3997166"/>
          </a:xfrm>
          <a:prstGeom prst="rect">
            <a:avLst/>
          </a:prstGeom>
        </p:spPr>
      </p:pic>
    </p:spTree>
    <p:extLst>
      <p:ext uri="{BB962C8B-B14F-4D97-AF65-F5344CB8AC3E}">
        <p14:creationId xmlns:p14="http://schemas.microsoft.com/office/powerpoint/2010/main" val="28998137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ounded Rectangle 4">
            <a:extLst>
              <a:ext uri="{FF2B5EF4-FFF2-40B4-BE49-F238E27FC236}">
                <a16:creationId xmlns:a16="http://schemas.microsoft.com/office/drawing/2014/main" id="{5E8E5E6D-4430-B4E0-F78D-9C81A1A3DBA5}"/>
              </a:ext>
            </a:extLst>
          </p:cNvPr>
          <p:cNvSpPr/>
          <p:nvPr/>
        </p:nvSpPr>
        <p:spPr>
          <a:xfrm>
            <a:off x="3119334" y="2258010"/>
            <a:ext cx="5953333" cy="1241191"/>
          </a:xfrm>
          <a:prstGeom prst="roundRect">
            <a:avLst/>
          </a:prstGeom>
          <a:solidFill>
            <a:srgbClr val="ED7D31">
              <a:lumMod val="20000"/>
              <a:lumOff val="80000"/>
            </a:srgbClr>
          </a:solidFill>
          <a:ln w="28575">
            <a:solidFill>
              <a:srgbClr val="ED7D31"/>
            </a:solidFill>
          </a:ln>
        </p:spPr>
        <p:txBody>
          <a:bodyPr wrap="square" rtlCol="0">
            <a:spAutoFit/>
          </a:bodyPr>
          <a:lstStyle/>
          <a:p>
            <a:pPr lvl="0" algn="ctr">
              <a:lnSpc>
                <a:spcPct val="150000"/>
              </a:lnSpc>
              <a:buClr>
                <a:srgbClr val="000000"/>
              </a:buClr>
              <a:defRPr/>
            </a:pPr>
            <a:r>
              <a:rPr lang="en-US" sz="2400" kern="0" dirty="0" err="1">
                <a:solidFill>
                  <a:srgbClr val="000000"/>
                </a:solidFill>
                <a:latin typeface="UTM Avo" panose="02040603050506020204" pitchFamily="18" charset="0"/>
                <a:cs typeface="Arial" pitchFamily="34" charset="0"/>
                <a:sym typeface="Arial"/>
              </a:rPr>
              <a:t>Ôn</a:t>
            </a:r>
            <a:r>
              <a:rPr lang="en-US" sz="2400" kern="0" dirty="0">
                <a:solidFill>
                  <a:srgbClr val="000000"/>
                </a:solidFill>
                <a:latin typeface="UTM Avo" panose="02040603050506020204" pitchFamily="18" charset="0"/>
                <a:cs typeface="Arial" pitchFamily="34" charset="0"/>
                <a:sym typeface="Arial"/>
              </a:rPr>
              <a:t> </a:t>
            </a:r>
            <a:r>
              <a:rPr lang="en-US" sz="2400" kern="0" dirty="0" err="1">
                <a:solidFill>
                  <a:srgbClr val="000000"/>
                </a:solidFill>
                <a:latin typeface="UTM Avo" panose="02040603050506020204" pitchFamily="18" charset="0"/>
                <a:cs typeface="Arial" pitchFamily="34" charset="0"/>
                <a:sym typeface="Arial"/>
              </a:rPr>
              <a:t>lại</a:t>
            </a:r>
            <a:r>
              <a:rPr lang="en-US" sz="2400" kern="0" dirty="0">
                <a:solidFill>
                  <a:srgbClr val="000000"/>
                </a:solidFill>
                <a:latin typeface="UTM Avo" panose="02040603050506020204" pitchFamily="18" charset="0"/>
                <a:cs typeface="Arial" pitchFamily="34" charset="0"/>
                <a:sym typeface="Arial"/>
              </a:rPr>
              <a:t> </a:t>
            </a:r>
            <a:r>
              <a:rPr lang="en-US" sz="2400" kern="0" dirty="0" err="1">
                <a:solidFill>
                  <a:srgbClr val="000000"/>
                </a:solidFill>
                <a:latin typeface="UTM Avo" panose="02040603050506020204" pitchFamily="18" charset="0"/>
                <a:cs typeface="Arial" pitchFamily="34" charset="0"/>
                <a:sym typeface="Arial"/>
              </a:rPr>
              <a:t>kiến</a:t>
            </a:r>
            <a:r>
              <a:rPr lang="en-US" sz="2400" kern="0" dirty="0">
                <a:solidFill>
                  <a:srgbClr val="000000"/>
                </a:solidFill>
                <a:latin typeface="UTM Avo" panose="02040603050506020204" pitchFamily="18" charset="0"/>
                <a:cs typeface="Arial" pitchFamily="34" charset="0"/>
                <a:sym typeface="Arial"/>
              </a:rPr>
              <a:t> </a:t>
            </a:r>
            <a:r>
              <a:rPr lang="en-US" sz="2400" kern="0" dirty="0" err="1">
                <a:solidFill>
                  <a:srgbClr val="000000"/>
                </a:solidFill>
                <a:latin typeface="UTM Avo" panose="02040603050506020204" pitchFamily="18" charset="0"/>
                <a:cs typeface="Arial" pitchFamily="34" charset="0"/>
                <a:sym typeface="Arial"/>
              </a:rPr>
              <a:t>thức</a:t>
            </a:r>
            <a:r>
              <a:rPr lang="en-US" sz="2400" kern="0" dirty="0">
                <a:solidFill>
                  <a:srgbClr val="000000"/>
                </a:solidFill>
                <a:latin typeface="UTM Avo" panose="02040603050506020204" pitchFamily="18" charset="0"/>
                <a:cs typeface="Arial" pitchFamily="34" charset="0"/>
                <a:sym typeface="Arial"/>
              </a:rPr>
              <a:t> </a:t>
            </a:r>
            <a:r>
              <a:rPr lang="en-US" sz="2400" kern="0" dirty="0" err="1">
                <a:solidFill>
                  <a:srgbClr val="000000"/>
                </a:solidFill>
                <a:latin typeface="UTM Avo" panose="02040603050506020204" pitchFamily="18" charset="0"/>
                <a:cs typeface="Arial" pitchFamily="34" charset="0"/>
                <a:sym typeface="Arial"/>
              </a:rPr>
              <a:t>đã</a:t>
            </a:r>
            <a:r>
              <a:rPr lang="en-US" sz="2400" kern="0" dirty="0">
                <a:solidFill>
                  <a:srgbClr val="000000"/>
                </a:solidFill>
                <a:latin typeface="UTM Avo" panose="02040603050506020204" pitchFamily="18" charset="0"/>
                <a:cs typeface="Arial" pitchFamily="34" charset="0"/>
                <a:sym typeface="Arial"/>
              </a:rPr>
              <a:t> </a:t>
            </a:r>
            <a:r>
              <a:rPr lang="en-US" sz="2400" kern="0" dirty="0" err="1">
                <a:solidFill>
                  <a:srgbClr val="000000"/>
                </a:solidFill>
                <a:latin typeface="UTM Avo" panose="02040603050506020204" pitchFamily="18" charset="0"/>
                <a:cs typeface="Arial" pitchFamily="34" charset="0"/>
                <a:sym typeface="Arial"/>
              </a:rPr>
              <a:t>học</a:t>
            </a:r>
            <a:r>
              <a:rPr lang="en-US" sz="2400" kern="0" dirty="0">
                <a:solidFill>
                  <a:srgbClr val="000000"/>
                </a:solidFill>
                <a:latin typeface="UTM Avo" panose="02040603050506020204" pitchFamily="18" charset="0"/>
                <a:cs typeface="Arial" pitchFamily="34" charset="0"/>
                <a:sym typeface="Arial"/>
              </a:rPr>
              <a:t>: </a:t>
            </a:r>
            <a:r>
              <a:rPr lang="en-US" sz="2400" kern="0" dirty="0" err="1">
                <a:solidFill>
                  <a:srgbClr val="000000"/>
                </a:solidFill>
                <a:latin typeface="UTM Avo" panose="02040603050506020204" pitchFamily="18" charset="0"/>
                <a:cs typeface="Arial" pitchFamily="34" charset="0"/>
                <a:sym typeface="Arial"/>
              </a:rPr>
              <a:t>Khám</a:t>
            </a:r>
            <a:r>
              <a:rPr lang="en-US" sz="2400" kern="0" dirty="0">
                <a:solidFill>
                  <a:srgbClr val="000000"/>
                </a:solidFill>
                <a:latin typeface="UTM Avo" panose="02040603050506020204" pitchFamily="18" charset="0"/>
                <a:cs typeface="Arial" pitchFamily="34" charset="0"/>
                <a:sym typeface="Arial"/>
              </a:rPr>
              <a:t> </a:t>
            </a:r>
            <a:r>
              <a:rPr lang="en-US" sz="2400" kern="0" dirty="0" err="1">
                <a:solidFill>
                  <a:srgbClr val="000000"/>
                </a:solidFill>
                <a:latin typeface="UTM Avo" panose="02040603050506020204" pitchFamily="18" charset="0"/>
                <a:cs typeface="Arial" pitchFamily="34" charset="0"/>
                <a:sym typeface="Arial"/>
              </a:rPr>
              <a:t>phá</a:t>
            </a:r>
            <a:r>
              <a:rPr lang="en-US" sz="2400" kern="0" dirty="0">
                <a:solidFill>
                  <a:srgbClr val="000000"/>
                </a:solidFill>
                <a:latin typeface="UTM Avo" panose="02040603050506020204" pitchFamily="18" charset="0"/>
                <a:cs typeface="Arial" pitchFamily="34" charset="0"/>
                <a:sym typeface="Arial"/>
              </a:rPr>
              <a:t> </a:t>
            </a:r>
            <a:r>
              <a:rPr lang="en-US" sz="2400" kern="0" dirty="0" err="1">
                <a:solidFill>
                  <a:srgbClr val="000000"/>
                </a:solidFill>
                <a:latin typeface="UTM Avo" panose="02040603050506020204" pitchFamily="18" charset="0"/>
                <a:cs typeface="Arial" pitchFamily="34" charset="0"/>
                <a:sym typeface="Arial"/>
              </a:rPr>
              <a:t>khả</a:t>
            </a:r>
            <a:r>
              <a:rPr lang="en-US" sz="2400" kern="0" dirty="0">
                <a:solidFill>
                  <a:srgbClr val="000000"/>
                </a:solidFill>
                <a:latin typeface="UTM Avo" panose="02040603050506020204" pitchFamily="18" charset="0"/>
                <a:cs typeface="Arial" pitchFamily="34" charset="0"/>
                <a:sym typeface="Arial"/>
              </a:rPr>
              <a:t> </a:t>
            </a:r>
            <a:r>
              <a:rPr lang="en-US" sz="2400" kern="0" dirty="0" err="1">
                <a:solidFill>
                  <a:srgbClr val="000000"/>
                </a:solidFill>
                <a:latin typeface="UTM Avo" panose="02040603050506020204" pitchFamily="18" charset="0"/>
                <a:cs typeface="Arial" pitchFamily="34" charset="0"/>
                <a:sym typeface="Arial"/>
              </a:rPr>
              <a:t>năng</a:t>
            </a:r>
            <a:r>
              <a:rPr lang="en-US" sz="2400" kern="0" dirty="0">
                <a:solidFill>
                  <a:srgbClr val="000000"/>
                </a:solidFill>
                <a:latin typeface="UTM Avo" panose="02040603050506020204" pitchFamily="18" charset="0"/>
                <a:cs typeface="Arial" pitchFamily="34" charset="0"/>
                <a:sym typeface="Arial"/>
              </a:rPr>
              <a:t> </a:t>
            </a:r>
            <a:r>
              <a:rPr lang="en-US" sz="2400" kern="0" dirty="0" err="1">
                <a:solidFill>
                  <a:srgbClr val="000000"/>
                </a:solidFill>
                <a:latin typeface="UTM Avo" panose="02040603050506020204" pitchFamily="18" charset="0"/>
                <a:cs typeface="Arial" pitchFamily="34" charset="0"/>
                <a:sym typeface="Arial"/>
              </a:rPr>
              <a:t>thích</a:t>
            </a:r>
            <a:r>
              <a:rPr lang="en-US" sz="2400" kern="0" dirty="0">
                <a:solidFill>
                  <a:srgbClr val="000000"/>
                </a:solidFill>
                <a:latin typeface="UTM Avo" panose="02040603050506020204" pitchFamily="18" charset="0"/>
                <a:cs typeface="Arial" pitchFamily="34" charset="0"/>
                <a:sym typeface="Arial"/>
              </a:rPr>
              <a:t> </a:t>
            </a:r>
            <a:r>
              <a:rPr lang="en-US" sz="2400" kern="0" dirty="0" err="1">
                <a:solidFill>
                  <a:srgbClr val="000000"/>
                </a:solidFill>
                <a:latin typeface="UTM Avo" panose="02040603050506020204" pitchFamily="18" charset="0"/>
                <a:cs typeface="Arial" pitchFamily="34" charset="0"/>
                <a:sym typeface="Arial"/>
              </a:rPr>
              <a:t>nghi</a:t>
            </a:r>
            <a:r>
              <a:rPr lang="en-US" sz="2400" kern="0" dirty="0">
                <a:solidFill>
                  <a:srgbClr val="000000"/>
                </a:solidFill>
                <a:latin typeface="UTM Avo" panose="02040603050506020204" pitchFamily="18" charset="0"/>
                <a:cs typeface="Arial" pitchFamily="34" charset="0"/>
                <a:sym typeface="Arial"/>
              </a:rPr>
              <a:t> </a:t>
            </a:r>
            <a:r>
              <a:rPr lang="en-US" sz="2400" kern="0" dirty="0" err="1">
                <a:solidFill>
                  <a:srgbClr val="000000"/>
                </a:solidFill>
                <a:latin typeface="UTM Avo" panose="02040603050506020204" pitchFamily="18" charset="0"/>
                <a:cs typeface="Arial" pitchFamily="34" charset="0"/>
                <a:sym typeface="Arial"/>
              </a:rPr>
              <a:t>của</a:t>
            </a:r>
            <a:r>
              <a:rPr lang="en-US" sz="2400" kern="0" dirty="0">
                <a:solidFill>
                  <a:srgbClr val="000000"/>
                </a:solidFill>
                <a:latin typeface="UTM Avo" panose="02040603050506020204" pitchFamily="18" charset="0"/>
                <a:cs typeface="Arial" pitchFamily="34" charset="0"/>
                <a:sym typeface="Arial"/>
              </a:rPr>
              <a:t> </a:t>
            </a:r>
            <a:r>
              <a:rPr lang="en-US" sz="2400" kern="0" dirty="0" err="1">
                <a:solidFill>
                  <a:srgbClr val="000000"/>
                </a:solidFill>
                <a:latin typeface="UTM Avo" panose="02040603050506020204" pitchFamily="18" charset="0"/>
                <a:cs typeface="Arial" pitchFamily="34" charset="0"/>
                <a:sym typeface="Arial"/>
              </a:rPr>
              <a:t>bản</a:t>
            </a:r>
            <a:r>
              <a:rPr lang="en-US" sz="2400" kern="0" dirty="0">
                <a:solidFill>
                  <a:srgbClr val="000000"/>
                </a:solidFill>
                <a:latin typeface="UTM Avo" panose="02040603050506020204" pitchFamily="18" charset="0"/>
                <a:cs typeface="Arial" pitchFamily="34" charset="0"/>
                <a:sym typeface="Arial"/>
              </a:rPr>
              <a:t> </a:t>
            </a:r>
            <a:r>
              <a:rPr lang="en-US" sz="2400" kern="0" dirty="0" err="1">
                <a:solidFill>
                  <a:srgbClr val="000000"/>
                </a:solidFill>
                <a:latin typeface="UTM Avo" panose="02040603050506020204" pitchFamily="18" charset="0"/>
                <a:cs typeface="Arial" pitchFamily="34" charset="0"/>
                <a:sym typeface="Arial"/>
              </a:rPr>
              <a:t>thân</a:t>
            </a:r>
            <a:r>
              <a:rPr lang="en-US" sz="2400" kern="0" dirty="0">
                <a:solidFill>
                  <a:srgbClr val="000000"/>
                </a:solidFill>
                <a:latin typeface="UTM Avo" panose="02040603050506020204" pitchFamily="18" charset="0"/>
                <a:cs typeface="Arial" pitchFamily="34" charset="0"/>
                <a:sym typeface="Arial"/>
              </a:rPr>
              <a:t>.</a:t>
            </a:r>
          </a:p>
        </p:txBody>
      </p:sp>
      <p:sp>
        <p:nvSpPr>
          <p:cNvPr id="6" name="Rounded Rectangle 8">
            <a:extLst>
              <a:ext uri="{FF2B5EF4-FFF2-40B4-BE49-F238E27FC236}">
                <a16:creationId xmlns:a16="http://schemas.microsoft.com/office/drawing/2014/main" id="{849E0F3A-56FB-D64E-1D80-D3D9BCEB17F8}"/>
              </a:ext>
            </a:extLst>
          </p:cNvPr>
          <p:cNvSpPr/>
          <p:nvPr/>
        </p:nvSpPr>
        <p:spPr>
          <a:xfrm>
            <a:off x="3119334" y="3697523"/>
            <a:ext cx="5953333" cy="1241191"/>
          </a:xfrm>
          <a:prstGeom prst="roundRect">
            <a:avLst/>
          </a:prstGeom>
          <a:solidFill>
            <a:srgbClr val="ED7D31">
              <a:lumMod val="20000"/>
              <a:lumOff val="80000"/>
            </a:srgbClr>
          </a:solidFill>
          <a:ln w="28575">
            <a:solidFill>
              <a:srgbClr val="ED7D31"/>
            </a:solidFill>
          </a:ln>
        </p:spPr>
        <p:txBody>
          <a:bodyPr wrap="square" rtlCol="0">
            <a:spAutoFit/>
          </a:bodyPr>
          <a:lstStyle/>
          <a:p>
            <a:pPr lvl="0" algn="ctr">
              <a:lnSpc>
                <a:spcPct val="150000"/>
              </a:lnSpc>
              <a:buClr>
                <a:srgbClr val="000000"/>
              </a:buClr>
            </a:pPr>
            <a:r>
              <a:rPr lang="vi-VN" sz="2400" kern="0" dirty="0">
                <a:solidFill>
                  <a:srgbClr val="000000"/>
                </a:solidFill>
                <a:latin typeface="UTM Avo" panose="02040603050506020204" pitchFamily="18" charset="0"/>
                <a:cs typeface="Arial" pitchFamily="34" charset="0"/>
                <a:sym typeface="Arial"/>
              </a:rPr>
              <a:t>Hoàn thành nhiệm vụ được</a:t>
            </a:r>
            <a:endParaRPr lang="en-US" sz="2400" kern="0" dirty="0">
              <a:solidFill>
                <a:srgbClr val="000000"/>
              </a:solidFill>
              <a:latin typeface="UTM Avo" panose="02040603050506020204" pitchFamily="18" charset="0"/>
              <a:cs typeface="Arial" pitchFamily="34" charset="0"/>
              <a:sym typeface="Arial"/>
            </a:endParaRPr>
          </a:p>
          <a:p>
            <a:pPr lvl="0" algn="ctr">
              <a:lnSpc>
                <a:spcPct val="150000"/>
              </a:lnSpc>
              <a:buClr>
                <a:srgbClr val="000000"/>
              </a:buClr>
            </a:pPr>
            <a:r>
              <a:rPr lang="vi-VN" sz="2400" kern="0" dirty="0">
                <a:solidFill>
                  <a:srgbClr val="000000"/>
                </a:solidFill>
                <a:latin typeface="UTM Avo" panose="02040603050506020204" pitchFamily="18" charset="0"/>
                <a:cs typeface="Arial" pitchFamily="34" charset="0"/>
                <a:sym typeface="Arial"/>
              </a:rPr>
              <a:t>giao ở phần Vận dụng</a:t>
            </a:r>
          </a:p>
        </p:txBody>
      </p:sp>
      <p:sp>
        <p:nvSpPr>
          <p:cNvPr id="7" name="Rectangle: Rounded Corners 6">
            <a:extLst>
              <a:ext uri="{FF2B5EF4-FFF2-40B4-BE49-F238E27FC236}">
                <a16:creationId xmlns:a16="http://schemas.microsoft.com/office/drawing/2014/main" id="{4A775DE6-B530-0519-C705-A1EB85C5C55D}"/>
              </a:ext>
            </a:extLst>
          </p:cNvPr>
          <p:cNvSpPr/>
          <p:nvPr/>
        </p:nvSpPr>
        <p:spPr>
          <a:xfrm>
            <a:off x="3617277" y="1330960"/>
            <a:ext cx="4957445" cy="660400"/>
          </a:xfrm>
          <a:prstGeom prst="roundRect">
            <a:avLst>
              <a:gd name="adj" fmla="val 50000"/>
            </a:avLst>
          </a:prstGeom>
          <a:solidFill>
            <a:srgbClr val="ED7D31"/>
          </a:solidFill>
          <a:ln w="38100" cap="flat" cmpd="sng" algn="ctr">
            <a:solidFill>
              <a:schemeClr val="bg1"/>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en-US" sz="2800" b="1" i="0" u="none" strike="noStrike" kern="0" cap="none" spc="0" normalizeH="0" baseline="0" noProof="0" dirty="0" err="1">
                <a:ln>
                  <a:noFill/>
                </a:ln>
                <a:solidFill>
                  <a:srgbClr val="FFFFFF"/>
                </a:solidFill>
                <a:effectLst/>
                <a:uLnTx/>
                <a:uFillTx/>
                <a:latin typeface="UTM Avo" panose="02040603050506020204" pitchFamily="18" charset="0"/>
                <a:ea typeface="+mn-ea"/>
                <a:cs typeface="+mn-cs"/>
                <a:sym typeface="Arial"/>
              </a:rPr>
              <a:t>Hướng</a:t>
            </a:r>
            <a:r>
              <a:rPr kumimoji="0" lang="en-US" sz="2800" b="1" i="0" u="none" strike="noStrike" kern="0" cap="none" spc="0" normalizeH="0" baseline="0" noProof="0" dirty="0">
                <a:ln>
                  <a:noFill/>
                </a:ln>
                <a:solidFill>
                  <a:srgbClr val="FFFFFF"/>
                </a:solidFill>
                <a:effectLst/>
                <a:uLnTx/>
                <a:uFillTx/>
                <a:latin typeface="UTM Avo" panose="02040603050506020204" pitchFamily="18" charset="0"/>
                <a:ea typeface="+mn-ea"/>
                <a:cs typeface="+mn-cs"/>
                <a:sym typeface="Arial"/>
              </a:rPr>
              <a:t> </a:t>
            </a:r>
            <a:r>
              <a:rPr kumimoji="0" lang="en-US" sz="2800" b="1" i="0" u="none" strike="noStrike" kern="0" cap="none" spc="0" normalizeH="0" baseline="0" noProof="0" dirty="0" err="1">
                <a:ln>
                  <a:noFill/>
                </a:ln>
                <a:solidFill>
                  <a:srgbClr val="FFFFFF"/>
                </a:solidFill>
                <a:effectLst/>
                <a:uLnTx/>
                <a:uFillTx/>
                <a:latin typeface="UTM Avo" panose="02040603050506020204" pitchFamily="18" charset="0"/>
                <a:ea typeface="+mn-ea"/>
                <a:cs typeface="+mn-cs"/>
                <a:sym typeface="Arial"/>
              </a:rPr>
              <a:t>dẫn</a:t>
            </a:r>
            <a:r>
              <a:rPr kumimoji="0" lang="en-US" sz="2800" b="1" i="0" u="none" strike="noStrike" kern="0" cap="none" spc="0" normalizeH="0" baseline="0" noProof="0" dirty="0">
                <a:ln>
                  <a:noFill/>
                </a:ln>
                <a:solidFill>
                  <a:srgbClr val="FFFFFF"/>
                </a:solidFill>
                <a:effectLst/>
                <a:uLnTx/>
                <a:uFillTx/>
                <a:latin typeface="UTM Avo" panose="02040603050506020204" pitchFamily="18" charset="0"/>
                <a:ea typeface="+mn-ea"/>
                <a:cs typeface="+mn-cs"/>
                <a:sym typeface="Arial"/>
              </a:rPr>
              <a:t> </a:t>
            </a:r>
            <a:r>
              <a:rPr kumimoji="0" lang="en-US" sz="2800" b="1" i="0" u="none" strike="noStrike" kern="0" cap="none" spc="0" normalizeH="0" baseline="0" noProof="0" dirty="0" err="1">
                <a:ln>
                  <a:noFill/>
                </a:ln>
                <a:solidFill>
                  <a:srgbClr val="FFFFFF"/>
                </a:solidFill>
                <a:effectLst/>
                <a:uLnTx/>
                <a:uFillTx/>
                <a:latin typeface="UTM Avo" panose="02040603050506020204" pitchFamily="18" charset="0"/>
                <a:ea typeface="+mn-ea"/>
                <a:cs typeface="+mn-cs"/>
                <a:sym typeface="Arial"/>
              </a:rPr>
              <a:t>về</a:t>
            </a:r>
            <a:r>
              <a:rPr kumimoji="0" lang="en-US" sz="2800" b="1" i="0" u="none" strike="noStrike" kern="0" cap="none" spc="0" normalizeH="0" baseline="0" noProof="0" dirty="0">
                <a:ln>
                  <a:noFill/>
                </a:ln>
                <a:solidFill>
                  <a:srgbClr val="FFFFFF"/>
                </a:solidFill>
                <a:effectLst/>
                <a:uLnTx/>
                <a:uFillTx/>
                <a:latin typeface="UTM Avo" panose="02040603050506020204" pitchFamily="18" charset="0"/>
                <a:ea typeface="+mn-ea"/>
                <a:cs typeface="+mn-cs"/>
                <a:sym typeface="Arial"/>
              </a:rPr>
              <a:t> </a:t>
            </a:r>
            <a:r>
              <a:rPr kumimoji="0" lang="en-US" sz="2800" b="1" i="0" u="none" strike="noStrike" kern="0" cap="none" spc="0" normalizeH="0" baseline="0" noProof="0" dirty="0" err="1">
                <a:ln>
                  <a:noFill/>
                </a:ln>
                <a:solidFill>
                  <a:srgbClr val="FFFFFF"/>
                </a:solidFill>
                <a:effectLst/>
                <a:uLnTx/>
                <a:uFillTx/>
                <a:latin typeface="UTM Avo" panose="02040603050506020204" pitchFamily="18" charset="0"/>
                <a:ea typeface="+mn-ea"/>
                <a:cs typeface="+mn-cs"/>
                <a:sym typeface="Arial"/>
              </a:rPr>
              <a:t>nhà</a:t>
            </a:r>
            <a:endParaRPr kumimoji="0" lang="en-US" sz="2800" b="1" i="0" u="none" strike="noStrike" kern="0" cap="none" spc="0" normalizeH="0" baseline="0" noProof="0" dirty="0">
              <a:ln>
                <a:noFill/>
              </a:ln>
              <a:solidFill>
                <a:srgbClr val="FFFFFF"/>
              </a:solidFill>
              <a:effectLst/>
              <a:uLnTx/>
              <a:uFillTx/>
              <a:latin typeface="UTM Avo" panose="02040603050506020204" pitchFamily="18" charset="0"/>
              <a:ea typeface="+mn-ea"/>
              <a:cs typeface="+mn-cs"/>
              <a:sym typeface="Arial"/>
            </a:endParaRPr>
          </a:p>
        </p:txBody>
      </p:sp>
      <p:sp>
        <p:nvSpPr>
          <p:cNvPr id="8" name="Rounded Rectangle 8">
            <a:extLst>
              <a:ext uri="{FF2B5EF4-FFF2-40B4-BE49-F238E27FC236}">
                <a16:creationId xmlns:a16="http://schemas.microsoft.com/office/drawing/2014/main" id="{7A283885-DBF7-EB11-1290-D8DA5B4C2AF6}"/>
              </a:ext>
            </a:extLst>
          </p:cNvPr>
          <p:cNvSpPr/>
          <p:nvPr/>
        </p:nvSpPr>
        <p:spPr>
          <a:xfrm>
            <a:off x="3119334" y="5137036"/>
            <a:ext cx="5953333" cy="1241191"/>
          </a:xfrm>
          <a:prstGeom prst="roundRect">
            <a:avLst/>
          </a:prstGeom>
          <a:solidFill>
            <a:srgbClr val="ED7D31">
              <a:lumMod val="20000"/>
              <a:lumOff val="80000"/>
            </a:srgbClr>
          </a:solidFill>
          <a:ln w="28575">
            <a:solidFill>
              <a:srgbClr val="ED7D31"/>
            </a:solidFill>
          </a:ln>
        </p:spPr>
        <p:txBody>
          <a:bodyPr wrap="square" rtlCol="0">
            <a:spAutoFit/>
          </a:bodyPr>
          <a:lstStyle/>
          <a:p>
            <a:pPr lvl="0" algn="ctr">
              <a:lnSpc>
                <a:spcPct val="150000"/>
              </a:lnSpc>
              <a:buClr>
                <a:srgbClr val="000000"/>
              </a:buClr>
            </a:pPr>
            <a:r>
              <a:rPr lang="vi-VN" sz="2400" kern="0" dirty="0">
                <a:solidFill>
                  <a:srgbClr val="000000"/>
                </a:solidFill>
                <a:latin typeface="UTM Avo" panose="02040603050506020204" pitchFamily="18" charset="0"/>
                <a:cs typeface="Arial" pitchFamily="34" charset="0"/>
                <a:sym typeface="Arial"/>
              </a:rPr>
              <a:t>Đọc và tìm hiểu trước nội dung phần tiếp theo của bài học.</a:t>
            </a:r>
          </a:p>
        </p:txBody>
      </p:sp>
      <p:pic>
        <p:nvPicPr>
          <p:cNvPr id="10" name="Picture 9">
            <a:extLst>
              <a:ext uri="{FF2B5EF4-FFF2-40B4-BE49-F238E27FC236}">
                <a16:creationId xmlns:a16="http://schemas.microsoft.com/office/drawing/2014/main" id="{E72469E0-2A54-37D0-0587-1761E1B4B93A}"/>
              </a:ext>
            </a:extLst>
          </p:cNvPr>
          <p:cNvPicPr>
            <a:picLocks noChangeAspect="1"/>
          </p:cNvPicPr>
          <p:nvPr/>
        </p:nvPicPr>
        <p:blipFill>
          <a:blip r:embed="rId3"/>
          <a:stretch>
            <a:fillRect/>
          </a:stretch>
        </p:blipFill>
        <p:spPr>
          <a:xfrm>
            <a:off x="301008" y="4460741"/>
            <a:ext cx="2632692" cy="2632692"/>
          </a:xfrm>
          <a:prstGeom prst="rect">
            <a:avLst/>
          </a:prstGeom>
        </p:spPr>
      </p:pic>
    </p:spTree>
    <p:extLst>
      <p:ext uri="{BB962C8B-B14F-4D97-AF65-F5344CB8AC3E}">
        <p14:creationId xmlns:p14="http://schemas.microsoft.com/office/powerpoint/2010/main" val="15431088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Vertical)">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8"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462501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F0366F94-5AEA-D990-5091-5E30498FEB03}"/>
              </a:ext>
            </a:extLst>
          </p:cNvPr>
          <p:cNvSpPr/>
          <p:nvPr/>
        </p:nvSpPr>
        <p:spPr>
          <a:xfrm>
            <a:off x="4775418" y="3585180"/>
            <a:ext cx="2944537" cy="2958470"/>
          </a:xfrm>
          <a:prstGeom prst="roundRect">
            <a:avLst/>
          </a:prstGeom>
          <a:solidFill>
            <a:schemeClr val="accent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83C1FC82-E8E4-A9A2-EF38-335CE804ADB1}"/>
              </a:ext>
            </a:extLst>
          </p:cNvPr>
          <p:cNvSpPr txBox="1"/>
          <p:nvPr/>
        </p:nvSpPr>
        <p:spPr>
          <a:xfrm>
            <a:off x="462105" y="912740"/>
            <a:ext cx="11367083" cy="950325"/>
          </a:xfrm>
          <a:prstGeom prst="rect">
            <a:avLst/>
          </a:prstGeom>
          <a:noFill/>
        </p:spPr>
        <p:txBody>
          <a:bodyPr wrap="square" rtlCol="0">
            <a:spAutoFit/>
          </a:bodyPr>
          <a:lstStyle/>
          <a:p>
            <a:pPr algn="ctr">
              <a:lnSpc>
                <a:spcPct val="150000"/>
              </a:lnSpc>
            </a:pPr>
            <a:r>
              <a:rPr lang="en-US" sz="2000" b="1">
                <a:solidFill>
                  <a:schemeClr val="accent2">
                    <a:lumMod val="50000"/>
                  </a:schemeClr>
                </a:solidFill>
                <a:latin typeface="UTM Avo" panose="02040603050506020204" pitchFamily="18" charset="0"/>
              </a:rPr>
              <a:t>Like fanpage Hoc10 - Học 1 biết 10 để nhận thêm nhiều tài liệu giảng dạy</a:t>
            </a:r>
          </a:p>
          <a:p>
            <a:pPr algn="ctr">
              <a:lnSpc>
                <a:spcPct val="150000"/>
              </a:lnSpc>
            </a:pPr>
            <a:r>
              <a:rPr lang="en-US" sz="2000">
                <a:solidFill>
                  <a:schemeClr val="accent2">
                    <a:lumMod val="50000"/>
                  </a:schemeClr>
                </a:solidFill>
                <a:latin typeface="UTM Avo" panose="02040603050506020204" pitchFamily="18" charset="0"/>
              </a:rPr>
              <a:t>theo đường link:  </a:t>
            </a:r>
          </a:p>
        </p:txBody>
      </p:sp>
      <p:sp>
        <p:nvSpPr>
          <p:cNvPr id="4" name="Rectangle: Rounded Corners 3">
            <a:extLst>
              <a:ext uri="{FF2B5EF4-FFF2-40B4-BE49-F238E27FC236}">
                <a16:creationId xmlns:a16="http://schemas.microsoft.com/office/drawing/2014/main" id="{B29585E0-62D5-4288-38A1-73140C80B0A8}"/>
              </a:ext>
            </a:extLst>
          </p:cNvPr>
          <p:cNvSpPr/>
          <p:nvPr/>
        </p:nvSpPr>
        <p:spPr>
          <a:xfrm>
            <a:off x="2441908" y="2000034"/>
            <a:ext cx="7407478" cy="461665"/>
          </a:xfrm>
          <a:prstGeom prst="roundRect">
            <a:avLst/>
          </a:prstGeom>
          <a:solidFill>
            <a:schemeClr val="accent2">
              <a:lumMod val="20000"/>
              <a:lumOff val="80000"/>
            </a:schemeClr>
          </a:solidFill>
          <a:ln>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hlinkClick r:id="rId3"/>
            <a:extLst>
              <a:ext uri="{FF2B5EF4-FFF2-40B4-BE49-F238E27FC236}">
                <a16:creationId xmlns:a16="http://schemas.microsoft.com/office/drawing/2014/main" id="{640291CB-E12C-4B6B-5FBE-13F79F0EA0EF}"/>
              </a:ext>
            </a:extLst>
          </p:cNvPr>
          <p:cNvSpPr txBox="1"/>
          <p:nvPr/>
        </p:nvSpPr>
        <p:spPr>
          <a:xfrm>
            <a:off x="2644617" y="2000034"/>
            <a:ext cx="7122253" cy="461665"/>
          </a:xfrm>
          <a:prstGeom prst="rect">
            <a:avLst/>
          </a:prstGeom>
          <a:noFill/>
        </p:spPr>
        <p:txBody>
          <a:bodyPr wrap="square" rtlCol="0">
            <a:spAutoFit/>
          </a:bodyPr>
          <a:lstStyle/>
          <a:p>
            <a:pPr algn="ctr"/>
            <a:r>
              <a:rPr lang="en-US" sz="2400" b="1" u="sng">
                <a:solidFill>
                  <a:srgbClr val="843C0C"/>
                </a:solidFill>
                <a:latin typeface="UTM Avo" panose="02040603050506020204" pitchFamily="18" charset="0"/>
                <a:hlinkClick r:id="rId3">
                  <a:extLst>
                    <a:ext uri="{A12FA001-AC4F-418D-AE19-62706E023703}">
                      <ahyp:hlinkClr xmlns:ahyp="http://schemas.microsoft.com/office/drawing/2018/hyperlinkcolor" val="tx"/>
                    </a:ext>
                  </a:extLst>
                </a:hlinkClick>
              </a:rPr>
              <a:t>Hoc10 – Học 1 biết 10</a:t>
            </a:r>
            <a:endParaRPr lang="en-US" sz="2400" b="1" u="sng">
              <a:solidFill>
                <a:srgbClr val="843C0C"/>
              </a:solidFill>
              <a:latin typeface="UTM Avo" panose="02040603050506020204" pitchFamily="18" charset="0"/>
            </a:endParaRPr>
          </a:p>
        </p:txBody>
      </p:sp>
      <p:sp>
        <p:nvSpPr>
          <p:cNvPr id="6" name="TextBox 5">
            <a:extLst>
              <a:ext uri="{FF2B5EF4-FFF2-40B4-BE49-F238E27FC236}">
                <a16:creationId xmlns:a16="http://schemas.microsoft.com/office/drawing/2014/main" id="{31C28C7B-7505-1A7D-9957-EFB0FA5422C0}"/>
              </a:ext>
            </a:extLst>
          </p:cNvPr>
          <p:cNvSpPr txBox="1"/>
          <p:nvPr/>
        </p:nvSpPr>
        <p:spPr>
          <a:xfrm>
            <a:off x="4011326" y="2381351"/>
            <a:ext cx="4321723" cy="488660"/>
          </a:xfrm>
          <a:prstGeom prst="rect">
            <a:avLst/>
          </a:prstGeom>
          <a:noFill/>
        </p:spPr>
        <p:txBody>
          <a:bodyPr wrap="square" rtlCol="0">
            <a:spAutoFit/>
          </a:bodyPr>
          <a:lstStyle/>
          <a:p>
            <a:pPr algn="ctr">
              <a:lnSpc>
                <a:spcPct val="150000"/>
              </a:lnSpc>
            </a:pPr>
            <a:r>
              <a:rPr lang="en-US" sz="2000">
                <a:solidFill>
                  <a:schemeClr val="accent2">
                    <a:lumMod val="50000"/>
                  </a:schemeClr>
                </a:solidFill>
                <a:latin typeface="UTM Avo" panose="02040603050506020204" pitchFamily="18" charset="0"/>
              </a:rPr>
              <a:t>Hoặc truy cập qua QR code</a:t>
            </a:r>
          </a:p>
        </p:txBody>
      </p:sp>
      <p:pic>
        <p:nvPicPr>
          <p:cNvPr id="7" name="Picture 2" descr="Ngón Trỏ, ngón tay, Máy tính Biểu tượng Tay - tay png tải về - Miễn phí  trong suốt Tay png Tải về.">
            <a:extLst>
              <a:ext uri="{FF2B5EF4-FFF2-40B4-BE49-F238E27FC236}">
                <a16:creationId xmlns:a16="http://schemas.microsoft.com/office/drawing/2014/main" id="{78EE42AE-E38A-570A-B09E-B962204EB188}"/>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rot="16200000">
            <a:off x="5679086" y="2851979"/>
            <a:ext cx="1053311" cy="74902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19A19F63-FE1D-2723-156C-31C27387F74D}"/>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4905420" y="3722149"/>
            <a:ext cx="2684532" cy="2684532"/>
          </a:xfrm>
          <a:prstGeom prst="roundRect">
            <a:avLst>
              <a:gd name="adj" fmla="val 12957"/>
            </a:avLst>
          </a:prstGeom>
        </p:spPr>
      </p:pic>
    </p:spTree>
    <p:extLst>
      <p:ext uri="{BB962C8B-B14F-4D97-AF65-F5344CB8AC3E}">
        <p14:creationId xmlns:p14="http://schemas.microsoft.com/office/powerpoint/2010/main" val="11847018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mph" presetSubtype="0" repeatCount="indefinite" fill="hold" grpId="0" nodeType="withEffect">
                                  <p:stCondLst>
                                    <p:cond delay="0"/>
                                  </p:stCondLst>
                                  <p:childTnLst>
                                    <p:animClr clrSpc="hsl" dir="cw">
                                      <p:cBhvr override="childStyle">
                                        <p:cTn id="6" dur="1000" fill="hold"/>
                                        <p:tgtEl>
                                          <p:spTgt spid="5"/>
                                        </p:tgtEl>
                                        <p:attrNameLst>
                                          <p:attrName>style.color</p:attrName>
                                        </p:attrNameLst>
                                      </p:cBhvr>
                                      <p:by>
                                        <p:hsl h="7200000" s="0" l="0"/>
                                      </p:by>
                                    </p:animClr>
                                    <p:animClr clrSpc="hsl" dir="cw">
                                      <p:cBhvr>
                                        <p:cTn id="7" dur="1000" fill="hold"/>
                                        <p:tgtEl>
                                          <p:spTgt spid="5"/>
                                        </p:tgtEl>
                                        <p:attrNameLst>
                                          <p:attrName>fillcolor</p:attrName>
                                        </p:attrNameLst>
                                      </p:cBhvr>
                                      <p:by>
                                        <p:hsl h="7200000" s="0" l="0"/>
                                      </p:by>
                                    </p:animClr>
                                    <p:animClr clrSpc="hsl" dir="cw">
                                      <p:cBhvr>
                                        <p:cTn id="8" dur="1000" fill="hold"/>
                                        <p:tgtEl>
                                          <p:spTgt spid="5"/>
                                        </p:tgtEl>
                                        <p:attrNameLst>
                                          <p:attrName>stroke.color</p:attrName>
                                        </p:attrNameLst>
                                      </p:cBhvr>
                                      <p:by>
                                        <p:hsl h="7200000" s="0" l="0"/>
                                      </p:by>
                                    </p:animClr>
                                    <p:set>
                                      <p:cBhvr>
                                        <p:cTn id="9" dur="1000" fill="hold"/>
                                        <p:tgtEl>
                                          <p:spTgt spid="5"/>
                                        </p:tgtEl>
                                        <p:attrNameLst>
                                          <p:attrName>fill.type</p:attrName>
                                        </p:attrNameLst>
                                      </p:cBhvr>
                                      <p:to>
                                        <p:strVal val="solid"/>
                                      </p:to>
                                    </p:set>
                                  </p:childTnLst>
                                </p:cTn>
                              </p:par>
                              <p:par>
                                <p:cTn id="10" presetID="1" presetClass="emph" presetSubtype="2" repeatCount="indefinite" fill="hold" nodeType="withEffect">
                                  <p:stCondLst>
                                    <p:cond delay="0"/>
                                  </p:stCondLst>
                                  <p:childTnLst>
                                    <p:animClr clrSpc="rgb" dir="cw">
                                      <p:cBhvr>
                                        <p:cTn id="11" dur="1000" fill="hold"/>
                                        <p:tgtEl>
                                          <p:spTgt spid="4"/>
                                        </p:tgtEl>
                                        <p:attrNameLst>
                                          <p:attrName>fillcolor</p:attrName>
                                        </p:attrNameLst>
                                      </p:cBhvr>
                                      <p:to>
                                        <a:srgbClr val="C5E0B3"/>
                                      </p:to>
                                    </p:animClr>
                                    <p:set>
                                      <p:cBhvr>
                                        <p:cTn id="12" dur="1000" fill="hold"/>
                                        <p:tgtEl>
                                          <p:spTgt spid="4"/>
                                        </p:tgtEl>
                                        <p:attrNameLst>
                                          <p:attrName>fill.type</p:attrName>
                                        </p:attrNameLst>
                                      </p:cBhvr>
                                      <p:to>
                                        <p:strVal val="solid"/>
                                      </p:to>
                                    </p:set>
                                    <p:set>
                                      <p:cBhvr>
                                        <p:cTn id="13" dur="1000" fill="hold"/>
                                        <p:tgtEl>
                                          <p:spTgt spid="4"/>
                                        </p:tgtEl>
                                        <p:attrNameLst>
                                          <p:attrName>fill.on</p:attrName>
                                        </p:attrNameLst>
                                      </p:cBhvr>
                                      <p:to>
                                        <p:strVal val="true"/>
                                      </p:to>
                                    </p:set>
                                  </p:childTnLst>
                                </p:cTn>
                              </p:par>
                              <p:par>
                                <p:cTn id="14" presetID="21" presetClass="emph" presetSubtype="0" repeatCount="indefinite" fill="hold" grpId="0" nodeType="withEffect">
                                  <p:stCondLst>
                                    <p:cond delay="0"/>
                                  </p:stCondLst>
                                  <p:childTnLst>
                                    <p:animClr clrSpc="hsl" dir="cw">
                                      <p:cBhvr override="childStyle">
                                        <p:cTn id="15" dur="1000" fill="hold"/>
                                        <p:tgtEl>
                                          <p:spTgt spid="2"/>
                                        </p:tgtEl>
                                        <p:attrNameLst>
                                          <p:attrName>style.color</p:attrName>
                                        </p:attrNameLst>
                                      </p:cBhvr>
                                      <p:by>
                                        <p:hsl h="7200000" s="0" l="0"/>
                                      </p:by>
                                    </p:animClr>
                                    <p:animClr clrSpc="hsl" dir="cw">
                                      <p:cBhvr>
                                        <p:cTn id="16" dur="1000" fill="hold"/>
                                        <p:tgtEl>
                                          <p:spTgt spid="2"/>
                                        </p:tgtEl>
                                        <p:attrNameLst>
                                          <p:attrName>fillcolor</p:attrName>
                                        </p:attrNameLst>
                                      </p:cBhvr>
                                      <p:by>
                                        <p:hsl h="7200000" s="0" l="0"/>
                                      </p:by>
                                    </p:animClr>
                                    <p:animClr clrSpc="hsl" dir="cw">
                                      <p:cBhvr>
                                        <p:cTn id="17" dur="1000" fill="hold"/>
                                        <p:tgtEl>
                                          <p:spTgt spid="2"/>
                                        </p:tgtEl>
                                        <p:attrNameLst>
                                          <p:attrName>stroke.color</p:attrName>
                                        </p:attrNameLst>
                                      </p:cBhvr>
                                      <p:by>
                                        <p:hsl h="7200000" s="0" l="0"/>
                                      </p:by>
                                    </p:animClr>
                                    <p:set>
                                      <p:cBhvr>
                                        <p:cTn id="18" dur="1000" fill="hold"/>
                                        <p:tgtEl>
                                          <p:spTgt spid="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Rounded Rectangle 2">
            <a:extLst>
              <a:ext uri="{FF2B5EF4-FFF2-40B4-BE49-F238E27FC236}">
                <a16:creationId xmlns:a16="http://schemas.microsoft.com/office/drawing/2014/main" id="{40A3B192-4A99-8626-D10A-922972741833}"/>
              </a:ext>
            </a:extLst>
          </p:cNvPr>
          <p:cNvSpPr/>
          <p:nvPr/>
        </p:nvSpPr>
        <p:spPr>
          <a:xfrm>
            <a:off x="3025994" y="1681655"/>
            <a:ext cx="6140012" cy="651642"/>
          </a:xfrm>
          <a:prstGeom prst="roundRect">
            <a:avLst>
              <a:gd name="adj" fmla="val 50000"/>
            </a:avLst>
          </a:prstGeom>
          <a:solidFill>
            <a:schemeClr val="accent4">
              <a:lumMod val="20000"/>
              <a:lumOff val="80000"/>
            </a:schemeClr>
          </a:solidFill>
          <a:ln w="38100" cap="flat" cmpd="sng" algn="ctr">
            <a:solidFill>
              <a:srgbClr val="FFFFFF"/>
            </a:solidFill>
            <a:prstDash val="solid"/>
          </a:ln>
          <a:effectLst>
            <a:outerShdw blurRad="40000" dist="20000" dir="5400000" rotWithShape="0">
              <a:srgbClr val="000000">
                <a:alpha val="38000"/>
              </a:srgbClr>
            </a:outerShdw>
          </a:effectLst>
        </p:spPr>
        <p:txBody>
          <a:bodyPr rtlCol="0" anchor="ctr"/>
          <a:lstStyle/>
          <a:p>
            <a:pPr lvl="0" algn="ctr">
              <a:buClrTx/>
              <a:defRPr/>
            </a:pPr>
            <a:r>
              <a:rPr lang="vi-VN" sz="2400" b="1">
                <a:latin typeface="UTM Avo" panose="02040603050506020204" pitchFamily="18" charset="0"/>
                <a:cs typeface="Arial" panose="020B0604020202020204" pitchFamily="34" charset="0"/>
              </a:rPr>
              <a:t>Trò chơi “Vận động theo lời bài hát”</a:t>
            </a:r>
            <a:endParaRPr lang="vi-VN" sz="2400" b="1" dirty="0">
              <a:latin typeface="UTM Avo" panose="02040603050506020204" pitchFamily="18" charset="0"/>
              <a:cs typeface="Arial" panose="020B0604020202020204" pitchFamily="34" charset="0"/>
            </a:endParaRPr>
          </a:p>
        </p:txBody>
      </p:sp>
      <p:sp>
        <p:nvSpPr>
          <p:cNvPr id="19" name="TextBox 18">
            <a:extLst>
              <a:ext uri="{FF2B5EF4-FFF2-40B4-BE49-F238E27FC236}">
                <a16:creationId xmlns:a16="http://schemas.microsoft.com/office/drawing/2014/main" id="{AFC5141E-33E6-AF07-B099-AC88DBC4DE61}"/>
              </a:ext>
            </a:extLst>
          </p:cNvPr>
          <p:cNvSpPr txBox="1"/>
          <p:nvPr/>
        </p:nvSpPr>
        <p:spPr>
          <a:xfrm>
            <a:off x="296582" y="2440704"/>
            <a:ext cx="11598835" cy="2790379"/>
          </a:xfrm>
          <a:prstGeom prst="rect">
            <a:avLst/>
          </a:prstGeom>
          <a:noFill/>
        </p:spPr>
        <p:txBody>
          <a:bodyPr wrap="square">
            <a:spAutoFit/>
          </a:bodyPr>
          <a:lstStyle/>
          <a:p>
            <a:pPr marL="342900" indent="-342900" algn="just" defTabSz="609585">
              <a:lnSpc>
                <a:spcPct val="150000"/>
              </a:lnSpc>
              <a:buClr>
                <a:prstClr val="black"/>
              </a:buClr>
              <a:buFont typeface="Arial" panose="020B0604020202020204" pitchFamily="34" charset="0"/>
              <a:buChar char="•"/>
            </a:pPr>
            <a:r>
              <a:rPr lang="vi-VN" sz="2400" dirty="0">
                <a:solidFill>
                  <a:prstClr val="black"/>
                </a:solidFill>
                <a:latin typeface="UTM Avo" panose="02040603050506020204" pitchFamily="18" charset="0"/>
                <a:ea typeface="Calibri" panose="020F0502020204030204" pitchFamily="34" charset="0"/>
                <a:cs typeface="Arial" panose="020B0604020202020204" pitchFamily="34" charset="0"/>
                <a:sym typeface="Arial"/>
              </a:rPr>
              <a:t>Thỉnh thoảng, quản trò lại bất chợt đổi bài hát và thay đổi động tác cơ thể, cả lớp cũng lập tức phải thay đổi theo. Ai không thay đổi được hoặc thay đổi chậm, người đó sẽ bị phạt.</a:t>
            </a:r>
          </a:p>
          <a:p>
            <a:pPr marL="342900" indent="-342900" algn="just" defTabSz="609585">
              <a:lnSpc>
                <a:spcPct val="150000"/>
              </a:lnSpc>
              <a:buClr>
                <a:prstClr val="black"/>
              </a:buClr>
              <a:buFont typeface="Arial" panose="020B0604020202020204" pitchFamily="34" charset="0"/>
              <a:buChar char="•"/>
            </a:pPr>
            <a:r>
              <a:rPr lang="vi-VN" sz="2400" dirty="0">
                <a:solidFill>
                  <a:prstClr val="black"/>
                </a:solidFill>
                <a:latin typeface="UTM Avo" panose="02040603050506020204" pitchFamily="18" charset="0"/>
                <a:ea typeface="Calibri" panose="020F0502020204030204" pitchFamily="34" charset="0"/>
                <a:cs typeface="Arial" panose="020B0604020202020204" pitchFamily="34" charset="0"/>
                <a:sym typeface="Arial"/>
              </a:rPr>
              <a:t>Cử 1 HS làm quản trò và 2 HS làm trọng tài, phát hiện những HS mắc lỗi trong quá trình chơi.</a:t>
            </a:r>
          </a:p>
        </p:txBody>
      </p:sp>
      <p:pic>
        <p:nvPicPr>
          <p:cNvPr id="20" name="Picture 19" descr="A group of people jumping&#10;&#10;Description automatically generated">
            <a:extLst>
              <a:ext uri="{FF2B5EF4-FFF2-40B4-BE49-F238E27FC236}">
                <a16:creationId xmlns:a16="http://schemas.microsoft.com/office/drawing/2014/main" id="{F2EF4A40-0E77-24E6-A3BA-CDCD66A382DA}"/>
              </a:ext>
            </a:extLst>
          </p:cNvPr>
          <p:cNvPicPr>
            <a:picLocks noChangeAspect="1"/>
          </p:cNvPicPr>
          <p:nvPr/>
        </p:nvPicPr>
        <p:blipFill>
          <a:blip r:embed="rId4"/>
          <a:stretch>
            <a:fillRect/>
          </a:stretch>
        </p:blipFill>
        <p:spPr>
          <a:xfrm>
            <a:off x="3015631" y="4976564"/>
            <a:ext cx="6160739" cy="2094365"/>
          </a:xfrm>
          <a:prstGeom prst="rect">
            <a:avLst/>
          </a:prstGeom>
        </p:spPr>
      </p:pic>
    </p:spTree>
    <p:extLst>
      <p:ext uri="{BB962C8B-B14F-4D97-AF65-F5344CB8AC3E}">
        <p14:creationId xmlns:p14="http://schemas.microsoft.com/office/powerpoint/2010/main" val="42643900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9" name="Rectangle: Rounded Corners 8">
            <a:extLst>
              <a:ext uri="{FF2B5EF4-FFF2-40B4-BE49-F238E27FC236}">
                <a16:creationId xmlns:a16="http://schemas.microsoft.com/office/drawing/2014/main" id="{A9DF85F2-99A2-15EC-BB5C-23F84CB76A13}"/>
              </a:ext>
            </a:extLst>
          </p:cNvPr>
          <p:cNvSpPr/>
          <p:nvPr/>
        </p:nvSpPr>
        <p:spPr>
          <a:xfrm>
            <a:off x="4226317" y="2517465"/>
            <a:ext cx="5747478" cy="2389126"/>
          </a:xfrm>
          <a:prstGeom prst="roundRect">
            <a:avLst/>
          </a:prstGeom>
          <a:solidFill>
            <a:srgbClr val="F79646">
              <a:lumMod val="20000"/>
              <a:lumOff val="80000"/>
            </a:srgbClr>
          </a:solidFill>
          <a:ln w="57150" cap="flat" cmpd="sng" algn="ctr">
            <a:solidFill>
              <a:schemeClr val="accent2"/>
            </a:solidFill>
            <a:prstDash val="solid"/>
          </a:ln>
          <a:effectLst>
            <a:outerShdw blurRad="50800" dist="38100" dir="2700000" algn="tl" rotWithShape="0">
              <a:prstClr val="black">
                <a:alpha val="40000"/>
              </a:prstClr>
            </a:outerShdw>
          </a:effectLst>
        </p:spPr>
        <p:txBody>
          <a:bodyPr rtlCol="0" anchor="ctr"/>
          <a:lstStyle/>
          <a:p>
            <a:pPr algn="just" defTabSz="609585">
              <a:lnSpc>
                <a:spcPct val="150000"/>
              </a:lnSpc>
              <a:buFont typeface="Arial"/>
              <a:buNone/>
              <a:defRPr/>
            </a:pPr>
            <a:r>
              <a:rPr lang="vi-VN" sz="2400" b="1" dirty="0">
                <a:solidFill>
                  <a:prstClr val="black"/>
                </a:solidFill>
                <a:latin typeface="UTM Avo" panose="02040603050506020204" pitchFamily="18" charset="0"/>
                <a:ea typeface="UD Digi Kyokasho N-B" panose="02020700000000000000" pitchFamily="17" charset="-128"/>
                <a:cs typeface="Arial"/>
                <a:sym typeface="Arial"/>
              </a:rPr>
              <a:t>Kết thúc trò chơi, trả lời câu hỏi: </a:t>
            </a:r>
          </a:p>
          <a:p>
            <a:pPr algn="just" defTabSz="609585">
              <a:lnSpc>
                <a:spcPct val="150000"/>
              </a:lnSpc>
              <a:buFont typeface="Arial"/>
              <a:buNone/>
              <a:defRPr/>
            </a:pPr>
            <a:r>
              <a:rPr lang="vi-VN" sz="2400" dirty="0">
                <a:solidFill>
                  <a:prstClr val="black"/>
                </a:solidFill>
                <a:latin typeface="UTM Avo" panose="02040603050506020204" pitchFamily="18" charset="0"/>
                <a:ea typeface="UD Digi Kyokasho N-B" panose="02020700000000000000" pitchFamily="17" charset="-128"/>
                <a:cs typeface="Arial"/>
                <a:sym typeface="Arial"/>
              </a:rPr>
              <a:t>Em rút ra được điều gì sau khi chơi trò chơi này? </a:t>
            </a:r>
          </a:p>
        </p:txBody>
      </p:sp>
      <p:pic>
        <p:nvPicPr>
          <p:cNvPr id="3" name="Picture 2" descr="Logo&#10;&#10;Description automatically generated">
            <a:extLst>
              <a:ext uri="{FF2B5EF4-FFF2-40B4-BE49-F238E27FC236}">
                <a16:creationId xmlns:a16="http://schemas.microsoft.com/office/drawing/2014/main" id="{5AC23A5C-8F59-D1E8-AFFC-567569946D9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906514">
            <a:off x="9067226" y="1894619"/>
            <a:ext cx="1352168" cy="1382045"/>
          </a:xfrm>
          <a:prstGeom prst="rect">
            <a:avLst/>
          </a:prstGeom>
        </p:spPr>
      </p:pic>
      <p:pic>
        <p:nvPicPr>
          <p:cNvPr id="4" name="Picture 3" descr="A picture containing text&#10;&#10;Description automatically generated">
            <a:extLst>
              <a:ext uri="{FF2B5EF4-FFF2-40B4-BE49-F238E27FC236}">
                <a16:creationId xmlns:a16="http://schemas.microsoft.com/office/drawing/2014/main" id="{2EFB9EC6-01F4-20CF-A02C-385E43C9FE4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3589" y="3335273"/>
            <a:ext cx="3522727" cy="3522727"/>
          </a:xfrm>
          <a:prstGeom prst="rect">
            <a:avLst/>
          </a:prstGeom>
        </p:spPr>
      </p:pic>
    </p:spTree>
    <p:extLst>
      <p:ext uri="{BB962C8B-B14F-4D97-AF65-F5344CB8AC3E}">
        <p14:creationId xmlns:p14="http://schemas.microsoft.com/office/powerpoint/2010/main" val="14771894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8641B095-6087-406E-1933-39635CFDD5E0}"/>
              </a:ext>
            </a:extLst>
          </p:cNvPr>
          <p:cNvGrpSpPr/>
          <p:nvPr/>
        </p:nvGrpSpPr>
        <p:grpSpPr>
          <a:xfrm>
            <a:off x="4557132" y="2985655"/>
            <a:ext cx="3077736" cy="1666333"/>
            <a:chOff x="-756043" y="2287668"/>
            <a:chExt cx="3237488" cy="1666333"/>
          </a:xfrm>
        </p:grpSpPr>
        <p:pic>
          <p:nvPicPr>
            <p:cNvPr id="3" name="Picture 2">
              <a:hlinkClick r:id="rId3"/>
              <a:extLst>
                <a:ext uri="{FF2B5EF4-FFF2-40B4-BE49-F238E27FC236}">
                  <a16:creationId xmlns:a16="http://schemas.microsoft.com/office/drawing/2014/main" id="{C95555FF-C794-F406-AA1B-C70975CF4565}"/>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10000" b="90000" l="10000" r="90000"/>
                      </a14:imgEffect>
                    </a14:imgLayer>
                  </a14:imgProps>
                </a:ext>
              </a:extLst>
            </a:blip>
            <a:srcRect l="7499" t="15368" r="7236" b="7264"/>
            <a:stretch/>
          </p:blipFill>
          <p:spPr>
            <a:xfrm>
              <a:off x="210945" y="2771187"/>
              <a:ext cx="1303510" cy="1182814"/>
            </a:xfrm>
            <a:prstGeom prst="rect">
              <a:avLst/>
            </a:prstGeom>
          </p:spPr>
        </p:pic>
        <p:sp>
          <p:nvSpPr>
            <p:cNvPr id="4" name="TextBox 3">
              <a:extLst>
                <a:ext uri="{FF2B5EF4-FFF2-40B4-BE49-F238E27FC236}">
                  <a16:creationId xmlns:a16="http://schemas.microsoft.com/office/drawing/2014/main" id="{CD35F017-DFF0-8D52-2F40-DC9A680DD48B}"/>
                </a:ext>
              </a:extLst>
            </p:cNvPr>
            <p:cNvSpPr txBox="1"/>
            <p:nvPr/>
          </p:nvSpPr>
          <p:spPr>
            <a:xfrm>
              <a:off x="-756043" y="2287668"/>
              <a:ext cx="3237488"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err="1">
                  <a:ln>
                    <a:noFill/>
                  </a:ln>
                  <a:solidFill>
                    <a:srgbClr val="ED7D31"/>
                  </a:solidFill>
                  <a:effectLst/>
                  <a:uLnTx/>
                  <a:uFillTx/>
                  <a:latin typeface="UTM Avo" panose="02040603050506020204" pitchFamily="18" charset="0"/>
                  <a:ea typeface="+mn-ea"/>
                  <a:cs typeface="+mn-cs"/>
                </a:rPr>
                <a:t>Ấn</a:t>
              </a:r>
              <a:r>
                <a:rPr kumimoji="0" lang="en-US" sz="2000" b="1" i="0" u="none" strike="noStrike" kern="1200" cap="none" spc="0" normalizeH="0" baseline="0" noProof="0" dirty="0">
                  <a:ln>
                    <a:noFill/>
                  </a:ln>
                  <a:solidFill>
                    <a:srgbClr val="ED7D31"/>
                  </a:solidFill>
                  <a:effectLst/>
                  <a:uLnTx/>
                  <a:uFillTx/>
                  <a:latin typeface="UTM Avo" panose="02040603050506020204" pitchFamily="18" charset="0"/>
                  <a:ea typeface="+mn-ea"/>
                  <a:cs typeface="+mn-cs"/>
                </a:rPr>
                <a:t> </a:t>
              </a:r>
              <a:r>
                <a:rPr kumimoji="0" lang="en-US" sz="2000" b="1" i="0" u="none" strike="noStrike" kern="1200" cap="none" spc="0" normalizeH="0" baseline="0" noProof="0" dirty="0" err="1">
                  <a:ln>
                    <a:noFill/>
                  </a:ln>
                  <a:solidFill>
                    <a:srgbClr val="ED7D31"/>
                  </a:solidFill>
                  <a:effectLst/>
                  <a:uLnTx/>
                  <a:uFillTx/>
                  <a:latin typeface="UTM Avo" panose="02040603050506020204" pitchFamily="18" charset="0"/>
                  <a:ea typeface="+mn-ea"/>
                  <a:cs typeface="+mn-cs"/>
                </a:rPr>
                <a:t>để</a:t>
              </a:r>
              <a:r>
                <a:rPr kumimoji="0" lang="en-US" sz="2000" b="1" i="0" u="none" strike="noStrike" kern="1200" cap="none" spc="0" normalizeH="0" baseline="0" noProof="0" dirty="0">
                  <a:ln>
                    <a:noFill/>
                  </a:ln>
                  <a:solidFill>
                    <a:srgbClr val="ED7D31"/>
                  </a:solidFill>
                  <a:effectLst/>
                  <a:uLnTx/>
                  <a:uFillTx/>
                  <a:latin typeface="UTM Avo" panose="02040603050506020204" pitchFamily="18" charset="0"/>
                  <a:ea typeface="+mn-ea"/>
                  <a:cs typeface="+mn-cs"/>
                </a:rPr>
                <a:t> </a:t>
              </a:r>
              <a:r>
                <a:rPr kumimoji="0" lang="en-US" sz="2000" b="1" i="0" u="none" strike="noStrike" kern="1200" cap="none" spc="0" normalizeH="0" baseline="0" noProof="0" dirty="0" err="1">
                  <a:ln>
                    <a:noFill/>
                  </a:ln>
                  <a:solidFill>
                    <a:srgbClr val="ED7D31"/>
                  </a:solidFill>
                  <a:effectLst/>
                  <a:uLnTx/>
                  <a:uFillTx/>
                  <a:latin typeface="UTM Avo" panose="02040603050506020204" pitchFamily="18" charset="0"/>
                  <a:ea typeface="+mn-ea"/>
                  <a:cs typeface="+mn-cs"/>
                </a:rPr>
                <a:t>đến</a:t>
              </a:r>
              <a:r>
                <a:rPr kumimoji="0" lang="en-US" sz="2000" b="1" i="0" u="none" strike="noStrike" kern="1200" cap="none" spc="0" normalizeH="0" baseline="0" noProof="0" dirty="0">
                  <a:ln>
                    <a:noFill/>
                  </a:ln>
                  <a:solidFill>
                    <a:srgbClr val="ED7D31"/>
                  </a:solidFill>
                  <a:effectLst/>
                  <a:uLnTx/>
                  <a:uFillTx/>
                  <a:latin typeface="UTM Avo" panose="02040603050506020204" pitchFamily="18" charset="0"/>
                  <a:ea typeface="+mn-ea"/>
                  <a:cs typeface="+mn-cs"/>
                </a:rPr>
                <a:t> </a:t>
              </a:r>
              <a:r>
                <a:rPr kumimoji="0" lang="en-US" sz="2000" b="1" i="0" u="none" strike="noStrike" kern="1200" cap="none" spc="0" normalizeH="0" baseline="0" noProof="0" dirty="0" err="1">
                  <a:ln>
                    <a:noFill/>
                  </a:ln>
                  <a:solidFill>
                    <a:srgbClr val="ED7D31"/>
                  </a:solidFill>
                  <a:effectLst/>
                  <a:uLnTx/>
                  <a:uFillTx/>
                  <a:latin typeface="UTM Avo" panose="02040603050506020204" pitchFamily="18" charset="0"/>
                  <a:ea typeface="+mn-ea"/>
                  <a:cs typeface="+mn-cs"/>
                </a:rPr>
                <a:t>trang</a:t>
              </a:r>
              <a:r>
                <a:rPr kumimoji="0" lang="en-US" sz="2000" b="1" i="0" u="none" strike="noStrike" kern="1200" cap="none" spc="0" normalizeH="0" baseline="0" noProof="0" dirty="0">
                  <a:ln>
                    <a:noFill/>
                  </a:ln>
                  <a:solidFill>
                    <a:srgbClr val="ED7D31"/>
                  </a:solidFill>
                  <a:effectLst/>
                  <a:uLnTx/>
                  <a:uFillTx/>
                  <a:latin typeface="UTM Avo" panose="02040603050506020204" pitchFamily="18" charset="0"/>
                  <a:ea typeface="+mn-ea"/>
                  <a:cs typeface="+mn-cs"/>
                </a:rPr>
                <a:t> </a:t>
              </a:r>
              <a:r>
                <a:rPr kumimoji="0" lang="en-US" sz="2000" b="1" i="0" u="none" strike="noStrike" kern="1200" cap="none" spc="0" normalizeH="0" baseline="0" noProof="0" dirty="0" err="1">
                  <a:ln>
                    <a:noFill/>
                  </a:ln>
                  <a:solidFill>
                    <a:srgbClr val="ED7D31"/>
                  </a:solidFill>
                  <a:effectLst/>
                  <a:uLnTx/>
                  <a:uFillTx/>
                  <a:latin typeface="UTM Avo" panose="02040603050506020204" pitchFamily="18" charset="0"/>
                  <a:ea typeface="+mn-ea"/>
                  <a:cs typeface="+mn-cs"/>
                </a:rPr>
                <a:t>sách</a:t>
              </a:r>
              <a:endParaRPr kumimoji="0" lang="en-US" sz="2000" b="1" i="0" u="none" strike="noStrike" kern="1200" cap="none" spc="0" normalizeH="0" baseline="0" noProof="0" dirty="0">
                <a:ln>
                  <a:noFill/>
                </a:ln>
                <a:solidFill>
                  <a:srgbClr val="ED7D31"/>
                </a:solidFill>
                <a:effectLst/>
                <a:uLnTx/>
                <a:uFillTx/>
                <a:latin typeface="UTM Avo" panose="02040603050506020204" pitchFamily="18" charset="0"/>
                <a:ea typeface="+mn-ea"/>
                <a:cs typeface="+mn-cs"/>
              </a:endParaRPr>
            </a:p>
          </p:txBody>
        </p:sp>
      </p:grpSp>
    </p:spTree>
    <p:extLst>
      <p:ext uri="{BB962C8B-B14F-4D97-AF65-F5344CB8AC3E}">
        <p14:creationId xmlns:p14="http://schemas.microsoft.com/office/powerpoint/2010/main" val="26694730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20" name="Group 119">
            <a:extLst>
              <a:ext uri="{FF2B5EF4-FFF2-40B4-BE49-F238E27FC236}">
                <a16:creationId xmlns:a16="http://schemas.microsoft.com/office/drawing/2014/main" id="{22233CA0-9592-E8F2-21ED-8A91567CBE9D}"/>
              </a:ext>
            </a:extLst>
          </p:cNvPr>
          <p:cNvGrpSpPr/>
          <p:nvPr/>
        </p:nvGrpSpPr>
        <p:grpSpPr>
          <a:xfrm>
            <a:off x="5787297" y="584200"/>
            <a:ext cx="6159800" cy="7003507"/>
            <a:chOff x="5262833" y="-12100"/>
            <a:chExt cx="6684264" cy="7599807"/>
          </a:xfrm>
        </p:grpSpPr>
        <p:sp>
          <p:nvSpPr>
            <p:cNvPr id="4" name="Google Shape;679;p42">
              <a:extLst>
                <a:ext uri="{FF2B5EF4-FFF2-40B4-BE49-F238E27FC236}">
                  <a16:creationId xmlns:a16="http://schemas.microsoft.com/office/drawing/2014/main" id="{22344758-C460-BDA5-BD7A-FF1B2DC40888}"/>
                </a:ext>
              </a:extLst>
            </p:cNvPr>
            <p:cNvSpPr/>
            <p:nvPr/>
          </p:nvSpPr>
          <p:spPr>
            <a:xfrm>
              <a:off x="5262833" y="-12100"/>
              <a:ext cx="6684264" cy="7599807"/>
            </a:xfrm>
            <a:custGeom>
              <a:avLst/>
              <a:gdLst/>
              <a:ahLst/>
              <a:cxnLst/>
              <a:rect l="l" t="t" r="r" b="b"/>
              <a:pathLst>
                <a:path w="914400" h="1038225" extrusionOk="0">
                  <a:moveTo>
                    <a:pt x="386720" y="959792"/>
                  </a:moveTo>
                  <a:cubicBezTo>
                    <a:pt x="400436" y="927026"/>
                    <a:pt x="384434" y="888640"/>
                    <a:pt x="360050" y="862732"/>
                  </a:cubicBezTo>
                  <a:cubicBezTo>
                    <a:pt x="335761" y="836919"/>
                    <a:pt x="303947" y="819393"/>
                    <a:pt x="276896" y="796533"/>
                  </a:cubicBezTo>
                  <a:cubicBezTo>
                    <a:pt x="249750" y="773673"/>
                    <a:pt x="226223" y="741669"/>
                    <a:pt x="228128" y="706236"/>
                  </a:cubicBezTo>
                  <a:cubicBezTo>
                    <a:pt x="229462" y="681948"/>
                    <a:pt x="242511" y="659659"/>
                    <a:pt x="244892" y="635466"/>
                  </a:cubicBezTo>
                  <a:cubicBezTo>
                    <a:pt x="249369" y="589555"/>
                    <a:pt x="215174" y="549741"/>
                    <a:pt x="182789" y="516879"/>
                  </a:cubicBezTo>
                  <a:cubicBezTo>
                    <a:pt x="150404" y="483923"/>
                    <a:pt x="115162" y="446013"/>
                    <a:pt x="116495" y="399817"/>
                  </a:cubicBezTo>
                  <a:cubicBezTo>
                    <a:pt x="117448" y="365813"/>
                    <a:pt x="138784" y="334857"/>
                    <a:pt x="140117" y="300852"/>
                  </a:cubicBezTo>
                  <a:cubicBezTo>
                    <a:pt x="141641" y="262657"/>
                    <a:pt x="117829" y="228081"/>
                    <a:pt x="91254" y="200554"/>
                  </a:cubicBezTo>
                  <a:cubicBezTo>
                    <a:pt x="64679" y="173027"/>
                    <a:pt x="33818" y="148643"/>
                    <a:pt x="14864" y="115401"/>
                  </a:cubicBezTo>
                  <a:cubicBezTo>
                    <a:pt x="-4091" y="82158"/>
                    <a:pt x="-7425" y="35772"/>
                    <a:pt x="19721" y="8816"/>
                  </a:cubicBezTo>
                  <a:cubicBezTo>
                    <a:pt x="18864" y="8816"/>
                    <a:pt x="12768" y="1101"/>
                    <a:pt x="11911" y="1101"/>
                  </a:cubicBezTo>
                  <a:lnTo>
                    <a:pt x="792390" y="1101"/>
                  </a:lnTo>
                  <a:cubicBezTo>
                    <a:pt x="817917" y="1101"/>
                    <a:pt x="844872" y="-1376"/>
                    <a:pt x="870209" y="1101"/>
                  </a:cubicBezTo>
                  <a:cubicBezTo>
                    <a:pt x="924501" y="6435"/>
                    <a:pt x="923454" y="66347"/>
                    <a:pt x="901546" y="108352"/>
                  </a:cubicBezTo>
                  <a:cubicBezTo>
                    <a:pt x="883544" y="142833"/>
                    <a:pt x="855921" y="174456"/>
                    <a:pt x="853159" y="213318"/>
                  </a:cubicBezTo>
                  <a:cubicBezTo>
                    <a:pt x="849730" y="262086"/>
                    <a:pt x="887259" y="307139"/>
                    <a:pt x="882782" y="355812"/>
                  </a:cubicBezTo>
                  <a:cubicBezTo>
                    <a:pt x="878496" y="403246"/>
                    <a:pt x="836871" y="437441"/>
                    <a:pt x="797533" y="464206"/>
                  </a:cubicBezTo>
                  <a:cubicBezTo>
                    <a:pt x="758195" y="490971"/>
                    <a:pt x="714665" y="520499"/>
                    <a:pt x="702855" y="566600"/>
                  </a:cubicBezTo>
                  <a:cubicBezTo>
                    <a:pt x="688281" y="623178"/>
                    <a:pt x="727810" y="683662"/>
                    <a:pt x="712189" y="739955"/>
                  </a:cubicBezTo>
                  <a:cubicBezTo>
                    <a:pt x="695044" y="801391"/>
                    <a:pt x="621987" y="828537"/>
                    <a:pt x="588840" y="882925"/>
                  </a:cubicBezTo>
                  <a:cubicBezTo>
                    <a:pt x="569505" y="914548"/>
                    <a:pt x="565123" y="953029"/>
                    <a:pt x="549216" y="986462"/>
                  </a:cubicBezTo>
                  <a:cubicBezTo>
                    <a:pt x="515879" y="1056280"/>
                    <a:pt x="444155" y="1045041"/>
                    <a:pt x="383672" y="1022276"/>
                  </a:cubicBezTo>
                </a:path>
              </a:pathLst>
            </a:custGeom>
            <a:solidFill>
              <a:srgbClr val="FCD6D6"/>
            </a:solidFill>
            <a:ln>
              <a:noFill/>
            </a:ln>
          </p:spPr>
          <p:txBody>
            <a:bodyPr spcFirstLastPara="1" wrap="square" lIns="121900" tIns="60933" rIns="121900" bIns="60933"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400" b="0" i="0" u="none" strike="noStrike" kern="0" cap="none" spc="0" normalizeH="0" baseline="0" noProof="0">
                <a:ln>
                  <a:noFill/>
                </a:ln>
                <a:solidFill>
                  <a:srgbClr val="000000"/>
                </a:solidFill>
                <a:effectLst/>
                <a:uLnTx/>
                <a:uFillTx/>
                <a:ea typeface="Calibri"/>
                <a:cs typeface="Calibri"/>
                <a:sym typeface="Calibri"/>
              </a:endParaRPr>
            </a:p>
          </p:txBody>
        </p:sp>
        <p:grpSp>
          <p:nvGrpSpPr>
            <p:cNvPr id="5" name="Google Shape;683;p42">
              <a:extLst>
                <a:ext uri="{FF2B5EF4-FFF2-40B4-BE49-F238E27FC236}">
                  <a16:creationId xmlns:a16="http://schemas.microsoft.com/office/drawing/2014/main" id="{5B29E8F8-1A9A-E116-9ACE-10FE76C980F6}"/>
                </a:ext>
              </a:extLst>
            </p:cNvPr>
            <p:cNvGrpSpPr/>
            <p:nvPr/>
          </p:nvGrpSpPr>
          <p:grpSpPr>
            <a:xfrm>
              <a:off x="6942820" y="213079"/>
              <a:ext cx="4494577" cy="7149447"/>
              <a:chOff x="4768260" y="185562"/>
              <a:chExt cx="3370933" cy="5362085"/>
            </a:xfrm>
          </p:grpSpPr>
          <p:grpSp>
            <p:nvGrpSpPr>
              <p:cNvPr id="6" name="Google Shape;684;p42">
                <a:extLst>
                  <a:ext uri="{FF2B5EF4-FFF2-40B4-BE49-F238E27FC236}">
                    <a16:creationId xmlns:a16="http://schemas.microsoft.com/office/drawing/2014/main" id="{2BD1233C-6BA7-FE3E-6C0F-76C8D66279F9}"/>
                  </a:ext>
                </a:extLst>
              </p:cNvPr>
              <p:cNvGrpSpPr/>
              <p:nvPr/>
            </p:nvGrpSpPr>
            <p:grpSpPr>
              <a:xfrm rot="-1859312">
                <a:off x="5044036" y="268452"/>
                <a:ext cx="663643" cy="1232450"/>
                <a:chOff x="10679819" y="-1836559"/>
                <a:chExt cx="727614" cy="1351251"/>
              </a:xfrm>
            </p:grpSpPr>
            <p:sp>
              <p:nvSpPr>
                <p:cNvPr id="44" name="Google Shape;685;p42">
                  <a:extLst>
                    <a:ext uri="{FF2B5EF4-FFF2-40B4-BE49-F238E27FC236}">
                      <a16:creationId xmlns:a16="http://schemas.microsoft.com/office/drawing/2014/main" id="{4B9D99C9-EAFB-CF81-3DDB-184EEE35FCA7}"/>
                    </a:ext>
                  </a:extLst>
                </p:cNvPr>
                <p:cNvSpPr/>
                <p:nvPr/>
              </p:nvSpPr>
              <p:spPr>
                <a:xfrm>
                  <a:off x="10686963" y="-1613259"/>
                  <a:ext cx="228600" cy="552450"/>
                </a:xfrm>
                <a:custGeom>
                  <a:avLst/>
                  <a:gdLst/>
                  <a:ahLst/>
                  <a:cxnLst/>
                  <a:rect l="l" t="t" r="r" b="b"/>
                  <a:pathLst>
                    <a:path w="228600" h="552450" extrusionOk="0">
                      <a:moveTo>
                        <a:pt x="236982" y="557403"/>
                      </a:moveTo>
                      <a:cubicBezTo>
                        <a:pt x="238506" y="333184"/>
                        <a:pt x="147828" y="119729"/>
                        <a:pt x="0" y="0"/>
                      </a:cubicBezTo>
                      <a:cubicBezTo>
                        <a:pt x="31528" y="222218"/>
                        <a:pt x="104584" y="407956"/>
                        <a:pt x="236982" y="557403"/>
                      </a:cubicBezTo>
                      <a:close/>
                    </a:path>
                  </a:pathLst>
                </a:custGeom>
                <a:solidFill>
                  <a:srgbClr val="FF6363"/>
                </a:solidFill>
                <a:ln>
                  <a:noFill/>
                </a:ln>
              </p:spPr>
              <p:txBody>
                <a:bodyPr spcFirstLastPara="1" wrap="square" lIns="121900" tIns="60933" rIns="121900" bIns="60933"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400" b="0" i="0" u="none" strike="noStrike" kern="0" cap="none" spc="0" normalizeH="0" baseline="0" noProof="0">
                    <a:ln>
                      <a:noFill/>
                    </a:ln>
                    <a:solidFill>
                      <a:srgbClr val="000000"/>
                    </a:solidFill>
                    <a:effectLst/>
                    <a:uLnTx/>
                    <a:uFillTx/>
                    <a:ea typeface="Calibri"/>
                    <a:cs typeface="Calibri"/>
                    <a:sym typeface="Calibri"/>
                  </a:endParaRPr>
                </a:p>
              </p:txBody>
            </p:sp>
            <p:sp>
              <p:nvSpPr>
                <p:cNvPr id="45" name="Google Shape;686;p42">
                  <a:extLst>
                    <a:ext uri="{FF2B5EF4-FFF2-40B4-BE49-F238E27FC236}">
                      <a16:creationId xmlns:a16="http://schemas.microsoft.com/office/drawing/2014/main" id="{173FD883-C39B-622E-15B8-DC032FE6B949}"/>
                    </a:ext>
                  </a:extLst>
                </p:cNvPr>
                <p:cNvSpPr/>
                <p:nvPr/>
              </p:nvSpPr>
              <p:spPr>
                <a:xfrm>
                  <a:off x="10978142" y="-1353607"/>
                  <a:ext cx="419100" cy="419100"/>
                </a:xfrm>
                <a:custGeom>
                  <a:avLst/>
                  <a:gdLst/>
                  <a:ahLst/>
                  <a:cxnLst/>
                  <a:rect l="l" t="t" r="r" b="b"/>
                  <a:pathLst>
                    <a:path w="419100" h="419100" extrusionOk="0">
                      <a:moveTo>
                        <a:pt x="0" y="426815"/>
                      </a:moveTo>
                      <a:cubicBezTo>
                        <a:pt x="81344" y="219361"/>
                        <a:pt x="243840" y="55912"/>
                        <a:pt x="424339" y="0"/>
                      </a:cubicBezTo>
                      <a:cubicBezTo>
                        <a:pt x="313182" y="193358"/>
                        <a:pt x="177355" y="337757"/>
                        <a:pt x="0" y="426815"/>
                      </a:cubicBezTo>
                      <a:close/>
                    </a:path>
                  </a:pathLst>
                </a:custGeom>
                <a:solidFill>
                  <a:srgbClr val="FF6363"/>
                </a:solidFill>
                <a:ln>
                  <a:noFill/>
                </a:ln>
              </p:spPr>
              <p:txBody>
                <a:bodyPr spcFirstLastPara="1" wrap="square" lIns="121900" tIns="60933" rIns="121900" bIns="60933"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400" b="0" i="0" u="none" strike="noStrike" kern="0" cap="none" spc="0" normalizeH="0" baseline="0" noProof="0">
                    <a:ln>
                      <a:noFill/>
                    </a:ln>
                    <a:solidFill>
                      <a:srgbClr val="000000"/>
                    </a:solidFill>
                    <a:effectLst/>
                    <a:uLnTx/>
                    <a:uFillTx/>
                    <a:ea typeface="Calibri"/>
                    <a:cs typeface="Calibri"/>
                    <a:sym typeface="Calibri"/>
                  </a:endParaRPr>
                </a:p>
              </p:txBody>
            </p:sp>
            <p:sp>
              <p:nvSpPr>
                <p:cNvPr id="46" name="Google Shape;687;p42">
                  <a:extLst>
                    <a:ext uri="{FF2B5EF4-FFF2-40B4-BE49-F238E27FC236}">
                      <a16:creationId xmlns:a16="http://schemas.microsoft.com/office/drawing/2014/main" id="{36DA5F4E-E1FC-5206-20D4-0D56117FD443}"/>
                    </a:ext>
                  </a:extLst>
                </p:cNvPr>
                <p:cNvSpPr/>
                <p:nvPr/>
              </p:nvSpPr>
              <p:spPr>
                <a:xfrm>
                  <a:off x="10686963" y="-1613259"/>
                  <a:ext cx="228600" cy="552450"/>
                </a:xfrm>
                <a:custGeom>
                  <a:avLst/>
                  <a:gdLst/>
                  <a:ahLst/>
                  <a:cxnLst/>
                  <a:rect l="l" t="t" r="r" b="b"/>
                  <a:pathLst>
                    <a:path w="228600" h="552450" extrusionOk="0">
                      <a:moveTo>
                        <a:pt x="236982" y="557403"/>
                      </a:moveTo>
                      <a:cubicBezTo>
                        <a:pt x="238506" y="333184"/>
                        <a:pt x="147828" y="119729"/>
                        <a:pt x="0" y="0"/>
                      </a:cubicBezTo>
                      <a:cubicBezTo>
                        <a:pt x="31528" y="222218"/>
                        <a:pt x="104584" y="407956"/>
                        <a:pt x="236982" y="557403"/>
                      </a:cubicBezTo>
                      <a:close/>
                    </a:path>
                  </a:pathLst>
                </a:custGeom>
                <a:solidFill>
                  <a:srgbClr val="FF6363"/>
                </a:solidFill>
                <a:ln>
                  <a:noFill/>
                </a:ln>
              </p:spPr>
              <p:txBody>
                <a:bodyPr spcFirstLastPara="1" wrap="square" lIns="121900" tIns="60933" rIns="121900" bIns="60933"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400" b="0" i="0" u="none" strike="noStrike" kern="0" cap="none" spc="0" normalizeH="0" baseline="0" noProof="0">
                    <a:ln>
                      <a:noFill/>
                    </a:ln>
                    <a:solidFill>
                      <a:srgbClr val="000000"/>
                    </a:solidFill>
                    <a:effectLst/>
                    <a:uLnTx/>
                    <a:uFillTx/>
                    <a:ea typeface="Calibri"/>
                    <a:cs typeface="Calibri"/>
                    <a:sym typeface="Calibri"/>
                  </a:endParaRPr>
                </a:p>
              </p:txBody>
            </p:sp>
            <p:sp>
              <p:nvSpPr>
                <p:cNvPr id="47" name="Google Shape;688;p42">
                  <a:extLst>
                    <a:ext uri="{FF2B5EF4-FFF2-40B4-BE49-F238E27FC236}">
                      <a16:creationId xmlns:a16="http://schemas.microsoft.com/office/drawing/2014/main" id="{35EC7CF3-9A3D-F3B0-82E8-A6964699C094}"/>
                    </a:ext>
                  </a:extLst>
                </p:cNvPr>
                <p:cNvSpPr/>
                <p:nvPr/>
              </p:nvSpPr>
              <p:spPr>
                <a:xfrm>
                  <a:off x="10978142" y="-1353607"/>
                  <a:ext cx="419100" cy="419100"/>
                </a:xfrm>
                <a:custGeom>
                  <a:avLst/>
                  <a:gdLst/>
                  <a:ahLst/>
                  <a:cxnLst/>
                  <a:rect l="l" t="t" r="r" b="b"/>
                  <a:pathLst>
                    <a:path w="419100" h="419100" extrusionOk="0">
                      <a:moveTo>
                        <a:pt x="0" y="426815"/>
                      </a:moveTo>
                      <a:cubicBezTo>
                        <a:pt x="81344" y="219361"/>
                        <a:pt x="243840" y="55912"/>
                        <a:pt x="424339" y="0"/>
                      </a:cubicBezTo>
                      <a:cubicBezTo>
                        <a:pt x="313182" y="193358"/>
                        <a:pt x="177355" y="337757"/>
                        <a:pt x="0" y="426815"/>
                      </a:cubicBezTo>
                      <a:close/>
                    </a:path>
                  </a:pathLst>
                </a:custGeom>
                <a:solidFill>
                  <a:srgbClr val="FF6363"/>
                </a:solidFill>
                <a:ln>
                  <a:noFill/>
                </a:ln>
              </p:spPr>
              <p:txBody>
                <a:bodyPr spcFirstLastPara="1" wrap="square" lIns="121900" tIns="60933" rIns="121900" bIns="60933"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400" b="0" i="0" u="none" strike="noStrike" kern="0" cap="none" spc="0" normalizeH="0" baseline="0" noProof="0">
                    <a:ln>
                      <a:noFill/>
                    </a:ln>
                    <a:solidFill>
                      <a:srgbClr val="000000"/>
                    </a:solidFill>
                    <a:effectLst/>
                    <a:uLnTx/>
                    <a:uFillTx/>
                    <a:ea typeface="Calibri"/>
                    <a:cs typeface="Calibri"/>
                    <a:sym typeface="Calibri"/>
                  </a:endParaRPr>
                </a:p>
              </p:txBody>
            </p:sp>
            <p:grpSp>
              <p:nvGrpSpPr>
                <p:cNvPr id="48" name="Google Shape;689;p42">
                  <a:extLst>
                    <a:ext uri="{FF2B5EF4-FFF2-40B4-BE49-F238E27FC236}">
                      <a16:creationId xmlns:a16="http://schemas.microsoft.com/office/drawing/2014/main" id="{DEC6452D-F400-1A70-70B7-23D863923199}"/>
                    </a:ext>
                  </a:extLst>
                </p:cNvPr>
                <p:cNvGrpSpPr/>
                <p:nvPr/>
              </p:nvGrpSpPr>
              <p:grpSpPr>
                <a:xfrm>
                  <a:off x="10846392" y="-1836559"/>
                  <a:ext cx="561041" cy="561975"/>
                  <a:chOff x="10846392" y="-1836559"/>
                  <a:chExt cx="561041" cy="561975"/>
                </a:xfrm>
              </p:grpSpPr>
              <p:sp>
                <p:nvSpPr>
                  <p:cNvPr id="58" name="Google Shape;690;p42">
                    <a:extLst>
                      <a:ext uri="{FF2B5EF4-FFF2-40B4-BE49-F238E27FC236}">
                        <a16:creationId xmlns:a16="http://schemas.microsoft.com/office/drawing/2014/main" id="{B2C3C746-7407-1CDB-1E26-302B49284539}"/>
                      </a:ext>
                    </a:extLst>
                  </p:cNvPr>
                  <p:cNvSpPr/>
                  <p:nvPr/>
                </p:nvSpPr>
                <p:spPr>
                  <a:xfrm>
                    <a:off x="10846392" y="-1819966"/>
                    <a:ext cx="200025" cy="542925"/>
                  </a:xfrm>
                  <a:custGeom>
                    <a:avLst/>
                    <a:gdLst/>
                    <a:ahLst/>
                    <a:cxnLst/>
                    <a:rect l="l" t="t" r="r" b="b"/>
                    <a:pathLst>
                      <a:path w="200025" h="542925" extrusionOk="0">
                        <a:moveTo>
                          <a:pt x="189566" y="551226"/>
                        </a:moveTo>
                        <a:cubicBezTo>
                          <a:pt x="189566" y="551226"/>
                          <a:pt x="270910" y="-78090"/>
                          <a:pt x="66980" y="8111"/>
                        </a:cubicBezTo>
                        <a:cubicBezTo>
                          <a:pt x="-136855" y="94312"/>
                          <a:pt x="189566" y="551322"/>
                          <a:pt x="189566" y="551322"/>
                        </a:cubicBezTo>
                        <a:close/>
                      </a:path>
                    </a:pathLst>
                  </a:custGeom>
                  <a:solidFill>
                    <a:srgbClr val="FFC266"/>
                  </a:solidFill>
                  <a:ln>
                    <a:noFill/>
                  </a:ln>
                </p:spPr>
                <p:txBody>
                  <a:bodyPr spcFirstLastPara="1" wrap="square" lIns="121900" tIns="60933" rIns="121900" bIns="60933"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400" b="0" i="0" u="none" strike="noStrike" kern="0" cap="none" spc="0" normalizeH="0" baseline="0" noProof="0">
                      <a:ln>
                        <a:noFill/>
                      </a:ln>
                      <a:solidFill>
                        <a:srgbClr val="000000"/>
                      </a:solidFill>
                      <a:effectLst/>
                      <a:uLnTx/>
                      <a:uFillTx/>
                      <a:ea typeface="Calibri"/>
                      <a:cs typeface="Calibri"/>
                      <a:sym typeface="Calibri"/>
                    </a:endParaRPr>
                  </a:p>
                </p:txBody>
              </p:sp>
              <p:sp>
                <p:nvSpPr>
                  <p:cNvPr id="59" name="Google Shape;691;p42">
                    <a:extLst>
                      <a:ext uri="{FF2B5EF4-FFF2-40B4-BE49-F238E27FC236}">
                        <a16:creationId xmlns:a16="http://schemas.microsoft.com/office/drawing/2014/main" id="{B07F2687-903F-B7FA-692A-8AB6BDBC750C}"/>
                      </a:ext>
                    </a:extLst>
                  </p:cNvPr>
                  <p:cNvSpPr/>
                  <p:nvPr/>
                </p:nvSpPr>
                <p:spPr>
                  <a:xfrm>
                    <a:off x="11023958" y="-1836559"/>
                    <a:ext cx="200025" cy="561975"/>
                  </a:xfrm>
                  <a:custGeom>
                    <a:avLst/>
                    <a:gdLst/>
                    <a:ahLst/>
                    <a:cxnLst/>
                    <a:rect l="l" t="t" r="r" b="b"/>
                    <a:pathLst>
                      <a:path w="200025" h="561975" extrusionOk="0">
                        <a:moveTo>
                          <a:pt x="12000" y="567819"/>
                        </a:moveTo>
                        <a:cubicBezTo>
                          <a:pt x="12000" y="567819"/>
                          <a:pt x="346518" y="54898"/>
                          <a:pt x="143826" y="3082"/>
                        </a:cubicBezTo>
                        <a:cubicBezTo>
                          <a:pt x="-58866" y="-48639"/>
                          <a:pt x="12000" y="567819"/>
                          <a:pt x="12000" y="567819"/>
                        </a:cubicBezTo>
                        <a:close/>
                      </a:path>
                    </a:pathLst>
                  </a:custGeom>
                  <a:solidFill>
                    <a:srgbClr val="FFC266"/>
                  </a:solidFill>
                  <a:ln>
                    <a:noFill/>
                  </a:ln>
                </p:spPr>
                <p:txBody>
                  <a:bodyPr spcFirstLastPara="1" wrap="square" lIns="121900" tIns="60933" rIns="121900" bIns="60933"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400" b="0" i="0" u="none" strike="noStrike" kern="0" cap="none" spc="0" normalizeH="0" baseline="0" noProof="0">
                      <a:ln>
                        <a:noFill/>
                      </a:ln>
                      <a:solidFill>
                        <a:srgbClr val="000000"/>
                      </a:solidFill>
                      <a:effectLst/>
                      <a:uLnTx/>
                      <a:uFillTx/>
                      <a:ea typeface="Calibri"/>
                      <a:cs typeface="Calibri"/>
                      <a:sym typeface="Calibri"/>
                    </a:endParaRPr>
                  </a:p>
                </p:txBody>
              </p:sp>
              <p:sp>
                <p:nvSpPr>
                  <p:cNvPr id="60" name="Google Shape;692;p42">
                    <a:extLst>
                      <a:ext uri="{FF2B5EF4-FFF2-40B4-BE49-F238E27FC236}">
                        <a16:creationId xmlns:a16="http://schemas.microsoft.com/office/drawing/2014/main" id="{08861D3E-055A-BCD2-8DED-CDD3ECCDB171}"/>
                      </a:ext>
                    </a:extLst>
                  </p:cNvPr>
                  <p:cNvSpPr/>
                  <p:nvPr/>
                </p:nvSpPr>
                <p:spPr>
                  <a:xfrm>
                    <a:off x="11035958" y="-1723763"/>
                    <a:ext cx="371475" cy="447675"/>
                  </a:xfrm>
                  <a:custGeom>
                    <a:avLst/>
                    <a:gdLst/>
                    <a:ahLst/>
                    <a:cxnLst/>
                    <a:rect l="l" t="t" r="r" b="b"/>
                    <a:pathLst>
                      <a:path w="371475" h="447675" extrusionOk="0">
                        <a:moveTo>
                          <a:pt x="0" y="455023"/>
                        </a:moveTo>
                        <a:cubicBezTo>
                          <a:pt x="0" y="455023"/>
                          <a:pt x="491014" y="206801"/>
                          <a:pt x="348044" y="32018"/>
                        </a:cubicBezTo>
                        <a:cubicBezTo>
                          <a:pt x="205073" y="-142766"/>
                          <a:pt x="0" y="455023"/>
                          <a:pt x="0" y="455023"/>
                        </a:cubicBezTo>
                        <a:close/>
                      </a:path>
                    </a:pathLst>
                  </a:custGeom>
                  <a:solidFill>
                    <a:srgbClr val="FFC266"/>
                  </a:solidFill>
                  <a:ln>
                    <a:noFill/>
                  </a:ln>
                </p:spPr>
                <p:txBody>
                  <a:bodyPr spcFirstLastPara="1" wrap="square" lIns="121900" tIns="60933" rIns="121900" bIns="60933"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400" b="0" i="0" u="none" strike="noStrike" kern="0" cap="none" spc="0" normalizeH="0" baseline="0" noProof="0">
                      <a:ln>
                        <a:noFill/>
                      </a:ln>
                      <a:solidFill>
                        <a:srgbClr val="000000"/>
                      </a:solidFill>
                      <a:effectLst/>
                      <a:uLnTx/>
                      <a:uFillTx/>
                      <a:ea typeface="Calibri"/>
                      <a:cs typeface="Calibri"/>
                      <a:sym typeface="Calibri"/>
                    </a:endParaRPr>
                  </a:p>
                </p:txBody>
              </p:sp>
            </p:grpSp>
            <p:grpSp>
              <p:nvGrpSpPr>
                <p:cNvPr id="49" name="Google Shape;693;p42">
                  <a:extLst>
                    <a:ext uri="{FF2B5EF4-FFF2-40B4-BE49-F238E27FC236}">
                      <a16:creationId xmlns:a16="http://schemas.microsoft.com/office/drawing/2014/main" id="{8CFFB6CB-AAFA-6DEE-3C46-AF9D377058AC}"/>
                    </a:ext>
                  </a:extLst>
                </p:cNvPr>
                <p:cNvGrpSpPr/>
                <p:nvPr/>
              </p:nvGrpSpPr>
              <p:grpSpPr>
                <a:xfrm>
                  <a:off x="10679819" y="-1771755"/>
                  <a:ext cx="726567" cy="1286447"/>
                  <a:chOff x="10679819" y="-1771755"/>
                  <a:chExt cx="726567" cy="1286447"/>
                </a:xfrm>
              </p:grpSpPr>
              <p:sp>
                <p:nvSpPr>
                  <p:cNvPr id="53" name="Google Shape;694;p42">
                    <a:extLst>
                      <a:ext uri="{FF2B5EF4-FFF2-40B4-BE49-F238E27FC236}">
                        <a16:creationId xmlns:a16="http://schemas.microsoft.com/office/drawing/2014/main" id="{D8B1A7CE-B3BF-E2AC-3EEE-8E851DF7D34C}"/>
                      </a:ext>
                    </a:extLst>
                  </p:cNvPr>
                  <p:cNvSpPr/>
                  <p:nvPr/>
                </p:nvSpPr>
                <p:spPr>
                  <a:xfrm>
                    <a:off x="10913848" y="-1771755"/>
                    <a:ext cx="238125" cy="466725"/>
                  </a:xfrm>
                  <a:custGeom>
                    <a:avLst/>
                    <a:gdLst/>
                    <a:ahLst/>
                    <a:cxnLst/>
                    <a:rect l="l" t="t" r="r" b="b"/>
                    <a:pathLst>
                      <a:path w="238125" h="466725" extrusionOk="0">
                        <a:moveTo>
                          <a:pt x="7144" y="7144"/>
                        </a:moveTo>
                        <a:cubicBezTo>
                          <a:pt x="53150" y="173736"/>
                          <a:pt x="129921" y="459391"/>
                          <a:pt x="130302" y="463772"/>
                        </a:cubicBezTo>
                        <a:cubicBezTo>
                          <a:pt x="180213" y="300419"/>
                          <a:pt x="206216" y="178880"/>
                          <a:pt x="236696" y="10382"/>
                        </a:cubicBezTo>
                      </a:path>
                    </a:pathLst>
                  </a:custGeom>
                  <a:noFill/>
                  <a:ln w="19050" cap="rnd" cmpd="sng">
                    <a:solidFill>
                      <a:srgbClr val="300722"/>
                    </a:solidFill>
                    <a:prstDash val="solid"/>
                    <a:round/>
                    <a:headEnd type="none" w="sm" len="sm"/>
                    <a:tailEnd type="none" w="sm" len="sm"/>
                  </a:ln>
                </p:spPr>
                <p:txBody>
                  <a:bodyPr spcFirstLastPara="1" wrap="square" lIns="121900" tIns="60933" rIns="121900" bIns="60933"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400" b="0" i="0" u="none" strike="noStrike" kern="0" cap="none" spc="0" normalizeH="0" baseline="0" noProof="0">
                      <a:ln>
                        <a:noFill/>
                      </a:ln>
                      <a:solidFill>
                        <a:srgbClr val="000000"/>
                      </a:solidFill>
                      <a:effectLst/>
                      <a:uLnTx/>
                      <a:uFillTx/>
                      <a:ea typeface="Calibri"/>
                      <a:cs typeface="Calibri"/>
                      <a:sym typeface="Calibri"/>
                    </a:endParaRPr>
                  </a:p>
                </p:txBody>
              </p:sp>
              <p:sp>
                <p:nvSpPr>
                  <p:cNvPr id="54" name="Google Shape;695;p42">
                    <a:extLst>
                      <a:ext uri="{FF2B5EF4-FFF2-40B4-BE49-F238E27FC236}">
                        <a16:creationId xmlns:a16="http://schemas.microsoft.com/office/drawing/2014/main" id="{A4865F11-0CE6-C4D3-8B2F-1464950B878C}"/>
                      </a:ext>
                    </a:extLst>
                  </p:cNvPr>
                  <p:cNvSpPr/>
                  <p:nvPr/>
                </p:nvSpPr>
                <p:spPr>
                  <a:xfrm>
                    <a:off x="11037006" y="-1629261"/>
                    <a:ext cx="314325" cy="323850"/>
                  </a:xfrm>
                  <a:custGeom>
                    <a:avLst/>
                    <a:gdLst/>
                    <a:ahLst/>
                    <a:cxnLst/>
                    <a:rect l="l" t="t" r="r" b="b"/>
                    <a:pathLst>
                      <a:path w="314325" h="323850" extrusionOk="0">
                        <a:moveTo>
                          <a:pt x="7144" y="321278"/>
                        </a:moveTo>
                        <a:cubicBezTo>
                          <a:pt x="121920" y="214217"/>
                          <a:pt x="212408" y="137541"/>
                          <a:pt x="309848" y="7144"/>
                        </a:cubicBezTo>
                      </a:path>
                    </a:pathLst>
                  </a:custGeom>
                  <a:noFill/>
                  <a:ln w="19050" cap="rnd" cmpd="sng">
                    <a:solidFill>
                      <a:srgbClr val="300722"/>
                    </a:solidFill>
                    <a:prstDash val="solid"/>
                    <a:round/>
                    <a:headEnd type="none" w="sm" len="sm"/>
                    <a:tailEnd type="none" w="sm" len="sm"/>
                  </a:ln>
                </p:spPr>
                <p:txBody>
                  <a:bodyPr spcFirstLastPara="1" wrap="square" lIns="121900" tIns="60933" rIns="121900" bIns="60933"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400" b="0" i="0" u="none" strike="noStrike" kern="0" cap="none" spc="0" normalizeH="0" baseline="0" noProof="0">
                      <a:ln>
                        <a:noFill/>
                      </a:ln>
                      <a:solidFill>
                        <a:srgbClr val="000000"/>
                      </a:solidFill>
                      <a:effectLst/>
                      <a:uLnTx/>
                      <a:uFillTx/>
                      <a:ea typeface="Calibri"/>
                      <a:cs typeface="Calibri"/>
                      <a:sym typeface="Calibri"/>
                    </a:endParaRPr>
                  </a:p>
                </p:txBody>
              </p:sp>
              <p:sp>
                <p:nvSpPr>
                  <p:cNvPr id="55" name="Google Shape;696;p42">
                    <a:extLst>
                      <a:ext uri="{FF2B5EF4-FFF2-40B4-BE49-F238E27FC236}">
                        <a16:creationId xmlns:a16="http://schemas.microsoft.com/office/drawing/2014/main" id="{8C589117-143C-C99C-D7C9-53ED0E24E610}"/>
                      </a:ext>
                    </a:extLst>
                  </p:cNvPr>
                  <p:cNvSpPr/>
                  <p:nvPr/>
                </p:nvSpPr>
                <p:spPr>
                  <a:xfrm>
                    <a:off x="10786975" y="-1275883"/>
                    <a:ext cx="247650" cy="790575"/>
                  </a:xfrm>
                  <a:custGeom>
                    <a:avLst/>
                    <a:gdLst/>
                    <a:ahLst/>
                    <a:cxnLst/>
                    <a:rect l="l" t="t" r="r" b="b"/>
                    <a:pathLst>
                      <a:path w="247650" h="790575" extrusionOk="0">
                        <a:moveTo>
                          <a:pt x="248984" y="7144"/>
                        </a:moveTo>
                        <a:cubicBezTo>
                          <a:pt x="178213" y="282988"/>
                          <a:pt x="99917" y="536829"/>
                          <a:pt x="7144" y="790766"/>
                        </a:cubicBezTo>
                      </a:path>
                    </a:pathLst>
                  </a:custGeom>
                  <a:noFill/>
                  <a:ln w="19050" cap="rnd" cmpd="sng">
                    <a:solidFill>
                      <a:srgbClr val="300722"/>
                    </a:solidFill>
                    <a:prstDash val="solid"/>
                    <a:round/>
                    <a:headEnd type="none" w="sm" len="sm"/>
                    <a:tailEnd type="none" w="sm" len="sm"/>
                  </a:ln>
                </p:spPr>
                <p:txBody>
                  <a:bodyPr spcFirstLastPara="1" wrap="square" lIns="121900" tIns="60933" rIns="121900" bIns="60933"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400" b="0" i="0" u="none" strike="noStrike" kern="0" cap="none" spc="0" normalizeH="0" baseline="0" noProof="0">
                      <a:ln>
                        <a:noFill/>
                      </a:ln>
                      <a:solidFill>
                        <a:srgbClr val="000000"/>
                      </a:solidFill>
                      <a:effectLst/>
                      <a:uLnTx/>
                      <a:uFillTx/>
                      <a:ea typeface="Calibri"/>
                      <a:cs typeface="Calibri"/>
                      <a:sym typeface="Calibri"/>
                    </a:endParaRPr>
                  </a:p>
                </p:txBody>
              </p:sp>
              <p:sp>
                <p:nvSpPr>
                  <p:cNvPr id="56" name="Google Shape;697;p42">
                    <a:extLst>
                      <a:ext uri="{FF2B5EF4-FFF2-40B4-BE49-F238E27FC236}">
                        <a16:creationId xmlns:a16="http://schemas.microsoft.com/office/drawing/2014/main" id="{9AC80462-9534-83F8-E672-9DDA78C18504}"/>
                      </a:ext>
                    </a:extLst>
                  </p:cNvPr>
                  <p:cNvSpPr/>
                  <p:nvPr/>
                </p:nvSpPr>
                <p:spPr>
                  <a:xfrm>
                    <a:off x="10679819" y="-1620403"/>
                    <a:ext cx="276225" cy="657225"/>
                  </a:xfrm>
                  <a:custGeom>
                    <a:avLst/>
                    <a:gdLst/>
                    <a:ahLst/>
                    <a:cxnLst/>
                    <a:rect l="l" t="t" r="r" b="b"/>
                    <a:pathLst>
                      <a:path w="276225" h="657225" extrusionOk="0">
                        <a:moveTo>
                          <a:pt x="7144" y="7144"/>
                        </a:moveTo>
                        <a:cubicBezTo>
                          <a:pt x="122396" y="197167"/>
                          <a:pt x="208026" y="427101"/>
                          <a:pt x="271939" y="657320"/>
                        </a:cubicBezTo>
                      </a:path>
                    </a:pathLst>
                  </a:custGeom>
                  <a:noFill/>
                  <a:ln w="19050" cap="rnd" cmpd="sng">
                    <a:solidFill>
                      <a:srgbClr val="300722"/>
                    </a:solidFill>
                    <a:prstDash val="solid"/>
                    <a:round/>
                    <a:headEnd type="none" w="sm" len="sm"/>
                    <a:tailEnd type="none" w="sm" len="sm"/>
                  </a:ln>
                </p:spPr>
                <p:txBody>
                  <a:bodyPr spcFirstLastPara="1" wrap="square" lIns="121900" tIns="60933" rIns="121900" bIns="60933"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400" b="0" i="0" u="none" strike="noStrike" kern="0" cap="none" spc="0" normalizeH="0" baseline="0" noProof="0">
                      <a:ln>
                        <a:noFill/>
                      </a:ln>
                      <a:solidFill>
                        <a:srgbClr val="000000"/>
                      </a:solidFill>
                      <a:effectLst/>
                      <a:uLnTx/>
                      <a:uFillTx/>
                      <a:ea typeface="Calibri"/>
                      <a:cs typeface="Calibri"/>
                      <a:sym typeface="Calibri"/>
                    </a:endParaRPr>
                  </a:p>
                </p:txBody>
              </p:sp>
              <p:sp>
                <p:nvSpPr>
                  <p:cNvPr id="57" name="Google Shape;698;p42">
                    <a:extLst>
                      <a:ext uri="{FF2B5EF4-FFF2-40B4-BE49-F238E27FC236}">
                        <a16:creationId xmlns:a16="http://schemas.microsoft.com/office/drawing/2014/main" id="{CD03862F-84E8-E34A-2E6F-B68C976C3676}"/>
                      </a:ext>
                    </a:extLst>
                  </p:cNvPr>
                  <p:cNvSpPr/>
                  <p:nvPr/>
                </p:nvSpPr>
                <p:spPr>
                  <a:xfrm>
                    <a:off x="10911086" y="-1360656"/>
                    <a:ext cx="495300" cy="514350"/>
                  </a:xfrm>
                  <a:custGeom>
                    <a:avLst/>
                    <a:gdLst/>
                    <a:ahLst/>
                    <a:cxnLst/>
                    <a:rect l="l" t="t" r="r" b="b"/>
                    <a:pathLst>
                      <a:path w="495300" h="514350" extrusionOk="0">
                        <a:moveTo>
                          <a:pt x="491395" y="7144"/>
                        </a:moveTo>
                        <a:cubicBezTo>
                          <a:pt x="314897" y="139922"/>
                          <a:pt x="151066" y="320516"/>
                          <a:pt x="7144" y="509302"/>
                        </a:cubicBezTo>
                      </a:path>
                    </a:pathLst>
                  </a:custGeom>
                  <a:noFill/>
                  <a:ln w="19050" cap="rnd" cmpd="sng">
                    <a:solidFill>
                      <a:srgbClr val="300722"/>
                    </a:solidFill>
                    <a:prstDash val="solid"/>
                    <a:round/>
                    <a:headEnd type="none" w="sm" len="sm"/>
                    <a:tailEnd type="none" w="sm" len="sm"/>
                  </a:ln>
                </p:spPr>
                <p:txBody>
                  <a:bodyPr spcFirstLastPara="1" wrap="square" lIns="121900" tIns="60933" rIns="121900" bIns="60933"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400" b="0" i="0" u="none" strike="noStrike" kern="0" cap="none" spc="0" normalizeH="0" baseline="0" noProof="0">
                      <a:ln>
                        <a:noFill/>
                      </a:ln>
                      <a:solidFill>
                        <a:srgbClr val="000000"/>
                      </a:solidFill>
                      <a:effectLst/>
                      <a:uLnTx/>
                      <a:uFillTx/>
                      <a:ea typeface="Calibri"/>
                      <a:cs typeface="Calibri"/>
                      <a:sym typeface="Calibri"/>
                    </a:endParaRPr>
                  </a:p>
                </p:txBody>
              </p:sp>
            </p:grpSp>
            <p:sp>
              <p:nvSpPr>
                <p:cNvPr id="50" name="Google Shape;699;p42">
                  <a:extLst>
                    <a:ext uri="{FF2B5EF4-FFF2-40B4-BE49-F238E27FC236}">
                      <a16:creationId xmlns:a16="http://schemas.microsoft.com/office/drawing/2014/main" id="{9CCD914B-5272-B8B1-9C62-48E0100B8B71}"/>
                    </a:ext>
                  </a:extLst>
                </p:cNvPr>
                <p:cNvSpPr/>
                <p:nvPr/>
              </p:nvSpPr>
              <p:spPr>
                <a:xfrm>
                  <a:off x="10958841" y="-1442628"/>
                  <a:ext cx="76200" cy="171450"/>
                </a:xfrm>
                <a:custGeom>
                  <a:avLst/>
                  <a:gdLst/>
                  <a:ahLst/>
                  <a:cxnLst/>
                  <a:rect l="l" t="t" r="r" b="b"/>
                  <a:pathLst>
                    <a:path w="76200" h="171450" extrusionOk="0">
                      <a:moveTo>
                        <a:pt x="75879" y="178937"/>
                      </a:moveTo>
                      <a:cubicBezTo>
                        <a:pt x="75879" y="178937"/>
                        <a:pt x="103025" y="-18993"/>
                        <a:pt x="32921" y="1486"/>
                      </a:cubicBezTo>
                      <a:cubicBezTo>
                        <a:pt x="-60995" y="28918"/>
                        <a:pt x="75879" y="178937"/>
                        <a:pt x="75879" y="178937"/>
                      </a:cubicBezTo>
                      <a:close/>
                    </a:path>
                  </a:pathLst>
                </a:custGeom>
                <a:solidFill>
                  <a:srgbClr val="6825BA"/>
                </a:solidFill>
                <a:ln>
                  <a:noFill/>
                </a:ln>
              </p:spPr>
              <p:txBody>
                <a:bodyPr spcFirstLastPara="1" wrap="square" lIns="121900" tIns="60933" rIns="121900" bIns="60933"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400" b="0" i="0" u="none" strike="noStrike" kern="0" cap="none" spc="0" normalizeH="0" baseline="0" noProof="0">
                    <a:ln>
                      <a:noFill/>
                    </a:ln>
                    <a:solidFill>
                      <a:srgbClr val="000000"/>
                    </a:solidFill>
                    <a:effectLst/>
                    <a:uLnTx/>
                    <a:uFillTx/>
                    <a:ea typeface="Calibri"/>
                    <a:cs typeface="Calibri"/>
                    <a:sym typeface="Calibri"/>
                  </a:endParaRPr>
                </a:p>
              </p:txBody>
            </p:sp>
            <p:sp>
              <p:nvSpPr>
                <p:cNvPr id="51" name="Google Shape;700;p42">
                  <a:extLst>
                    <a:ext uri="{FF2B5EF4-FFF2-40B4-BE49-F238E27FC236}">
                      <a16:creationId xmlns:a16="http://schemas.microsoft.com/office/drawing/2014/main" id="{66E44CB3-0EEF-54C1-3B1E-23013EA0AF9A}"/>
                    </a:ext>
                  </a:extLst>
                </p:cNvPr>
                <p:cNvSpPr/>
                <p:nvPr/>
              </p:nvSpPr>
              <p:spPr>
                <a:xfrm>
                  <a:off x="11030056" y="-1448594"/>
                  <a:ext cx="66675" cy="180975"/>
                </a:xfrm>
                <a:custGeom>
                  <a:avLst/>
                  <a:gdLst/>
                  <a:ahLst/>
                  <a:cxnLst/>
                  <a:rect l="l" t="t" r="r" b="b"/>
                  <a:pathLst>
                    <a:path w="66675" h="180975" extrusionOk="0">
                      <a:moveTo>
                        <a:pt x="4664" y="184903"/>
                      </a:moveTo>
                      <a:cubicBezTo>
                        <a:pt x="4664" y="184903"/>
                        <a:pt x="116773" y="18406"/>
                        <a:pt x="47907" y="1070"/>
                      </a:cubicBezTo>
                      <a:cubicBezTo>
                        <a:pt x="-20958" y="-16361"/>
                        <a:pt x="4664" y="184903"/>
                        <a:pt x="4664" y="184903"/>
                      </a:cubicBezTo>
                      <a:close/>
                    </a:path>
                  </a:pathLst>
                </a:custGeom>
                <a:solidFill>
                  <a:srgbClr val="6825BA"/>
                </a:solidFill>
                <a:ln>
                  <a:noFill/>
                </a:ln>
              </p:spPr>
              <p:txBody>
                <a:bodyPr spcFirstLastPara="1" wrap="square" lIns="121900" tIns="60933" rIns="121900" bIns="60933"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400" b="0" i="0" u="none" strike="noStrike" kern="0" cap="none" spc="0" normalizeH="0" baseline="0" noProof="0">
                    <a:ln>
                      <a:noFill/>
                    </a:ln>
                    <a:solidFill>
                      <a:srgbClr val="000000"/>
                    </a:solidFill>
                    <a:effectLst/>
                    <a:uLnTx/>
                    <a:uFillTx/>
                    <a:ea typeface="Calibri"/>
                    <a:cs typeface="Calibri"/>
                    <a:sym typeface="Calibri"/>
                  </a:endParaRPr>
                </a:p>
              </p:txBody>
            </p:sp>
            <p:sp>
              <p:nvSpPr>
                <p:cNvPr id="52" name="Google Shape;701;p42">
                  <a:extLst>
                    <a:ext uri="{FF2B5EF4-FFF2-40B4-BE49-F238E27FC236}">
                      <a16:creationId xmlns:a16="http://schemas.microsoft.com/office/drawing/2014/main" id="{ECA40274-B3D7-9C04-442D-B159753380BD}"/>
                    </a:ext>
                  </a:extLst>
                </p:cNvPr>
                <p:cNvSpPr/>
                <p:nvPr/>
              </p:nvSpPr>
              <p:spPr>
                <a:xfrm>
                  <a:off x="11034720" y="-1412526"/>
                  <a:ext cx="123825" cy="142875"/>
                </a:xfrm>
                <a:custGeom>
                  <a:avLst/>
                  <a:gdLst/>
                  <a:ahLst/>
                  <a:cxnLst/>
                  <a:rect l="l" t="t" r="r" b="b"/>
                  <a:pathLst>
                    <a:path w="123825" h="142875" extrusionOk="0">
                      <a:moveTo>
                        <a:pt x="0" y="148834"/>
                      </a:moveTo>
                      <a:cubicBezTo>
                        <a:pt x="0" y="148834"/>
                        <a:pt x="174498" y="89112"/>
                        <a:pt x="116872" y="11769"/>
                      </a:cubicBezTo>
                      <a:cubicBezTo>
                        <a:pt x="71247" y="-49572"/>
                        <a:pt x="0" y="148834"/>
                        <a:pt x="0" y="148834"/>
                      </a:cubicBezTo>
                      <a:close/>
                    </a:path>
                  </a:pathLst>
                </a:custGeom>
                <a:solidFill>
                  <a:srgbClr val="6825BA"/>
                </a:solidFill>
                <a:ln>
                  <a:noFill/>
                </a:ln>
              </p:spPr>
              <p:txBody>
                <a:bodyPr spcFirstLastPara="1" wrap="square" lIns="121900" tIns="60933" rIns="121900" bIns="60933"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400" b="0" i="0" u="none" strike="noStrike" kern="0" cap="none" spc="0" normalizeH="0" baseline="0" noProof="0">
                    <a:ln>
                      <a:noFill/>
                    </a:ln>
                    <a:solidFill>
                      <a:srgbClr val="000000"/>
                    </a:solidFill>
                    <a:effectLst/>
                    <a:uLnTx/>
                    <a:uFillTx/>
                    <a:ea typeface="Calibri"/>
                    <a:cs typeface="Calibri"/>
                    <a:sym typeface="Calibri"/>
                  </a:endParaRPr>
                </a:p>
              </p:txBody>
            </p:sp>
          </p:grpSp>
          <p:grpSp>
            <p:nvGrpSpPr>
              <p:cNvPr id="7" name="Google Shape;702;p42">
                <a:extLst>
                  <a:ext uri="{FF2B5EF4-FFF2-40B4-BE49-F238E27FC236}">
                    <a16:creationId xmlns:a16="http://schemas.microsoft.com/office/drawing/2014/main" id="{B6DAB273-77A4-54CB-D9B9-77F74338C23B}"/>
                  </a:ext>
                </a:extLst>
              </p:cNvPr>
              <p:cNvGrpSpPr/>
              <p:nvPr/>
            </p:nvGrpSpPr>
            <p:grpSpPr>
              <a:xfrm>
                <a:off x="4768260" y="1204640"/>
                <a:ext cx="3370933" cy="4343007"/>
                <a:chOff x="4915647" y="1204640"/>
                <a:chExt cx="3370933" cy="4343007"/>
              </a:xfrm>
            </p:grpSpPr>
            <p:sp>
              <p:nvSpPr>
                <p:cNvPr id="8" name="Google Shape;703;p42">
                  <a:extLst>
                    <a:ext uri="{FF2B5EF4-FFF2-40B4-BE49-F238E27FC236}">
                      <a16:creationId xmlns:a16="http://schemas.microsoft.com/office/drawing/2014/main" id="{D5D5B227-6DEA-9601-2ACA-DD60F932D880}"/>
                    </a:ext>
                  </a:extLst>
                </p:cNvPr>
                <p:cNvSpPr/>
                <p:nvPr/>
              </p:nvSpPr>
              <p:spPr>
                <a:xfrm>
                  <a:off x="5758133" y="3299849"/>
                  <a:ext cx="242030" cy="429054"/>
                </a:xfrm>
                <a:custGeom>
                  <a:avLst/>
                  <a:gdLst/>
                  <a:ahLst/>
                  <a:cxnLst/>
                  <a:rect l="l" t="t" r="r" b="b"/>
                  <a:pathLst>
                    <a:path w="209550" h="371475" extrusionOk="0">
                      <a:moveTo>
                        <a:pt x="146389" y="155"/>
                      </a:moveTo>
                      <a:cubicBezTo>
                        <a:pt x="106670" y="16538"/>
                        <a:pt x="66855" y="32922"/>
                        <a:pt x="27136" y="49305"/>
                      </a:cubicBezTo>
                      <a:cubicBezTo>
                        <a:pt x="15515" y="54067"/>
                        <a:pt x="2371" y="60734"/>
                        <a:pt x="276" y="73117"/>
                      </a:cubicBezTo>
                      <a:cubicBezTo>
                        <a:pt x="-1344" y="82642"/>
                        <a:pt x="4467" y="91691"/>
                        <a:pt x="9991" y="99597"/>
                      </a:cubicBezTo>
                      <a:cubicBezTo>
                        <a:pt x="45329" y="150174"/>
                        <a:pt x="80667" y="200657"/>
                        <a:pt x="116005" y="251234"/>
                      </a:cubicBezTo>
                      <a:cubicBezTo>
                        <a:pt x="135149" y="278666"/>
                        <a:pt x="183060" y="377155"/>
                        <a:pt x="216207" y="380394"/>
                      </a:cubicBezTo>
                      <a:cubicBezTo>
                        <a:pt x="226114" y="345056"/>
                        <a:pt x="162581" y="-5274"/>
                        <a:pt x="146389" y="60"/>
                      </a:cubicBezTo>
                      <a:close/>
                    </a:path>
                  </a:pathLst>
                </a:custGeom>
                <a:solidFill>
                  <a:srgbClr val="D46746"/>
                </a:solidFill>
                <a:ln>
                  <a:noFill/>
                </a:ln>
              </p:spPr>
              <p:txBody>
                <a:bodyPr spcFirstLastPara="1" wrap="square" lIns="121900" tIns="60933" rIns="121900" bIns="60933"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400" b="0" i="0" u="none" strike="noStrike" kern="0" cap="none" spc="0" normalizeH="0" baseline="0" noProof="0">
                    <a:ln>
                      <a:noFill/>
                    </a:ln>
                    <a:solidFill>
                      <a:srgbClr val="000000"/>
                    </a:solidFill>
                    <a:effectLst/>
                    <a:uLnTx/>
                    <a:uFillTx/>
                    <a:ea typeface="Calibri"/>
                    <a:cs typeface="Calibri"/>
                    <a:sym typeface="Calibri"/>
                  </a:endParaRPr>
                </a:p>
              </p:txBody>
            </p:sp>
            <p:sp>
              <p:nvSpPr>
                <p:cNvPr id="9" name="Google Shape;704;p42">
                  <a:extLst>
                    <a:ext uri="{FF2B5EF4-FFF2-40B4-BE49-F238E27FC236}">
                      <a16:creationId xmlns:a16="http://schemas.microsoft.com/office/drawing/2014/main" id="{CECC5FDB-9C3F-5527-C6C4-8F862CA3F00A}"/>
                    </a:ext>
                  </a:extLst>
                </p:cNvPr>
                <p:cNvSpPr/>
                <p:nvPr/>
              </p:nvSpPr>
              <p:spPr>
                <a:xfrm>
                  <a:off x="5758133" y="3299849"/>
                  <a:ext cx="242030" cy="429054"/>
                </a:xfrm>
                <a:custGeom>
                  <a:avLst/>
                  <a:gdLst/>
                  <a:ahLst/>
                  <a:cxnLst/>
                  <a:rect l="l" t="t" r="r" b="b"/>
                  <a:pathLst>
                    <a:path w="209550" h="371475" extrusionOk="0">
                      <a:moveTo>
                        <a:pt x="146389" y="155"/>
                      </a:moveTo>
                      <a:cubicBezTo>
                        <a:pt x="106670" y="16538"/>
                        <a:pt x="66855" y="32922"/>
                        <a:pt x="27136" y="49305"/>
                      </a:cubicBezTo>
                      <a:cubicBezTo>
                        <a:pt x="15515" y="54067"/>
                        <a:pt x="2371" y="60734"/>
                        <a:pt x="276" y="73117"/>
                      </a:cubicBezTo>
                      <a:cubicBezTo>
                        <a:pt x="-1344" y="82642"/>
                        <a:pt x="4467" y="91691"/>
                        <a:pt x="9991" y="99597"/>
                      </a:cubicBezTo>
                      <a:cubicBezTo>
                        <a:pt x="45329" y="150174"/>
                        <a:pt x="80667" y="200657"/>
                        <a:pt x="116005" y="251234"/>
                      </a:cubicBezTo>
                      <a:cubicBezTo>
                        <a:pt x="135149" y="278666"/>
                        <a:pt x="183060" y="377155"/>
                        <a:pt x="216207" y="380394"/>
                      </a:cubicBezTo>
                      <a:cubicBezTo>
                        <a:pt x="226114" y="345056"/>
                        <a:pt x="162581" y="-5274"/>
                        <a:pt x="146389" y="60"/>
                      </a:cubicBezTo>
                      <a:close/>
                    </a:path>
                  </a:pathLst>
                </a:custGeom>
                <a:solidFill>
                  <a:srgbClr val="000000">
                    <a:alpha val="30000"/>
                  </a:srgbClr>
                </a:solidFill>
                <a:ln>
                  <a:noFill/>
                </a:ln>
              </p:spPr>
              <p:txBody>
                <a:bodyPr spcFirstLastPara="1" wrap="square" lIns="121900" tIns="60933" rIns="121900" bIns="60933"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400" b="0" i="0" u="none" strike="noStrike" kern="0" cap="none" spc="0" normalizeH="0" baseline="0" noProof="0">
                    <a:ln>
                      <a:noFill/>
                    </a:ln>
                    <a:solidFill>
                      <a:srgbClr val="000000"/>
                    </a:solidFill>
                    <a:effectLst/>
                    <a:uLnTx/>
                    <a:uFillTx/>
                    <a:ea typeface="Calibri"/>
                    <a:cs typeface="Calibri"/>
                    <a:sym typeface="Calibri"/>
                  </a:endParaRPr>
                </a:p>
              </p:txBody>
            </p:sp>
            <p:sp>
              <p:nvSpPr>
                <p:cNvPr id="10" name="Google Shape;705;p42">
                  <a:extLst>
                    <a:ext uri="{FF2B5EF4-FFF2-40B4-BE49-F238E27FC236}">
                      <a16:creationId xmlns:a16="http://schemas.microsoft.com/office/drawing/2014/main" id="{7316D2E2-426B-05C8-7966-767F435B2184}"/>
                    </a:ext>
                  </a:extLst>
                </p:cNvPr>
                <p:cNvSpPr/>
                <p:nvPr/>
              </p:nvSpPr>
              <p:spPr>
                <a:xfrm>
                  <a:off x="7187778" y="3299849"/>
                  <a:ext cx="242030" cy="429054"/>
                </a:xfrm>
                <a:custGeom>
                  <a:avLst/>
                  <a:gdLst/>
                  <a:ahLst/>
                  <a:cxnLst/>
                  <a:rect l="l" t="t" r="r" b="b"/>
                  <a:pathLst>
                    <a:path w="209550" h="371475" extrusionOk="0">
                      <a:moveTo>
                        <a:pt x="70861" y="155"/>
                      </a:moveTo>
                      <a:cubicBezTo>
                        <a:pt x="110580" y="16538"/>
                        <a:pt x="150394" y="32922"/>
                        <a:pt x="190114" y="49305"/>
                      </a:cubicBezTo>
                      <a:cubicBezTo>
                        <a:pt x="201734" y="54067"/>
                        <a:pt x="214879" y="60734"/>
                        <a:pt x="216975" y="73117"/>
                      </a:cubicBezTo>
                      <a:cubicBezTo>
                        <a:pt x="218593" y="82642"/>
                        <a:pt x="212783" y="91691"/>
                        <a:pt x="207259" y="99597"/>
                      </a:cubicBezTo>
                      <a:cubicBezTo>
                        <a:pt x="171921" y="150174"/>
                        <a:pt x="136583" y="200657"/>
                        <a:pt x="101246" y="251234"/>
                      </a:cubicBezTo>
                      <a:cubicBezTo>
                        <a:pt x="82101" y="278666"/>
                        <a:pt x="34190" y="377155"/>
                        <a:pt x="1043" y="380394"/>
                      </a:cubicBezTo>
                      <a:cubicBezTo>
                        <a:pt x="-8864" y="345056"/>
                        <a:pt x="54669" y="-5274"/>
                        <a:pt x="70861" y="60"/>
                      </a:cubicBezTo>
                      <a:close/>
                    </a:path>
                  </a:pathLst>
                </a:custGeom>
                <a:solidFill>
                  <a:srgbClr val="D46746"/>
                </a:solidFill>
                <a:ln>
                  <a:noFill/>
                </a:ln>
              </p:spPr>
              <p:txBody>
                <a:bodyPr spcFirstLastPara="1" wrap="square" lIns="121900" tIns="60933" rIns="121900" bIns="60933"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400" b="0" i="0" u="none" strike="noStrike" kern="0" cap="none" spc="0" normalizeH="0" baseline="0" noProof="0">
                    <a:ln>
                      <a:noFill/>
                    </a:ln>
                    <a:solidFill>
                      <a:srgbClr val="000000"/>
                    </a:solidFill>
                    <a:effectLst/>
                    <a:uLnTx/>
                    <a:uFillTx/>
                    <a:ea typeface="Calibri"/>
                    <a:cs typeface="Calibri"/>
                    <a:sym typeface="Calibri"/>
                  </a:endParaRPr>
                </a:p>
              </p:txBody>
            </p:sp>
            <p:sp>
              <p:nvSpPr>
                <p:cNvPr id="11" name="Google Shape;706;p42">
                  <a:extLst>
                    <a:ext uri="{FF2B5EF4-FFF2-40B4-BE49-F238E27FC236}">
                      <a16:creationId xmlns:a16="http://schemas.microsoft.com/office/drawing/2014/main" id="{F52F529E-3972-2E43-8BAA-3DFB224BE67C}"/>
                    </a:ext>
                  </a:extLst>
                </p:cNvPr>
                <p:cNvSpPr/>
                <p:nvPr/>
              </p:nvSpPr>
              <p:spPr>
                <a:xfrm>
                  <a:off x="7187778" y="3299849"/>
                  <a:ext cx="242030" cy="429054"/>
                </a:xfrm>
                <a:custGeom>
                  <a:avLst/>
                  <a:gdLst/>
                  <a:ahLst/>
                  <a:cxnLst/>
                  <a:rect l="l" t="t" r="r" b="b"/>
                  <a:pathLst>
                    <a:path w="209550" h="371475" extrusionOk="0">
                      <a:moveTo>
                        <a:pt x="70861" y="155"/>
                      </a:moveTo>
                      <a:cubicBezTo>
                        <a:pt x="110580" y="16538"/>
                        <a:pt x="150394" y="32922"/>
                        <a:pt x="190114" y="49305"/>
                      </a:cubicBezTo>
                      <a:cubicBezTo>
                        <a:pt x="201734" y="54067"/>
                        <a:pt x="214879" y="60734"/>
                        <a:pt x="216975" y="73117"/>
                      </a:cubicBezTo>
                      <a:cubicBezTo>
                        <a:pt x="218593" y="82642"/>
                        <a:pt x="212783" y="91691"/>
                        <a:pt x="207259" y="99597"/>
                      </a:cubicBezTo>
                      <a:cubicBezTo>
                        <a:pt x="171921" y="150174"/>
                        <a:pt x="136583" y="200657"/>
                        <a:pt x="101246" y="251234"/>
                      </a:cubicBezTo>
                      <a:cubicBezTo>
                        <a:pt x="82101" y="278666"/>
                        <a:pt x="34190" y="377155"/>
                        <a:pt x="1043" y="380394"/>
                      </a:cubicBezTo>
                      <a:cubicBezTo>
                        <a:pt x="-8864" y="345056"/>
                        <a:pt x="54669" y="-5274"/>
                        <a:pt x="70861" y="60"/>
                      </a:cubicBezTo>
                      <a:close/>
                    </a:path>
                  </a:pathLst>
                </a:custGeom>
                <a:solidFill>
                  <a:srgbClr val="000000">
                    <a:alpha val="30000"/>
                  </a:srgbClr>
                </a:solidFill>
                <a:ln>
                  <a:noFill/>
                </a:ln>
              </p:spPr>
              <p:txBody>
                <a:bodyPr spcFirstLastPara="1" wrap="square" lIns="121900" tIns="60933" rIns="121900" bIns="60933"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400" b="0" i="0" u="none" strike="noStrike" kern="0" cap="none" spc="0" normalizeH="0" baseline="0" noProof="0">
                    <a:ln>
                      <a:noFill/>
                    </a:ln>
                    <a:solidFill>
                      <a:srgbClr val="000000"/>
                    </a:solidFill>
                    <a:effectLst/>
                    <a:uLnTx/>
                    <a:uFillTx/>
                    <a:ea typeface="Calibri"/>
                    <a:cs typeface="Calibri"/>
                    <a:sym typeface="Calibri"/>
                  </a:endParaRPr>
                </a:p>
              </p:txBody>
            </p:sp>
            <p:sp>
              <p:nvSpPr>
                <p:cNvPr id="12" name="Google Shape;707;p42">
                  <a:extLst>
                    <a:ext uri="{FF2B5EF4-FFF2-40B4-BE49-F238E27FC236}">
                      <a16:creationId xmlns:a16="http://schemas.microsoft.com/office/drawing/2014/main" id="{6E843CCB-40DC-B8F8-29A0-64F23A75FCCD}"/>
                    </a:ext>
                  </a:extLst>
                </p:cNvPr>
                <p:cNvSpPr/>
                <p:nvPr/>
              </p:nvSpPr>
              <p:spPr>
                <a:xfrm>
                  <a:off x="5020342" y="1204640"/>
                  <a:ext cx="1584198" cy="902113"/>
                </a:xfrm>
                <a:custGeom>
                  <a:avLst/>
                  <a:gdLst/>
                  <a:ahLst/>
                  <a:cxnLst/>
                  <a:rect l="l" t="t" r="r" b="b"/>
                  <a:pathLst>
                    <a:path w="1371600" h="781050" extrusionOk="0">
                      <a:moveTo>
                        <a:pt x="0" y="85058"/>
                      </a:moveTo>
                      <a:lnTo>
                        <a:pt x="158782" y="0"/>
                      </a:lnTo>
                      <a:cubicBezTo>
                        <a:pt x="158782" y="0"/>
                        <a:pt x="1372172" y="5715"/>
                        <a:pt x="1372172" y="215455"/>
                      </a:cubicBezTo>
                      <a:cubicBezTo>
                        <a:pt x="1372172" y="425291"/>
                        <a:pt x="1372172" y="787051"/>
                        <a:pt x="1372172" y="787051"/>
                      </a:cubicBezTo>
                      <a:lnTo>
                        <a:pt x="0" y="84963"/>
                      </a:lnTo>
                      <a:close/>
                    </a:path>
                  </a:pathLst>
                </a:custGeom>
                <a:solidFill>
                  <a:srgbClr val="FFFFFF"/>
                </a:solidFill>
                <a:ln>
                  <a:noFill/>
                </a:ln>
              </p:spPr>
              <p:txBody>
                <a:bodyPr spcFirstLastPara="1" wrap="square" lIns="121900" tIns="60933" rIns="121900" bIns="60933"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400" b="0" i="0" u="none" strike="noStrike" kern="0" cap="none" spc="0" normalizeH="0" baseline="0" noProof="0">
                    <a:ln>
                      <a:noFill/>
                    </a:ln>
                    <a:solidFill>
                      <a:srgbClr val="000000"/>
                    </a:solidFill>
                    <a:effectLst/>
                    <a:uLnTx/>
                    <a:uFillTx/>
                    <a:ea typeface="Calibri"/>
                    <a:cs typeface="Calibri"/>
                    <a:sym typeface="Calibri"/>
                  </a:endParaRPr>
                </a:p>
              </p:txBody>
            </p:sp>
            <p:sp>
              <p:nvSpPr>
                <p:cNvPr id="13" name="Google Shape;708;p42">
                  <a:extLst>
                    <a:ext uri="{FF2B5EF4-FFF2-40B4-BE49-F238E27FC236}">
                      <a16:creationId xmlns:a16="http://schemas.microsoft.com/office/drawing/2014/main" id="{BA21CD9D-14A6-D1AB-9DA8-F13716F0A967}"/>
                    </a:ext>
                  </a:extLst>
                </p:cNvPr>
                <p:cNvSpPr/>
                <p:nvPr/>
              </p:nvSpPr>
              <p:spPr>
                <a:xfrm>
                  <a:off x="6598667" y="1204640"/>
                  <a:ext cx="1584198" cy="902113"/>
                </a:xfrm>
                <a:custGeom>
                  <a:avLst/>
                  <a:gdLst/>
                  <a:ahLst/>
                  <a:cxnLst/>
                  <a:rect l="l" t="t" r="r" b="b"/>
                  <a:pathLst>
                    <a:path w="1371600" h="781050" extrusionOk="0">
                      <a:moveTo>
                        <a:pt x="1372171" y="85058"/>
                      </a:moveTo>
                      <a:lnTo>
                        <a:pt x="1213390" y="0"/>
                      </a:lnTo>
                      <a:cubicBezTo>
                        <a:pt x="1213390" y="0"/>
                        <a:pt x="0" y="5620"/>
                        <a:pt x="0" y="215455"/>
                      </a:cubicBezTo>
                      <a:cubicBezTo>
                        <a:pt x="0" y="425291"/>
                        <a:pt x="0" y="787051"/>
                        <a:pt x="0" y="787051"/>
                      </a:cubicBezTo>
                      <a:lnTo>
                        <a:pt x="1372171" y="85058"/>
                      </a:lnTo>
                      <a:close/>
                    </a:path>
                  </a:pathLst>
                </a:custGeom>
                <a:solidFill>
                  <a:srgbClr val="FFFFFF"/>
                </a:solidFill>
                <a:ln>
                  <a:noFill/>
                </a:ln>
              </p:spPr>
              <p:txBody>
                <a:bodyPr spcFirstLastPara="1" wrap="square" lIns="121900" tIns="60933" rIns="121900" bIns="60933"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400" b="0" i="0" u="none" strike="noStrike" kern="0" cap="none" spc="0" normalizeH="0" baseline="0" noProof="0">
                    <a:ln>
                      <a:noFill/>
                    </a:ln>
                    <a:solidFill>
                      <a:srgbClr val="000000"/>
                    </a:solidFill>
                    <a:effectLst/>
                    <a:uLnTx/>
                    <a:uFillTx/>
                    <a:ea typeface="Calibri"/>
                    <a:cs typeface="Calibri"/>
                    <a:sym typeface="Calibri"/>
                  </a:endParaRPr>
                </a:p>
              </p:txBody>
            </p:sp>
            <p:grpSp>
              <p:nvGrpSpPr>
                <p:cNvPr id="14" name="Google Shape;709;p42">
                  <a:extLst>
                    <a:ext uri="{FF2B5EF4-FFF2-40B4-BE49-F238E27FC236}">
                      <a16:creationId xmlns:a16="http://schemas.microsoft.com/office/drawing/2014/main" id="{86A87786-FF0A-7398-6476-425ED586628D}"/>
                    </a:ext>
                  </a:extLst>
                </p:cNvPr>
                <p:cNvGrpSpPr/>
                <p:nvPr/>
              </p:nvGrpSpPr>
              <p:grpSpPr>
                <a:xfrm>
                  <a:off x="5205937" y="1230826"/>
                  <a:ext cx="2787050" cy="209693"/>
                  <a:chOff x="5205937" y="1230826"/>
                  <a:chExt cx="2787050" cy="209693"/>
                </a:xfrm>
              </p:grpSpPr>
              <p:sp>
                <p:nvSpPr>
                  <p:cNvPr id="40" name="Google Shape;710;p42">
                    <a:extLst>
                      <a:ext uri="{FF2B5EF4-FFF2-40B4-BE49-F238E27FC236}">
                        <a16:creationId xmlns:a16="http://schemas.microsoft.com/office/drawing/2014/main" id="{185D5BF0-35A2-4FFB-903E-4CAF7A687B59}"/>
                      </a:ext>
                    </a:extLst>
                  </p:cNvPr>
                  <p:cNvSpPr/>
                  <p:nvPr/>
                </p:nvSpPr>
                <p:spPr>
                  <a:xfrm>
                    <a:off x="6716828" y="1230935"/>
                    <a:ext cx="1276160" cy="209026"/>
                  </a:xfrm>
                  <a:custGeom>
                    <a:avLst/>
                    <a:gdLst/>
                    <a:ahLst/>
                    <a:cxnLst/>
                    <a:rect l="l" t="t" r="r" b="b"/>
                    <a:pathLst>
                      <a:path w="1104900" h="180975" extrusionOk="0">
                        <a:moveTo>
                          <a:pt x="7191" y="181928"/>
                        </a:moveTo>
                        <a:cubicBezTo>
                          <a:pt x="523" y="66866"/>
                          <a:pt x="703944" y="9525"/>
                          <a:pt x="1101042" y="7144"/>
                        </a:cubicBezTo>
                      </a:path>
                    </a:pathLst>
                  </a:custGeom>
                  <a:noFill/>
                  <a:ln w="19050" cap="rnd" cmpd="sng">
                    <a:solidFill>
                      <a:srgbClr val="300722"/>
                    </a:solidFill>
                    <a:prstDash val="solid"/>
                    <a:round/>
                    <a:headEnd type="none" w="sm" len="sm"/>
                    <a:tailEnd type="none" w="sm" len="sm"/>
                  </a:ln>
                </p:spPr>
                <p:txBody>
                  <a:bodyPr spcFirstLastPara="1" wrap="square" lIns="121900" tIns="60933" rIns="121900" bIns="60933"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400" b="0" i="0" u="none" strike="noStrike" kern="0" cap="none" spc="0" normalizeH="0" baseline="0" noProof="0">
                      <a:ln>
                        <a:noFill/>
                      </a:ln>
                      <a:solidFill>
                        <a:srgbClr val="000000"/>
                      </a:solidFill>
                      <a:effectLst/>
                      <a:uLnTx/>
                      <a:uFillTx/>
                      <a:ea typeface="Calibri"/>
                      <a:cs typeface="Calibri"/>
                      <a:sym typeface="Calibri"/>
                    </a:endParaRPr>
                  </a:p>
                </p:txBody>
              </p:sp>
              <p:sp>
                <p:nvSpPr>
                  <p:cNvPr id="41" name="Google Shape;711;p42">
                    <a:extLst>
                      <a:ext uri="{FF2B5EF4-FFF2-40B4-BE49-F238E27FC236}">
                        <a16:creationId xmlns:a16="http://schemas.microsoft.com/office/drawing/2014/main" id="{6B107769-CC35-B5E0-6392-152F808B824E}"/>
                      </a:ext>
                    </a:extLst>
                  </p:cNvPr>
                  <p:cNvSpPr/>
                  <p:nvPr/>
                </p:nvSpPr>
                <p:spPr>
                  <a:xfrm>
                    <a:off x="6789740" y="1297486"/>
                    <a:ext cx="1056132" cy="132017"/>
                  </a:xfrm>
                  <a:custGeom>
                    <a:avLst/>
                    <a:gdLst/>
                    <a:ahLst/>
                    <a:cxnLst/>
                    <a:rect l="l" t="t" r="r" b="b"/>
                    <a:pathLst>
                      <a:path w="914400" h="114300" extrusionOk="0">
                        <a:moveTo>
                          <a:pt x="7144" y="116355"/>
                        </a:moveTo>
                        <a:cubicBezTo>
                          <a:pt x="114776" y="55681"/>
                          <a:pt x="633222" y="-9756"/>
                          <a:pt x="915258" y="11104"/>
                        </a:cubicBezTo>
                      </a:path>
                    </a:pathLst>
                  </a:custGeom>
                  <a:noFill/>
                  <a:ln w="19050" cap="rnd" cmpd="sng">
                    <a:solidFill>
                      <a:srgbClr val="300722"/>
                    </a:solidFill>
                    <a:prstDash val="solid"/>
                    <a:round/>
                    <a:headEnd type="none" w="sm" len="sm"/>
                    <a:tailEnd type="none" w="sm" len="sm"/>
                  </a:ln>
                </p:spPr>
                <p:txBody>
                  <a:bodyPr spcFirstLastPara="1" wrap="square" lIns="121900" tIns="60933" rIns="121900" bIns="60933"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400" b="0" i="0" u="none" strike="noStrike" kern="0" cap="none" spc="0" normalizeH="0" baseline="0" noProof="0">
                      <a:ln>
                        <a:noFill/>
                      </a:ln>
                      <a:solidFill>
                        <a:srgbClr val="000000"/>
                      </a:solidFill>
                      <a:effectLst/>
                      <a:uLnTx/>
                      <a:uFillTx/>
                      <a:ea typeface="Calibri"/>
                      <a:cs typeface="Calibri"/>
                      <a:sym typeface="Calibri"/>
                    </a:endParaRPr>
                  </a:p>
                </p:txBody>
              </p:sp>
              <p:sp>
                <p:nvSpPr>
                  <p:cNvPr id="42" name="Google Shape;712;p42">
                    <a:extLst>
                      <a:ext uri="{FF2B5EF4-FFF2-40B4-BE49-F238E27FC236}">
                        <a16:creationId xmlns:a16="http://schemas.microsoft.com/office/drawing/2014/main" id="{A1F900F0-3EC4-1D20-9DB7-8DF1E095D926}"/>
                      </a:ext>
                    </a:extLst>
                  </p:cNvPr>
                  <p:cNvSpPr/>
                  <p:nvPr/>
                </p:nvSpPr>
                <p:spPr>
                  <a:xfrm>
                    <a:off x="5205937" y="1230826"/>
                    <a:ext cx="1276160" cy="209026"/>
                  </a:xfrm>
                  <a:custGeom>
                    <a:avLst/>
                    <a:gdLst/>
                    <a:ahLst/>
                    <a:cxnLst/>
                    <a:rect l="l" t="t" r="r" b="b"/>
                    <a:pathLst>
                      <a:path w="1104900" h="180975" extrusionOk="0">
                        <a:moveTo>
                          <a:pt x="1100994" y="182023"/>
                        </a:moveTo>
                        <a:cubicBezTo>
                          <a:pt x="1107662" y="66961"/>
                          <a:pt x="404336" y="9525"/>
                          <a:pt x="7144" y="7144"/>
                        </a:cubicBezTo>
                      </a:path>
                    </a:pathLst>
                  </a:custGeom>
                  <a:noFill/>
                  <a:ln w="19050" cap="rnd" cmpd="sng">
                    <a:solidFill>
                      <a:srgbClr val="300722"/>
                    </a:solidFill>
                    <a:prstDash val="solid"/>
                    <a:round/>
                    <a:headEnd type="none" w="sm" len="sm"/>
                    <a:tailEnd type="none" w="sm" len="sm"/>
                  </a:ln>
                </p:spPr>
                <p:txBody>
                  <a:bodyPr spcFirstLastPara="1" wrap="square" lIns="121900" tIns="60933" rIns="121900" bIns="60933"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400" b="0" i="0" u="none" strike="noStrike" kern="0" cap="none" spc="0" normalizeH="0" baseline="0" noProof="0">
                      <a:ln>
                        <a:noFill/>
                      </a:ln>
                      <a:solidFill>
                        <a:srgbClr val="000000"/>
                      </a:solidFill>
                      <a:effectLst/>
                      <a:uLnTx/>
                      <a:uFillTx/>
                      <a:ea typeface="Calibri"/>
                      <a:cs typeface="Calibri"/>
                      <a:sym typeface="Calibri"/>
                    </a:endParaRPr>
                  </a:p>
                </p:txBody>
              </p:sp>
              <p:sp>
                <p:nvSpPr>
                  <p:cNvPr id="43" name="Google Shape;713;p42">
                    <a:extLst>
                      <a:ext uri="{FF2B5EF4-FFF2-40B4-BE49-F238E27FC236}">
                        <a16:creationId xmlns:a16="http://schemas.microsoft.com/office/drawing/2014/main" id="{4EB07BEF-94F7-8365-0E5A-83252EF77950}"/>
                      </a:ext>
                    </a:extLst>
                  </p:cNvPr>
                  <p:cNvSpPr/>
                  <p:nvPr/>
                </p:nvSpPr>
                <p:spPr>
                  <a:xfrm>
                    <a:off x="5346722" y="1297501"/>
                    <a:ext cx="1056132" cy="143018"/>
                  </a:xfrm>
                  <a:custGeom>
                    <a:avLst/>
                    <a:gdLst/>
                    <a:ahLst/>
                    <a:cxnLst/>
                    <a:rect l="l" t="t" r="r" b="b"/>
                    <a:pathLst>
                      <a:path w="914400" h="123825" extrusionOk="0">
                        <a:moveTo>
                          <a:pt x="915829" y="116723"/>
                        </a:moveTo>
                        <a:cubicBezTo>
                          <a:pt x="809625" y="55953"/>
                          <a:pt x="289751" y="-9769"/>
                          <a:pt x="7144" y="11091"/>
                        </a:cubicBezTo>
                      </a:path>
                    </a:pathLst>
                  </a:custGeom>
                  <a:noFill/>
                  <a:ln w="19050" cap="rnd" cmpd="sng">
                    <a:solidFill>
                      <a:srgbClr val="300722"/>
                    </a:solidFill>
                    <a:prstDash val="solid"/>
                    <a:round/>
                    <a:headEnd type="none" w="sm" len="sm"/>
                    <a:tailEnd type="none" w="sm" len="sm"/>
                  </a:ln>
                </p:spPr>
                <p:txBody>
                  <a:bodyPr spcFirstLastPara="1" wrap="square" lIns="121900" tIns="60933" rIns="121900" bIns="60933"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400" b="0" i="0" u="none" strike="noStrike" kern="0" cap="none" spc="0" normalizeH="0" baseline="0" noProof="0">
                      <a:ln>
                        <a:noFill/>
                      </a:ln>
                      <a:solidFill>
                        <a:srgbClr val="000000"/>
                      </a:solidFill>
                      <a:effectLst/>
                      <a:uLnTx/>
                      <a:uFillTx/>
                      <a:ea typeface="Calibri"/>
                      <a:cs typeface="Calibri"/>
                      <a:sym typeface="Calibri"/>
                    </a:endParaRPr>
                  </a:p>
                </p:txBody>
              </p:sp>
            </p:grpSp>
            <p:sp>
              <p:nvSpPr>
                <p:cNvPr id="15" name="Google Shape;714;p42">
                  <a:extLst>
                    <a:ext uri="{FF2B5EF4-FFF2-40B4-BE49-F238E27FC236}">
                      <a16:creationId xmlns:a16="http://schemas.microsoft.com/office/drawing/2014/main" id="{56759461-DD4F-9B71-3B95-F3E44D096721}"/>
                    </a:ext>
                  </a:extLst>
                </p:cNvPr>
                <p:cNvSpPr/>
                <p:nvPr/>
              </p:nvSpPr>
              <p:spPr>
                <a:xfrm>
                  <a:off x="6688945" y="1283854"/>
                  <a:ext cx="1529191" cy="2244281"/>
                </a:xfrm>
                <a:custGeom>
                  <a:avLst/>
                  <a:gdLst/>
                  <a:ahLst/>
                  <a:cxnLst/>
                  <a:rect l="l" t="t" r="r" b="b"/>
                  <a:pathLst>
                    <a:path w="1323975" h="1943100" extrusionOk="0">
                      <a:moveTo>
                        <a:pt x="95" y="160020"/>
                      </a:moveTo>
                      <a:cubicBezTo>
                        <a:pt x="23050" y="160020"/>
                        <a:pt x="1324927" y="0"/>
                        <a:pt x="1324927" y="0"/>
                      </a:cubicBezTo>
                      <a:lnTo>
                        <a:pt x="1255966" y="1709261"/>
                      </a:lnTo>
                      <a:lnTo>
                        <a:pt x="0" y="1943195"/>
                      </a:lnTo>
                      <a:lnTo>
                        <a:pt x="0" y="160020"/>
                      </a:lnTo>
                      <a:close/>
                    </a:path>
                  </a:pathLst>
                </a:custGeom>
                <a:solidFill>
                  <a:srgbClr val="8D50D9"/>
                </a:solidFill>
                <a:ln>
                  <a:noFill/>
                </a:ln>
              </p:spPr>
              <p:txBody>
                <a:bodyPr spcFirstLastPara="1" wrap="square" lIns="121900" tIns="60933" rIns="121900" bIns="60933"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400" b="0" i="0" u="none" strike="noStrike" kern="0" cap="none" spc="0" normalizeH="0" baseline="0" noProof="0">
                    <a:ln>
                      <a:noFill/>
                    </a:ln>
                    <a:solidFill>
                      <a:srgbClr val="000000"/>
                    </a:solidFill>
                    <a:effectLst/>
                    <a:uLnTx/>
                    <a:uFillTx/>
                    <a:ea typeface="Calibri"/>
                    <a:cs typeface="Calibri"/>
                    <a:sym typeface="Calibri"/>
                  </a:endParaRPr>
                </a:p>
              </p:txBody>
            </p:sp>
            <p:sp>
              <p:nvSpPr>
                <p:cNvPr id="16" name="Google Shape;715;p42">
                  <a:extLst>
                    <a:ext uri="{FF2B5EF4-FFF2-40B4-BE49-F238E27FC236}">
                      <a16:creationId xmlns:a16="http://schemas.microsoft.com/office/drawing/2014/main" id="{E5D0EC7B-B0E3-41C2-ED8D-A293301D2951}"/>
                    </a:ext>
                  </a:extLst>
                </p:cNvPr>
                <p:cNvSpPr/>
                <p:nvPr/>
              </p:nvSpPr>
              <p:spPr>
                <a:xfrm>
                  <a:off x="6891851" y="1542859"/>
                  <a:ext cx="1111139" cy="1683210"/>
                </a:xfrm>
                <a:custGeom>
                  <a:avLst/>
                  <a:gdLst/>
                  <a:ahLst/>
                  <a:cxnLst/>
                  <a:rect l="l" t="t" r="r" b="b"/>
                  <a:pathLst>
                    <a:path w="962025" h="1457325" extrusionOk="0">
                      <a:moveTo>
                        <a:pt x="0" y="264509"/>
                      </a:moveTo>
                      <a:cubicBezTo>
                        <a:pt x="65246" y="190786"/>
                        <a:pt x="105823" y="144875"/>
                        <a:pt x="171069" y="71152"/>
                      </a:cubicBezTo>
                      <a:cubicBezTo>
                        <a:pt x="258318" y="60484"/>
                        <a:pt x="368426" y="46958"/>
                        <a:pt x="507682" y="29813"/>
                      </a:cubicBezTo>
                      <a:cubicBezTo>
                        <a:pt x="586074" y="20193"/>
                        <a:pt x="669893" y="9906"/>
                        <a:pt x="750569" y="0"/>
                      </a:cubicBezTo>
                      <a:cubicBezTo>
                        <a:pt x="838676" y="80296"/>
                        <a:pt x="880872" y="118682"/>
                        <a:pt x="968978" y="198977"/>
                      </a:cubicBezTo>
                      <a:cubicBezTo>
                        <a:pt x="957833" y="586264"/>
                        <a:pt x="935545" y="683800"/>
                        <a:pt x="915543" y="1181291"/>
                      </a:cubicBezTo>
                      <a:cubicBezTo>
                        <a:pt x="856107" y="1249966"/>
                        <a:pt x="816007" y="1296257"/>
                        <a:pt x="756570" y="1364933"/>
                      </a:cubicBezTo>
                      <a:lnTo>
                        <a:pt x="230505" y="1462945"/>
                      </a:lnTo>
                      <a:cubicBezTo>
                        <a:pt x="136779" y="1385030"/>
                        <a:pt x="93726" y="1349312"/>
                        <a:pt x="0" y="1271397"/>
                      </a:cubicBezTo>
                      <a:lnTo>
                        <a:pt x="0" y="264414"/>
                      </a:lnTo>
                      <a:close/>
                    </a:path>
                  </a:pathLst>
                </a:custGeom>
                <a:solidFill>
                  <a:srgbClr val="6825BA"/>
                </a:solidFill>
                <a:ln>
                  <a:noFill/>
                </a:ln>
              </p:spPr>
              <p:txBody>
                <a:bodyPr spcFirstLastPara="1" wrap="square" lIns="121900" tIns="60933" rIns="121900" bIns="60933"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400" b="0" i="0" u="none" strike="noStrike" kern="0" cap="none" spc="0" normalizeH="0" baseline="0" noProof="0">
                    <a:ln>
                      <a:noFill/>
                    </a:ln>
                    <a:solidFill>
                      <a:srgbClr val="000000"/>
                    </a:solidFill>
                    <a:effectLst/>
                    <a:uLnTx/>
                    <a:uFillTx/>
                    <a:ea typeface="Calibri"/>
                    <a:cs typeface="Calibri"/>
                    <a:sym typeface="Calibri"/>
                  </a:endParaRPr>
                </a:p>
              </p:txBody>
            </p:sp>
            <p:sp>
              <p:nvSpPr>
                <p:cNvPr id="17" name="Google Shape;716;p42">
                  <a:extLst>
                    <a:ext uri="{FF2B5EF4-FFF2-40B4-BE49-F238E27FC236}">
                      <a16:creationId xmlns:a16="http://schemas.microsoft.com/office/drawing/2014/main" id="{FE567DD3-9E9F-4207-F185-DC685292D3D5}"/>
                    </a:ext>
                  </a:extLst>
                </p:cNvPr>
                <p:cNvSpPr/>
                <p:nvPr/>
              </p:nvSpPr>
              <p:spPr>
                <a:xfrm>
                  <a:off x="4980572" y="1283854"/>
                  <a:ext cx="1529191" cy="2244281"/>
                </a:xfrm>
                <a:custGeom>
                  <a:avLst/>
                  <a:gdLst/>
                  <a:ahLst/>
                  <a:cxnLst/>
                  <a:rect l="l" t="t" r="r" b="b"/>
                  <a:pathLst>
                    <a:path w="1323975" h="1943100" extrusionOk="0">
                      <a:moveTo>
                        <a:pt x="1324833" y="160020"/>
                      </a:moveTo>
                      <a:cubicBezTo>
                        <a:pt x="1301877" y="160020"/>
                        <a:pt x="0" y="0"/>
                        <a:pt x="0" y="0"/>
                      </a:cubicBezTo>
                      <a:lnTo>
                        <a:pt x="68866" y="1709261"/>
                      </a:lnTo>
                      <a:lnTo>
                        <a:pt x="1324833" y="1943195"/>
                      </a:lnTo>
                      <a:lnTo>
                        <a:pt x="1324833" y="160020"/>
                      </a:lnTo>
                      <a:close/>
                    </a:path>
                  </a:pathLst>
                </a:custGeom>
                <a:solidFill>
                  <a:srgbClr val="8D50D9"/>
                </a:solidFill>
                <a:ln>
                  <a:noFill/>
                </a:ln>
              </p:spPr>
              <p:txBody>
                <a:bodyPr spcFirstLastPara="1" wrap="square" lIns="121900" tIns="60933" rIns="121900" bIns="60933"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400" b="0" i="0" u="none" strike="noStrike" kern="0" cap="none" spc="0" normalizeH="0" baseline="0" noProof="0">
                    <a:ln>
                      <a:noFill/>
                    </a:ln>
                    <a:solidFill>
                      <a:srgbClr val="000000"/>
                    </a:solidFill>
                    <a:effectLst/>
                    <a:uLnTx/>
                    <a:uFillTx/>
                    <a:ea typeface="Calibri"/>
                    <a:cs typeface="Calibri"/>
                    <a:sym typeface="Calibri"/>
                  </a:endParaRPr>
                </a:p>
              </p:txBody>
            </p:sp>
            <p:sp>
              <p:nvSpPr>
                <p:cNvPr id="18" name="Google Shape;717;p42">
                  <a:extLst>
                    <a:ext uri="{FF2B5EF4-FFF2-40B4-BE49-F238E27FC236}">
                      <a16:creationId xmlns:a16="http://schemas.microsoft.com/office/drawing/2014/main" id="{C3DA3A23-4124-D9F7-73FD-B2479ED31820}"/>
                    </a:ext>
                  </a:extLst>
                </p:cNvPr>
                <p:cNvSpPr/>
                <p:nvPr/>
              </p:nvSpPr>
              <p:spPr>
                <a:xfrm>
                  <a:off x="5186984" y="1542859"/>
                  <a:ext cx="1111139" cy="1683210"/>
                </a:xfrm>
                <a:custGeom>
                  <a:avLst/>
                  <a:gdLst/>
                  <a:ahLst/>
                  <a:cxnLst/>
                  <a:rect l="l" t="t" r="r" b="b"/>
                  <a:pathLst>
                    <a:path w="962025" h="1457325" extrusionOk="0">
                      <a:moveTo>
                        <a:pt x="53435" y="1181291"/>
                      </a:moveTo>
                      <a:cubicBezTo>
                        <a:pt x="33432" y="683800"/>
                        <a:pt x="11144" y="586264"/>
                        <a:pt x="0" y="198977"/>
                      </a:cubicBezTo>
                      <a:cubicBezTo>
                        <a:pt x="88106" y="118682"/>
                        <a:pt x="130302" y="80296"/>
                        <a:pt x="218408" y="0"/>
                      </a:cubicBezTo>
                      <a:cubicBezTo>
                        <a:pt x="299085" y="9906"/>
                        <a:pt x="382905" y="20193"/>
                        <a:pt x="461296" y="29813"/>
                      </a:cubicBezTo>
                      <a:cubicBezTo>
                        <a:pt x="600551" y="46958"/>
                        <a:pt x="710565" y="60484"/>
                        <a:pt x="797814" y="71152"/>
                      </a:cubicBezTo>
                      <a:cubicBezTo>
                        <a:pt x="863060" y="144875"/>
                        <a:pt x="903637" y="190786"/>
                        <a:pt x="968883" y="264509"/>
                      </a:cubicBezTo>
                      <a:lnTo>
                        <a:pt x="968883" y="1271492"/>
                      </a:lnTo>
                      <a:cubicBezTo>
                        <a:pt x="875156" y="1349407"/>
                        <a:pt x="832104" y="1385126"/>
                        <a:pt x="738378" y="1463040"/>
                      </a:cubicBezTo>
                      <a:lnTo>
                        <a:pt x="212312" y="1365028"/>
                      </a:lnTo>
                      <a:cubicBezTo>
                        <a:pt x="152876" y="1296353"/>
                        <a:pt x="112776" y="1250061"/>
                        <a:pt x="53340" y="1181291"/>
                      </a:cubicBezTo>
                      <a:close/>
                    </a:path>
                  </a:pathLst>
                </a:custGeom>
                <a:solidFill>
                  <a:srgbClr val="6825BA"/>
                </a:solidFill>
                <a:ln>
                  <a:noFill/>
                </a:ln>
              </p:spPr>
              <p:txBody>
                <a:bodyPr spcFirstLastPara="1" wrap="square" lIns="121900" tIns="60933" rIns="121900" bIns="60933"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400" b="0" i="0" u="none" strike="noStrike" kern="0" cap="none" spc="0" normalizeH="0" baseline="0" noProof="0">
                    <a:ln>
                      <a:noFill/>
                    </a:ln>
                    <a:solidFill>
                      <a:srgbClr val="000000"/>
                    </a:solidFill>
                    <a:effectLst/>
                    <a:uLnTx/>
                    <a:uFillTx/>
                    <a:ea typeface="Calibri"/>
                    <a:cs typeface="Calibri"/>
                    <a:sym typeface="Calibri"/>
                  </a:endParaRPr>
                </a:p>
              </p:txBody>
            </p:sp>
            <p:sp>
              <p:nvSpPr>
                <p:cNvPr id="19" name="Google Shape;718;p42">
                  <a:extLst>
                    <a:ext uri="{FF2B5EF4-FFF2-40B4-BE49-F238E27FC236}">
                      <a16:creationId xmlns:a16="http://schemas.microsoft.com/office/drawing/2014/main" id="{FED8073B-2485-D482-4B57-E96034ABBD2B}"/>
                    </a:ext>
                  </a:extLst>
                </p:cNvPr>
                <p:cNvSpPr/>
                <p:nvPr/>
              </p:nvSpPr>
              <p:spPr>
                <a:xfrm>
                  <a:off x="6489650" y="1465075"/>
                  <a:ext cx="209026" cy="2052257"/>
                </a:xfrm>
                <a:custGeom>
                  <a:avLst/>
                  <a:gdLst/>
                  <a:ahLst/>
                  <a:cxnLst/>
                  <a:rect l="l" t="t" r="r" b="b"/>
                  <a:pathLst>
                    <a:path w="180975" h="1800225" extrusionOk="0">
                      <a:moveTo>
                        <a:pt x="0" y="0"/>
                      </a:moveTo>
                      <a:lnTo>
                        <a:pt x="186214" y="0"/>
                      </a:lnTo>
                      <a:lnTo>
                        <a:pt x="186214" y="1809655"/>
                      </a:lnTo>
                      <a:lnTo>
                        <a:pt x="0" y="1809655"/>
                      </a:lnTo>
                      <a:close/>
                    </a:path>
                  </a:pathLst>
                </a:custGeom>
                <a:solidFill>
                  <a:srgbClr val="6825BA"/>
                </a:solidFill>
                <a:ln>
                  <a:noFill/>
                </a:ln>
              </p:spPr>
              <p:txBody>
                <a:bodyPr spcFirstLastPara="1" wrap="square" lIns="121900" tIns="60933" rIns="121900" bIns="60933"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400" b="0" i="0" u="none" strike="noStrike" kern="0" cap="none" spc="0" normalizeH="0" baseline="0" noProof="0">
                    <a:ln>
                      <a:noFill/>
                    </a:ln>
                    <a:solidFill>
                      <a:srgbClr val="000000"/>
                    </a:solidFill>
                    <a:effectLst/>
                    <a:uLnTx/>
                    <a:uFillTx/>
                    <a:ea typeface="Calibri"/>
                    <a:cs typeface="Calibri"/>
                    <a:sym typeface="Calibri"/>
                  </a:endParaRPr>
                </a:p>
              </p:txBody>
            </p:sp>
            <p:sp>
              <p:nvSpPr>
                <p:cNvPr id="20" name="Google Shape;719;p42">
                  <a:extLst>
                    <a:ext uri="{FF2B5EF4-FFF2-40B4-BE49-F238E27FC236}">
                      <a16:creationId xmlns:a16="http://schemas.microsoft.com/office/drawing/2014/main" id="{8017AF47-847F-2818-0B26-1FB4A1E687E1}"/>
                    </a:ext>
                  </a:extLst>
                </p:cNvPr>
                <p:cNvSpPr/>
                <p:nvPr/>
              </p:nvSpPr>
              <p:spPr>
                <a:xfrm>
                  <a:off x="6479025" y="1454950"/>
                  <a:ext cx="11001" cy="2078522"/>
                </a:xfrm>
                <a:custGeom>
                  <a:avLst/>
                  <a:gdLst/>
                  <a:ahLst/>
                  <a:cxnLst/>
                  <a:rect l="l" t="t" r="r" b="b"/>
                  <a:pathLst>
                    <a:path w="9525" h="1819275" extrusionOk="0">
                      <a:moveTo>
                        <a:pt x="7144" y="7144"/>
                      </a:moveTo>
                      <a:lnTo>
                        <a:pt x="9525" y="1816799"/>
                      </a:lnTo>
                    </a:path>
                  </a:pathLst>
                </a:custGeom>
                <a:noFill/>
                <a:ln w="19050" cap="flat" cmpd="sng">
                  <a:solidFill>
                    <a:srgbClr val="FFFFFF"/>
                  </a:solidFill>
                  <a:prstDash val="solid"/>
                  <a:miter lim="8000"/>
                  <a:headEnd type="none" w="sm" len="sm"/>
                  <a:tailEnd type="none" w="sm" len="sm"/>
                </a:ln>
              </p:spPr>
              <p:txBody>
                <a:bodyPr spcFirstLastPara="1" wrap="square" lIns="121900" tIns="60933" rIns="121900" bIns="60933"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400" b="0" i="0" u="none" strike="noStrike" kern="0" cap="none" spc="0" normalizeH="0" baseline="0" noProof="0">
                    <a:ln>
                      <a:noFill/>
                    </a:ln>
                    <a:solidFill>
                      <a:srgbClr val="000000"/>
                    </a:solidFill>
                    <a:effectLst/>
                    <a:uLnTx/>
                    <a:uFillTx/>
                    <a:ea typeface="Calibri"/>
                    <a:cs typeface="Calibri"/>
                    <a:sym typeface="Calibri"/>
                  </a:endParaRPr>
                </a:p>
              </p:txBody>
            </p:sp>
            <p:sp>
              <p:nvSpPr>
                <p:cNvPr id="21" name="Google Shape;720;p42">
                  <a:extLst>
                    <a:ext uri="{FF2B5EF4-FFF2-40B4-BE49-F238E27FC236}">
                      <a16:creationId xmlns:a16="http://schemas.microsoft.com/office/drawing/2014/main" id="{0C4B7FC2-F2BF-DB08-9D44-E89234E26743}"/>
                    </a:ext>
                  </a:extLst>
                </p:cNvPr>
                <p:cNvSpPr/>
                <p:nvPr/>
              </p:nvSpPr>
              <p:spPr>
                <a:xfrm>
                  <a:off x="6695299" y="1454950"/>
                  <a:ext cx="11001" cy="2078522"/>
                </a:xfrm>
                <a:custGeom>
                  <a:avLst/>
                  <a:gdLst/>
                  <a:ahLst/>
                  <a:cxnLst/>
                  <a:rect l="l" t="t" r="r" b="b"/>
                  <a:pathLst>
                    <a:path w="9525" h="1819275" extrusionOk="0">
                      <a:moveTo>
                        <a:pt x="7144" y="7144"/>
                      </a:moveTo>
                      <a:lnTo>
                        <a:pt x="9430" y="1816799"/>
                      </a:lnTo>
                    </a:path>
                  </a:pathLst>
                </a:custGeom>
                <a:noFill/>
                <a:ln w="19050" cap="flat" cmpd="sng">
                  <a:solidFill>
                    <a:srgbClr val="FFFFFF"/>
                  </a:solidFill>
                  <a:prstDash val="solid"/>
                  <a:miter lim="8000"/>
                  <a:headEnd type="none" w="sm" len="sm"/>
                  <a:tailEnd type="none" w="sm" len="sm"/>
                </a:ln>
              </p:spPr>
              <p:txBody>
                <a:bodyPr spcFirstLastPara="1" wrap="square" lIns="121900" tIns="60933" rIns="121900" bIns="60933"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400" b="0" i="0" u="none" strike="noStrike" kern="0" cap="none" spc="0" normalizeH="0" baseline="0" noProof="0">
                    <a:ln>
                      <a:noFill/>
                    </a:ln>
                    <a:solidFill>
                      <a:srgbClr val="000000"/>
                    </a:solidFill>
                    <a:effectLst/>
                    <a:uLnTx/>
                    <a:uFillTx/>
                    <a:ea typeface="Calibri"/>
                    <a:cs typeface="Calibri"/>
                    <a:sym typeface="Calibri"/>
                  </a:endParaRPr>
                </a:p>
              </p:txBody>
            </p:sp>
            <p:sp>
              <p:nvSpPr>
                <p:cNvPr id="22" name="Google Shape;721;p42">
                  <a:extLst>
                    <a:ext uri="{FF2B5EF4-FFF2-40B4-BE49-F238E27FC236}">
                      <a16:creationId xmlns:a16="http://schemas.microsoft.com/office/drawing/2014/main" id="{2C0F217B-D667-7730-F3A8-5A42BBD9990A}"/>
                    </a:ext>
                  </a:extLst>
                </p:cNvPr>
                <p:cNvSpPr/>
                <p:nvPr/>
              </p:nvSpPr>
              <p:spPr>
                <a:xfrm>
                  <a:off x="5193080" y="2466035"/>
                  <a:ext cx="275034" cy="781098"/>
                </a:xfrm>
                <a:custGeom>
                  <a:avLst/>
                  <a:gdLst/>
                  <a:ahLst/>
                  <a:cxnLst/>
                  <a:rect l="l" t="t" r="r" b="b"/>
                  <a:pathLst>
                    <a:path w="238125" h="676275" extrusionOk="0">
                      <a:moveTo>
                        <a:pt x="22037" y="677418"/>
                      </a:moveTo>
                      <a:cubicBezTo>
                        <a:pt x="25275" y="598456"/>
                        <a:pt x="129" y="511207"/>
                        <a:pt x="9083" y="432625"/>
                      </a:cubicBezTo>
                      <a:cubicBezTo>
                        <a:pt x="15845" y="373189"/>
                        <a:pt x="40229" y="317278"/>
                        <a:pt x="64233" y="262509"/>
                      </a:cubicBezTo>
                      <a:cubicBezTo>
                        <a:pt x="103285" y="173546"/>
                        <a:pt x="143004" y="83439"/>
                        <a:pt x="203297" y="7144"/>
                      </a:cubicBezTo>
                      <a:cubicBezTo>
                        <a:pt x="220252" y="16192"/>
                        <a:pt x="231301" y="34099"/>
                        <a:pt x="233111" y="67246"/>
                      </a:cubicBezTo>
                      <a:cubicBezTo>
                        <a:pt x="239207" y="179451"/>
                        <a:pt x="209298" y="281368"/>
                        <a:pt x="161864" y="383286"/>
                      </a:cubicBezTo>
                      <a:cubicBezTo>
                        <a:pt x="116429" y="480917"/>
                        <a:pt x="77853" y="585311"/>
                        <a:pt x="22037" y="677418"/>
                      </a:cubicBezTo>
                      <a:close/>
                    </a:path>
                  </a:pathLst>
                </a:custGeom>
                <a:solidFill>
                  <a:srgbClr val="D46746"/>
                </a:solidFill>
                <a:ln w="19050" cap="rnd" cmpd="sng">
                  <a:solidFill>
                    <a:srgbClr val="300722"/>
                  </a:solidFill>
                  <a:prstDash val="solid"/>
                  <a:miter lim="8000"/>
                  <a:headEnd type="none" w="sm" len="sm"/>
                  <a:tailEnd type="none" w="sm" len="sm"/>
                </a:ln>
              </p:spPr>
              <p:txBody>
                <a:bodyPr spcFirstLastPara="1" wrap="square" lIns="121900" tIns="60933" rIns="121900" bIns="60933"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400" b="0" i="0" u="none" strike="noStrike" kern="0" cap="none" spc="0" normalizeH="0" baseline="0" noProof="0">
                    <a:ln>
                      <a:noFill/>
                    </a:ln>
                    <a:solidFill>
                      <a:srgbClr val="000000"/>
                    </a:solidFill>
                    <a:effectLst/>
                    <a:uLnTx/>
                    <a:uFillTx/>
                    <a:ea typeface="Calibri"/>
                    <a:cs typeface="Calibri"/>
                    <a:sym typeface="Calibri"/>
                  </a:endParaRPr>
                </a:p>
              </p:txBody>
            </p:sp>
            <p:sp>
              <p:nvSpPr>
                <p:cNvPr id="23" name="Google Shape;722;p42">
                  <a:extLst>
                    <a:ext uri="{FF2B5EF4-FFF2-40B4-BE49-F238E27FC236}">
                      <a16:creationId xmlns:a16="http://schemas.microsoft.com/office/drawing/2014/main" id="{E205B5AD-D670-8E23-337C-D1A7C9859A29}"/>
                    </a:ext>
                  </a:extLst>
                </p:cNvPr>
                <p:cNvSpPr/>
                <p:nvPr/>
              </p:nvSpPr>
              <p:spPr>
                <a:xfrm>
                  <a:off x="5149301" y="2393286"/>
                  <a:ext cx="484060" cy="1034129"/>
                </a:xfrm>
                <a:custGeom>
                  <a:avLst/>
                  <a:gdLst/>
                  <a:ahLst/>
                  <a:cxnLst/>
                  <a:rect l="l" t="t" r="r" b="b"/>
                  <a:pathLst>
                    <a:path w="419100" h="895350" extrusionOk="0">
                      <a:moveTo>
                        <a:pt x="11995" y="897255"/>
                      </a:moveTo>
                      <a:cubicBezTo>
                        <a:pt x="-5150" y="839819"/>
                        <a:pt x="26950" y="799433"/>
                        <a:pt x="49143" y="755428"/>
                      </a:cubicBezTo>
                      <a:cubicBezTo>
                        <a:pt x="118009" y="618744"/>
                        <a:pt x="174397" y="475774"/>
                        <a:pt x="217354" y="328803"/>
                      </a:cubicBezTo>
                      <a:cubicBezTo>
                        <a:pt x="248692" y="221551"/>
                        <a:pt x="269552" y="104775"/>
                        <a:pt x="323939" y="7144"/>
                      </a:cubicBezTo>
                      <a:cubicBezTo>
                        <a:pt x="365659" y="14573"/>
                        <a:pt x="400997" y="49816"/>
                        <a:pt x="408426" y="91535"/>
                      </a:cubicBezTo>
                      <a:cubicBezTo>
                        <a:pt x="436906" y="250698"/>
                        <a:pt x="379946" y="408432"/>
                        <a:pt x="293173" y="544830"/>
                      </a:cubicBezTo>
                      <a:cubicBezTo>
                        <a:pt x="254597" y="605504"/>
                        <a:pt x="207544" y="660749"/>
                        <a:pt x="172111" y="723233"/>
                      </a:cubicBezTo>
                      <a:cubicBezTo>
                        <a:pt x="151441" y="759714"/>
                        <a:pt x="134677" y="798767"/>
                        <a:pt x="109532" y="832294"/>
                      </a:cubicBezTo>
                      <a:cubicBezTo>
                        <a:pt x="84386" y="865918"/>
                        <a:pt x="53715" y="892969"/>
                        <a:pt x="11901" y="897160"/>
                      </a:cubicBezTo>
                      <a:close/>
                    </a:path>
                  </a:pathLst>
                </a:custGeom>
                <a:solidFill>
                  <a:srgbClr val="D46746"/>
                </a:solidFill>
                <a:ln w="19050" cap="rnd" cmpd="sng">
                  <a:solidFill>
                    <a:srgbClr val="300722"/>
                  </a:solidFill>
                  <a:prstDash val="solid"/>
                  <a:miter lim="8000"/>
                  <a:headEnd type="none" w="sm" len="sm"/>
                  <a:tailEnd type="none" w="sm" len="sm"/>
                </a:ln>
              </p:spPr>
              <p:txBody>
                <a:bodyPr spcFirstLastPara="1" wrap="square" lIns="121900" tIns="60933" rIns="121900" bIns="60933"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400" b="0" i="0" u="none" strike="noStrike" kern="0" cap="none" spc="0" normalizeH="0" baseline="0" noProof="0">
                    <a:ln>
                      <a:noFill/>
                    </a:ln>
                    <a:solidFill>
                      <a:srgbClr val="000000"/>
                    </a:solidFill>
                    <a:effectLst/>
                    <a:uLnTx/>
                    <a:uFillTx/>
                    <a:ea typeface="Calibri"/>
                    <a:cs typeface="Calibri"/>
                    <a:sym typeface="Calibri"/>
                  </a:endParaRPr>
                </a:p>
              </p:txBody>
            </p:sp>
            <p:sp>
              <p:nvSpPr>
                <p:cNvPr id="24" name="Google Shape;723;p42">
                  <a:extLst>
                    <a:ext uri="{FF2B5EF4-FFF2-40B4-BE49-F238E27FC236}">
                      <a16:creationId xmlns:a16="http://schemas.microsoft.com/office/drawing/2014/main" id="{A2A1BBF7-C004-4FAC-6C37-C15C8AFBEB8F}"/>
                    </a:ext>
                  </a:extLst>
                </p:cNvPr>
                <p:cNvSpPr/>
                <p:nvPr/>
              </p:nvSpPr>
              <p:spPr>
                <a:xfrm>
                  <a:off x="5272098" y="2420771"/>
                  <a:ext cx="462058" cy="979122"/>
                </a:xfrm>
                <a:custGeom>
                  <a:avLst/>
                  <a:gdLst/>
                  <a:ahLst/>
                  <a:cxnLst/>
                  <a:rect l="l" t="t" r="r" b="b"/>
                  <a:pathLst>
                    <a:path w="400050" h="847725" extrusionOk="0">
                      <a:moveTo>
                        <a:pt x="7156" y="842213"/>
                      </a:moveTo>
                      <a:cubicBezTo>
                        <a:pt x="6299" y="767347"/>
                        <a:pt x="51066" y="700767"/>
                        <a:pt x="89547" y="636473"/>
                      </a:cubicBezTo>
                      <a:cubicBezTo>
                        <a:pt x="169462" y="503028"/>
                        <a:pt x="228993" y="357486"/>
                        <a:pt x="265474" y="206324"/>
                      </a:cubicBezTo>
                      <a:cubicBezTo>
                        <a:pt x="281762" y="138887"/>
                        <a:pt x="293763" y="69450"/>
                        <a:pt x="325005" y="7633"/>
                      </a:cubicBezTo>
                      <a:cubicBezTo>
                        <a:pt x="356152" y="3156"/>
                        <a:pt x="384918" y="30112"/>
                        <a:pt x="393776" y="60306"/>
                      </a:cubicBezTo>
                      <a:cubicBezTo>
                        <a:pt x="402634" y="90500"/>
                        <a:pt x="396729" y="122885"/>
                        <a:pt x="390823" y="153746"/>
                      </a:cubicBezTo>
                      <a:cubicBezTo>
                        <a:pt x="372916" y="246615"/>
                        <a:pt x="355009" y="339579"/>
                        <a:pt x="337102" y="432448"/>
                      </a:cubicBezTo>
                      <a:cubicBezTo>
                        <a:pt x="318910" y="526745"/>
                        <a:pt x="293953" y="616947"/>
                        <a:pt x="237756" y="694861"/>
                      </a:cubicBezTo>
                      <a:cubicBezTo>
                        <a:pt x="181559" y="772776"/>
                        <a:pt x="103168" y="836974"/>
                        <a:pt x="7251" y="842213"/>
                      </a:cubicBezTo>
                      <a:close/>
                    </a:path>
                  </a:pathLst>
                </a:custGeom>
                <a:solidFill>
                  <a:srgbClr val="D46746"/>
                </a:solidFill>
                <a:ln w="19050" cap="rnd" cmpd="sng">
                  <a:solidFill>
                    <a:srgbClr val="300722"/>
                  </a:solidFill>
                  <a:prstDash val="solid"/>
                  <a:miter lim="8000"/>
                  <a:headEnd type="none" w="sm" len="sm"/>
                  <a:tailEnd type="none" w="sm" len="sm"/>
                </a:ln>
              </p:spPr>
              <p:txBody>
                <a:bodyPr spcFirstLastPara="1" wrap="square" lIns="121900" tIns="60933" rIns="121900" bIns="60933"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400" b="0" i="0" u="none" strike="noStrike" kern="0" cap="none" spc="0" normalizeH="0" baseline="0" noProof="0">
                    <a:ln>
                      <a:noFill/>
                    </a:ln>
                    <a:solidFill>
                      <a:srgbClr val="000000"/>
                    </a:solidFill>
                    <a:effectLst/>
                    <a:uLnTx/>
                    <a:uFillTx/>
                    <a:ea typeface="Calibri"/>
                    <a:cs typeface="Calibri"/>
                    <a:sym typeface="Calibri"/>
                  </a:endParaRPr>
                </a:p>
              </p:txBody>
            </p:sp>
            <p:sp>
              <p:nvSpPr>
                <p:cNvPr id="25" name="Google Shape;724;p42">
                  <a:extLst>
                    <a:ext uri="{FF2B5EF4-FFF2-40B4-BE49-F238E27FC236}">
                      <a16:creationId xmlns:a16="http://schemas.microsoft.com/office/drawing/2014/main" id="{32874974-ED24-F446-1A12-6D512FC379CE}"/>
                    </a:ext>
                  </a:extLst>
                </p:cNvPr>
                <p:cNvSpPr/>
                <p:nvPr/>
              </p:nvSpPr>
              <p:spPr>
                <a:xfrm>
                  <a:off x="4915647" y="3226357"/>
                  <a:ext cx="1100138" cy="2321290"/>
                </a:xfrm>
                <a:custGeom>
                  <a:avLst/>
                  <a:gdLst/>
                  <a:ahLst/>
                  <a:cxnLst/>
                  <a:rect l="l" t="t" r="r" b="b"/>
                  <a:pathLst>
                    <a:path w="952500" h="2009775" extrusionOk="0">
                      <a:moveTo>
                        <a:pt x="727481" y="41282"/>
                      </a:moveTo>
                      <a:cubicBezTo>
                        <a:pt x="736149" y="50426"/>
                        <a:pt x="743959" y="58712"/>
                        <a:pt x="749579" y="63094"/>
                      </a:cubicBezTo>
                      <a:cubicBezTo>
                        <a:pt x="862927" y="151200"/>
                        <a:pt x="937603" y="288646"/>
                        <a:pt x="953224" y="433045"/>
                      </a:cubicBezTo>
                      <a:cubicBezTo>
                        <a:pt x="971512" y="603066"/>
                        <a:pt x="659949" y="1919231"/>
                        <a:pt x="647186" y="1929041"/>
                      </a:cubicBezTo>
                      <a:cubicBezTo>
                        <a:pt x="540886" y="2010766"/>
                        <a:pt x="393154" y="2035340"/>
                        <a:pt x="266090" y="1992383"/>
                      </a:cubicBezTo>
                      <a:cubicBezTo>
                        <a:pt x="139122" y="1949425"/>
                        <a:pt x="36633" y="1840173"/>
                        <a:pt x="1867" y="1710633"/>
                      </a:cubicBezTo>
                      <a:cubicBezTo>
                        <a:pt x="-35185" y="1572616"/>
                        <a:pt x="490499" y="748037"/>
                        <a:pt x="582034" y="626593"/>
                      </a:cubicBezTo>
                      <a:cubicBezTo>
                        <a:pt x="614420" y="583730"/>
                        <a:pt x="628136" y="582873"/>
                        <a:pt x="589845" y="539058"/>
                      </a:cubicBezTo>
                      <a:cubicBezTo>
                        <a:pt x="560984" y="506102"/>
                        <a:pt x="529552" y="474955"/>
                        <a:pt x="497929" y="444761"/>
                      </a:cubicBezTo>
                      <a:cubicBezTo>
                        <a:pt x="415442" y="365894"/>
                        <a:pt x="283902" y="300647"/>
                        <a:pt x="226466" y="200921"/>
                      </a:cubicBezTo>
                      <a:cubicBezTo>
                        <a:pt x="205512" y="164440"/>
                        <a:pt x="203035" y="113386"/>
                        <a:pt x="232943" y="83763"/>
                      </a:cubicBezTo>
                      <a:cubicBezTo>
                        <a:pt x="361626" y="58712"/>
                        <a:pt x="502501" y="29661"/>
                        <a:pt x="631184" y="4610"/>
                      </a:cubicBezTo>
                      <a:cubicBezTo>
                        <a:pt x="646614" y="1562"/>
                        <a:pt x="662426" y="-1390"/>
                        <a:pt x="678047" y="705"/>
                      </a:cubicBezTo>
                      <a:cubicBezTo>
                        <a:pt x="690620" y="2420"/>
                        <a:pt x="710527" y="23470"/>
                        <a:pt x="727291" y="41282"/>
                      </a:cubicBezTo>
                      <a:close/>
                    </a:path>
                  </a:pathLst>
                </a:custGeom>
                <a:solidFill>
                  <a:srgbClr val="D46746"/>
                </a:solidFill>
                <a:ln>
                  <a:noFill/>
                </a:ln>
              </p:spPr>
              <p:txBody>
                <a:bodyPr spcFirstLastPara="1" wrap="square" lIns="121900" tIns="60933" rIns="121900" bIns="60933"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400" b="0" i="0" u="none" strike="noStrike" kern="0" cap="none" spc="0" normalizeH="0" baseline="0" noProof="0">
                    <a:ln>
                      <a:noFill/>
                    </a:ln>
                    <a:solidFill>
                      <a:srgbClr val="000000"/>
                    </a:solidFill>
                    <a:effectLst/>
                    <a:uLnTx/>
                    <a:uFillTx/>
                    <a:ea typeface="Calibri"/>
                    <a:cs typeface="Calibri"/>
                    <a:sym typeface="Calibri"/>
                  </a:endParaRPr>
                </a:p>
              </p:txBody>
            </p:sp>
            <p:sp>
              <p:nvSpPr>
                <p:cNvPr id="26" name="Google Shape;725;p42">
                  <a:extLst>
                    <a:ext uri="{FF2B5EF4-FFF2-40B4-BE49-F238E27FC236}">
                      <a16:creationId xmlns:a16="http://schemas.microsoft.com/office/drawing/2014/main" id="{94AB918B-D810-587D-4822-A19612291E0A}"/>
                    </a:ext>
                  </a:extLst>
                </p:cNvPr>
                <p:cNvSpPr/>
                <p:nvPr/>
              </p:nvSpPr>
              <p:spPr>
                <a:xfrm>
                  <a:off x="5435905" y="2642181"/>
                  <a:ext cx="396050" cy="704088"/>
                </a:xfrm>
                <a:custGeom>
                  <a:avLst/>
                  <a:gdLst/>
                  <a:ahLst/>
                  <a:cxnLst/>
                  <a:rect l="l" t="t" r="r" b="b"/>
                  <a:pathLst>
                    <a:path w="342900" h="609600" extrusionOk="0">
                      <a:moveTo>
                        <a:pt x="233267" y="607151"/>
                      </a:moveTo>
                      <a:cubicBezTo>
                        <a:pt x="247364" y="579147"/>
                        <a:pt x="237744" y="545524"/>
                        <a:pt x="240887" y="514377"/>
                      </a:cubicBezTo>
                      <a:cubicBezTo>
                        <a:pt x="244126" y="482373"/>
                        <a:pt x="255175" y="430271"/>
                        <a:pt x="266795" y="400268"/>
                      </a:cubicBezTo>
                      <a:cubicBezTo>
                        <a:pt x="316230" y="271871"/>
                        <a:pt x="338233" y="197099"/>
                        <a:pt x="344424" y="64035"/>
                      </a:cubicBezTo>
                      <a:cubicBezTo>
                        <a:pt x="345567" y="38699"/>
                        <a:pt x="297847" y="-2926"/>
                        <a:pt x="271272" y="9362"/>
                      </a:cubicBezTo>
                      <a:cubicBezTo>
                        <a:pt x="271272" y="9362"/>
                        <a:pt x="250889" y="60416"/>
                        <a:pt x="244221" y="84895"/>
                      </a:cubicBezTo>
                      <a:cubicBezTo>
                        <a:pt x="198787" y="251868"/>
                        <a:pt x="117443" y="408840"/>
                        <a:pt x="7144" y="542190"/>
                      </a:cubicBezTo>
                    </a:path>
                  </a:pathLst>
                </a:custGeom>
                <a:solidFill>
                  <a:srgbClr val="D46746"/>
                </a:solidFill>
                <a:ln w="19050" cap="rnd" cmpd="sng">
                  <a:solidFill>
                    <a:srgbClr val="300722"/>
                  </a:solidFill>
                  <a:prstDash val="solid"/>
                  <a:miter lim="8000"/>
                  <a:headEnd type="none" w="sm" len="sm"/>
                  <a:tailEnd type="none" w="sm" len="sm"/>
                </a:ln>
              </p:spPr>
              <p:txBody>
                <a:bodyPr spcFirstLastPara="1" wrap="square" lIns="121900" tIns="60933" rIns="121900" bIns="60933"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400" b="0" i="0" u="none" strike="noStrike" kern="0" cap="none" spc="0" normalizeH="0" baseline="0" noProof="0">
                    <a:ln>
                      <a:noFill/>
                    </a:ln>
                    <a:solidFill>
                      <a:srgbClr val="000000"/>
                    </a:solidFill>
                    <a:effectLst/>
                    <a:uLnTx/>
                    <a:uFillTx/>
                    <a:ea typeface="Calibri"/>
                    <a:cs typeface="Calibri"/>
                    <a:sym typeface="Calibri"/>
                  </a:endParaRPr>
                </a:p>
              </p:txBody>
            </p:sp>
            <p:sp>
              <p:nvSpPr>
                <p:cNvPr id="27" name="Google Shape;726;p42">
                  <a:extLst>
                    <a:ext uri="{FF2B5EF4-FFF2-40B4-BE49-F238E27FC236}">
                      <a16:creationId xmlns:a16="http://schemas.microsoft.com/office/drawing/2014/main" id="{9DC7D3C7-D169-0109-3988-34B2A7323ED7}"/>
                    </a:ext>
                  </a:extLst>
                </p:cNvPr>
                <p:cNvSpPr/>
                <p:nvPr/>
              </p:nvSpPr>
              <p:spPr>
                <a:xfrm>
                  <a:off x="5362937" y="2449711"/>
                  <a:ext cx="88011" cy="121015"/>
                </a:xfrm>
                <a:custGeom>
                  <a:avLst/>
                  <a:gdLst/>
                  <a:ahLst/>
                  <a:cxnLst/>
                  <a:rect l="l" t="t" r="r" b="b"/>
                  <a:pathLst>
                    <a:path w="76200" h="104775" extrusionOk="0">
                      <a:moveTo>
                        <a:pt x="79343" y="47530"/>
                      </a:moveTo>
                      <a:cubicBezTo>
                        <a:pt x="79914" y="71628"/>
                        <a:pt x="60960" y="100679"/>
                        <a:pt x="38100" y="108395"/>
                      </a:cubicBezTo>
                      <a:cubicBezTo>
                        <a:pt x="24765" y="112871"/>
                        <a:pt x="14097" y="113347"/>
                        <a:pt x="0" y="112395"/>
                      </a:cubicBezTo>
                      <a:cubicBezTo>
                        <a:pt x="14192" y="70771"/>
                        <a:pt x="32575" y="31813"/>
                        <a:pt x="62865" y="0"/>
                      </a:cubicBezTo>
                      <a:cubicBezTo>
                        <a:pt x="74866" y="11239"/>
                        <a:pt x="78962" y="31147"/>
                        <a:pt x="79343" y="47625"/>
                      </a:cubicBezTo>
                      <a:close/>
                    </a:path>
                  </a:pathLst>
                </a:custGeom>
                <a:solidFill>
                  <a:srgbClr val="FFC266"/>
                </a:solidFill>
                <a:ln>
                  <a:noFill/>
                </a:ln>
              </p:spPr>
              <p:txBody>
                <a:bodyPr spcFirstLastPara="1" wrap="square" lIns="121900" tIns="60933" rIns="121900" bIns="60933"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400" b="0" i="0" u="none" strike="noStrike" kern="0" cap="none" spc="0" normalizeH="0" baseline="0" noProof="0">
                    <a:ln>
                      <a:noFill/>
                    </a:ln>
                    <a:solidFill>
                      <a:srgbClr val="000000"/>
                    </a:solidFill>
                    <a:effectLst/>
                    <a:uLnTx/>
                    <a:uFillTx/>
                    <a:ea typeface="Calibri"/>
                    <a:cs typeface="Calibri"/>
                    <a:sym typeface="Calibri"/>
                  </a:endParaRPr>
                </a:p>
              </p:txBody>
            </p:sp>
            <p:sp>
              <p:nvSpPr>
                <p:cNvPr id="28" name="Google Shape;727;p42">
                  <a:extLst>
                    <a:ext uri="{FF2B5EF4-FFF2-40B4-BE49-F238E27FC236}">
                      <a16:creationId xmlns:a16="http://schemas.microsoft.com/office/drawing/2014/main" id="{73CF6D63-58F8-45C3-D208-29A5E7590FE3}"/>
                    </a:ext>
                  </a:extLst>
                </p:cNvPr>
                <p:cNvSpPr/>
                <p:nvPr/>
              </p:nvSpPr>
              <p:spPr>
                <a:xfrm>
                  <a:off x="5468882" y="2354172"/>
                  <a:ext cx="88011" cy="187023"/>
                </a:xfrm>
                <a:custGeom>
                  <a:avLst/>
                  <a:gdLst/>
                  <a:ahLst/>
                  <a:cxnLst/>
                  <a:rect l="l" t="t" r="r" b="b"/>
                  <a:pathLst>
                    <a:path w="76200" h="161925" extrusionOk="0">
                      <a:moveTo>
                        <a:pt x="78200" y="112395"/>
                      </a:moveTo>
                      <a:cubicBezTo>
                        <a:pt x="71723" y="128302"/>
                        <a:pt x="61341" y="143066"/>
                        <a:pt x="46863" y="152305"/>
                      </a:cubicBezTo>
                      <a:cubicBezTo>
                        <a:pt x="32385" y="161639"/>
                        <a:pt x="15907" y="167926"/>
                        <a:pt x="0" y="161544"/>
                      </a:cubicBezTo>
                      <a:cubicBezTo>
                        <a:pt x="6572" y="105537"/>
                        <a:pt x="23050" y="45815"/>
                        <a:pt x="55816" y="0"/>
                      </a:cubicBezTo>
                      <a:cubicBezTo>
                        <a:pt x="79057" y="11430"/>
                        <a:pt x="84677" y="96488"/>
                        <a:pt x="78200" y="112395"/>
                      </a:cubicBezTo>
                      <a:close/>
                    </a:path>
                  </a:pathLst>
                </a:custGeom>
                <a:solidFill>
                  <a:srgbClr val="FFC266"/>
                </a:solidFill>
                <a:ln>
                  <a:noFill/>
                </a:ln>
              </p:spPr>
              <p:txBody>
                <a:bodyPr spcFirstLastPara="1" wrap="square" lIns="121900" tIns="60933" rIns="121900" bIns="60933"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400" b="0" i="0" u="none" strike="noStrike" kern="0" cap="none" spc="0" normalizeH="0" baseline="0" noProof="0">
                    <a:ln>
                      <a:noFill/>
                    </a:ln>
                    <a:solidFill>
                      <a:srgbClr val="000000"/>
                    </a:solidFill>
                    <a:effectLst/>
                    <a:uLnTx/>
                    <a:uFillTx/>
                    <a:ea typeface="Calibri"/>
                    <a:cs typeface="Calibri"/>
                    <a:sym typeface="Calibri"/>
                  </a:endParaRPr>
                </a:p>
              </p:txBody>
            </p:sp>
            <p:sp>
              <p:nvSpPr>
                <p:cNvPr id="29" name="Google Shape;728;p42">
                  <a:extLst>
                    <a:ext uri="{FF2B5EF4-FFF2-40B4-BE49-F238E27FC236}">
                      <a16:creationId xmlns:a16="http://schemas.microsoft.com/office/drawing/2014/main" id="{F85DFB93-91F3-B005-5948-C2BCF608D439}"/>
                    </a:ext>
                  </a:extLst>
                </p:cNvPr>
                <p:cNvSpPr/>
                <p:nvPr/>
              </p:nvSpPr>
              <p:spPr>
                <a:xfrm>
                  <a:off x="5610311" y="2352857"/>
                  <a:ext cx="77010" cy="187023"/>
                </a:xfrm>
                <a:custGeom>
                  <a:avLst/>
                  <a:gdLst/>
                  <a:ahLst/>
                  <a:cxnLst/>
                  <a:rect l="l" t="t" r="r" b="b"/>
                  <a:pathLst>
                    <a:path w="66675" h="161925" extrusionOk="0">
                      <a:moveTo>
                        <a:pt x="11" y="164592"/>
                      </a:moveTo>
                      <a:cubicBezTo>
                        <a:pt x="11" y="164592"/>
                        <a:pt x="-274" y="118491"/>
                        <a:pt x="2012" y="106013"/>
                      </a:cubicBezTo>
                      <a:cubicBezTo>
                        <a:pt x="8584" y="69342"/>
                        <a:pt x="20014" y="33623"/>
                        <a:pt x="36016" y="0"/>
                      </a:cubicBezTo>
                      <a:cubicBezTo>
                        <a:pt x="69925" y="11144"/>
                        <a:pt x="70877" y="100393"/>
                        <a:pt x="62115" y="123158"/>
                      </a:cubicBezTo>
                      <a:cubicBezTo>
                        <a:pt x="56876" y="136684"/>
                        <a:pt x="44588" y="170783"/>
                        <a:pt x="11" y="164497"/>
                      </a:cubicBezTo>
                      <a:close/>
                    </a:path>
                  </a:pathLst>
                </a:custGeom>
                <a:solidFill>
                  <a:srgbClr val="FFC266"/>
                </a:solidFill>
                <a:ln>
                  <a:noFill/>
                </a:ln>
              </p:spPr>
              <p:txBody>
                <a:bodyPr spcFirstLastPara="1" wrap="square" lIns="121900" tIns="60933" rIns="121900" bIns="60933"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400" b="0" i="0" u="none" strike="noStrike" kern="0" cap="none" spc="0" normalizeH="0" baseline="0" noProof="0">
                    <a:ln>
                      <a:noFill/>
                    </a:ln>
                    <a:solidFill>
                      <a:srgbClr val="000000"/>
                    </a:solidFill>
                    <a:effectLst/>
                    <a:uLnTx/>
                    <a:uFillTx/>
                    <a:ea typeface="Calibri"/>
                    <a:cs typeface="Calibri"/>
                    <a:sym typeface="Calibri"/>
                  </a:endParaRPr>
                </a:p>
              </p:txBody>
            </p:sp>
            <p:sp>
              <p:nvSpPr>
                <p:cNvPr id="30" name="Google Shape;729;p42">
                  <a:extLst>
                    <a:ext uri="{FF2B5EF4-FFF2-40B4-BE49-F238E27FC236}">
                      <a16:creationId xmlns:a16="http://schemas.microsoft.com/office/drawing/2014/main" id="{25AD8108-3E52-7158-F3C5-6E4DD0C5695B}"/>
                    </a:ext>
                  </a:extLst>
                </p:cNvPr>
                <p:cNvSpPr/>
                <p:nvPr/>
              </p:nvSpPr>
              <p:spPr>
                <a:xfrm>
                  <a:off x="5710353" y="2588307"/>
                  <a:ext cx="77010" cy="176022"/>
                </a:xfrm>
                <a:custGeom>
                  <a:avLst/>
                  <a:gdLst/>
                  <a:ahLst/>
                  <a:cxnLst/>
                  <a:rect l="l" t="t" r="r" b="b"/>
                  <a:pathLst>
                    <a:path w="66675" h="152400" extrusionOk="0">
                      <a:moveTo>
                        <a:pt x="64675" y="112490"/>
                      </a:moveTo>
                      <a:cubicBezTo>
                        <a:pt x="59055" y="127254"/>
                        <a:pt x="51721" y="142304"/>
                        <a:pt x="38767" y="151352"/>
                      </a:cubicBezTo>
                      <a:cubicBezTo>
                        <a:pt x="27432" y="159258"/>
                        <a:pt x="10763" y="160687"/>
                        <a:pt x="0" y="152876"/>
                      </a:cubicBezTo>
                      <a:cubicBezTo>
                        <a:pt x="5239" y="100203"/>
                        <a:pt x="20955" y="44482"/>
                        <a:pt x="49530" y="0"/>
                      </a:cubicBezTo>
                      <a:cubicBezTo>
                        <a:pt x="86773" y="27146"/>
                        <a:pt x="69914" y="98679"/>
                        <a:pt x="64675" y="112490"/>
                      </a:cubicBezTo>
                      <a:close/>
                    </a:path>
                  </a:pathLst>
                </a:custGeom>
                <a:solidFill>
                  <a:srgbClr val="FFC266"/>
                </a:solidFill>
                <a:ln>
                  <a:noFill/>
                </a:ln>
              </p:spPr>
              <p:txBody>
                <a:bodyPr spcFirstLastPara="1" wrap="square" lIns="121900" tIns="60933" rIns="121900" bIns="60933"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400" b="0" i="0" u="none" strike="noStrike" kern="0" cap="none" spc="0" normalizeH="0" baseline="0" noProof="0">
                    <a:ln>
                      <a:noFill/>
                    </a:ln>
                    <a:solidFill>
                      <a:srgbClr val="000000"/>
                    </a:solidFill>
                    <a:effectLst/>
                    <a:uLnTx/>
                    <a:uFillTx/>
                    <a:ea typeface="Calibri"/>
                    <a:cs typeface="Calibri"/>
                    <a:sym typeface="Calibri"/>
                  </a:endParaRPr>
                </a:p>
              </p:txBody>
            </p:sp>
            <p:sp>
              <p:nvSpPr>
                <p:cNvPr id="31" name="Google Shape;730;p42">
                  <a:extLst>
                    <a:ext uri="{FF2B5EF4-FFF2-40B4-BE49-F238E27FC236}">
                      <a16:creationId xmlns:a16="http://schemas.microsoft.com/office/drawing/2014/main" id="{F9A80FBF-BB7E-4254-5CBD-62D01D158197}"/>
                    </a:ext>
                  </a:extLst>
                </p:cNvPr>
                <p:cNvSpPr/>
                <p:nvPr/>
              </p:nvSpPr>
              <p:spPr>
                <a:xfrm>
                  <a:off x="7728973" y="2466035"/>
                  <a:ext cx="275034" cy="781098"/>
                </a:xfrm>
                <a:custGeom>
                  <a:avLst/>
                  <a:gdLst/>
                  <a:ahLst/>
                  <a:cxnLst/>
                  <a:rect l="l" t="t" r="r" b="b"/>
                  <a:pathLst>
                    <a:path w="238125" h="676275" extrusionOk="0">
                      <a:moveTo>
                        <a:pt x="219004" y="677418"/>
                      </a:moveTo>
                      <a:cubicBezTo>
                        <a:pt x="215764" y="598456"/>
                        <a:pt x="240911" y="511207"/>
                        <a:pt x="231958" y="432625"/>
                      </a:cubicBezTo>
                      <a:cubicBezTo>
                        <a:pt x="225194" y="373189"/>
                        <a:pt x="200811" y="317278"/>
                        <a:pt x="176808" y="262509"/>
                      </a:cubicBezTo>
                      <a:cubicBezTo>
                        <a:pt x="137755" y="173546"/>
                        <a:pt x="98036" y="83344"/>
                        <a:pt x="37743" y="7144"/>
                      </a:cubicBezTo>
                      <a:cubicBezTo>
                        <a:pt x="20788" y="16192"/>
                        <a:pt x="9739" y="34099"/>
                        <a:pt x="7929" y="67246"/>
                      </a:cubicBezTo>
                      <a:cubicBezTo>
                        <a:pt x="1833" y="179451"/>
                        <a:pt x="31742" y="281368"/>
                        <a:pt x="79176" y="383286"/>
                      </a:cubicBezTo>
                      <a:cubicBezTo>
                        <a:pt x="124611" y="480917"/>
                        <a:pt x="163187" y="585311"/>
                        <a:pt x="219004" y="677418"/>
                      </a:cubicBezTo>
                      <a:close/>
                    </a:path>
                  </a:pathLst>
                </a:custGeom>
                <a:solidFill>
                  <a:srgbClr val="D46746"/>
                </a:solidFill>
                <a:ln w="19050" cap="rnd" cmpd="sng">
                  <a:solidFill>
                    <a:srgbClr val="300722"/>
                  </a:solidFill>
                  <a:prstDash val="solid"/>
                  <a:miter lim="8000"/>
                  <a:headEnd type="none" w="sm" len="sm"/>
                  <a:tailEnd type="none" w="sm" len="sm"/>
                </a:ln>
              </p:spPr>
              <p:txBody>
                <a:bodyPr spcFirstLastPara="1" wrap="square" lIns="121900" tIns="60933" rIns="121900" bIns="60933"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400" b="0" i="0" u="none" strike="noStrike" kern="0" cap="none" spc="0" normalizeH="0" baseline="0" noProof="0">
                    <a:ln>
                      <a:noFill/>
                    </a:ln>
                    <a:solidFill>
                      <a:srgbClr val="000000"/>
                    </a:solidFill>
                    <a:effectLst/>
                    <a:uLnTx/>
                    <a:uFillTx/>
                    <a:ea typeface="Calibri"/>
                    <a:cs typeface="Calibri"/>
                    <a:sym typeface="Calibri"/>
                  </a:endParaRPr>
                </a:p>
              </p:txBody>
            </p:sp>
            <p:sp>
              <p:nvSpPr>
                <p:cNvPr id="32" name="Google Shape;731;p42">
                  <a:extLst>
                    <a:ext uri="{FF2B5EF4-FFF2-40B4-BE49-F238E27FC236}">
                      <a16:creationId xmlns:a16="http://schemas.microsoft.com/office/drawing/2014/main" id="{70A0C5D6-2523-0D5F-AE00-463F9F850139}"/>
                    </a:ext>
                  </a:extLst>
                </p:cNvPr>
                <p:cNvSpPr/>
                <p:nvPr/>
              </p:nvSpPr>
              <p:spPr>
                <a:xfrm>
                  <a:off x="7563588" y="2393286"/>
                  <a:ext cx="484060" cy="1034129"/>
                </a:xfrm>
                <a:custGeom>
                  <a:avLst/>
                  <a:gdLst/>
                  <a:ahLst/>
                  <a:cxnLst/>
                  <a:rect l="l" t="t" r="r" b="b"/>
                  <a:pathLst>
                    <a:path w="419100" h="895350" extrusionOk="0">
                      <a:moveTo>
                        <a:pt x="410887" y="897350"/>
                      </a:moveTo>
                      <a:cubicBezTo>
                        <a:pt x="428033" y="839914"/>
                        <a:pt x="395934" y="799528"/>
                        <a:pt x="373740" y="755523"/>
                      </a:cubicBezTo>
                      <a:cubicBezTo>
                        <a:pt x="304874" y="618839"/>
                        <a:pt x="248487" y="475869"/>
                        <a:pt x="205529" y="328898"/>
                      </a:cubicBezTo>
                      <a:cubicBezTo>
                        <a:pt x="174191" y="221647"/>
                        <a:pt x="153332" y="104870"/>
                        <a:pt x="99039" y="7144"/>
                      </a:cubicBezTo>
                      <a:cubicBezTo>
                        <a:pt x="57319" y="14573"/>
                        <a:pt x="21982" y="49816"/>
                        <a:pt x="14552" y="91535"/>
                      </a:cubicBezTo>
                      <a:cubicBezTo>
                        <a:pt x="-13928" y="250698"/>
                        <a:pt x="42936" y="408432"/>
                        <a:pt x="129804" y="544830"/>
                      </a:cubicBezTo>
                      <a:cubicBezTo>
                        <a:pt x="168381" y="605504"/>
                        <a:pt x="215434" y="660749"/>
                        <a:pt x="250868" y="723233"/>
                      </a:cubicBezTo>
                      <a:cubicBezTo>
                        <a:pt x="271536" y="759714"/>
                        <a:pt x="288301" y="798767"/>
                        <a:pt x="313447" y="832294"/>
                      </a:cubicBezTo>
                      <a:cubicBezTo>
                        <a:pt x="338593" y="865918"/>
                        <a:pt x="369263" y="892969"/>
                        <a:pt x="410983" y="897160"/>
                      </a:cubicBezTo>
                      <a:close/>
                    </a:path>
                  </a:pathLst>
                </a:custGeom>
                <a:solidFill>
                  <a:srgbClr val="D46746"/>
                </a:solidFill>
                <a:ln w="19050" cap="rnd" cmpd="sng">
                  <a:solidFill>
                    <a:srgbClr val="300722"/>
                  </a:solidFill>
                  <a:prstDash val="solid"/>
                  <a:miter lim="8000"/>
                  <a:headEnd type="none" w="sm" len="sm"/>
                  <a:tailEnd type="none" w="sm" len="sm"/>
                </a:ln>
              </p:spPr>
              <p:txBody>
                <a:bodyPr spcFirstLastPara="1" wrap="square" lIns="121900" tIns="60933" rIns="121900" bIns="60933"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400" b="0" i="0" u="none" strike="noStrike" kern="0" cap="none" spc="0" normalizeH="0" baseline="0" noProof="0">
                    <a:ln>
                      <a:noFill/>
                    </a:ln>
                    <a:solidFill>
                      <a:srgbClr val="000000"/>
                    </a:solidFill>
                    <a:effectLst/>
                    <a:uLnTx/>
                    <a:uFillTx/>
                    <a:ea typeface="Calibri"/>
                    <a:cs typeface="Calibri"/>
                    <a:sym typeface="Calibri"/>
                  </a:endParaRPr>
                </a:p>
              </p:txBody>
            </p:sp>
            <p:sp>
              <p:nvSpPr>
                <p:cNvPr id="33" name="Google Shape;732;p42">
                  <a:extLst>
                    <a:ext uri="{FF2B5EF4-FFF2-40B4-BE49-F238E27FC236}">
                      <a16:creationId xmlns:a16="http://schemas.microsoft.com/office/drawing/2014/main" id="{73975E51-0E85-E29E-0CE9-5DC6D7DE14D1}"/>
                    </a:ext>
                  </a:extLst>
                </p:cNvPr>
                <p:cNvSpPr/>
                <p:nvPr/>
              </p:nvSpPr>
              <p:spPr>
                <a:xfrm>
                  <a:off x="7460969" y="2420771"/>
                  <a:ext cx="462058" cy="979122"/>
                </a:xfrm>
                <a:custGeom>
                  <a:avLst/>
                  <a:gdLst/>
                  <a:ahLst/>
                  <a:cxnLst/>
                  <a:rect l="l" t="t" r="r" b="b"/>
                  <a:pathLst>
                    <a:path w="400050" h="847725" extrusionOk="0">
                      <a:moveTo>
                        <a:pt x="398185" y="842213"/>
                      </a:moveTo>
                      <a:cubicBezTo>
                        <a:pt x="399042" y="767347"/>
                        <a:pt x="354275" y="700767"/>
                        <a:pt x="315794" y="636473"/>
                      </a:cubicBezTo>
                      <a:cubicBezTo>
                        <a:pt x="235879" y="503028"/>
                        <a:pt x="176348" y="357486"/>
                        <a:pt x="139963" y="206324"/>
                      </a:cubicBezTo>
                      <a:cubicBezTo>
                        <a:pt x="123674" y="138887"/>
                        <a:pt x="111674" y="69450"/>
                        <a:pt x="80432" y="7633"/>
                      </a:cubicBezTo>
                      <a:cubicBezTo>
                        <a:pt x="49285" y="3156"/>
                        <a:pt x="20519" y="30112"/>
                        <a:pt x="11661" y="60306"/>
                      </a:cubicBezTo>
                      <a:cubicBezTo>
                        <a:pt x="2803" y="90500"/>
                        <a:pt x="8708" y="122885"/>
                        <a:pt x="14613" y="153746"/>
                      </a:cubicBezTo>
                      <a:cubicBezTo>
                        <a:pt x="32521" y="246615"/>
                        <a:pt x="50428" y="339579"/>
                        <a:pt x="68335" y="432448"/>
                      </a:cubicBezTo>
                      <a:cubicBezTo>
                        <a:pt x="86528" y="526745"/>
                        <a:pt x="111483" y="616947"/>
                        <a:pt x="167680" y="694861"/>
                      </a:cubicBezTo>
                      <a:cubicBezTo>
                        <a:pt x="223877" y="772776"/>
                        <a:pt x="302268" y="836974"/>
                        <a:pt x="398185" y="842308"/>
                      </a:cubicBezTo>
                      <a:close/>
                    </a:path>
                  </a:pathLst>
                </a:custGeom>
                <a:solidFill>
                  <a:srgbClr val="D46746"/>
                </a:solidFill>
                <a:ln w="19050" cap="rnd" cmpd="sng">
                  <a:solidFill>
                    <a:srgbClr val="300722"/>
                  </a:solidFill>
                  <a:prstDash val="solid"/>
                  <a:miter lim="8000"/>
                  <a:headEnd type="none" w="sm" len="sm"/>
                  <a:tailEnd type="none" w="sm" len="sm"/>
                </a:ln>
              </p:spPr>
              <p:txBody>
                <a:bodyPr spcFirstLastPara="1" wrap="square" lIns="121900" tIns="60933" rIns="121900" bIns="60933"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400" b="0" i="0" u="none" strike="noStrike" kern="0" cap="none" spc="0" normalizeH="0" baseline="0" noProof="0">
                    <a:ln>
                      <a:noFill/>
                    </a:ln>
                    <a:solidFill>
                      <a:srgbClr val="000000"/>
                    </a:solidFill>
                    <a:effectLst/>
                    <a:uLnTx/>
                    <a:uFillTx/>
                    <a:ea typeface="Calibri"/>
                    <a:cs typeface="Calibri"/>
                    <a:sym typeface="Calibri"/>
                  </a:endParaRPr>
                </a:p>
              </p:txBody>
            </p:sp>
            <p:sp>
              <p:nvSpPr>
                <p:cNvPr id="34" name="Google Shape;733;p42">
                  <a:extLst>
                    <a:ext uri="{FF2B5EF4-FFF2-40B4-BE49-F238E27FC236}">
                      <a16:creationId xmlns:a16="http://schemas.microsoft.com/office/drawing/2014/main" id="{ABA817B1-12BC-C762-A4C3-C96FC1AE7873}"/>
                    </a:ext>
                  </a:extLst>
                </p:cNvPr>
                <p:cNvSpPr/>
                <p:nvPr/>
              </p:nvSpPr>
              <p:spPr>
                <a:xfrm>
                  <a:off x="7186443" y="3226357"/>
                  <a:ext cx="1100138" cy="2321290"/>
                </a:xfrm>
                <a:custGeom>
                  <a:avLst/>
                  <a:gdLst/>
                  <a:ahLst/>
                  <a:cxnLst/>
                  <a:rect l="l" t="t" r="r" b="b"/>
                  <a:pathLst>
                    <a:path w="952500" h="2009775" extrusionOk="0">
                      <a:moveTo>
                        <a:pt x="226518" y="41282"/>
                      </a:moveTo>
                      <a:cubicBezTo>
                        <a:pt x="217850" y="50426"/>
                        <a:pt x="210038" y="58712"/>
                        <a:pt x="204419" y="63094"/>
                      </a:cubicBezTo>
                      <a:cubicBezTo>
                        <a:pt x="91071" y="151200"/>
                        <a:pt x="16396" y="288646"/>
                        <a:pt x="774" y="433045"/>
                      </a:cubicBezTo>
                      <a:cubicBezTo>
                        <a:pt x="-17513" y="603066"/>
                        <a:pt x="294050" y="1919231"/>
                        <a:pt x="306717" y="1929041"/>
                      </a:cubicBezTo>
                      <a:cubicBezTo>
                        <a:pt x="413017" y="2010766"/>
                        <a:pt x="560750" y="2035340"/>
                        <a:pt x="687813" y="1992383"/>
                      </a:cubicBezTo>
                      <a:cubicBezTo>
                        <a:pt x="814781" y="1949425"/>
                        <a:pt x="917270" y="1840173"/>
                        <a:pt x="952036" y="1710633"/>
                      </a:cubicBezTo>
                      <a:cubicBezTo>
                        <a:pt x="989089" y="1572616"/>
                        <a:pt x="463498" y="748037"/>
                        <a:pt x="371868" y="626593"/>
                      </a:cubicBezTo>
                      <a:cubicBezTo>
                        <a:pt x="339484" y="583730"/>
                        <a:pt x="325767" y="582873"/>
                        <a:pt x="364058" y="539058"/>
                      </a:cubicBezTo>
                      <a:cubicBezTo>
                        <a:pt x="392919" y="506102"/>
                        <a:pt x="424351" y="474955"/>
                        <a:pt x="455975" y="444761"/>
                      </a:cubicBezTo>
                      <a:cubicBezTo>
                        <a:pt x="538461" y="365894"/>
                        <a:pt x="670001" y="300647"/>
                        <a:pt x="727437" y="200921"/>
                      </a:cubicBezTo>
                      <a:cubicBezTo>
                        <a:pt x="748392" y="164440"/>
                        <a:pt x="750868" y="113386"/>
                        <a:pt x="721055" y="83763"/>
                      </a:cubicBezTo>
                      <a:cubicBezTo>
                        <a:pt x="592372" y="58712"/>
                        <a:pt x="451498" y="29661"/>
                        <a:pt x="322815" y="4610"/>
                      </a:cubicBezTo>
                      <a:cubicBezTo>
                        <a:pt x="307385" y="1562"/>
                        <a:pt x="291573" y="-1390"/>
                        <a:pt x="275952" y="705"/>
                      </a:cubicBezTo>
                      <a:cubicBezTo>
                        <a:pt x="263379" y="2420"/>
                        <a:pt x="243471" y="23470"/>
                        <a:pt x="226707" y="41282"/>
                      </a:cubicBezTo>
                      <a:close/>
                    </a:path>
                  </a:pathLst>
                </a:custGeom>
                <a:solidFill>
                  <a:srgbClr val="D46746"/>
                </a:solidFill>
                <a:ln>
                  <a:noFill/>
                </a:ln>
              </p:spPr>
              <p:txBody>
                <a:bodyPr spcFirstLastPara="1" wrap="square" lIns="121900" tIns="60933" rIns="121900" bIns="60933"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400" b="0" i="0" u="none" strike="noStrike" kern="0" cap="none" spc="0" normalizeH="0" baseline="0" noProof="0">
                    <a:ln>
                      <a:noFill/>
                    </a:ln>
                    <a:solidFill>
                      <a:srgbClr val="000000"/>
                    </a:solidFill>
                    <a:effectLst/>
                    <a:uLnTx/>
                    <a:uFillTx/>
                    <a:ea typeface="Calibri"/>
                    <a:cs typeface="Calibri"/>
                    <a:sym typeface="Calibri"/>
                  </a:endParaRPr>
                </a:p>
              </p:txBody>
            </p:sp>
            <p:sp>
              <p:nvSpPr>
                <p:cNvPr id="35" name="Google Shape;734;p42">
                  <a:extLst>
                    <a:ext uri="{FF2B5EF4-FFF2-40B4-BE49-F238E27FC236}">
                      <a16:creationId xmlns:a16="http://schemas.microsoft.com/office/drawing/2014/main" id="{71BBDC94-4EC0-2253-AD43-11465031F892}"/>
                    </a:ext>
                  </a:extLst>
                </p:cNvPr>
                <p:cNvSpPr/>
                <p:nvPr/>
              </p:nvSpPr>
              <p:spPr>
                <a:xfrm>
                  <a:off x="7359102" y="2642181"/>
                  <a:ext cx="396049" cy="704088"/>
                </a:xfrm>
                <a:custGeom>
                  <a:avLst/>
                  <a:gdLst/>
                  <a:ahLst/>
                  <a:cxnLst/>
                  <a:rect l="l" t="t" r="r" b="b"/>
                  <a:pathLst>
                    <a:path w="342900" h="609600" extrusionOk="0">
                      <a:moveTo>
                        <a:pt x="118320" y="607151"/>
                      </a:moveTo>
                      <a:cubicBezTo>
                        <a:pt x="104223" y="579147"/>
                        <a:pt x="113939" y="545524"/>
                        <a:pt x="110701" y="514377"/>
                      </a:cubicBezTo>
                      <a:cubicBezTo>
                        <a:pt x="107461" y="482373"/>
                        <a:pt x="96413" y="430271"/>
                        <a:pt x="84792" y="400268"/>
                      </a:cubicBezTo>
                      <a:cubicBezTo>
                        <a:pt x="35358" y="271871"/>
                        <a:pt x="13354" y="197099"/>
                        <a:pt x="7164" y="64035"/>
                      </a:cubicBezTo>
                      <a:cubicBezTo>
                        <a:pt x="6021" y="38699"/>
                        <a:pt x="53741" y="-2926"/>
                        <a:pt x="80315" y="9362"/>
                      </a:cubicBezTo>
                      <a:cubicBezTo>
                        <a:pt x="80315" y="9362"/>
                        <a:pt x="100699" y="60416"/>
                        <a:pt x="107367" y="84895"/>
                      </a:cubicBezTo>
                      <a:cubicBezTo>
                        <a:pt x="152800" y="251868"/>
                        <a:pt x="234144" y="408840"/>
                        <a:pt x="344348" y="542190"/>
                      </a:cubicBezTo>
                    </a:path>
                  </a:pathLst>
                </a:custGeom>
                <a:solidFill>
                  <a:srgbClr val="D46746"/>
                </a:solidFill>
                <a:ln w="19050" cap="rnd" cmpd="sng">
                  <a:solidFill>
                    <a:srgbClr val="300722"/>
                  </a:solidFill>
                  <a:prstDash val="solid"/>
                  <a:miter lim="8000"/>
                  <a:headEnd type="none" w="sm" len="sm"/>
                  <a:tailEnd type="none" w="sm" len="sm"/>
                </a:ln>
              </p:spPr>
              <p:txBody>
                <a:bodyPr spcFirstLastPara="1" wrap="square" lIns="121900" tIns="60933" rIns="121900" bIns="60933"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400" b="0" i="0" u="none" strike="noStrike" kern="0" cap="none" spc="0" normalizeH="0" baseline="0" noProof="0">
                    <a:ln>
                      <a:noFill/>
                    </a:ln>
                    <a:solidFill>
                      <a:srgbClr val="000000"/>
                    </a:solidFill>
                    <a:effectLst/>
                    <a:uLnTx/>
                    <a:uFillTx/>
                    <a:ea typeface="Calibri"/>
                    <a:cs typeface="Calibri"/>
                    <a:sym typeface="Calibri"/>
                  </a:endParaRPr>
                </a:p>
              </p:txBody>
            </p:sp>
            <p:sp>
              <p:nvSpPr>
                <p:cNvPr id="36" name="Google Shape;735;p42">
                  <a:extLst>
                    <a:ext uri="{FF2B5EF4-FFF2-40B4-BE49-F238E27FC236}">
                      <a16:creationId xmlns:a16="http://schemas.microsoft.com/office/drawing/2014/main" id="{0AD00816-58DD-E115-E564-6AE7FFC743F7}"/>
                    </a:ext>
                  </a:extLst>
                </p:cNvPr>
                <p:cNvSpPr/>
                <p:nvPr/>
              </p:nvSpPr>
              <p:spPr>
                <a:xfrm>
                  <a:off x="7745091" y="2449820"/>
                  <a:ext cx="88011" cy="121015"/>
                </a:xfrm>
                <a:custGeom>
                  <a:avLst/>
                  <a:gdLst/>
                  <a:ahLst/>
                  <a:cxnLst/>
                  <a:rect l="l" t="t" r="r" b="b"/>
                  <a:pathLst>
                    <a:path w="76200" h="104775" extrusionOk="0">
                      <a:moveTo>
                        <a:pt x="13" y="47530"/>
                      </a:moveTo>
                      <a:cubicBezTo>
                        <a:pt x="-559" y="71628"/>
                        <a:pt x="18395" y="100679"/>
                        <a:pt x="41255" y="108395"/>
                      </a:cubicBezTo>
                      <a:cubicBezTo>
                        <a:pt x="54591" y="112871"/>
                        <a:pt x="65259" y="113348"/>
                        <a:pt x="79355" y="112395"/>
                      </a:cubicBezTo>
                      <a:cubicBezTo>
                        <a:pt x="65163" y="70771"/>
                        <a:pt x="46781" y="31814"/>
                        <a:pt x="16491" y="0"/>
                      </a:cubicBezTo>
                      <a:cubicBezTo>
                        <a:pt x="4489" y="11240"/>
                        <a:pt x="394" y="31147"/>
                        <a:pt x="13" y="47625"/>
                      </a:cubicBezTo>
                      <a:close/>
                    </a:path>
                  </a:pathLst>
                </a:custGeom>
                <a:solidFill>
                  <a:srgbClr val="FFC266"/>
                </a:solidFill>
                <a:ln>
                  <a:noFill/>
                </a:ln>
              </p:spPr>
              <p:txBody>
                <a:bodyPr spcFirstLastPara="1" wrap="square" lIns="121900" tIns="60933" rIns="121900" bIns="60933"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400" b="0" i="0" u="none" strike="noStrike" kern="0" cap="none" spc="0" normalizeH="0" baseline="0" noProof="0">
                    <a:ln>
                      <a:noFill/>
                    </a:ln>
                    <a:solidFill>
                      <a:srgbClr val="000000"/>
                    </a:solidFill>
                    <a:effectLst/>
                    <a:uLnTx/>
                    <a:uFillTx/>
                    <a:ea typeface="Calibri"/>
                    <a:cs typeface="Calibri"/>
                    <a:sym typeface="Calibri"/>
                  </a:endParaRPr>
                </a:p>
              </p:txBody>
            </p:sp>
            <p:sp>
              <p:nvSpPr>
                <p:cNvPr id="37" name="Google Shape;736;p42">
                  <a:extLst>
                    <a:ext uri="{FF2B5EF4-FFF2-40B4-BE49-F238E27FC236}">
                      <a16:creationId xmlns:a16="http://schemas.microsoft.com/office/drawing/2014/main" id="{6C4E390C-F38B-2E1A-5B92-2286FAB36BD2}"/>
                    </a:ext>
                  </a:extLst>
                </p:cNvPr>
                <p:cNvSpPr/>
                <p:nvPr/>
              </p:nvSpPr>
              <p:spPr>
                <a:xfrm>
                  <a:off x="7637706" y="2354282"/>
                  <a:ext cx="88011" cy="187023"/>
                </a:xfrm>
                <a:custGeom>
                  <a:avLst/>
                  <a:gdLst/>
                  <a:ahLst/>
                  <a:cxnLst/>
                  <a:rect l="l" t="t" r="r" b="b"/>
                  <a:pathLst>
                    <a:path w="76200" h="161925" extrusionOk="0">
                      <a:moveTo>
                        <a:pt x="2408" y="112395"/>
                      </a:moveTo>
                      <a:cubicBezTo>
                        <a:pt x="8886" y="128302"/>
                        <a:pt x="19267" y="143066"/>
                        <a:pt x="33746" y="152305"/>
                      </a:cubicBezTo>
                      <a:cubicBezTo>
                        <a:pt x="48224" y="161639"/>
                        <a:pt x="64702" y="167926"/>
                        <a:pt x="80609" y="161544"/>
                      </a:cubicBezTo>
                      <a:cubicBezTo>
                        <a:pt x="74132" y="105537"/>
                        <a:pt x="57558" y="45815"/>
                        <a:pt x="24887" y="0"/>
                      </a:cubicBezTo>
                      <a:cubicBezTo>
                        <a:pt x="1646" y="11430"/>
                        <a:pt x="-3973" y="96488"/>
                        <a:pt x="2503" y="112395"/>
                      </a:cubicBezTo>
                      <a:close/>
                    </a:path>
                  </a:pathLst>
                </a:custGeom>
                <a:solidFill>
                  <a:srgbClr val="FFC266"/>
                </a:solidFill>
                <a:ln>
                  <a:noFill/>
                </a:ln>
              </p:spPr>
              <p:txBody>
                <a:bodyPr spcFirstLastPara="1" wrap="square" lIns="121900" tIns="60933" rIns="121900" bIns="60933"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400" b="0" i="0" u="none" strike="noStrike" kern="0" cap="none" spc="0" normalizeH="0" baseline="0" noProof="0">
                    <a:ln>
                      <a:noFill/>
                    </a:ln>
                    <a:solidFill>
                      <a:srgbClr val="000000"/>
                    </a:solidFill>
                    <a:effectLst/>
                    <a:uLnTx/>
                    <a:uFillTx/>
                    <a:ea typeface="Calibri"/>
                    <a:cs typeface="Calibri"/>
                    <a:sym typeface="Calibri"/>
                  </a:endParaRPr>
                </a:p>
              </p:txBody>
            </p:sp>
            <p:sp>
              <p:nvSpPr>
                <p:cNvPr id="38" name="Google Shape;737;p42">
                  <a:extLst>
                    <a:ext uri="{FF2B5EF4-FFF2-40B4-BE49-F238E27FC236}">
                      <a16:creationId xmlns:a16="http://schemas.microsoft.com/office/drawing/2014/main" id="{52A38AAB-D320-4F51-DFD3-207A10BF3FB5}"/>
                    </a:ext>
                  </a:extLst>
                </p:cNvPr>
                <p:cNvSpPr/>
                <p:nvPr/>
              </p:nvSpPr>
              <p:spPr>
                <a:xfrm>
                  <a:off x="7512290" y="2352967"/>
                  <a:ext cx="77010" cy="187023"/>
                </a:xfrm>
                <a:custGeom>
                  <a:avLst/>
                  <a:gdLst/>
                  <a:ahLst/>
                  <a:cxnLst/>
                  <a:rect l="l" t="t" r="r" b="b"/>
                  <a:pathLst>
                    <a:path w="66675" h="161925" extrusionOk="0">
                      <a:moveTo>
                        <a:pt x="66771" y="164592"/>
                      </a:moveTo>
                      <a:cubicBezTo>
                        <a:pt x="66771" y="164592"/>
                        <a:pt x="67057" y="118491"/>
                        <a:pt x="64770" y="106013"/>
                      </a:cubicBezTo>
                      <a:cubicBezTo>
                        <a:pt x="58198" y="69342"/>
                        <a:pt x="46769" y="33623"/>
                        <a:pt x="30766" y="0"/>
                      </a:cubicBezTo>
                      <a:cubicBezTo>
                        <a:pt x="-3143" y="11144"/>
                        <a:pt x="-4096" y="100394"/>
                        <a:pt x="4668" y="123158"/>
                      </a:cubicBezTo>
                      <a:cubicBezTo>
                        <a:pt x="9907" y="136684"/>
                        <a:pt x="22194" y="170783"/>
                        <a:pt x="66771" y="164497"/>
                      </a:cubicBezTo>
                      <a:close/>
                    </a:path>
                  </a:pathLst>
                </a:custGeom>
                <a:solidFill>
                  <a:srgbClr val="FFC266"/>
                </a:solidFill>
                <a:ln>
                  <a:noFill/>
                </a:ln>
              </p:spPr>
              <p:txBody>
                <a:bodyPr spcFirstLastPara="1" wrap="square" lIns="121900" tIns="60933" rIns="121900" bIns="60933"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400" b="0" i="0" u="none" strike="noStrike" kern="0" cap="none" spc="0" normalizeH="0" baseline="0" noProof="0">
                    <a:ln>
                      <a:noFill/>
                    </a:ln>
                    <a:solidFill>
                      <a:srgbClr val="000000"/>
                    </a:solidFill>
                    <a:effectLst/>
                    <a:uLnTx/>
                    <a:uFillTx/>
                    <a:ea typeface="Calibri"/>
                    <a:cs typeface="Calibri"/>
                    <a:sym typeface="Calibri"/>
                  </a:endParaRPr>
                </a:p>
              </p:txBody>
            </p:sp>
            <p:sp>
              <p:nvSpPr>
                <p:cNvPr id="39" name="Google Shape;738;p42">
                  <a:extLst>
                    <a:ext uri="{FF2B5EF4-FFF2-40B4-BE49-F238E27FC236}">
                      <a16:creationId xmlns:a16="http://schemas.microsoft.com/office/drawing/2014/main" id="{0E2C24AA-8E4E-8CAA-7B50-95B0EF46C64A}"/>
                    </a:ext>
                  </a:extLst>
                </p:cNvPr>
                <p:cNvSpPr/>
                <p:nvPr/>
              </p:nvSpPr>
              <p:spPr>
                <a:xfrm>
                  <a:off x="7405050" y="2588307"/>
                  <a:ext cx="77010" cy="176022"/>
                </a:xfrm>
                <a:custGeom>
                  <a:avLst/>
                  <a:gdLst/>
                  <a:ahLst/>
                  <a:cxnLst/>
                  <a:rect l="l" t="t" r="r" b="b"/>
                  <a:pathLst>
                    <a:path w="66675" h="152400" extrusionOk="0">
                      <a:moveTo>
                        <a:pt x="8364" y="112490"/>
                      </a:moveTo>
                      <a:cubicBezTo>
                        <a:pt x="13984" y="127254"/>
                        <a:pt x="21318" y="142304"/>
                        <a:pt x="34272" y="151352"/>
                      </a:cubicBezTo>
                      <a:cubicBezTo>
                        <a:pt x="45607" y="159258"/>
                        <a:pt x="62276" y="160687"/>
                        <a:pt x="73039" y="152876"/>
                      </a:cubicBezTo>
                      <a:cubicBezTo>
                        <a:pt x="67800" y="100203"/>
                        <a:pt x="52084" y="44482"/>
                        <a:pt x="23509" y="0"/>
                      </a:cubicBezTo>
                      <a:cubicBezTo>
                        <a:pt x="-13733" y="27146"/>
                        <a:pt x="3126" y="98679"/>
                        <a:pt x="8364" y="112490"/>
                      </a:cubicBezTo>
                      <a:close/>
                    </a:path>
                  </a:pathLst>
                </a:custGeom>
                <a:solidFill>
                  <a:srgbClr val="FFC266"/>
                </a:solidFill>
                <a:ln>
                  <a:noFill/>
                </a:ln>
              </p:spPr>
              <p:txBody>
                <a:bodyPr spcFirstLastPara="1" wrap="square" lIns="121900" tIns="60933" rIns="121900" bIns="60933"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400" b="0" i="0" u="none" strike="noStrike" kern="0" cap="none" spc="0" normalizeH="0" baseline="0" noProof="0">
                    <a:ln>
                      <a:noFill/>
                    </a:ln>
                    <a:solidFill>
                      <a:srgbClr val="000000"/>
                    </a:solidFill>
                    <a:effectLst/>
                    <a:uLnTx/>
                    <a:uFillTx/>
                    <a:ea typeface="Calibri"/>
                    <a:cs typeface="Calibri"/>
                    <a:sym typeface="Calibri"/>
                  </a:endParaRPr>
                </a:p>
              </p:txBody>
            </p:sp>
          </p:grpSp>
        </p:grpSp>
      </p:grpSp>
      <p:sp>
        <p:nvSpPr>
          <p:cNvPr id="61" name="TextBox 60">
            <a:extLst>
              <a:ext uri="{FF2B5EF4-FFF2-40B4-BE49-F238E27FC236}">
                <a16:creationId xmlns:a16="http://schemas.microsoft.com/office/drawing/2014/main" id="{33B60EA4-A787-AF5E-CAC3-B9DEBA2EE221}"/>
              </a:ext>
            </a:extLst>
          </p:cNvPr>
          <p:cNvSpPr txBox="1"/>
          <p:nvPr/>
        </p:nvSpPr>
        <p:spPr>
          <a:xfrm>
            <a:off x="120546" y="2157950"/>
            <a:ext cx="6306688" cy="4027757"/>
          </a:xfrm>
          <a:prstGeom prst="rect">
            <a:avLst/>
          </a:prstGeom>
          <a:noFill/>
        </p:spPr>
        <p:txBody>
          <a:bodyPr wrap="square" lIns="96000" tIns="0" rIns="96000" bIns="96000">
            <a:spAutoFit/>
          </a:bodyPr>
          <a:lstStyle/>
          <a:p>
            <a:pPr algn="ctr">
              <a:lnSpc>
                <a:spcPct val="150000"/>
              </a:lnSpc>
              <a:buClr>
                <a:srgbClr val="000000"/>
              </a:buClr>
              <a:buFont typeface="Arial"/>
              <a:buNone/>
            </a:pPr>
            <a:r>
              <a:rPr lang="en-US" sz="4400" b="1" kern="0">
                <a:latin typeface="UTM Avo" panose="02040603050506020204" pitchFamily="18" charset="0"/>
                <a:ea typeface="UD Digi Kyokasho N-B" panose="02020700000000000000" pitchFamily="17" charset="-128"/>
                <a:cs typeface="Arial" panose="020B0604020202020204" pitchFamily="34" charset="0"/>
                <a:sym typeface="Arial"/>
              </a:rPr>
              <a:t>Hoạt động 1: </a:t>
            </a:r>
          </a:p>
          <a:p>
            <a:pPr algn="ctr">
              <a:lnSpc>
                <a:spcPct val="150000"/>
              </a:lnSpc>
              <a:buClr>
                <a:srgbClr val="000000"/>
              </a:buClr>
              <a:buFont typeface="Arial"/>
              <a:buNone/>
            </a:pPr>
            <a:r>
              <a:rPr lang="en-US" sz="4400" b="1" kern="0">
                <a:latin typeface="UTM Avo" panose="02040603050506020204" pitchFamily="18" charset="0"/>
                <a:ea typeface="UD Digi Kyokasho N-B" panose="02020700000000000000" pitchFamily="17" charset="-128"/>
                <a:cs typeface="Arial" panose="020B0604020202020204" pitchFamily="34" charset="0"/>
                <a:sym typeface="Arial"/>
              </a:rPr>
              <a:t>Nhận diện các tình huống thay đổi trong cuộc sống </a:t>
            </a:r>
            <a:endParaRPr lang="en-US" sz="4400" b="1" kern="0" dirty="0">
              <a:latin typeface="UTM Avo" panose="02040603050506020204" pitchFamily="18" charset="0"/>
              <a:ea typeface="UD Digi Kyokasho N-B" panose="02020700000000000000" pitchFamily="17" charset="-128"/>
              <a:cs typeface="Arial" panose="020B0604020202020204" pitchFamily="34" charset="0"/>
              <a:sym typeface="Arial"/>
            </a:endParaRPr>
          </a:p>
        </p:txBody>
      </p:sp>
    </p:spTree>
    <p:extLst>
      <p:ext uri="{BB962C8B-B14F-4D97-AF65-F5344CB8AC3E}">
        <p14:creationId xmlns:p14="http://schemas.microsoft.com/office/powerpoint/2010/main" val="19078341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1"/>
                                        </p:tgtEl>
                                        <p:attrNameLst>
                                          <p:attrName>style.visibility</p:attrName>
                                        </p:attrNameLst>
                                      </p:cBhvr>
                                      <p:to>
                                        <p:strVal val="visible"/>
                                      </p:to>
                                    </p:set>
                                    <p:animEffect transition="in" filter="fade">
                                      <p:cBhvr>
                                        <p:cTn id="7" dur="500"/>
                                        <p:tgtEl>
                                          <p:spTgt spid="61"/>
                                        </p:tgtEl>
                                      </p:cBhvr>
                                    </p:animEffect>
                                  </p:childTnLst>
                                </p:cTn>
                              </p:par>
                              <p:par>
                                <p:cTn id="8" presetID="10" presetClass="entr" presetSubtype="0" fill="hold" nodeType="withEffect">
                                  <p:stCondLst>
                                    <p:cond delay="0"/>
                                  </p:stCondLst>
                                  <p:childTnLst>
                                    <p:set>
                                      <p:cBhvr>
                                        <p:cTn id="9" dur="1" fill="hold">
                                          <p:stCondLst>
                                            <p:cond delay="0"/>
                                          </p:stCondLst>
                                        </p:cTn>
                                        <p:tgtEl>
                                          <p:spTgt spid="120"/>
                                        </p:tgtEl>
                                        <p:attrNameLst>
                                          <p:attrName>style.visibility</p:attrName>
                                        </p:attrNameLst>
                                      </p:cBhvr>
                                      <p:to>
                                        <p:strVal val="visible"/>
                                      </p:to>
                                    </p:set>
                                    <p:animEffect transition="in" filter="fade">
                                      <p:cBhvr>
                                        <p:cTn id="10" dur="500"/>
                                        <p:tgtEl>
                                          <p:spTgt spid="1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ounded Rectangle 34">
            <a:extLst>
              <a:ext uri="{FF2B5EF4-FFF2-40B4-BE49-F238E27FC236}">
                <a16:creationId xmlns:a16="http://schemas.microsoft.com/office/drawing/2014/main" id="{36BEF21D-8164-9BE7-4DEB-7772E0ADE4C7}"/>
              </a:ext>
            </a:extLst>
          </p:cNvPr>
          <p:cNvSpPr/>
          <p:nvPr/>
        </p:nvSpPr>
        <p:spPr>
          <a:xfrm>
            <a:off x="4172098" y="1915675"/>
            <a:ext cx="3847803" cy="827525"/>
          </a:xfrm>
          <a:prstGeom prst="roundRect">
            <a:avLst/>
          </a:prstGeom>
          <a:solidFill>
            <a:schemeClr val="tx2">
              <a:lumMod val="20000"/>
              <a:lumOff val="80000"/>
            </a:schemeClr>
          </a:solidFill>
          <a:ln w="38100" cap="flat" cmpd="sng" algn="ctr">
            <a:solidFill>
              <a:schemeClr val="bg1"/>
            </a:solidFill>
            <a:prstDash val="solid"/>
          </a:ln>
          <a:effectLst>
            <a:outerShdw blurRad="40000" dist="20000" dir="5400000" rotWithShape="0">
              <a:srgbClr val="000000">
                <a:alpha val="38000"/>
              </a:srgbClr>
            </a:outerShdw>
          </a:effectLst>
        </p:spPr>
        <p:txBody>
          <a:bodyPr rtlCol="0" anchor="ctr"/>
          <a:lstStyle/>
          <a:p>
            <a:pPr lvl="0" algn="ctr" defTabSz="1219170">
              <a:defRPr/>
            </a:pPr>
            <a:r>
              <a:rPr lang="en-US" sz="2400" b="1" kern="0">
                <a:solidFill>
                  <a:schemeClr val="tx1">
                    <a:lumMod val="95000"/>
                    <a:lumOff val="5000"/>
                  </a:schemeClr>
                </a:solidFill>
                <a:latin typeface="UTM Avo" panose="02040603050506020204" pitchFamily="18" charset="0"/>
                <a:cs typeface="Arial" panose="020B0604020202020204" pitchFamily="34" charset="0"/>
                <a:sym typeface="Arial"/>
              </a:rPr>
              <a:t>THẢO LUẬN CẶP ĐÔI </a:t>
            </a:r>
            <a:endParaRPr lang="en-US" sz="2400" b="1" kern="0" dirty="0">
              <a:solidFill>
                <a:schemeClr val="tx1">
                  <a:lumMod val="95000"/>
                  <a:lumOff val="5000"/>
                </a:schemeClr>
              </a:solidFill>
              <a:latin typeface="UTM Avo" panose="02040603050506020204" pitchFamily="18" charset="0"/>
              <a:cs typeface="Arial" panose="020B0604020202020204" pitchFamily="34" charset="0"/>
              <a:sym typeface="Arial"/>
            </a:endParaRPr>
          </a:p>
        </p:txBody>
      </p:sp>
      <p:grpSp>
        <p:nvGrpSpPr>
          <p:cNvPr id="3" name="Google Shape;461;p38">
            <a:extLst>
              <a:ext uri="{FF2B5EF4-FFF2-40B4-BE49-F238E27FC236}">
                <a16:creationId xmlns:a16="http://schemas.microsoft.com/office/drawing/2014/main" id="{F739CD3F-36CA-A03D-2C46-AE416BBB12DD}"/>
              </a:ext>
            </a:extLst>
          </p:cNvPr>
          <p:cNvGrpSpPr/>
          <p:nvPr/>
        </p:nvGrpSpPr>
        <p:grpSpPr>
          <a:xfrm>
            <a:off x="9391649" y="3552825"/>
            <a:ext cx="2252525" cy="4051316"/>
            <a:chOff x="5563875" y="1195604"/>
            <a:chExt cx="3580122" cy="5012267"/>
          </a:xfrm>
        </p:grpSpPr>
        <p:grpSp>
          <p:nvGrpSpPr>
            <p:cNvPr id="5" name="Google Shape;462;p38">
              <a:extLst>
                <a:ext uri="{FF2B5EF4-FFF2-40B4-BE49-F238E27FC236}">
                  <a16:creationId xmlns:a16="http://schemas.microsoft.com/office/drawing/2014/main" id="{A265B859-29AB-5CFC-495A-9C99A2005EE5}"/>
                </a:ext>
              </a:extLst>
            </p:cNvPr>
            <p:cNvGrpSpPr/>
            <p:nvPr/>
          </p:nvGrpSpPr>
          <p:grpSpPr>
            <a:xfrm rot="-1132277">
              <a:off x="7680767" y="3708495"/>
              <a:ext cx="1291879" cy="1274232"/>
              <a:chOff x="12075578" y="3973055"/>
              <a:chExt cx="859419" cy="847679"/>
            </a:xfrm>
          </p:grpSpPr>
          <p:sp>
            <p:nvSpPr>
              <p:cNvPr id="68" name="Google Shape;463;p38">
                <a:extLst>
                  <a:ext uri="{FF2B5EF4-FFF2-40B4-BE49-F238E27FC236}">
                    <a16:creationId xmlns:a16="http://schemas.microsoft.com/office/drawing/2014/main" id="{80217AED-1108-0B9C-C628-4D1D805F7F0A}"/>
                  </a:ext>
                </a:extLst>
              </p:cNvPr>
              <p:cNvSpPr/>
              <p:nvPr/>
            </p:nvSpPr>
            <p:spPr>
              <a:xfrm>
                <a:off x="12109370" y="3973055"/>
                <a:ext cx="825627" cy="817245"/>
              </a:xfrm>
              <a:custGeom>
                <a:avLst/>
                <a:gdLst/>
                <a:ahLst/>
                <a:cxnLst/>
                <a:rect l="l" t="t" r="r" b="b"/>
                <a:pathLst>
                  <a:path w="1876425" h="1857375" extrusionOk="0">
                    <a:moveTo>
                      <a:pt x="28891" y="1722810"/>
                    </a:moveTo>
                    <a:cubicBezTo>
                      <a:pt x="51084" y="1675281"/>
                      <a:pt x="80611" y="1631370"/>
                      <a:pt x="107377" y="1586317"/>
                    </a:cubicBezTo>
                    <a:cubicBezTo>
                      <a:pt x="141952" y="1528119"/>
                      <a:pt x="177195" y="1470303"/>
                      <a:pt x="213295" y="1413057"/>
                    </a:cubicBezTo>
                    <a:cubicBezTo>
                      <a:pt x="303401" y="1269801"/>
                      <a:pt x="398365" y="1129593"/>
                      <a:pt x="498664" y="993291"/>
                    </a:cubicBezTo>
                    <a:cubicBezTo>
                      <a:pt x="598771" y="857178"/>
                      <a:pt x="704213" y="724876"/>
                      <a:pt x="815370" y="597432"/>
                    </a:cubicBezTo>
                    <a:cubicBezTo>
                      <a:pt x="926432" y="470082"/>
                      <a:pt x="1043208" y="347686"/>
                      <a:pt x="1165795" y="231481"/>
                    </a:cubicBezTo>
                    <a:cubicBezTo>
                      <a:pt x="1259711" y="142327"/>
                      <a:pt x="1361247" y="54507"/>
                      <a:pt x="1485072" y="16597"/>
                    </a:cubicBezTo>
                    <a:cubicBezTo>
                      <a:pt x="1608897" y="-21217"/>
                      <a:pt x="1760821" y="4024"/>
                      <a:pt x="1837403" y="108418"/>
                    </a:cubicBezTo>
                    <a:cubicBezTo>
                      <a:pt x="1911983" y="210240"/>
                      <a:pt x="1893886" y="357402"/>
                      <a:pt x="1828068" y="465034"/>
                    </a:cubicBezTo>
                    <a:cubicBezTo>
                      <a:pt x="1762250" y="572667"/>
                      <a:pt x="1657761" y="649914"/>
                      <a:pt x="1556415" y="725067"/>
                    </a:cubicBezTo>
                    <a:cubicBezTo>
                      <a:pt x="1494883" y="770787"/>
                      <a:pt x="1433542" y="816697"/>
                      <a:pt x="1372392" y="862989"/>
                    </a:cubicBezTo>
                    <a:cubicBezTo>
                      <a:pt x="1226850" y="973098"/>
                      <a:pt x="1082451" y="1084731"/>
                      <a:pt x="939290" y="1197983"/>
                    </a:cubicBezTo>
                    <a:cubicBezTo>
                      <a:pt x="796129" y="1311235"/>
                      <a:pt x="654207" y="1426011"/>
                      <a:pt x="513523" y="1542312"/>
                    </a:cubicBezTo>
                    <a:cubicBezTo>
                      <a:pt x="443228" y="1600509"/>
                      <a:pt x="373219" y="1658993"/>
                      <a:pt x="303496" y="1717953"/>
                    </a:cubicBezTo>
                    <a:cubicBezTo>
                      <a:pt x="268635" y="1747385"/>
                      <a:pt x="81469" y="1886164"/>
                      <a:pt x="24890" y="1863114"/>
                    </a:cubicBezTo>
                    <a:cubicBezTo>
                      <a:pt x="2887" y="1854160"/>
                      <a:pt x="-19687" y="1827014"/>
                      <a:pt x="28986" y="1722810"/>
                    </a:cubicBezTo>
                    <a:close/>
                  </a:path>
                </a:pathLst>
              </a:custGeom>
              <a:solidFill>
                <a:srgbClr val="FFFFFF"/>
              </a:solidFill>
              <a:ln>
                <a:noFill/>
              </a:ln>
            </p:spPr>
            <p:txBody>
              <a:bodyPr spcFirstLastPara="1" wrap="square" lIns="121900" tIns="60933" rIns="121900" bIns="60933"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400" b="0" i="0" u="none" strike="noStrike" kern="0" cap="none" spc="0" normalizeH="0" baseline="0" noProof="0">
                  <a:ln>
                    <a:noFill/>
                  </a:ln>
                  <a:solidFill>
                    <a:srgbClr val="000000"/>
                  </a:solidFill>
                  <a:effectLst/>
                  <a:uLnTx/>
                  <a:uFillTx/>
                  <a:ea typeface="Calibri"/>
                  <a:cs typeface="Calibri"/>
                  <a:sym typeface="Calibri"/>
                </a:endParaRPr>
              </a:p>
            </p:txBody>
          </p:sp>
          <p:grpSp>
            <p:nvGrpSpPr>
              <p:cNvPr id="69" name="Google Shape;464;p38">
                <a:extLst>
                  <a:ext uri="{FF2B5EF4-FFF2-40B4-BE49-F238E27FC236}">
                    <a16:creationId xmlns:a16="http://schemas.microsoft.com/office/drawing/2014/main" id="{A382830F-25AB-FB12-469D-5FA39B32BB16}"/>
                  </a:ext>
                </a:extLst>
              </p:cNvPr>
              <p:cNvGrpSpPr/>
              <p:nvPr/>
            </p:nvGrpSpPr>
            <p:grpSpPr>
              <a:xfrm>
                <a:off x="12075578" y="4004137"/>
                <a:ext cx="803582" cy="816597"/>
                <a:chOff x="12075578" y="4004137"/>
                <a:chExt cx="803582" cy="816597"/>
              </a:xfrm>
            </p:grpSpPr>
            <p:sp>
              <p:nvSpPr>
                <p:cNvPr id="70" name="Google Shape;465;p38">
                  <a:extLst>
                    <a:ext uri="{FF2B5EF4-FFF2-40B4-BE49-F238E27FC236}">
                      <a16:creationId xmlns:a16="http://schemas.microsoft.com/office/drawing/2014/main" id="{31AB090F-6FAD-2407-D180-B0CC5B0B3877}"/>
                    </a:ext>
                  </a:extLst>
                </p:cNvPr>
                <p:cNvSpPr/>
                <p:nvPr/>
              </p:nvSpPr>
              <p:spPr>
                <a:xfrm>
                  <a:off x="12075578" y="4037017"/>
                  <a:ext cx="775335" cy="783717"/>
                </a:xfrm>
                <a:custGeom>
                  <a:avLst/>
                  <a:gdLst/>
                  <a:ahLst/>
                  <a:cxnLst/>
                  <a:rect l="l" t="t" r="r" b="b"/>
                  <a:pathLst>
                    <a:path w="1762125" h="1781175" extrusionOk="0">
                      <a:moveTo>
                        <a:pt x="1759649" y="7144"/>
                      </a:moveTo>
                      <a:cubicBezTo>
                        <a:pt x="1108425" y="526542"/>
                        <a:pt x="518827" y="1123093"/>
                        <a:pt x="7144" y="1780318"/>
                      </a:cubicBezTo>
                    </a:path>
                  </a:pathLst>
                </a:custGeom>
                <a:noFill/>
                <a:ln w="19050" cap="rnd" cmpd="sng">
                  <a:solidFill>
                    <a:srgbClr val="300722"/>
                  </a:solidFill>
                  <a:prstDash val="solid"/>
                  <a:round/>
                  <a:headEnd type="none" w="sm" len="sm"/>
                  <a:tailEnd type="none" w="sm" len="sm"/>
                </a:ln>
              </p:spPr>
              <p:txBody>
                <a:bodyPr spcFirstLastPara="1" wrap="square" lIns="121900" tIns="60933" rIns="121900" bIns="60933"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400" b="0" i="0" u="none" strike="noStrike" kern="0" cap="none" spc="0" normalizeH="0" baseline="0" noProof="0">
                    <a:ln>
                      <a:noFill/>
                    </a:ln>
                    <a:solidFill>
                      <a:srgbClr val="000000"/>
                    </a:solidFill>
                    <a:effectLst/>
                    <a:uLnTx/>
                    <a:uFillTx/>
                    <a:ea typeface="Calibri"/>
                    <a:cs typeface="Calibri"/>
                    <a:sym typeface="Calibri"/>
                  </a:endParaRPr>
                </a:p>
              </p:txBody>
            </p:sp>
            <p:sp>
              <p:nvSpPr>
                <p:cNvPr id="71" name="Google Shape;466;p38">
                  <a:extLst>
                    <a:ext uri="{FF2B5EF4-FFF2-40B4-BE49-F238E27FC236}">
                      <a16:creationId xmlns:a16="http://schemas.microsoft.com/office/drawing/2014/main" id="{4F09CE4E-86A0-FFB4-FFFC-1F266EFDCDAB}"/>
                    </a:ext>
                  </a:extLst>
                </p:cNvPr>
                <p:cNvSpPr/>
                <p:nvPr/>
              </p:nvSpPr>
              <p:spPr>
                <a:xfrm>
                  <a:off x="12711519" y="4004137"/>
                  <a:ext cx="167640" cy="180213"/>
                </a:xfrm>
                <a:custGeom>
                  <a:avLst/>
                  <a:gdLst/>
                  <a:ahLst/>
                  <a:cxnLst/>
                  <a:rect l="l" t="t" r="r" b="b"/>
                  <a:pathLst>
                    <a:path w="381000" h="409575" extrusionOk="0">
                      <a:moveTo>
                        <a:pt x="29241" y="7144"/>
                      </a:moveTo>
                      <a:cubicBezTo>
                        <a:pt x="30575" y="117634"/>
                        <a:pt x="19526" y="230791"/>
                        <a:pt x="7144" y="340614"/>
                      </a:cubicBezTo>
                      <a:cubicBezTo>
                        <a:pt x="129159" y="360807"/>
                        <a:pt x="258508" y="383381"/>
                        <a:pt x="380523" y="403574"/>
                      </a:cubicBezTo>
                    </a:path>
                  </a:pathLst>
                </a:custGeom>
                <a:noFill/>
                <a:ln w="19050" cap="rnd" cmpd="sng">
                  <a:solidFill>
                    <a:srgbClr val="300722"/>
                  </a:solidFill>
                  <a:prstDash val="solid"/>
                  <a:round/>
                  <a:headEnd type="none" w="sm" len="sm"/>
                  <a:tailEnd type="none" w="sm" len="sm"/>
                </a:ln>
              </p:spPr>
              <p:txBody>
                <a:bodyPr spcFirstLastPara="1" wrap="square" lIns="121900" tIns="60933" rIns="121900" bIns="60933"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400" b="0" i="0" u="none" strike="noStrike" kern="0" cap="none" spc="0" normalizeH="0" baseline="0" noProof="0">
                    <a:ln>
                      <a:noFill/>
                    </a:ln>
                    <a:solidFill>
                      <a:srgbClr val="000000"/>
                    </a:solidFill>
                    <a:effectLst/>
                    <a:uLnTx/>
                    <a:uFillTx/>
                    <a:ea typeface="Calibri"/>
                    <a:cs typeface="Calibri"/>
                    <a:sym typeface="Calibri"/>
                  </a:endParaRPr>
                </a:p>
              </p:txBody>
            </p:sp>
            <p:sp>
              <p:nvSpPr>
                <p:cNvPr id="72" name="Google Shape;467;p38">
                  <a:extLst>
                    <a:ext uri="{FF2B5EF4-FFF2-40B4-BE49-F238E27FC236}">
                      <a16:creationId xmlns:a16="http://schemas.microsoft.com/office/drawing/2014/main" id="{9A8F2B7A-93FC-1CF4-BEE4-E5F5E92A4EE1}"/>
                    </a:ext>
                  </a:extLst>
                </p:cNvPr>
                <p:cNvSpPr/>
                <p:nvPr/>
              </p:nvSpPr>
              <p:spPr>
                <a:xfrm>
                  <a:off x="12613847" y="4089953"/>
                  <a:ext cx="167640" cy="180213"/>
                </a:xfrm>
                <a:custGeom>
                  <a:avLst/>
                  <a:gdLst/>
                  <a:ahLst/>
                  <a:cxnLst/>
                  <a:rect l="l" t="t" r="r" b="b"/>
                  <a:pathLst>
                    <a:path w="381000" h="409575" extrusionOk="0">
                      <a:moveTo>
                        <a:pt x="29242" y="7144"/>
                      </a:moveTo>
                      <a:cubicBezTo>
                        <a:pt x="30575" y="117634"/>
                        <a:pt x="19526" y="230791"/>
                        <a:pt x="7144" y="340614"/>
                      </a:cubicBezTo>
                      <a:cubicBezTo>
                        <a:pt x="129159" y="360807"/>
                        <a:pt x="258509" y="383381"/>
                        <a:pt x="380524" y="403574"/>
                      </a:cubicBezTo>
                    </a:path>
                  </a:pathLst>
                </a:custGeom>
                <a:noFill/>
                <a:ln w="19050" cap="rnd" cmpd="sng">
                  <a:solidFill>
                    <a:srgbClr val="300722"/>
                  </a:solidFill>
                  <a:prstDash val="solid"/>
                  <a:round/>
                  <a:headEnd type="none" w="sm" len="sm"/>
                  <a:tailEnd type="none" w="sm" len="sm"/>
                </a:ln>
              </p:spPr>
              <p:txBody>
                <a:bodyPr spcFirstLastPara="1" wrap="square" lIns="121900" tIns="60933" rIns="121900" bIns="60933"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400" b="0" i="0" u="none" strike="noStrike" kern="0" cap="none" spc="0" normalizeH="0" baseline="0" noProof="0">
                    <a:ln>
                      <a:noFill/>
                    </a:ln>
                    <a:solidFill>
                      <a:srgbClr val="000000"/>
                    </a:solidFill>
                    <a:effectLst/>
                    <a:uLnTx/>
                    <a:uFillTx/>
                    <a:ea typeface="Calibri"/>
                    <a:cs typeface="Calibri"/>
                    <a:sym typeface="Calibri"/>
                  </a:endParaRPr>
                </a:p>
              </p:txBody>
            </p:sp>
            <p:sp>
              <p:nvSpPr>
                <p:cNvPr id="73" name="Google Shape;468;p38">
                  <a:extLst>
                    <a:ext uri="{FF2B5EF4-FFF2-40B4-BE49-F238E27FC236}">
                      <a16:creationId xmlns:a16="http://schemas.microsoft.com/office/drawing/2014/main" id="{0F09BF7B-63BB-62F3-C922-6B7E6CF829B4}"/>
                    </a:ext>
                  </a:extLst>
                </p:cNvPr>
                <p:cNvSpPr/>
                <p:nvPr/>
              </p:nvSpPr>
              <p:spPr>
                <a:xfrm>
                  <a:off x="12519875" y="4179427"/>
                  <a:ext cx="167640" cy="180213"/>
                </a:xfrm>
                <a:custGeom>
                  <a:avLst/>
                  <a:gdLst/>
                  <a:ahLst/>
                  <a:cxnLst/>
                  <a:rect l="l" t="t" r="r" b="b"/>
                  <a:pathLst>
                    <a:path w="381000" h="409575" extrusionOk="0">
                      <a:moveTo>
                        <a:pt x="29242" y="7144"/>
                      </a:moveTo>
                      <a:cubicBezTo>
                        <a:pt x="30575" y="117634"/>
                        <a:pt x="19526" y="230791"/>
                        <a:pt x="7144" y="340614"/>
                      </a:cubicBezTo>
                      <a:cubicBezTo>
                        <a:pt x="129159" y="360807"/>
                        <a:pt x="258509" y="383381"/>
                        <a:pt x="380524" y="403574"/>
                      </a:cubicBezTo>
                    </a:path>
                  </a:pathLst>
                </a:custGeom>
                <a:noFill/>
                <a:ln w="19050" cap="rnd" cmpd="sng">
                  <a:solidFill>
                    <a:srgbClr val="300722"/>
                  </a:solidFill>
                  <a:prstDash val="solid"/>
                  <a:round/>
                  <a:headEnd type="none" w="sm" len="sm"/>
                  <a:tailEnd type="none" w="sm" len="sm"/>
                </a:ln>
              </p:spPr>
              <p:txBody>
                <a:bodyPr spcFirstLastPara="1" wrap="square" lIns="121900" tIns="60933" rIns="121900" bIns="60933"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400" b="0" i="0" u="none" strike="noStrike" kern="0" cap="none" spc="0" normalizeH="0" baseline="0" noProof="0">
                    <a:ln>
                      <a:noFill/>
                    </a:ln>
                    <a:solidFill>
                      <a:srgbClr val="000000"/>
                    </a:solidFill>
                    <a:effectLst/>
                    <a:uLnTx/>
                    <a:uFillTx/>
                    <a:ea typeface="Calibri"/>
                    <a:cs typeface="Calibri"/>
                    <a:sym typeface="Calibri"/>
                  </a:endParaRPr>
                </a:p>
              </p:txBody>
            </p:sp>
            <p:sp>
              <p:nvSpPr>
                <p:cNvPr id="74" name="Google Shape;469;p38">
                  <a:extLst>
                    <a:ext uri="{FF2B5EF4-FFF2-40B4-BE49-F238E27FC236}">
                      <a16:creationId xmlns:a16="http://schemas.microsoft.com/office/drawing/2014/main" id="{BA048B89-5797-9C71-9441-B2B2521F3B06}"/>
                    </a:ext>
                  </a:extLst>
                </p:cNvPr>
                <p:cNvSpPr/>
                <p:nvPr/>
              </p:nvSpPr>
              <p:spPr>
                <a:xfrm>
                  <a:off x="12426954" y="4312754"/>
                  <a:ext cx="134112" cy="121539"/>
                </a:xfrm>
                <a:custGeom>
                  <a:avLst/>
                  <a:gdLst/>
                  <a:ahLst/>
                  <a:cxnLst/>
                  <a:rect l="l" t="t" r="r" b="b"/>
                  <a:pathLst>
                    <a:path w="304800" h="276225" extrusionOk="0">
                      <a:moveTo>
                        <a:pt x="10096" y="7144"/>
                      </a:moveTo>
                      <a:cubicBezTo>
                        <a:pt x="12382" y="86011"/>
                        <a:pt x="10096" y="165735"/>
                        <a:pt x="7144" y="243840"/>
                      </a:cubicBezTo>
                      <a:cubicBezTo>
                        <a:pt x="102203" y="252413"/>
                        <a:pt x="201835" y="262128"/>
                        <a:pt x="298894" y="271272"/>
                      </a:cubicBezTo>
                    </a:path>
                  </a:pathLst>
                </a:custGeom>
                <a:noFill/>
                <a:ln w="19050" cap="rnd" cmpd="sng">
                  <a:solidFill>
                    <a:srgbClr val="300722"/>
                  </a:solidFill>
                  <a:prstDash val="solid"/>
                  <a:round/>
                  <a:headEnd type="none" w="sm" len="sm"/>
                  <a:tailEnd type="none" w="sm" len="sm"/>
                </a:ln>
              </p:spPr>
              <p:txBody>
                <a:bodyPr spcFirstLastPara="1" wrap="square" lIns="121900" tIns="60933" rIns="121900" bIns="60933"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400" b="0" i="0" u="none" strike="noStrike" kern="0" cap="none" spc="0" normalizeH="0" baseline="0" noProof="0">
                    <a:ln>
                      <a:noFill/>
                    </a:ln>
                    <a:solidFill>
                      <a:srgbClr val="000000"/>
                    </a:solidFill>
                    <a:effectLst/>
                    <a:uLnTx/>
                    <a:uFillTx/>
                    <a:ea typeface="Calibri"/>
                    <a:cs typeface="Calibri"/>
                    <a:sym typeface="Calibri"/>
                  </a:endParaRPr>
                </a:p>
              </p:txBody>
            </p:sp>
            <p:sp>
              <p:nvSpPr>
                <p:cNvPr id="75" name="Google Shape;470;p38">
                  <a:extLst>
                    <a:ext uri="{FF2B5EF4-FFF2-40B4-BE49-F238E27FC236}">
                      <a16:creationId xmlns:a16="http://schemas.microsoft.com/office/drawing/2014/main" id="{FA499743-3424-9C94-6C6E-FAF6FE771058}"/>
                    </a:ext>
                  </a:extLst>
                </p:cNvPr>
                <p:cNvSpPr/>
                <p:nvPr/>
              </p:nvSpPr>
              <p:spPr>
                <a:xfrm>
                  <a:off x="12336304" y="4416188"/>
                  <a:ext cx="121539" cy="108966"/>
                </a:xfrm>
                <a:custGeom>
                  <a:avLst/>
                  <a:gdLst/>
                  <a:ahLst/>
                  <a:cxnLst/>
                  <a:rect l="l" t="t" r="r" b="b"/>
                  <a:pathLst>
                    <a:path w="276225" h="247650" extrusionOk="0">
                      <a:moveTo>
                        <a:pt x="7144" y="7144"/>
                      </a:moveTo>
                      <a:cubicBezTo>
                        <a:pt x="9811" y="79724"/>
                        <a:pt x="8954" y="152876"/>
                        <a:pt x="7334" y="224695"/>
                      </a:cubicBezTo>
                      <a:cubicBezTo>
                        <a:pt x="93916" y="231077"/>
                        <a:pt x="184309" y="238316"/>
                        <a:pt x="273082" y="245174"/>
                      </a:cubicBezTo>
                    </a:path>
                  </a:pathLst>
                </a:custGeom>
                <a:noFill/>
                <a:ln w="19050" cap="rnd" cmpd="sng">
                  <a:solidFill>
                    <a:srgbClr val="300722"/>
                  </a:solidFill>
                  <a:prstDash val="solid"/>
                  <a:round/>
                  <a:headEnd type="none" w="sm" len="sm"/>
                  <a:tailEnd type="none" w="sm" len="sm"/>
                </a:ln>
              </p:spPr>
              <p:txBody>
                <a:bodyPr spcFirstLastPara="1" wrap="square" lIns="121900" tIns="60933" rIns="121900" bIns="60933"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400" b="0" i="0" u="none" strike="noStrike" kern="0" cap="none" spc="0" normalizeH="0" baseline="0" noProof="0">
                    <a:ln>
                      <a:noFill/>
                    </a:ln>
                    <a:solidFill>
                      <a:srgbClr val="000000"/>
                    </a:solidFill>
                    <a:effectLst/>
                    <a:uLnTx/>
                    <a:uFillTx/>
                    <a:ea typeface="Calibri"/>
                    <a:cs typeface="Calibri"/>
                    <a:sym typeface="Calibri"/>
                  </a:endParaRPr>
                </a:p>
              </p:txBody>
            </p:sp>
            <p:sp>
              <p:nvSpPr>
                <p:cNvPr id="76" name="Google Shape;471;p38">
                  <a:extLst>
                    <a:ext uri="{FF2B5EF4-FFF2-40B4-BE49-F238E27FC236}">
                      <a16:creationId xmlns:a16="http://schemas.microsoft.com/office/drawing/2014/main" id="{D96722F9-5356-BC43-4BE0-0FB62EB03CD9}"/>
                    </a:ext>
                  </a:extLst>
                </p:cNvPr>
                <p:cNvSpPr/>
                <p:nvPr/>
              </p:nvSpPr>
              <p:spPr>
                <a:xfrm>
                  <a:off x="12251161" y="4530132"/>
                  <a:ext cx="117348" cy="88011"/>
                </a:xfrm>
                <a:custGeom>
                  <a:avLst/>
                  <a:gdLst/>
                  <a:ahLst/>
                  <a:cxnLst/>
                  <a:rect l="l" t="t" r="r" b="b"/>
                  <a:pathLst>
                    <a:path w="266700" h="200025" extrusionOk="0">
                      <a:moveTo>
                        <a:pt x="7144" y="7144"/>
                      </a:moveTo>
                      <a:cubicBezTo>
                        <a:pt x="8954" y="65342"/>
                        <a:pt x="8858" y="123634"/>
                        <a:pt x="8382" y="180975"/>
                      </a:cubicBezTo>
                      <a:cubicBezTo>
                        <a:pt x="91916" y="186119"/>
                        <a:pt x="178879" y="191929"/>
                        <a:pt x="264605" y="197453"/>
                      </a:cubicBezTo>
                    </a:path>
                  </a:pathLst>
                </a:custGeom>
                <a:noFill/>
                <a:ln w="19050" cap="rnd" cmpd="sng">
                  <a:solidFill>
                    <a:srgbClr val="300722"/>
                  </a:solidFill>
                  <a:prstDash val="solid"/>
                  <a:round/>
                  <a:headEnd type="none" w="sm" len="sm"/>
                  <a:tailEnd type="none" w="sm" len="sm"/>
                </a:ln>
              </p:spPr>
              <p:txBody>
                <a:bodyPr spcFirstLastPara="1" wrap="square" lIns="121900" tIns="60933" rIns="121900" bIns="60933"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400" b="0" i="0" u="none" strike="noStrike" kern="0" cap="none" spc="0" normalizeH="0" baseline="0" noProof="0">
                    <a:ln>
                      <a:noFill/>
                    </a:ln>
                    <a:solidFill>
                      <a:srgbClr val="000000"/>
                    </a:solidFill>
                    <a:effectLst/>
                    <a:uLnTx/>
                    <a:uFillTx/>
                    <a:ea typeface="Calibri"/>
                    <a:cs typeface="Calibri"/>
                    <a:sym typeface="Calibri"/>
                  </a:endParaRPr>
                </a:p>
              </p:txBody>
            </p:sp>
            <p:sp>
              <p:nvSpPr>
                <p:cNvPr id="77" name="Google Shape;472;p38">
                  <a:extLst>
                    <a:ext uri="{FF2B5EF4-FFF2-40B4-BE49-F238E27FC236}">
                      <a16:creationId xmlns:a16="http://schemas.microsoft.com/office/drawing/2014/main" id="{AA2C947F-0ACD-243D-FD4D-51D3171FD5D3}"/>
                    </a:ext>
                  </a:extLst>
                </p:cNvPr>
                <p:cNvSpPr/>
                <p:nvPr/>
              </p:nvSpPr>
              <p:spPr>
                <a:xfrm>
                  <a:off x="12166523" y="4654168"/>
                  <a:ext cx="104775" cy="50292"/>
                </a:xfrm>
                <a:custGeom>
                  <a:avLst/>
                  <a:gdLst/>
                  <a:ahLst/>
                  <a:cxnLst/>
                  <a:rect l="l" t="t" r="r" b="b"/>
                  <a:pathLst>
                    <a:path w="238125" h="114300" extrusionOk="0">
                      <a:moveTo>
                        <a:pt x="7144" y="7144"/>
                      </a:moveTo>
                      <a:cubicBezTo>
                        <a:pt x="10668" y="43148"/>
                        <a:pt x="13621" y="79058"/>
                        <a:pt x="16478" y="114586"/>
                      </a:cubicBezTo>
                      <a:cubicBezTo>
                        <a:pt x="89345" y="112681"/>
                        <a:pt x="164878" y="111062"/>
                        <a:pt x="239935" y="109347"/>
                      </a:cubicBezTo>
                    </a:path>
                  </a:pathLst>
                </a:custGeom>
                <a:noFill/>
                <a:ln w="19050" cap="rnd" cmpd="sng">
                  <a:solidFill>
                    <a:srgbClr val="300722"/>
                  </a:solidFill>
                  <a:prstDash val="solid"/>
                  <a:round/>
                  <a:headEnd type="none" w="sm" len="sm"/>
                  <a:tailEnd type="none" w="sm" len="sm"/>
                </a:ln>
              </p:spPr>
              <p:txBody>
                <a:bodyPr spcFirstLastPara="1" wrap="square" lIns="121900" tIns="60933" rIns="121900" bIns="60933"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400" b="0" i="0" u="none" strike="noStrike" kern="0" cap="none" spc="0" normalizeH="0" baseline="0" noProof="0">
                    <a:ln>
                      <a:noFill/>
                    </a:ln>
                    <a:solidFill>
                      <a:srgbClr val="000000"/>
                    </a:solidFill>
                    <a:effectLst/>
                    <a:uLnTx/>
                    <a:uFillTx/>
                    <a:ea typeface="Calibri"/>
                    <a:cs typeface="Calibri"/>
                    <a:sym typeface="Calibri"/>
                  </a:endParaRPr>
                </a:p>
              </p:txBody>
            </p:sp>
          </p:grpSp>
        </p:grpSp>
        <p:grpSp>
          <p:nvGrpSpPr>
            <p:cNvPr id="8" name="Google Shape;473;p38">
              <a:extLst>
                <a:ext uri="{FF2B5EF4-FFF2-40B4-BE49-F238E27FC236}">
                  <a16:creationId xmlns:a16="http://schemas.microsoft.com/office/drawing/2014/main" id="{91CD20B5-75A8-01F6-AF1A-676B17A6D47D}"/>
                </a:ext>
              </a:extLst>
            </p:cNvPr>
            <p:cNvGrpSpPr/>
            <p:nvPr/>
          </p:nvGrpSpPr>
          <p:grpSpPr>
            <a:xfrm rot="-960421">
              <a:off x="7141921" y="4010395"/>
              <a:ext cx="585511" cy="1087351"/>
              <a:chOff x="10679819" y="-1836559"/>
              <a:chExt cx="727614" cy="1351251"/>
            </a:xfrm>
          </p:grpSpPr>
          <p:sp>
            <p:nvSpPr>
              <p:cNvPr id="51" name="Google Shape;474;p38">
                <a:extLst>
                  <a:ext uri="{FF2B5EF4-FFF2-40B4-BE49-F238E27FC236}">
                    <a16:creationId xmlns:a16="http://schemas.microsoft.com/office/drawing/2014/main" id="{3793A3F0-D852-50AA-D8B1-921D2B25FED0}"/>
                  </a:ext>
                </a:extLst>
              </p:cNvPr>
              <p:cNvSpPr/>
              <p:nvPr/>
            </p:nvSpPr>
            <p:spPr>
              <a:xfrm>
                <a:off x="10686963" y="-1613259"/>
                <a:ext cx="228600" cy="552450"/>
              </a:xfrm>
              <a:custGeom>
                <a:avLst/>
                <a:gdLst/>
                <a:ahLst/>
                <a:cxnLst/>
                <a:rect l="l" t="t" r="r" b="b"/>
                <a:pathLst>
                  <a:path w="228600" h="552450" extrusionOk="0">
                    <a:moveTo>
                      <a:pt x="236982" y="557403"/>
                    </a:moveTo>
                    <a:cubicBezTo>
                      <a:pt x="238506" y="333184"/>
                      <a:pt x="147828" y="119729"/>
                      <a:pt x="0" y="0"/>
                    </a:cubicBezTo>
                    <a:cubicBezTo>
                      <a:pt x="31528" y="222218"/>
                      <a:pt x="104584" y="407956"/>
                      <a:pt x="236982" y="557403"/>
                    </a:cubicBezTo>
                    <a:close/>
                  </a:path>
                </a:pathLst>
              </a:custGeom>
              <a:solidFill>
                <a:srgbClr val="FF6363"/>
              </a:solidFill>
              <a:ln>
                <a:noFill/>
              </a:ln>
            </p:spPr>
            <p:txBody>
              <a:bodyPr spcFirstLastPara="1" wrap="square" lIns="121900" tIns="60933" rIns="121900" bIns="60933"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400" b="0" i="0" u="none" strike="noStrike" kern="0" cap="none" spc="0" normalizeH="0" baseline="0" noProof="0">
                  <a:ln>
                    <a:noFill/>
                  </a:ln>
                  <a:solidFill>
                    <a:srgbClr val="000000"/>
                  </a:solidFill>
                  <a:effectLst/>
                  <a:uLnTx/>
                  <a:uFillTx/>
                  <a:ea typeface="Calibri"/>
                  <a:cs typeface="Calibri"/>
                  <a:sym typeface="Calibri"/>
                </a:endParaRPr>
              </a:p>
            </p:txBody>
          </p:sp>
          <p:sp>
            <p:nvSpPr>
              <p:cNvPr id="52" name="Google Shape;475;p38">
                <a:extLst>
                  <a:ext uri="{FF2B5EF4-FFF2-40B4-BE49-F238E27FC236}">
                    <a16:creationId xmlns:a16="http://schemas.microsoft.com/office/drawing/2014/main" id="{63E8A7BE-FF91-1ABD-4BBE-5B444A5D161E}"/>
                  </a:ext>
                </a:extLst>
              </p:cNvPr>
              <p:cNvSpPr/>
              <p:nvPr/>
            </p:nvSpPr>
            <p:spPr>
              <a:xfrm>
                <a:off x="10978142" y="-1353607"/>
                <a:ext cx="419100" cy="419100"/>
              </a:xfrm>
              <a:custGeom>
                <a:avLst/>
                <a:gdLst/>
                <a:ahLst/>
                <a:cxnLst/>
                <a:rect l="l" t="t" r="r" b="b"/>
                <a:pathLst>
                  <a:path w="419100" h="419100" extrusionOk="0">
                    <a:moveTo>
                      <a:pt x="0" y="426815"/>
                    </a:moveTo>
                    <a:cubicBezTo>
                      <a:pt x="81344" y="219361"/>
                      <a:pt x="243840" y="55912"/>
                      <a:pt x="424339" y="0"/>
                    </a:cubicBezTo>
                    <a:cubicBezTo>
                      <a:pt x="313182" y="193358"/>
                      <a:pt x="177355" y="337757"/>
                      <a:pt x="0" y="426815"/>
                    </a:cubicBezTo>
                    <a:close/>
                  </a:path>
                </a:pathLst>
              </a:custGeom>
              <a:solidFill>
                <a:srgbClr val="FF6363"/>
              </a:solidFill>
              <a:ln>
                <a:noFill/>
              </a:ln>
            </p:spPr>
            <p:txBody>
              <a:bodyPr spcFirstLastPara="1" wrap="square" lIns="121900" tIns="60933" rIns="121900" bIns="60933"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400" b="0" i="0" u="none" strike="noStrike" kern="0" cap="none" spc="0" normalizeH="0" baseline="0" noProof="0">
                  <a:ln>
                    <a:noFill/>
                  </a:ln>
                  <a:solidFill>
                    <a:srgbClr val="000000"/>
                  </a:solidFill>
                  <a:effectLst/>
                  <a:uLnTx/>
                  <a:uFillTx/>
                  <a:ea typeface="Calibri"/>
                  <a:cs typeface="Calibri"/>
                  <a:sym typeface="Calibri"/>
                </a:endParaRPr>
              </a:p>
            </p:txBody>
          </p:sp>
          <p:sp>
            <p:nvSpPr>
              <p:cNvPr id="53" name="Google Shape;476;p38">
                <a:extLst>
                  <a:ext uri="{FF2B5EF4-FFF2-40B4-BE49-F238E27FC236}">
                    <a16:creationId xmlns:a16="http://schemas.microsoft.com/office/drawing/2014/main" id="{18A599BA-F064-4A6A-9CDF-F1EDA961E6FF}"/>
                  </a:ext>
                </a:extLst>
              </p:cNvPr>
              <p:cNvSpPr/>
              <p:nvPr/>
            </p:nvSpPr>
            <p:spPr>
              <a:xfrm>
                <a:off x="10686963" y="-1613259"/>
                <a:ext cx="228600" cy="552450"/>
              </a:xfrm>
              <a:custGeom>
                <a:avLst/>
                <a:gdLst/>
                <a:ahLst/>
                <a:cxnLst/>
                <a:rect l="l" t="t" r="r" b="b"/>
                <a:pathLst>
                  <a:path w="228600" h="552450" extrusionOk="0">
                    <a:moveTo>
                      <a:pt x="236982" y="557403"/>
                    </a:moveTo>
                    <a:cubicBezTo>
                      <a:pt x="238506" y="333184"/>
                      <a:pt x="147828" y="119729"/>
                      <a:pt x="0" y="0"/>
                    </a:cubicBezTo>
                    <a:cubicBezTo>
                      <a:pt x="31528" y="222218"/>
                      <a:pt x="104584" y="407956"/>
                      <a:pt x="236982" y="557403"/>
                    </a:cubicBezTo>
                    <a:close/>
                  </a:path>
                </a:pathLst>
              </a:custGeom>
              <a:solidFill>
                <a:srgbClr val="FF6363"/>
              </a:solidFill>
              <a:ln>
                <a:noFill/>
              </a:ln>
            </p:spPr>
            <p:txBody>
              <a:bodyPr spcFirstLastPara="1" wrap="square" lIns="121900" tIns="60933" rIns="121900" bIns="60933"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400" b="0" i="0" u="none" strike="noStrike" kern="0" cap="none" spc="0" normalizeH="0" baseline="0" noProof="0">
                  <a:ln>
                    <a:noFill/>
                  </a:ln>
                  <a:solidFill>
                    <a:srgbClr val="000000"/>
                  </a:solidFill>
                  <a:effectLst/>
                  <a:uLnTx/>
                  <a:uFillTx/>
                  <a:ea typeface="Calibri"/>
                  <a:cs typeface="Calibri"/>
                  <a:sym typeface="Calibri"/>
                </a:endParaRPr>
              </a:p>
            </p:txBody>
          </p:sp>
          <p:sp>
            <p:nvSpPr>
              <p:cNvPr id="54" name="Google Shape;477;p38">
                <a:extLst>
                  <a:ext uri="{FF2B5EF4-FFF2-40B4-BE49-F238E27FC236}">
                    <a16:creationId xmlns:a16="http://schemas.microsoft.com/office/drawing/2014/main" id="{8AFB2CEC-3C1E-E3C8-756E-C2A353C736E8}"/>
                  </a:ext>
                </a:extLst>
              </p:cNvPr>
              <p:cNvSpPr/>
              <p:nvPr/>
            </p:nvSpPr>
            <p:spPr>
              <a:xfrm>
                <a:off x="10978142" y="-1353607"/>
                <a:ext cx="419100" cy="419100"/>
              </a:xfrm>
              <a:custGeom>
                <a:avLst/>
                <a:gdLst/>
                <a:ahLst/>
                <a:cxnLst/>
                <a:rect l="l" t="t" r="r" b="b"/>
                <a:pathLst>
                  <a:path w="419100" h="419100" extrusionOk="0">
                    <a:moveTo>
                      <a:pt x="0" y="426815"/>
                    </a:moveTo>
                    <a:cubicBezTo>
                      <a:pt x="81344" y="219361"/>
                      <a:pt x="243840" y="55912"/>
                      <a:pt x="424339" y="0"/>
                    </a:cubicBezTo>
                    <a:cubicBezTo>
                      <a:pt x="313182" y="193358"/>
                      <a:pt x="177355" y="337757"/>
                      <a:pt x="0" y="426815"/>
                    </a:cubicBezTo>
                    <a:close/>
                  </a:path>
                </a:pathLst>
              </a:custGeom>
              <a:solidFill>
                <a:srgbClr val="FF6363"/>
              </a:solidFill>
              <a:ln>
                <a:noFill/>
              </a:ln>
            </p:spPr>
            <p:txBody>
              <a:bodyPr spcFirstLastPara="1" wrap="square" lIns="121900" tIns="60933" rIns="121900" bIns="60933"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400" b="0" i="0" u="none" strike="noStrike" kern="0" cap="none" spc="0" normalizeH="0" baseline="0" noProof="0">
                  <a:ln>
                    <a:noFill/>
                  </a:ln>
                  <a:solidFill>
                    <a:srgbClr val="000000"/>
                  </a:solidFill>
                  <a:effectLst/>
                  <a:uLnTx/>
                  <a:uFillTx/>
                  <a:ea typeface="Calibri"/>
                  <a:cs typeface="Calibri"/>
                  <a:sym typeface="Calibri"/>
                </a:endParaRPr>
              </a:p>
            </p:txBody>
          </p:sp>
          <p:grpSp>
            <p:nvGrpSpPr>
              <p:cNvPr id="55" name="Google Shape;478;p38">
                <a:extLst>
                  <a:ext uri="{FF2B5EF4-FFF2-40B4-BE49-F238E27FC236}">
                    <a16:creationId xmlns:a16="http://schemas.microsoft.com/office/drawing/2014/main" id="{57F1FC2D-91A6-9CAE-344F-67B65586549C}"/>
                  </a:ext>
                </a:extLst>
              </p:cNvPr>
              <p:cNvGrpSpPr/>
              <p:nvPr/>
            </p:nvGrpSpPr>
            <p:grpSpPr>
              <a:xfrm>
                <a:off x="10846392" y="-1836559"/>
                <a:ext cx="561041" cy="561975"/>
                <a:chOff x="10846392" y="-1836559"/>
                <a:chExt cx="561041" cy="561975"/>
              </a:xfrm>
            </p:grpSpPr>
            <p:sp>
              <p:nvSpPr>
                <p:cNvPr id="65" name="Google Shape;479;p38">
                  <a:extLst>
                    <a:ext uri="{FF2B5EF4-FFF2-40B4-BE49-F238E27FC236}">
                      <a16:creationId xmlns:a16="http://schemas.microsoft.com/office/drawing/2014/main" id="{3ACE17D4-5524-921D-8695-80D260F6C97E}"/>
                    </a:ext>
                  </a:extLst>
                </p:cNvPr>
                <p:cNvSpPr/>
                <p:nvPr/>
              </p:nvSpPr>
              <p:spPr>
                <a:xfrm>
                  <a:off x="10846392" y="-1819966"/>
                  <a:ext cx="200025" cy="542925"/>
                </a:xfrm>
                <a:custGeom>
                  <a:avLst/>
                  <a:gdLst/>
                  <a:ahLst/>
                  <a:cxnLst/>
                  <a:rect l="l" t="t" r="r" b="b"/>
                  <a:pathLst>
                    <a:path w="200025" h="542925" extrusionOk="0">
                      <a:moveTo>
                        <a:pt x="189566" y="551226"/>
                      </a:moveTo>
                      <a:cubicBezTo>
                        <a:pt x="189566" y="551226"/>
                        <a:pt x="270910" y="-78090"/>
                        <a:pt x="66980" y="8111"/>
                      </a:cubicBezTo>
                      <a:cubicBezTo>
                        <a:pt x="-136855" y="94312"/>
                        <a:pt x="189566" y="551322"/>
                        <a:pt x="189566" y="551322"/>
                      </a:cubicBezTo>
                      <a:close/>
                    </a:path>
                  </a:pathLst>
                </a:custGeom>
                <a:solidFill>
                  <a:srgbClr val="FFC266"/>
                </a:solidFill>
                <a:ln>
                  <a:noFill/>
                </a:ln>
              </p:spPr>
              <p:txBody>
                <a:bodyPr spcFirstLastPara="1" wrap="square" lIns="121900" tIns="60933" rIns="121900" bIns="60933"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400" b="0" i="0" u="none" strike="noStrike" kern="0" cap="none" spc="0" normalizeH="0" baseline="0" noProof="0">
                    <a:ln>
                      <a:noFill/>
                    </a:ln>
                    <a:solidFill>
                      <a:srgbClr val="000000"/>
                    </a:solidFill>
                    <a:effectLst/>
                    <a:uLnTx/>
                    <a:uFillTx/>
                    <a:ea typeface="Calibri"/>
                    <a:cs typeface="Calibri"/>
                    <a:sym typeface="Calibri"/>
                  </a:endParaRPr>
                </a:p>
              </p:txBody>
            </p:sp>
            <p:sp>
              <p:nvSpPr>
                <p:cNvPr id="66" name="Google Shape;480;p38">
                  <a:extLst>
                    <a:ext uri="{FF2B5EF4-FFF2-40B4-BE49-F238E27FC236}">
                      <a16:creationId xmlns:a16="http://schemas.microsoft.com/office/drawing/2014/main" id="{04CD6BBB-52C8-A0F9-F351-4FDCC21E8FF9}"/>
                    </a:ext>
                  </a:extLst>
                </p:cNvPr>
                <p:cNvSpPr/>
                <p:nvPr/>
              </p:nvSpPr>
              <p:spPr>
                <a:xfrm>
                  <a:off x="11023958" y="-1836559"/>
                  <a:ext cx="200025" cy="561975"/>
                </a:xfrm>
                <a:custGeom>
                  <a:avLst/>
                  <a:gdLst/>
                  <a:ahLst/>
                  <a:cxnLst/>
                  <a:rect l="l" t="t" r="r" b="b"/>
                  <a:pathLst>
                    <a:path w="200025" h="561975" extrusionOk="0">
                      <a:moveTo>
                        <a:pt x="12000" y="567819"/>
                      </a:moveTo>
                      <a:cubicBezTo>
                        <a:pt x="12000" y="567819"/>
                        <a:pt x="346518" y="54898"/>
                        <a:pt x="143826" y="3082"/>
                      </a:cubicBezTo>
                      <a:cubicBezTo>
                        <a:pt x="-58866" y="-48639"/>
                        <a:pt x="12000" y="567819"/>
                        <a:pt x="12000" y="567819"/>
                      </a:cubicBezTo>
                      <a:close/>
                    </a:path>
                  </a:pathLst>
                </a:custGeom>
                <a:solidFill>
                  <a:srgbClr val="FFC266"/>
                </a:solidFill>
                <a:ln>
                  <a:noFill/>
                </a:ln>
              </p:spPr>
              <p:txBody>
                <a:bodyPr spcFirstLastPara="1" wrap="square" lIns="121900" tIns="60933" rIns="121900" bIns="60933"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400" b="0" i="0" u="none" strike="noStrike" kern="0" cap="none" spc="0" normalizeH="0" baseline="0" noProof="0">
                    <a:ln>
                      <a:noFill/>
                    </a:ln>
                    <a:solidFill>
                      <a:srgbClr val="000000"/>
                    </a:solidFill>
                    <a:effectLst/>
                    <a:uLnTx/>
                    <a:uFillTx/>
                    <a:ea typeface="Calibri"/>
                    <a:cs typeface="Calibri"/>
                    <a:sym typeface="Calibri"/>
                  </a:endParaRPr>
                </a:p>
              </p:txBody>
            </p:sp>
            <p:sp>
              <p:nvSpPr>
                <p:cNvPr id="67" name="Google Shape;481;p38">
                  <a:extLst>
                    <a:ext uri="{FF2B5EF4-FFF2-40B4-BE49-F238E27FC236}">
                      <a16:creationId xmlns:a16="http://schemas.microsoft.com/office/drawing/2014/main" id="{5761C7F9-C615-C62F-0E93-299395A68B8C}"/>
                    </a:ext>
                  </a:extLst>
                </p:cNvPr>
                <p:cNvSpPr/>
                <p:nvPr/>
              </p:nvSpPr>
              <p:spPr>
                <a:xfrm>
                  <a:off x="11035958" y="-1723763"/>
                  <a:ext cx="371475" cy="447675"/>
                </a:xfrm>
                <a:custGeom>
                  <a:avLst/>
                  <a:gdLst/>
                  <a:ahLst/>
                  <a:cxnLst/>
                  <a:rect l="l" t="t" r="r" b="b"/>
                  <a:pathLst>
                    <a:path w="371475" h="447675" extrusionOk="0">
                      <a:moveTo>
                        <a:pt x="0" y="455023"/>
                      </a:moveTo>
                      <a:cubicBezTo>
                        <a:pt x="0" y="455023"/>
                        <a:pt x="491014" y="206801"/>
                        <a:pt x="348044" y="32018"/>
                      </a:cubicBezTo>
                      <a:cubicBezTo>
                        <a:pt x="205073" y="-142766"/>
                        <a:pt x="0" y="455023"/>
                        <a:pt x="0" y="455023"/>
                      </a:cubicBezTo>
                      <a:close/>
                    </a:path>
                  </a:pathLst>
                </a:custGeom>
                <a:solidFill>
                  <a:srgbClr val="FFC266"/>
                </a:solidFill>
                <a:ln>
                  <a:noFill/>
                </a:ln>
              </p:spPr>
              <p:txBody>
                <a:bodyPr spcFirstLastPara="1" wrap="square" lIns="121900" tIns="60933" rIns="121900" bIns="60933"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400" b="0" i="0" u="none" strike="noStrike" kern="0" cap="none" spc="0" normalizeH="0" baseline="0" noProof="0">
                    <a:ln>
                      <a:noFill/>
                    </a:ln>
                    <a:solidFill>
                      <a:srgbClr val="000000"/>
                    </a:solidFill>
                    <a:effectLst/>
                    <a:uLnTx/>
                    <a:uFillTx/>
                    <a:ea typeface="Calibri"/>
                    <a:cs typeface="Calibri"/>
                    <a:sym typeface="Calibri"/>
                  </a:endParaRPr>
                </a:p>
              </p:txBody>
            </p:sp>
          </p:grpSp>
          <p:grpSp>
            <p:nvGrpSpPr>
              <p:cNvPr id="56" name="Google Shape;482;p38">
                <a:extLst>
                  <a:ext uri="{FF2B5EF4-FFF2-40B4-BE49-F238E27FC236}">
                    <a16:creationId xmlns:a16="http://schemas.microsoft.com/office/drawing/2014/main" id="{6610FFA0-CDBD-3BC2-F70F-6D1B9AC9255E}"/>
                  </a:ext>
                </a:extLst>
              </p:cNvPr>
              <p:cNvGrpSpPr/>
              <p:nvPr/>
            </p:nvGrpSpPr>
            <p:grpSpPr>
              <a:xfrm>
                <a:off x="10679819" y="-1771755"/>
                <a:ext cx="726567" cy="1286447"/>
                <a:chOff x="10679819" y="-1771755"/>
                <a:chExt cx="726567" cy="1286447"/>
              </a:xfrm>
            </p:grpSpPr>
            <p:sp>
              <p:nvSpPr>
                <p:cNvPr id="60" name="Google Shape;483;p38">
                  <a:extLst>
                    <a:ext uri="{FF2B5EF4-FFF2-40B4-BE49-F238E27FC236}">
                      <a16:creationId xmlns:a16="http://schemas.microsoft.com/office/drawing/2014/main" id="{1B0370B6-2DD2-33F6-38EC-6FBA6861776C}"/>
                    </a:ext>
                  </a:extLst>
                </p:cNvPr>
                <p:cNvSpPr/>
                <p:nvPr/>
              </p:nvSpPr>
              <p:spPr>
                <a:xfrm>
                  <a:off x="10913848" y="-1771755"/>
                  <a:ext cx="238125" cy="466725"/>
                </a:xfrm>
                <a:custGeom>
                  <a:avLst/>
                  <a:gdLst/>
                  <a:ahLst/>
                  <a:cxnLst/>
                  <a:rect l="l" t="t" r="r" b="b"/>
                  <a:pathLst>
                    <a:path w="238125" h="466725" extrusionOk="0">
                      <a:moveTo>
                        <a:pt x="7144" y="7144"/>
                      </a:moveTo>
                      <a:cubicBezTo>
                        <a:pt x="53150" y="173736"/>
                        <a:pt x="129921" y="459391"/>
                        <a:pt x="130302" y="463772"/>
                      </a:cubicBezTo>
                      <a:cubicBezTo>
                        <a:pt x="180213" y="300419"/>
                        <a:pt x="206216" y="178880"/>
                        <a:pt x="236696" y="10382"/>
                      </a:cubicBezTo>
                    </a:path>
                  </a:pathLst>
                </a:custGeom>
                <a:noFill/>
                <a:ln w="19050" cap="rnd" cmpd="sng">
                  <a:solidFill>
                    <a:srgbClr val="300722"/>
                  </a:solidFill>
                  <a:prstDash val="solid"/>
                  <a:round/>
                  <a:headEnd type="none" w="sm" len="sm"/>
                  <a:tailEnd type="none" w="sm" len="sm"/>
                </a:ln>
              </p:spPr>
              <p:txBody>
                <a:bodyPr spcFirstLastPara="1" wrap="square" lIns="121900" tIns="60933" rIns="121900" bIns="60933"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400" b="0" i="0" u="none" strike="noStrike" kern="0" cap="none" spc="0" normalizeH="0" baseline="0" noProof="0">
                    <a:ln>
                      <a:noFill/>
                    </a:ln>
                    <a:solidFill>
                      <a:srgbClr val="000000"/>
                    </a:solidFill>
                    <a:effectLst/>
                    <a:uLnTx/>
                    <a:uFillTx/>
                    <a:ea typeface="Calibri"/>
                    <a:cs typeface="Calibri"/>
                    <a:sym typeface="Calibri"/>
                  </a:endParaRPr>
                </a:p>
              </p:txBody>
            </p:sp>
            <p:sp>
              <p:nvSpPr>
                <p:cNvPr id="61" name="Google Shape;484;p38">
                  <a:extLst>
                    <a:ext uri="{FF2B5EF4-FFF2-40B4-BE49-F238E27FC236}">
                      <a16:creationId xmlns:a16="http://schemas.microsoft.com/office/drawing/2014/main" id="{81954092-6ECC-8A9B-BFF3-2302BF9EC766}"/>
                    </a:ext>
                  </a:extLst>
                </p:cNvPr>
                <p:cNvSpPr/>
                <p:nvPr/>
              </p:nvSpPr>
              <p:spPr>
                <a:xfrm>
                  <a:off x="11037006" y="-1629261"/>
                  <a:ext cx="314325" cy="323850"/>
                </a:xfrm>
                <a:custGeom>
                  <a:avLst/>
                  <a:gdLst/>
                  <a:ahLst/>
                  <a:cxnLst/>
                  <a:rect l="l" t="t" r="r" b="b"/>
                  <a:pathLst>
                    <a:path w="314325" h="323850" extrusionOk="0">
                      <a:moveTo>
                        <a:pt x="7144" y="321278"/>
                      </a:moveTo>
                      <a:cubicBezTo>
                        <a:pt x="121920" y="214217"/>
                        <a:pt x="212408" y="137541"/>
                        <a:pt x="309848" y="7144"/>
                      </a:cubicBezTo>
                    </a:path>
                  </a:pathLst>
                </a:custGeom>
                <a:noFill/>
                <a:ln w="19050" cap="rnd" cmpd="sng">
                  <a:solidFill>
                    <a:srgbClr val="300722"/>
                  </a:solidFill>
                  <a:prstDash val="solid"/>
                  <a:round/>
                  <a:headEnd type="none" w="sm" len="sm"/>
                  <a:tailEnd type="none" w="sm" len="sm"/>
                </a:ln>
              </p:spPr>
              <p:txBody>
                <a:bodyPr spcFirstLastPara="1" wrap="square" lIns="121900" tIns="60933" rIns="121900" bIns="60933"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400" b="0" i="0" u="none" strike="noStrike" kern="0" cap="none" spc="0" normalizeH="0" baseline="0" noProof="0">
                    <a:ln>
                      <a:noFill/>
                    </a:ln>
                    <a:solidFill>
                      <a:srgbClr val="000000"/>
                    </a:solidFill>
                    <a:effectLst/>
                    <a:uLnTx/>
                    <a:uFillTx/>
                    <a:ea typeface="Calibri"/>
                    <a:cs typeface="Calibri"/>
                    <a:sym typeface="Calibri"/>
                  </a:endParaRPr>
                </a:p>
              </p:txBody>
            </p:sp>
            <p:sp>
              <p:nvSpPr>
                <p:cNvPr id="62" name="Google Shape;485;p38">
                  <a:extLst>
                    <a:ext uri="{FF2B5EF4-FFF2-40B4-BE49-F238E27FC236}">
                      <a16:creationId xmlns:a16="http://schemas.microsoft.com/office/drawing/2014/main" id="{65B74E0A-AD76-2CDA-A901-EFDF69A8D278}"/>
                    </a:ext>
                  </a:extLst>
                </p:cNvPr>
                <p:cNvSpPr/>
                <p:nvPr/>
              </p:nvSpPr>
              <p:spPr>
                <a:xfrm>
                  <a:off x="10786975" y="-1275883"/>
                  <a:ext cx="247650" cy="790575"/>
                </a:xfrm>
                <a:custGeom>
                  <a:avLst/>
                  <a:gdLst/>
                  <a:ahLst/>
                  <a:cxnLst/>
                  <a:rect l="l" t="t" r="r" b="b"/>
                  <a:pathLst>
                    <a:path w="247650" h="790575" extrusionOk="0">
                      <a:moveTo>
                        <a:pt x="248984" y="7144"/>
                      </a:moveTo>
                      <a:cubicBezTo>
                        <a:pt x="178213" y="282988"/>
                        <a:pt x="99917" y="536829"/>
                        <a:pt x="7144" y="790766"/>
                      </a:cubicBezTo>
                    </a:path>
                  </a:pathLst>
                </a:custGeom>
                <a:noFill/>
                <a:ln w="19050" cap="rnd" cmpd="sng">
                  <a:solidFill>
                    <a:srgbClr val="300722"/>
                  </a:solidFill>
                  <a:prstDash val="solid"/>
                  <a:round/>
                  <a:headEnd type="none" w="sm" len="sm"/>
                  <a:tailEnd type="none" w="sm" len="sm"/>
                </a:ln>
              </p:spPr>
              <p:txBody>
                <a:bodyPr spcFirstLastPara="1" wrap="square" lIns="121900" tIns="60933" rIns="121900" bIns="60933"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400" b="0" i="0" u="none" strike="noStrike" kern="0" cap="none" spc="0" normalizeH="0" baseline="0" noProof="0">
                    <a:ln>
                      <a:noFill/>
                    </a:ln>
                    <a:solidFill>
                      <a:srgbClr val="000000"/>
                    </a:solidFill>
                    <a:effectLst/>
                    <a:uLnTx/>
                    <a:uFillTx/>
                    <a:ea typeface="Calibri"/>
                    <a:cs typeface="Calibri"/>
                    <a:sym typeface="Calibri"/>
                  </a:endParaRPr>
                </a:p>
              </p:txBody>
            </p:sp>
            <p:sp>
              <p:nvSpPr>
                <p:cNvPr id="63" name="Google Shape;486;p38">
                  <a:extLst>
                    <a:ext uri="{FF2B5EF4-FFF2-40B4-BE49-F238E27FC236}">
                      <a16:creationId xmlns:a16="http://schemas.microsoft.com/office/drawing/2014/main" id="{A1086526-64B7-A0D1-CE25-19AD71BBF61B}"/>
                    </a:ext>
                  </a:extLst>
                </p:cNvPr>
                <p:cNvSpPr/>
                <p:nvPr/>
              </p:nvSpPr>
              <p:spPr>
                <a:xfrm>
                  <a:off x="10679819" y="-1620403"/>
                  <a:ext cx="276225" cy="657225"/>
                </a:xfrm>
                <a:custGeom>
                  <a:avLst/>
                  <a:gdLst/>
                  <a:ahLst/>
                  <a:cxnLst/>
                  <a:rect l="l" t="t" r="r" b="b"/>
                  <a:pathLst>
                    <a:path w="276225" h="657225" extrusionOk="0">
                      <a:moveTo>
                        <a:pt x="7144" y="7144"/>
                      </a:moveTo>
                      <a:cubicBezTo>
                        <a:pt x="122396" y="197167"/>
                        <a:pt x="208026" y="427101"/>
                        <a:pt x="271939" y="657320"/>
                      </a:cubicBezTo>
                    </a:path>
                  </a:pathLst>
                </a:custGeom>
                <a:noFill/>
                <a:ln w="19050" cap="rnd" cmpd="sng">
                  <a:solidFill>
                    <a:srgbClr val="300722"/>
                  </a:solidFill>
                  <a:prstDash val="solid"/>
                  <a:round/>
                  <a:headEnd type="none" w="sm" len="sm"/>
                  <a:tailEnd type="none" w="sm" len="sm"/>
                </a:ln>
              </p:spPr>
              <p:txBody>
                <a:bodyPr spcFirstLastPara="1" wrap="square" lIns="121900" tIns="60933" rIns="121900" bIns="60933"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400" b="0" i="0" u="none" strike="noStrike" kern="0" cap="none" spc="0" normalizeH="0" baseline="0" noProof="0">
                    <a:ln>
                      <a:noFill/>
                    </a:ln>
                    <a:solidFill>
                      <a:srgbClr val="000000"/>
                    </a:solidFill>
                    <a:effectLst/>
                    <a:uLnTx/>
                    <a:uFillTx/>
                    <a:ea typeface="Calibri"/>
                    <a:cs typeface="Calibri"/>
                    <a:sym typeface="Calibri"/>
                  </a:endParaRPr>
                </a:p>
              </p:txBody>
            </p:sp>
            <p:sp>
              <p:nvSpPr>
                <p:cNvPr id="64" name="Google Shape;487;p38">
                  <a:extLst>
                    <a:ext uri="{FF2B5EF4-FFF2-40B4-BE49-F238E27FC236}">
                      <a16:creationId xmlns:a16="http://schemas.microsoft.com/office/drawing/2014/main" id="{B584B8A3-CEAA-B483-1A49-A3DA682B0B51}"/>
                    </a:ext>
                  </a:extLst>
                </p:cNvPr>
                <p:cNvSpPr/>
                <p:nvPr/>
              </p:nvSpPr>
              <p:spPr>
                <a:xfrm>
                  <a:off x="10911086" y="-1360656"/>
                  <a:ext cx="495300" cy="514350"/>
                </a:xfrm>
                <a:custGeom>
                  <a:avLst/>
                  <a:gdLst/>
                  <a:ahLst/>
                  <a:cxnLst/>
                  <a:rect l="l" t="t" r="r" b="b"/>
                  <a:pathLst>
                    <a:path w="495300" h="514350" extrusionOk="0">
                      <a:moveTo>
                        <a:pt x="491395" y="7144"/>
                      </a:moveTo>
                      <a:cubicBezTo>
                        <a:pt x="314897" y="139922"/>
                        <a:pt x="151066" y="320516"/>
                        <a:pt x="7144" y="509302"/>
                      </a:cubicBezTo>
                    </a:path>
                  </a:pathLst>
                </a:custGeom>
                <a:noFill/>
                <a:ln w="19050" cap="rnd" cmpd="sng">
                  <a:solidFill>
                    <a:srgbClr val="300722"/>
                  </a:solidFill>
                  <a:prstDash val="solid"/>
                  <a:round/>
                  <a:headEnd type="none" w="sm" len="sm"/>
                  <a:tailEnd type="none" w="sm" len="sm"/>
                </a:ln>
              </p:spPr>
              <p:txBody>
                <a:bodyPr spcFirstLastPara="1" wrap="square" lIns="121900" tIns="60933" rIns="121900" bIns="60933"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400" b="0" i="0" u="none" strike="noStrike" kern="0" cap="none" spc="0" normalizeH="0" baseline="0" noProof="0">
                    <a:ln>
                      <a:noFill/>
                    </a:ln>
                    <a:solidFill>
                      <a:srgbClr val="000000"/>
                    </a:solidFill>
                    <a:effectLst/>
                    <a:uLnTx/>
                    <a:uFillTx/>
                    <a:ea typeface="Calibri"/>
                    <a:cs typeface="Calibri"/>
                    <a:sym typeface="Calibri"/>
                  </a:endParaRPr>
                </a:p>
              </p:txBody>
            </p:sp>
          </p:grpSp>
          <p:sp>
            <p:nvSpPr>
              <p:cNvPr id="57" name="Google Shape;488;p38">
                <a:extLst>
                  <a:ext uri="{FF2B5EF4-FFF2-40B4-BE49-F238E27FC236}">
                    <a16:creationId xmlns:a16="http://schemas.microsoft.com/office/drawing/2014/main" id="{ACC6BCEB-0E42-0D94-1B6B-3D0B5ECB653A}"/>
                  </a:ext>
                </a:extLst>
              </p:cNvPr>
              <p:cNvSpPr/>
              <p:nvPr/>
            </p:nvSpPr>
            <p:spPr>
              <a:xfrm>
                <a:off x="10958841" y="-1442628"/>
                <a:ext cx="76200" cy="171450"/>
              </a:xfrm>
              <a:custGeom>
                <a:avLst/>
                <a:gdLst/>
                <a:ahLst/>
                <a:cxnLst/>
                <a:rect l="l" t="t" r="r" b="b"/>
                <a:pathLst>
                  <a:path w="76200" h="171450" extrusionOk="0">
                    <a:moveTo>
                      <a:pt x="75879" y="178937"/>
                    </a:moveTo>
                    <a:cubicBezTo>
                      <a:pt x="75879" y="178937"/>
                      <a:pt x="103025" y="-18993"/>
                      <a:pt x="32921" y="1486"/>
                    </a:cubicBezTo>
                    <a:cubicBezTo>
                      <a:pt x="-60995" y="28918"/>
                      <a:pt x="75879" y="178937"/>
                      <a:pt x="75879" y="178937"/>
                    </a:cubicBezTo>
                    <a:close/>
                  </a:path>
                </a:pathLst>
              </a:custGeom>
              <a:solidFill>
                <a:srgbClr val="6825BA"/>
              </a:solidFill>
              <a:ln>
                <a:noFill/>
              </a:ln>
            </p:spPr>
            <p:txBody>
              <a:bodyPr spcFirstLastPara="1" wrap="square" lIns="121900" tIns="60933" rIns="121900" bIns="60933"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400" b="0" i="0" u="none" strike="noStrike" kern="0" cap="none" spc="0" normalizeH="0" baseline="0" noProof="0">
                  <a:ln>
                    <a:noFill/>
                  </a:ln>
                  <a:solidFill>
                    <a:srgbClr val="000000"/>
                  </a:solidFill>
                  <a:effectLst/>
                  <a:uLnTx/>
                  <a:uFillTx/>
                  <a:ea typeface="Calibri"/>
                  <a:cs typeface="Calibri"/>
                  <a:sym typeface="Calibri"/>
                </a:endParaRPr>
              </a:p>
            </p:txBody>
          </p:sp>
          <p:sp>
            <p:nvSpPr>
              <p:cNvPr id="58" name="Google Shape;489;p38">
                <a:extLst>
                  <a:ext uri="{FF2B5EF4-FFF2-40B4-BE49-F238E27FC236}">
                    <a16:creationId xmlns:a16="http://schemas.microsoft.com/office/drawing/2014/main" id="{23BBE42A-3801-6B87-3EDE-A26EC41FB8FC}"/>
                  </a:ext>
                </a:extLst>
              </p:cNvPr>
              <p:cNvSpPr/>
              <p:nvPr/>
            </p:nvSpPr>
            <p:spPr>
              <a:xfrm>
                <a:off x="11030056" y="-1448594"/>
                <a:ext cx="66675" cy="180975"/>
              </a:xfrm>
              <a:custGeom>
                <a:avLst/>
                <a:gdLst/>
                <a:ahLst/>
                <a:cxnLst/>
                <a:rect l="l" t="t" r="r" b="b"/>
                <a:pathLst>
                  <a:path w="66675" h="180975" extrusionOk="0">
                    <a:moveTo>
                      <a:pt x="4664" y="184903"/>
                    </a:moveTo>
                    <a:cubicBezTo>
                      <a:pt x="4664" y="184903"/>
                      <a:pt x="116773" y="18406"/>
                      <a:pt x="47907" y="1070"/>
                    </a:cubicBezTo>
                    <a:cubicBezTo>
                      <a:pt x="-20958" y="-16361"/>
                      <a:pt x="4664" y="184903"/>
                      <a:pt x="4664" y="184903"/>
                    </a:cubicBezTo>
                    <a:close/>
                  </a:path>
                </a:pathLst>
              </a:custGeom>
              <a:solidFill>
                <a:srgbClr val="6825BA"/>
              </a:solidFill>
              <a:ln>
                <a:noFill/>
              </a:ln>
            </p:spPr>
            <p:txBody>
              <a:bodyPr spcFirstLastPara="1" wrap="square" lIns="121900" tIns="60933" rIns="121900" bIns="60933"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400" b="0" i="0" u="none" strike="noStrike" kern="0" cap="none" spc="0" normalizeH="0" baseline="0" noProof="0">
                  <a:ln>
                    <a:noFill/>
                  </a:ln>
                  <a:solidFill>
                    <a:srgbClr val="000000"/>
                  </a:solidFill>
                  <a:effectLst/>
                  <a:uLnTx/>
                  <a:uFillTx/>
                  <a:ea typeface="Calibri"/>
                  <a:cs typeface="Calibri"/>
                  <a:sym typeface="Calibri"/>
                </a:endParaRPr>
              </a:p>
            </p:txBody>
          </p:sp>
          <p:sp>
            <p:nvSpPr>
              <p:cNvPr id="59" name="Google Shape;490;p38">
                <a:extLst>
                  <a:ext uri="{FF2B5EF4-FFF2-40B4-BE49-F238E27FC236}">
                    <a16:creationId xmlns:a16="http://schemas.microsoft.com/office/drawing/2014/main" id="{F1ED54B5-5DEB-C3F4-4693-370D5DF27C35}"/>
                  </a:ext>
                </a:extLst>
              </p:cNvPr>
              <p:cNvSpPr/>
              <p:nvPr/>
            </p:nvSpPr>
            <p:spPr>
              <a:xfrm>
                <a:off x="11034720" y="-1412526"/>
                <a:ext cx="123825" cy="142875"/>
              </a:xfrm>
              <a:custGeom>
                <a:avLst/>
                <a:gdLst/>
                <a:ahLst/>
                <a:cxnLst/>
                <a:rect l="l" t="t" r="r" b="b"/>
                <a:pathLst>
                  <a:path w="123825" h="142875" extrusionOk="0">
                    <a:moveTo>
                      <a:pt x="0" y="148834"/>
                    </a:moveTo>
                    <a:cubicBezTo>
                      <a:pt x="0" y="148834"/>
                      <a:pt x="174498" y="89112"/>
                      <a:pt x="116872" y="11769"/>
                    </a:cubicBezTo>
                    <a:cubicBezTo>
                      <a:pt x="71247" y="-49572"/>
                      <a:pt x="0" y="148834"/>
                      <a:pt x="0" y="148834"/>
                    </a:cubicBezTo>
                    <a:close/>
                  </a:path>
                </a:pathLst>
              </a:custGeom>
              <a:solidFill>
                <a:srgbClr val="6825BA"/>
              </a:solidFill>
              <a:ln>
                <a:noFill/>
              </a:ln>
            </p:spPr>
            <p:txBody>
              <a:bodyPr spcFirstLastPara="1" wrap="square" lIns="121900" tIns="60933" rIns="121900" bIns="60933"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400" b="0" i="0" u="none" strike="noStrike" kern="0" cap="none" spc="0" normalizeH="0" baseline="0" noProof="0">
                  <a:ln>
                    <a:noFill/>
                  </a:ln>
                  <a:solidFill>
                    <a:srgbClr val="000000"/>
                  </a:solidFill>
                  <a:effectLst/>
                  <a:uLnTx/>
                  <a:uFillTx/>
                  <a:ea typeface="Calibri"/>
                  <a:cs typeface="Calibri"/>
                  <a:sym typeface="Calibri"/>
                </a:endParaRPr>
              </a:p>
            </p:txBody>
          </p:sp>
        </p:grpSp>
        <p:grpSp>
          <p:nvGrpSpPr>
            <p:cNvPr id="9" name="Google Shape;491;p38">
              <a:extLst>
                <a:ext uri="{FF2B5EF4-FFF2-40B4-BE49-F238E27FC236}">
                  <a16:creationId xmlns:a16="http://schemas.microsoft.com/office/drawing/2014/main" id="{1447A917-4721-D4E8-AC63-BF585AAB9FFD}"/>
                </a:ext>
              </a:extLst>
            </p:cNvPr>
            <p:cNvGrpSpPr/>
            <p:nvPr/>
          </p:nvGrpSpPr>
          <p:grpSpPr>
            <a:xfrm>
              <a:off x="6987565" y="4759568"/>
              <a:ext cx="818271" cy="489768"/>
              <a:chOff x="6332804" y="4461950"/>
              <a:chExt cx="1308187" cy="783003"/>
            </a:xfrm>
          </p:grpSpPr>
          <p:sp>
            <p:nvSpPr>
              <p:cNvPr id="46" name="Google Shape;492;p38">
                <a:extLst>
                  <a:ext uri="{FF2B5EF4-FFF2-40B4-BE49-F238E27FC236}">
                    <a16:creationId xmlns:a16="http://schemas.microsoft.com/office/drawing/2014/main" id="{A4302813-162C-3238-9F24-C00C0E99D3E3}"/>
                  </a:ext>
                </a:extLst>
              </p:cNvPr>
              <p:cNvSpPr/>
              <p:nvPr/>
            </p:nvSpPr>
            <p:spPr>
              <a:xfrm>
                <a:off x="6332804" y="4461950"/>
                <a:ext cx="1308187" cy="783003"/>
              </a:xfrm>
              <a:custGeom>
                <a:avLst/>
                <a:gdLst/>
                <a:ahLst/>
                <a:cxnLst/>
                <a:rect l="l" t="t" r="r" b="b"/>
                <a:pathLst>
                  <a:path w="1304925" h="781050" extrusionOk="0">
                    <a:moveTo>
                      <a:pt x="1254538" y="488061"/>
                    </a:moveTo>
                    <a:cubicBezTo>
                      <a:pt x="1203484" y="498062"/>
                      <a:pt x="1152049" y="505968"/>
                      <a:pt x="1100328" y="511874"/>
                    </a:cubicBezTo>
                    <a:cubicBezTo>
                      <a:pt x="1139571" y="466154"/>
                      <a:pt x="1178719" y="420434"/>
                      <a:pt x="1217962" y="374618"/>
                    </a:cubicBezTo>
                    <a:cubicBezTo>
                      <a:pt x="1202055" y="331756"/>
                      <a:pt x="1183577" y="289846"/>
                      <a:pt x="1160240" y="249650"/>
                    </a:cubicBezTo>
                    <a:cubicBezTo>
                      <a:pt x="1142619" y="219361"/>
                      <a:pt x="1122426" y="190310"/>
                      <a:pt x="1099661" y="163544"/>
                    </a:cubicBezTo>
                    <a:cubicBezTo>
                      <a:pt x="1034796" y="223552"/>
                      <a:pt x="969931" y="283559"/>
                      <a:pt x="905066" y="343567"/>
                    </a:cubicBezTo>
                    <a:cubicBezTo>
                      <a:pt x="924687" y="247174"/>
                      <a:pt x="944213" y="150781"/>
                      <a:pt x="963835" y="54293"/>
                    </a:cubicBezTo>
                    <a:cubicBezTo>
                      <a:pt x="885730" y="14669"/>
                      <a:pt x="796004" y="191"/>
                      <a:pt x="707993" y="0"/>
                    </a:cubicBezTo>
                    <a:cubicBezTo>
                      <a:pt x="676085" y="112014"/>
                      <a:pt x="655415" y="227171"/>
                      <a:pt x="646462" y="343376"/>
                    </a:cubicBezTo>
                    <a:cubicBezTo>
                      <a:pt x="623792" y="232410"/>
                      <a:pt x="604266" y="120872"/>
                      <a:pt x="587693" y="8858"/>
                    </a:cubicBezTo>
                    <a:cubicBezTo>
                      <a:pt x="521780" y="18860"/>
                      <a:pt x="457295" y="37529"/>
                      <a:pt x="397383" y="66199"/>
                    </a:cubicBezTo>
                    <a:cubicBezTo>
                      <a:pt x="415481" y="166402"/>
                      <a:pt x="433483" y="266510"/>
                      <a:pt x="451580" y="366713"/>
                    </a:cubicBezTo>
                    <a:cubicBezTo>
                      <a:pt x="412814" y="276511"/>
                      <a:pt x="351282" y="205645"/>
                      <a:pt x="290798" y="132112"/>
                    </a:cubicBezTo>
                    <a:cubicBezTo>
                      <a:pt x="218885" y="187738"/>
                      <a:pt x="159925" y="258794"/>
                      <a:pt x="114300" y="337852"/>
                    </a:cubicBezTo>
                    <a:cubicBezTo>
                      <a:pt x="157162" y="405670"/>
                      <a:pt x="200120" y="473583"/>
                      <a:pt x="242983" y="541401"/>
                    </a:cubicBezTo>
                    <a:cubicBezTo>
                      <a:pt x="242983" y="541401"/>
                      <a:pt x="142113" y="497300"/>
                      <a:pt x="62960" y="443103"/>
                    </a:cubicBezTo>
                    <a:cubicBezTo>
                      <a:pt x="50673" y="473393"/>
                      <a:pt x="40005" y="504349"/>
                      <a:pt x="31147" y="535496"/>
                    </a:cubicBezTo>
                    <a:cubicBezTo>
                      <a:pt x="27242" y="549307"/>
                      <a:pt x="857" y="688372"/>
                      <a:pt x="0" y="688181"/>
                    </a:cubicBezTo>
                    <a:cubicBezTo>
                      <a:pt x="586073" y="830580"/>
                      <a:pt x="944023" y="806482"/>
                      <a:pt x="1304925" y="688181"/>
                    </a:cubicBezTo>
                    <a:cubicBezTo>
                      <a:pt x="1309116" y="686848"/>
                      <a:pt x="1264349" y="522923"/>
                      <a:pt x="1261110" y="511302"/>
                    </a:cubicBezTo>
                    <a:cubicBezTo>
                      <a:pt x="1258919" y="503587"/>
                      <a:pt x="1256729" y="495776"/>
                      <a:pt x="1254443" y="488061"/>
                    </a:cubicBezTo>
                    <a:close/>
                  </a:path>
                </a:pathLst>
              </a:custGeom>
              <a:solidFill>
                <a:srgbClr val="8D50D9"/>
              </a:solidFill>
              <a:ln>
                <a:noFill/>
              </a:ln>
            </p:spPr>
            <p:txBody>
              <a:bodyPr spcFirstLastPara="1" wrap="square" lIns="121900" tIns="60933" rIns="121900" bIns="60933"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400" b="0" i="0" u="none" strike="noStrike" kern="0" cap="none" spc="0" normalizeH="0" baseline="0" noProof="0">
                  <a:ln>
                    <a:noFill/>
                  </a:ln>
                  <a:solidFill>
                    <a:srgbClr val="000000"/>
                  </a:solidFill>
                  <a:effectLst/>
                  <a:uLnTx/>
                  <a:uFillTx/>
                  <a:ea typeface="Calibri"/>
                  <a:cs typeface="Calibri"/>
                  <a:sym typeface="Calibri"/>
                </a:endParaRPr>
              </a:p>
            </p:txBody>
          </p:sp>
          <p:grpSp>
            <p:nvGrpSpPr>
              <p:cNvPr id="47" name="Google Shape;493;p38">
                <a:extLst>
                  <a:ext uri="{FF2B5EF4-FFF2-40B4-BE49-F238E27FC236}">
                    <a16:creationId xmlns:a16="http://schemas.microsoft.com/office/drawing/2014/main" id="{AD0B0172-876B-FD5B-C45E-E0EAF8280329}"/>
                  </a:ext>
                </a:extLst>
              </p:cNvPr>
              <p:cNvGrpSpPr/>
              <p:nvPr/>
            </p:nvGrpSpPr>
            <p:grpSpPr>
              <a:xfrm>
                <a:off x="6428300" y="4535301"/>
                <a:ext cx="1117211" cy="636900"/>
                <a:chOff x="6428300" y="4535301"/>
                <a:chExt cx="1117211" cy="636900"/>
              </a:xfrm>
            </p:grpSpPr>
            <p:sp>
              <p:nvSpPr>
                <p:cNvPr id="48" name="Google Shape;494;p38">
                  <a:extLst>
                    <a:ext uri="{FF2B5EF4-FFF2-40B4-BE49-F238E27FC236}">
                      <a16:creationId xmlns:a16="http://schemas.microsoft.com/office/drawing/2014/main" id="{F2DC05BE-2651-DDE8-709D-F63ADFD857FC}"/>
                    </a:ext>
                  </a:extLst>
                </p:cNvPr>
                <p:cNvSpPr/>
                <p:nvPr/>
              </p:nvSpPr>
              <p:spPr>
                <a:xfrm>
                  <a:off x="7000556" y="4535301"/>
                  <a:ext cx="458343" cy="630222"/>
                </a:xfrm>
                <a:custGeom>
                  <a:avLst/>
                  <a:gdLst/>
                  <a:ahLst/>
                  <a:cxnLst/>
                  <a:rect l="l" t="t" r="r" b="b"/>
                  <a:pathLst>
                    <a:path w="457200" h="628650" extrusionOk="0">
                      <a:moveTo>
                        <a:pt x="156496" y="7144"/>
                      </a:moveTo>
                      <a:cubicBezTo>
                        <a:pt x="116872" y="214503"/>
                        <a:pt x="34766" y="420434"/>
                        <a:pt x="7144" y="629793"/>
                      </a:cubicBezTo>
                      <a:cubicBezTo>
                        <a:pt x="115729" y="478726"/>
                        <a:pt x="312801" y="359855"/>
                        <a:pt x="456724" y="242030"/>
                      </a:cubicBezTo>
                    </a:path>
                  </a:pathLst>
                </a:custGeom>
                <a:noFill/>
                <a:ln w="19050" cap="rnd" cmpd="sng">
                  <a:solidFill>
                    <a:srgbClr val="300722"/>
                  </a:solidFill>
                  <a:prstDash val="solid"/>
                  <a:round/>
                  <a:headEnd type="none" w="sm" len="sm"/>
                  <a:tailEnd type="none" w="sm" len="sm"/>
                </a:ln>
              </p:spPr>
              <p:txBody>
                <a:bodyPr spcFirstLastPara="1" wrap="square" lIns="121900" tIns="60933" rIns="121900" bIns="60933"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400" b="0" i="0" u="none" strike="noStrike" kern="0" cap="none" spc="0" normalizeH="0" baseline="0" noProof="0">
                    <a:ln>
                      <a:noFill/>
                    </a:ln>
                    <a:solidFill>
                      <a:srgbClr val="000000"/>
                    </a:solidFill>
                    <a:effectLst/>
                    <a:uLnTx/>
                    <a:uFillTx/>
                    <a:ea typeface="Calibri"/>
                    <a:cs typeface="Calibri"/>
                    <a:sym typeface="Calibri"/>
                  </a:endParaRPr>
                </a:p>
              </p:txBody>
            </p:sp>
            <p:sp>
              <p:nvSpPr>
                <p:cNvPr id="49" name="Google Shape;495;p38">
                  <a:extLst>
                    <a:ext uri="{FF2B5EF4-FFF2-40B4-BE49-F238E27FC236}">
                      <a16:creationId xmlns:a16="http://schemas.microsoft.com/office/drawing/2014/main" id="{2CD4E71C-95B6-92C4-96E2-4904E38DB196}"/>
                    </a:ext>
                  </a:extLst>
                </p:cNvPr>
                <p:cNvSpPr/>
                <p:nvPr/>
              </p:nvSpPr>
              <p:spPr>
                <a:xfrm>
                  <a:off x="6428300" y="5067164"/>
                  <a:ext cx="1117211" cy="105037"/>
                </a:xfrm>
                <a:custGeom>
                  <a:avLst/>
                  <a:gdLst/>
                  <a:ahLst/>
                  <a:cxnLst/>
                  <a:rect l="l" t="t" r="r" b="b"/>
                  <a:pathLst>
                    <a:path w="1114425" h="104775" extrusionOk="0">
                      <a:moveTo>
                        <a:pt x="7144" y="23717"/>
                      </a:moveTo>
                      <a:cubicBezTo>
                        <a:pt x="7144" y="23717"/>
                        <a:pt x="390430" y="90583"/>
                        <a:pt x="575596" y="101346"/>
                      </a:cubicBezTo>
                      <a:cubicBezTo>
                        <a:pt x="575596" y="101346"/>
                        <a:pt x="900875" y="53816"/>
                        <a:pt x="1112806" y="7144"/>
                      </a:cubicBezTo>
                    </a:path>
                  </a:pathLst>
                </a:custGeom>
                <a:noFill/>
                <a:ln w="19050" cap="rnd" cmpd="sng">
                  <a:solidFill>
                    <a:srgbClr val="300722"/>
                  </a:solidFill>
                  <a:prstDash val="solid"/>
                  <a:round/>
                  <a:headEnd type="none" w="sm" len="sm"/>
                  <a:tailEnd type="none" w="sm" len="sm"/>
                </a:ln>
              </p:spPr>
              <p:txBody>
                <a:bodyPr spcFirstLastPara="1" wrap="square" lIns="121900" tIns="60933" rIns="121900" bIns="60933"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400" b="0" i="0" u="none" strike="noStrike" kern="0" cap="none" spc="0" normalizeH="0" baseline="0" noProof="0">
                    <a:ln>
                      <a:noFill/>
                    </a:ln>
                    <a:solidFill>
                      <a:srgbClr val="000000"/>
                    </a:solidFill>
                    <a:effectLst/>
                    <a:uLnTx/>
                    <a:uFillTx/>
                    <a:ea typeface="Calibri"/>
                    <a:cs typeface="Calibri"/>
                    <a:sym typeface="Calibri"/>
                  </a:endParaRPr>
                </a:p>
              </p:txBody>
            </p:sp>
            <p:sp>
              <p:nvSpPr>
                <p:cNvPr id="50" name="Google Shape;496;p38">
                  <a:extLst>
                    <a:ext uri="{FF2B5EF4-FFF2-40B4-BE49-F238E27FC236}">
                      <a16:creationId xmlns:a16="http://schemas.microsoft.com/office/drawing/2014/main" id="{90597C8A-ECC5-21B8-08FF-DE2881275346}"/>
                    </a:ext>
                  </a:extLst>
                </p:cNvPr>
                <p:cNvSpPr/>
                <p:nvPr/>
              </p:nvSpPr>
              <p:spPr>
                <a:xfrm>
                  <a:off x="6571461" y="4577393"/>
                  <a:ext cx="439245" cy="592026"/>
                </a:xfrm>
                <a:custGeom>
                  <a:avLst/>
                  <a:gdLst/>
                  <a:ahLst/>
                  <a:cxnLst/>
                  <a:rect l="l" t="t" r="r" b="b"/>
                  <a:pathLst>
                    <a:path w="438150" h="590550" extrusionOk="0">
                      <a:moveTo>
                        <a:pt x="7144" y="176213"/>
                      </a:moveTo>
                      <a:cubicBezTo>
                        <a:pt x="122015" y="316801"/>
                        <a:pt x="305562" y="459010"/>
                        <a:pt x="433387" y="587978"/>
                      </a:cubicBezTo>
                      <a:cubicBezTo>
                        <a:pt x="398526" y="390716"/>
                        <a:pt x="311658" y="194977"/>
                        <a:pt x="280321" y="7144"/>
                      </a:cubicBezTo>
                    </a:path>
                  </a:pathLst>
                </a:custGeom>
                <a:noFill/>
                <a:ln w="19050" cap="rnd" cmpd="sng">
                  <a:solidFill>
                    <a:srgbClr val="300722"/>
                  </a:solidFill>
                  <a:prstDash val="solid"/>
                  <a:round/>
                  <a:headEnd type="none" w="sm" len="sm"/>
                  <a:tailEnd type="none" w="sm" len="sm"/>
                </a:ln>
              </p:spPr>
              <p:txBody>
                <a:bodyPr spcFirstLastPara="1" wrap="square" lIns="121900" tIns="60933" rIns="121900" bIns="60933"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400" b="0" i="0" u="none" strike="noStrike" kern="0" cap="none" spc="0" normalizeH="0" baseline="0" noProof="0">
                    <a:ln>
                      <a:noFill/>
                    </a:ln>
                    <a:solidFill>
                      <a:srgbClr val="000000"/>
                    </a:solidFill>
                    <a:effectLst/>
                    <a:uLnTx/>
                    <a:uFillTx/>
                    <a:ea typeface="Calibri"/>
                    <a:cs typeface="Calibri"/>
                    <a:sym typeface="Calibri"/>
                  </a:endParaRPr>
                </a:p>
              </p:txBody>
            </p:sp>
          </p:grpSp>
        </p:grpSp>
        <p:grpSp>
          <p:nvGrpSpPr>
            <p:cNvPr id="10" name="Google Shape;497;p38">
              <a:extLst>
                <a:ext uri="{FF2B5EF4-FFF2-40B4-BE49-F238E27FC236}">
                  <a16:creationId xmlns:a16="http://schemas.microsoft.com/office/drawing/2014/main" id="{AD3973E3-B11F-7287-102A-6A939A33AA2D}"/>
                </a:ext>
              </a:extLst>
            </p:cNvPr>
            <p:cNvGrpSpPr/>
            <p:nvPr/>
          </p:nvGrpSpPr>
          <p:grpSpPr>
            <a:xfrm>
              <a:off x="5563875" y="1195604"/>
              <a:ext cx="2871549" cy="5012267"/>
              <a:chOff x="5563875" y="814604"/>
              <a:chExt cx="2871549" cy="5012267"/>
            </a:xfrm>
          </p:grpSpPr>
          <p:sp>
            <p:nvSpPr>
              <p:cNvPr id="11" name="Google Shape;498;p38">
                <a:extLst>
                  <a:ext uri="{FF2B5EF4-FFF2-40B4-BE49-F238E27FC236}">
                    <a16:creationId xmlns:a16="http://schemas.microsoft.com/office/drawing/2014/main" id="{DBBA93D7-E7E7-179E-5AD4-C7028F8BB133}"/>
                  </a:ext>
                </a:extLst>
              </p:cNvPr>
              <p:cNvSpPr/>
              <p:nvPr/>
            </p:nvSpPr>
            <p:spPr>
              <a:xfrm flipH="1">
                <a:off x="5563875" y="2248422"/>
                <a:ext cx="2871549" cy="453890"/>
              </a:xfrm>
              <a:custGeom>
                <a:avLst/>
                <a:gdLst/>
                <a:ahLst/>
                <a:cxnLst/>
                <a:rect l="l" t="t" r="r" b="b"/>
                <a:pathLst>
                  <a:path w="2952750" h="466725" extrusionOk="0">
                    <a:moveTo>
                      <a:pt x="2901029" y="470440"/>
                    </a:moveTo>
                    <a:lnTo>
                      <a:pt x="58293" y="470440"/>
                    </a:lnTo>
                    <a:cubicBezTo>
                      <a:pt x="-19431" y="387286"/>
                      <a:pt x="-19431" y="83153"/>
                      <a:pt x="58293" y="0"/>
                    </a:cubicBezTo>
                    <a:lnTo>
                      <a:pt x="2901029" y="0"/>
                    </a:lnTo>
                    <a:cubicBezTo>
                      <a:pt x="2978753" y="83153"/>
                      <a:pt x="2978753" y="387286"/>
                      <a:pt x="2901029" y="470440"/>
                    </a:cubicBezTo>
                    <a:close/>
                  </a:path>
                </a:pathLst>
              </a:custGeom>
              <a:solidFill>
                <a:srgbClr val="4E42E4"/>
              </a:solidFill>
              <a:ln>
                <a:noFill/>
              </a:ln>
            </p:spPr>
            <p:txBody>
              <a:bodyPr spcFirstLastPara="1" wrap="square" lIns="121900" tIns="60933" rIns="121900" bIns="60933"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400" b="0" i="0" u="none" strike="noStrike" kern="0" cap="none" spc="0" normalizeH="0" baseline="0" noProof="0">
                  <a:ln>
                    <a:noFill/>
                  </a:ln>
                  <a:solidFill>
                    <a:srgbClr val="000000"/>
                  </a:solidFill>
                  <a:effectLst/>
                  <a:uLnTx/>
                  <a:uFillTx/>
                  <a:ea typeface="Calibri"/>
                  <a:cs typeface="Calibri"/>
                  <a:sym typeface="Calibri"/>
                </a:endParaRPr>
              </a:p>
            </p:txBody>
          </p:sp>
          <p:sp>
            <p:nvSpPr>
              <p:cNvPr id="12" name="Google Shape;499;p38">
                <a:extLst>
                  <a:ext uri="{FF2B5EF4-FFF2-40B4-BE49-F238E27FC236}">
                    <a16:creationId xmlns:a16="http://schemas.microsoft.com/office/drawing/2014/main" id="{6FD2C0C2-032F-F666-125C-39CAF24B600F}"/>
                  </a:ext>
                </a:extLst>
              </p:cNvPr>
              <p:cNvSpPr/>
              <p:nvPr/>
            </p:nvSpPr>
            <p:spPr>
              <a:xfrm flipH="1">
                <a:off x="5790560" y="2248422"/>
                <a:ext cx="148209" cy="453890"/>
              </a:xfrm>
              <a:custGeom>
                <a:avLst/>
                <a:gdLst/>
                <a:ahLst/>
                <a:cxnLst/>
                <a:rect l="l" t="t" r="r" b="b"/>
                <a:pathLst>
                  <a:path w="152400" h="466725" extrusionOk="0">
                    <a:moveTo>
                      <a:pt x="117158" y="0"/>
                    </a:moveTo>
                    <a:lnTo>
                      <a:pt x="0" y="0"/>
                    </a:lnTo>
                    <a:cubicBezTo>
                      <a:pt x="52007" y="83153"/>
                      <a:pt x="52007" y="387286"/>
                      <a:pt x="0" y="470440"/>
                    </a:cubicBezTo>
                    <a:lnTo>
                      <a:pt x="117158" y="470440"/>
                    </a:lnTo>
                    <a:cubicBezTo>
                      <a:pt x="169164" y="387286"/>
                      <a:pt x="169164" y="83153"/>
                      <a:pt x="117158" y="0"/>
                    </a:cubicBezTo>
                    <a:close/>
                  </a:path>
                </a:pathLst>
              </a:custGeom>
              <a:solidFill>
                <a:srgbClr val="FFFFFF"/>
              </a:solidFill>
              <a:ln>
                <a:noFill/>
              </a:ln>
            </p:spPr>
            <p:txBody>
              <a:bodyPr spcFirstLastPara="1" wrap="square" lIns="121900" tIns="60933" rIns="121900" bIns="60933"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400" b="0" i="0" u="none" strike="noStrike" kern="0" cap="none" spc="0" normalizeH="0" baseline="0" noProof="0">
                  <a:ln>
                    <a:noFill/>
                  </a:ln>
                  <a:solidFill>
                    <a:srgbClr val="000000"/>
                  </a:solidFill>
                  <a:effectLst/>
                  <a:uLnTx/>
                  <a:uFillTx/>
                  <a:ea typeface="Calibri"/>
                  <a:cs typeface="Calibri"/>
                  <a:sym typeface="Calibri"/>
                </a:endParaRPr>
              </a:p>
            </p:txBody>
          </p:sp>
          <p:sp>
            <p:nvSpPr>
              <p:cNvPr id="13" name="Google Shape;500;p38">
                <a:extLst>
                  <a:ext uri="{FF2B5EF4-FFF2-40B4-BE49-F238E27FC236}">
                    <a16:creationId xmlns:a16="http://schemas.microsoft.com/office/drawing/2014/main" id="{44FEDD15-0737-C784-8A1A-EC3D15FF2D4D}"/>
                  </a:ext>
                </a:extLst>
              </p:cNvPr>
              <p:cNvSpPr/>
              <p:nvPr/>
            </p:nvSpPr>
            <p:spPr>
              <a:xfrm flipH="1">
                <a:off x="5970510" y="2248422"/>
                <a:ext cx="148209" cy="453890"/>
              </a:xfrm>
              <a:custGeom>
                <a:avLst/>
                <a:gdLst/>
                <a:ahLst/>
                <a:cxnLst/>
                <a:rect l="l" t="t" r="r" b="b"/>
                <a:pathLst>
                  <a:path w="152400" h="466725" extrusionOk="0">
                    <a:moveTo>
                      <a:pt x="117157" y="0"/>
                    </a:moveTo>
                    <a:lnTo>
                      <a:pt x="0" y="0"/>
                    </a:lnTo>
                    <a:cubicBezTo>
                      <a:pt x="52006" y="83153"/>
                      <a:pt x="52006" y="387286"/>
                      <a:pt x="0" y="470440"/>
                    </a:cubicBezTo>
                    <a:lnTo>
                      <a:pt x="117157" y="470440"/>
                    </a:lnTo>
                    <a:cubicBezTo>
                      <a:pt x="169164" y="387286"/>
                      <a:pt x="169164" y="83153"/>
                      <a:pt x="117157" y="0"/>
                    </a:cubicBezTo>
                    <a:close/>
                  </a:path>
                </a:pathLst>
              </a:custGeom>
              <a:solidFill>
                <a:srgbClr val="FFFFFF"/>
              </a:solidFill>
              <a:ln>
                <a:noFill/>
              </a:ln>
            </p:spPr>
            <p:txBody>
              <a:bodyPr spcFirstLastPara="1" wrap="square" lIns="121900" tIns="60933" rIns="121900" bIns="60933"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400" b="0" i="0" u="none" strike="noStrike" kern="0" cap="none" spc="0" normalizeH="0" baseline="0" noProof="0">
                  <a:ln>
                    <a:noFill/>
                  </a:ln>
                  <a:solidFill>
                    <a:srgbClr val="000000"/>
                  </a:solidFill>
                  <a:effectLst/>
                  <a:uLnTx/>
                  <a:uFillTx/>
                  <a:ea typeface="Calibri"/>
                  <a:cs typeface="Calibri"/>
                  <a:sym typeface="Calibri"/>
                </a:endParaRPr>
              </a:p>
            </p:txBody>
          </p:sp>
          <p:sp>
            <p:nvSpPr>
              <p:cNvPr id="14" name="Google Shape;501;p38">
                <a:extLst>
                  <a:ext uri="{FF2B5EF4-FFF2-40B4-BE49-F238E27FC236}">
                    <a16:creationId xmlns:a16="http://schemas.microsoft.com/office/drawing/2014/main" id="{479615BC-3F3D-3148-8A15-1E4057EA33F4}"/>
                  </a:ext>
                </a:extLst>
              </p:cNvPr>
              <p:cNvSpPr/>
              <p:nvPr/>
            </p:nvSpPr>
            <p:spPr>
              <a:xfrm flipH="1">
                <a:off x="8075003" y="2248422"/>
                <a:ext cx="148209" cy="453890"/>
              </a:xfrm>
              <a:custGeom>
                <a:avLst/>
                <a:gdLst/>
                <a:ahLst/>
                <a:cxnLst/>
                <a:rect l="l" t="t" r="r" b="b"/>
                <a:pathLst>
                  <a:path w="152400" h="466725" extrusionOk="0">
                    <a:moveTo>
                      <a:pt x="39005" y="470440"/>
                    </a:moveTo>
                    <a:lnTo>
                      <a:pt x="156162" y="470440"/>
                    </a:lnTo>
                    <a:cubicBezTo>
                      <a:pt x="104156" y="387286"/>
                      <a:pt x="104156" y="83153"/>
                      <a:pt x="156162" y="0"/>
                    </a:cubicBezTo>
                    <a:lnTo>
                      <a:pt x="39005" y="0"/>
                    </a:lnTo>
                    <a:cubicBezTo>
                      <a:pt x="-13002" y="83153"/>
                      <a:pt x="-13002" y="387286"/>
                      <a:pt x="39005" y="470440"/>
                    </a:cubicBezTo>
                    <a:close/>
                  </a:path>
                </a:pathLst>
              </a:custGeom>
              <a:solidFill>
                <a:srgbClr val="FFFFFF"/>
              </a:solidFill>
              <a:ln>
                <a:noFill/>
              </a:ln>
            </p:spPr>
            <p:txBody>
              <a:bodyPr spcFirstLastPara="1" wrap="square" lIns="121900" tIns="60933" rIns="121900" bIns="60933"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400" b="0" i="0" u="none" strike="noStrike" kern="0" cap="none" spc="0" normalizeH="0" baseline="0" noProof="0">
                  <a:ln>
                    <a:noFill/>
                  </a:ln>
                  <a:solidFill>
                    <a:srgbClr val="000000"/>
                  </a:solidFill>
                  <a:effectLst/>
                  <a:uLnTx/>
                  <a:uFillTx/>
                  <a:ea typeface="Calibri"/>
                  <a:cs typeface="Calibri"/>
                  <a:sym typeface="Calibri"/>
                </a:endParaRPr>
              </a:p>
            </p:txBody>
          </p:sp>
          <p:sp>
            <p:nvSpPr>
              <p:cNvPr id="15" name="Google Shape;502;p38">
                <a:extLst>
                  <a:ext uri="{FF2B5EF4-FFF2-40B4-BE49-F238E27FC236}">
                    <a16:creationId xmlns:a16="http://schemas.microsoft.com/office/drawing/2014/main" id="{2CF66866-6881-8807-6F1C-8D69DC5A55C3}"/>
                  </a:ext>
                </a:extLst>
              </p:cNvPr>
              <p:cNvSpPr/>
              <p:nvPr/>
            </p:nvSpPr>
            <p:spPr>
              <a:xfrm flipH="1">
                <a:off x="7894961" y="2248422"/>
                <a:ext cx="148209" cy="453890"/>
              </a:xfrm>
              <a:custGeom>
                <a:avLst/>
                <a:gdLst/>
                <a:ahLst/>
                <a:cxnLst/>
                <a:rect l="l" t="t" r="r" b="b"/>
                <a:pathLst>
                  <a:path w="152400" h="466725" extrusionOk="0">
                    <a:moveTo>
                      <a:pt x="39005" y="470440"/>
                    </a:moveTo>
                    <a:lnTo>
                      <a:pt x="156162" y="470440"/>
                    </a:lnTo>
                    <a:cubicBezTo>
                      <a:pt x="104156" y="387286"/>
                      <a:pt x="104156" y="83153"/>
                      <a:pt x="156162" y="0"/>
                    </a:cubicBezTo>
                    <a:lnTo>
                      <a:pt x="39005" y="0"/>
                    </a:lnTo>
                    <a:cubicBezTo>
                      <a:pt x="-13002" y="83153"/>
                      <a:pt x="-13002" y="387286"/>
                      <a:pt x="39005" y="470440"/>
                    </a:cubicBezTo>
                    <a:close/>
                  </a:path>
                </a:pathLst>
              </a:custGeom>
              <a:solidFill>
                <a:srgbClr val="FFFFFF"/>
              </a:solidFill>
              <a:ln>
                <a:noFill/>
              </a:ln>
            </p:spPr>
            <p:txBody>
              <a:bodyPr spcFirstLastPara="1" wrap="square" lIns="121900" tIns="60933" rIns="121900" bIns="60933"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400" b="0" i="0" u="none" strike="noStrike" kern="0" cap="none" spc="0" normalizeH="0" baseline="0" noProof="0">
                  <a:ln>
                    <a:noFill/>
                  </a:ln>
                  <a:solidFill>
                    <a:srgbClr val="000000"/>
                  </a:solidFill>
                  <a:effectLst/>
                  <a:uLnTx/>
                  <a:uFillTx/>
                  <a:ea typeface="Calibri"/>
                  <a:cs typeface="Calibri"/>
                  <a:sym typeface="Calibri"/>
                </a:endParaRPr>
              </a:p>
            </p:txBody>
          </p:sp>
          <p:sp>
            <p:nvSpPr>
              <p:cNvPr id="16" name="Google Shape;503;p38">
                <a:extLst>
                  <a:ext uri="{FF2B5EF4-FFF2-40B4-BE49-F238E27FC236}">
                    <a16:creationId xmlns:a16="http://schemas.microsoft.com/office/drawing/2014/main" id="{73888977-42ED-C21F-A965-6B416C05AF21}"/>
                  </a:ext>
                </a:extLst>
              </p:cNvPr>
              <p:cNvSpPr/>
              <p:nvPr/>
            </p:nvSpPr>
            <p:spPr>
              <a:xfrm flipH="1">
                <a:off x="6328102" y="2311382"/>
                <a:ext cx="1352407" cy="324207"/>
              </a:xfrm>
              <a:custGeom>
                <a:avLst/>
                <a:gdLst/>
                <a:ahLst/>
                <a:cxnLst/>
                <a:rect l="l" t="t" r="r" b="b"/>
                <a:pathLst>
                  <a:path w="1390650" h="333375" extrusionOk="0">
                    <a:moveTo>
                      <a:pt x="1354884" y="340042"/>
                    </a:moveTo>
                    <a:lnTo>
                      <a:pt x="42148" y="340042"/>
                    </a:lnTo>
                    <a:cubicBezTo>
                      <a:pt x="-14049" y="279940"/>
                      <a:pt x="-14049" y="60103"/>
                      <a:pt x="42148" y="0"/>
                    </a:cubicBezTo>
                    <a:lnTo>
                      <a:pt x="1354884" y="0"/>
                    </a:lnTo>
                    <a:cubicBezTo>
                      <a:pt x="1411081" y="60103"/>
                      <a:pt x="1411081" y="279940"/>
                      <a:pt x="1354884" y="340042"/>
                    </a:cubicBezTo>
                    <a:close/>
                  </a:path>
                </a:pathLst>
              </a:custGeom>
              <a:solidFill>
                <a:srgbClr val="FFC266"/>
              </a:solidFill>
              <a:ln>
                <a:noFill/>
              </a:ln>
            </p:spPr>
            <p:txBody>
              <a:bodyPr spcFirstLastPara="1" wrap="square" lIns="121900" tIns="60933" rIns="121900" bIns="60933"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400" b="0" i="0" u="none" strike="noStrike" kern="0" cap="none" spc="0" normalizeH="0" baseline="0" noProof="0">
                  <a:ln>
                    <a:noFill/>
                  </a:ln>
                  <a:solidFill>
                    <a:srgbClr val="000000"/>
                  </a:solidFill>
                  <a:effectLst/>
                  <a:uLnTx/>
                  <a:uFillTx/>
                  <a:ea typeface="Calibri"/>
                  <a:cs typeface="Calibri"/>
                  <a:sym typeface="Calibri"/>
                </a:endParaRPr>
              </a:p>
            </p:txBody>
          </p:sp>
          <p:sp>
            <p:nvSpPr>
              <p:cNvPr id="17" name="Google Shape;504;p38">
                <a:extLst>
                  <a:ext uri="{FF2B5EF4-FFF2-40B4-BE49-F238E27FC236}">
                    <a16:creationId xmlns:a16="http://schemas.microsoft.com/office/drawing/2014/main" id="{E27B4F9C-7C38-2FBA-5204-15C35E8A1592}"/>
                  </a:ext>
                </a:extLst>
              </p:cNvPr>
              <p:cNvSpPr/>
              <p:nvPr/>
            </p:nvSpPr>
            <p:spPr>
              <a:xfrm flipH="1">
                <a:off x="6419246" y="2515727"/>
                <a:ext cx="1167146" cy="9263"/>
              </a:xfrm>
              <a:custGeom>
                <a:avLst/>
                <a:gdLst/>
                <a:ahLst/>
                <a:cxnLst/>
                <a:rect l="l" t="t" r="r" b="b"/>
                <a:pathLst>
                  <a:path w="1200150" h="9525" extrusionOk="0">
                    <a:moveTo>
                      <a:pt x="7144" y="7144"/>
                    </a:moveTo>
                    <a:lnTo>
                      <a:pt x="1195007" y="7144"/>
                    </a:lnTo>
                  </a:path>
                </a:pathLst>
              </a:custGeom>
              <a:noFill/>
              <a:ln w="19050" cap="flat" cmpd="sng">
                <a:solidFill>
                  <a:srgbClr val="300722"/>
                </a:solidFill>
                <a:prstDash val="solid"/>
                <a:miter lim="8000"/>
                <a:headEnd type="none" w="sm" len="sm"/>
                <a:tailEnd type="none" w="sm" len="sm"/>
              </a:ln>
            </p:spPr>
            <p:txBody>
              <a:bodyPr spcFirstLastPara="1" wrap="square" lIns="121900" tIns="60933" rIns="121900" bIns="60933"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400" b="0" i="0" u="none" strike="noStrike" kern="0" cap="none" spc="0" normalizeH="0" baseline="0" noProof="0">
                  <a:ln>
                    <a:noFill/>
                  </a:ln>
                  <a:solidFill>
                    <a:srgbClr val="000000"/>
                  </a:solidFill>
                  <a:effectLst/>
                  <a:uLnTx/>
                  <a:uFillTx/>
                  <a:ea typeface="Calibri"/>
                  <a:cs typeface="Calibri"/>
                  <a:sym typeface="Calibri"/>
                </a:endParaRPr>
              </a:p>
            </p:txBody>
          </p:sp>
          <p:sp>
            <p:nvSpPr>
              <p:cNvPr id="18" name="Google Shape;505;p38">
                <a:extLst>
                  <a:ext uri="{FF2B5EF4-FFF2-40B4-BE49-F238E27FC236}">
                    <a16:creationId xmlns:a16="http://schemas.microsoft.com/office/drawing/2014/main" id="{DCB4D9C8-7792-1DE0-BC1A-58BEBC7C9CF9}"/>
                  </a:ext>
                </a:extLst>
              </p:cNvPr>
              <p:cNvSpPr/>
              <p:nvPr/>
            </p:nvSpPr>
            <p:spPr>
              <a:xfrm flipH="1">
                <a:off x="6419246" y="2422023"/>
                <a:ext cx="1167146" cy="9263"/>
              </a:xfrm>
              <a:custGeom>
                <a:avLst/>
                <a:gdLst/>
                <a:ahLst/>
                <a:cxnLst/>
                <a:rect l="l" t="t" r="r" b="b"/>
                <a:pathLst>
                  <a:path w="1200150" h="9525" extrusionOk="0">
                    <a:moveTo>
                      <a:pt x="7144" y="7144"/>
                    </a:moveTo>
                    <a:lnTo>
                      <a:pt x="1195007" y="7144"/>
                    </a:lnTo>
                  </a:path>
                </a:pathLst>
              </a:custGeom>
              <a:noFill/>
              <a:ln w="19050" cap="flat" cmpd="sng">
                <a:solidFill>
                  <a:srgbClr val="300722"/>
                </a:solidFill>
                <a:prstDash val="solid"/>
                <a:miter lim="8000"/>
                <a:headEnd type="none" w="sm" len="sm"/>
                <a:tailEnd type="none" w="sm" len="sm"/>
              </a:ln>
            </p:spPr>
            <p:txBody>
              <a:bodyPr spcFirstLastPara="1" wrap="square" lIns="121900" tIns="60933" rIns="121900" bIns="60933"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400" b="0" i="0" u="none" strike="noStrike" kern="0" cap="none" spc="0" normalizeH="0" baseline="0" noProof="0">
                  <a:ln>
                    <a:noFill/>
                  </a:ln>
                  <a:solidFill>
                    <a:srgbClr val="000000"/>
                  </a:solidFill>
                  <a:effectLst/>
                  <a:uLnTx/>
                  <a:uFillTx/>
                  <a:ea typeface="Calibri"/>
                  <a:cs typeface="Calibri"/>
                  <a:sym typeface="Calibri"/>
                </a:endParaRPr>
              </a:p>
            </p:txBody>
          </p:sp>
          <p:sp>
            <p:nvSpPr>
              <p:cNvPr id="19" name="Google Shape;506;p38">
                <a:extLst>
                  <a:ext uri="{FF2B5EF4-FFF2-40B4-BE49-F238E27FC236}">
                    <a16:creationId xmlns:a16="http://schemas.microsoft.com/office/drawing/2014/main" id="{129CB386-051A-F462-953D-53D201F87705}"/>
                  </a:ext>
                </a:extLst>
              </p:cNvPr>
              <p:cNvSpPr/>
              <p:nvPr/>
            </p:nvSpPr>
            <p:spPr>
              <a:xfrm flipH="1">
                <a:off x="5619914" y="2695955"/>
                <a:ext cx="2714077" cy="3130915"/>
              </a:xfrm>
              <a:custGeom>
                <a:avLst/>
                <a:gdLst/>
                <a:ahLst/>
                <a:cxnLst/>
                <a:rect l="l" t="t" r="r" b="b"/>
                <a:pathLst>
                  <a:path w="2790825" h="3219450" extrusionOk="0">
                    <a:moveTo>
                      <a:pt x="1883380" y="513207"/>
                    </a:moveTo>
                    <a:cubicBezTo>
                      <a:pt x="1970724" y="544544"/>
                      <a:pt x="2008538" y="576167"/>
                      <a:pt x="2020635" y="661892"/>
                    </a:cubicBezTo>
                    <a:cubicBezTo>
                      <a:pt x="2025588" y="697325"/>
                      <a:pt x="2024921" y="733330"/>
                      <a:pt x="2019492" y="768572"/>
                    </a:cubicBezTo>
                    <a:cubicBezTo>
                      <a:pt x="1942435" y="1274064"/>
                      <a:pt x="1926909" y="2913126"/>
                      <a:pt x="1864806" y="3203924"/>
                    </a:cubicBezTo>
                    <a:cubicBezTo>
                      <a:pt x="2306290" y="3198876"/>
                      <a:pt x="2356582" y="3186589"/>
                      <a:pt x="2796256" y="3226879"/>
                    </a:cubicBezTo>
                    <a:cubicBezTo>
                      <a:pt x="2687290" y="2572512"/>
                      <a:pt x="2691195" y="992600"/>
                      <a:pt x="2573752" y="529018"/>
                    </a:cubicBezTo>
                    <a:cubicBezTo>
                      <a:pt x="2545748" y="418338"/>
                      <a:pt x="2515173" y="279368"/>
                      <a:pt x="2449546" y="185928"/>
                    </a:cubicBezTo>
                    <a:cubicBezTo>
                      <a:pt x="2383061" y="91345"/>
                      <a:pt x="2285335" y="14288"/>
                      <a:pt x="2169701" y="5334"/>
                    </a:cubicBezTo>
                    <a:cubicBezTo>
                      <a:pt x="2168844" y="5334"/>
                      <a:pt x="2167987" y="5334"/>
                      <a:pt x="2167129" y="5239"/>
                    </a:cubicBezTo>
                    <a:lnTo>
                      <a:pt x="36006" y="0"/>
                    </a:lnTo>
                    <a:cubicBezTo>
                      <a:pt x="24004" y="0"/>
                      <a:pt x="12193" y="5239"/>
                      <a:pt x="5526" y="15145"/>
                    </a:cubicBezTo>
                    <a:cubicBezTo>
                      <a:pt x="-2761" y="27432"/>
                      <a:pt x="-1713" y="42100"/>
                      <a:pt x="8574" y="58674"/>
                    </a:cubicBezTo>
                    <a:cubicBezTo>
                      <a:pt x="23433" y="82772"/>
                      <a:pt x="110682" y="119729"/>
                      <a:pt x="137923" y="127349"/>
                    </a:cubicBezTo>
                    <a:cubicBezTo>
                      <a:pt x="588837" y="252222"/>
                      <a:pt x="1245967" y="324803"/>
                      <a:pt x="1883380" y="513302"/>
                    </a:cubicBezTo>
                    <a:close/>
                  </a:path>
                </a:pathLst>
              </a:custGeom>
              <a:solidFill>
                <a:srgbClr val="935B4A"/>
              </a:solidFill>
              <a:ln>
                <a:noFill/>
              </a:ln>
            </p:spPr>
            <p:txBody>
              <a:bodyPr spcFirstLastPara="1" wrap="square" lIns="121900" tIns="60933" rIns="121900" bIns="60933"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400" b="0" i="0" u="none" strike="noStrike" kern="0" cap="none" spc="0" normalizeH="0" baseline="0" noProof="0">
                  <a:ln>
                    <a:noFill/>
                  </a:ln>
                  <a:solidFill>
                    <a:srgbClr val="000000"/>
                  </a:solidFill>
                  <a:effectLst/>
                  <a:uLnTx/>
                  <a:uFillTx/>
                  <a:ea typeface="Calibri"/>
                  <a:cs typeface="Calibri"/>
                  <a:sym typeface="Calibri"/>
                </a:endParaRPr>
              </a:p>
            </p:txBody>
          </p:sp>
          <p:sp>
            <p:nvSpPr>
              <p:cNvPr id="20" name="Google Shape;507;p38">
                <a:extLst>
                  <a:ext uri="{FF2B5EF4-FFF2-40B4-BE49-F238E27FC236}">
                    <a16:creationId xmlns:a16="http://schemas.microsoft.com/office/drawing/2014/main" id="{C6FF436B-BB24-2B0B-AFFE-6CDFBA30149C}"/>
                  </a:ext>
                </a:extLst>
              </p:cNvPr>
              <p:cNvSpPr/>
              <p:nvPr/>
            </p:nvSpPr>
            <p:spPr>
              <a:xfrm flipH="1">
                <a:off x="6507787" y="2675117"/>
                <a:ext cx="1157883" cy="333470"/>
              </a:xfrm>
              <a:custGeom>
                <a:avLst/>
                <a:gdLst/>
                <a:ahLst/>
                <a:cxnLst/>
                <a:rect l="l" t="t" r="r" b="b"/>
                <a:pathLst>
                  <a:path w="1190625" h="342900" extrusionOk="0">
                    <a:moveTo>
                      <a:pt x="1185604" y="25946"/>
                    </a:moveTo>
                    <a:cubicBezTo>
                      <a:pt x="1029489" y="21469"/>
                      <a:pt x="873470" y="16992"/>
                      <a:pt x="717355" y="12515"/>
                    </a:cubicBezTo>
                    <a:cubicBezTo>
                      <a:pt x="515996" y="6705"/>
                      <a:pt x="313876" y="990"/>
                      <a:pt x="113565" y="21945"/>
                    </a:cubicBezTo>
                    <a:cubicBezTo>
                      <a:pt x="90895" y="24326"/>
                      <a:pt x="67750" y="27184"/>
                      <a:pt x="47271" y="37376"/>
                    </a:cubicBezTo>
                    <a:cubicBezTo>
                      <a:pt x="26887" y="47567"/>
                      <a:pt x="9457" y="66617"/>
                      <a:pt x="7361" y="89287"/>
                    </a:cubicBezTo>
                    <a:cubicBezTo>
                      <a:pt x="3646" y="130816"/>
                      <a:pt x="48223" y="158724"/>
                      <a:pt x="87276" y="173488"/>
                    </a:cubicBezTo>
                    <a:cubicBezTo>
                      <a:pt x="403696" y="293217"/>
                      <a:pt x="764599" y="233114"/>
                      <a:pt x="1084925" y="342080"/>
                    </a:cubicBezTo>
                  </a:path>
                </a:pathLst>
              </a:custGeom>
              <a:solidFill>
                <a:srgbClr val="935B4A"/>
              </a:solidFill>
              <a:ln w="19050" cap="rnd" cmpd="sng">
                <a:solidFill>
                  <a:srgbClr val="300722"/>
                </a:solidFill>
                <a:prstDash val="solid"/>
                <a:miter lim="8000"/>
                <a:headEnd type="none" w="sm" len="sm"/>
                <a:tailEnd type="none" w="sm" len="sm"/>
              </a:ln>
            </p:spPr>
            <p:txBody>
              <a:bodyPr spcFirstLastPara="1" wrap="square" lIns="121900" tIns="60933" rIns="121900" bIns="60933"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400" b="0" i="0" u="none" strike="noStrike" kern="0" cap="none" spc="0" normalizeH="0" baseline="0" noProof="0">
                  <a:ln>
                    <a:noFill/>
                  </a:ln>
                  <a:solidFill>
                    <a:srgbClr val="000000"/>
                  </a:solidFill>
                  <a:effectLst/>
                  <a:uLnTx/>
                  <a:uFillTx/>
                  <a:ea typeface="Calibri"/>
                  <a:cs typeface="Calibri"/>
                  <a:sym typeface="Calibri"/>
                </a:endParaRPr>
              </a:p>
            </p:txBody>
          </p:sp>
          <p:sp>
            <p:nvSpPr>
              <p:cNvPr id="21" name="Google Shape;508;p38">
                <a:extLst>
                  <a:ext uri="{FF2B5EF4-FFF2-40B4-BE49-F238E27FC236}">
                    <a16:creationId xmlns:a16="http://schemas.microsoft.com/office/drawing/2014/main" id="{1E921B74-288F-2B24-133D-6B53F7FF0900}"/>
                  </a:ext>
                </a:extLst>
              </p:cNvPr>
              <p:cNvSpPr/>
              <p:nvPr/>
            </p:nvSpPr>
            <p:spPr>
              <a:xfrm flipH="1">
                <a:off x="7411533" y="2744229"/>
                <a:ext cx="287155" cy="138946"/>
              </a:xfrm>
              <a:custGeom>
                <a:avLst/>
                <a:gdLst/>
                <a:ahLst/>
                <a:cxnLst/>
                <a:rect l="l" t="t" r="r" b="b"/>
                <a:pathLst>
                  <a:path w="295275" h="142875" extrusionOk="0">
                    <a:moveTo>
                      <a:pt x="303562" y="151310"/>
                    </a:moveTo>
                    <a:cubicBezTo>
                      <a:pt x="302800" y="97208"/>
                      <a:pt x="260128" y="50821"/>
                      <a:pt x="210598" y="29104"/>
                    </a:cubicBezTo>
                    <a:cubicBezTo>
                      <a:pt x="161068" y="7387"/>
                      <a:pt x="15621" y="-2710"/>
                      <a:pt x="0" y="624"/>
                    </a:cubicBezTo>
                    <a:cubicBezTo>
                      <a:pt x="2381" y="31866"/>
                      <a:pt x="20574" y="60155"/>
                      <a:pt x="44482" y="80539"/>
                    </a:cubicBezTo>
                    <a:cubicBezTo>
                      <a:pt x="68390" y="100827"/>
                      <a:pt x="97631" y="113876"/>
                      <a:pt x="127254" y="124068"/>
                    </a:cubicBezTo>
                    <a:cubicBezTo>
                      <a:pt x="185452" y="144166"/>
                      <a:pt x="242030" y="150643"/>
                      <a:pt x="303657" y="151310"/>
                    </a:cubicBezTo>
                    <a:close/>
                  </a:path>
                </a:pathLst>
              </a:custGeom>
              <a:solidFill>
                <a:srgbClr val="FF6363"/>
              </a:solidFill>
              <a:ln>
                <a:noFill/>
              </a:ln>
            </p:spPr>
            <p:txBody>
              <a:bodyPr spcFirstLastPara="1" wrap="square" lIns="121900" tIns="60933" rIns="121900" bIns="60933"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400" b="0" i="0" u="none" strike="noStrike" kern="0" cap="none" spc="0" normalizeH="0" baseline="0" noProof="0">
                  <a:ln>
                    <a:noFill/>
                  </a:ln>
                  <a:solidFill>
                    <a:srgbClr val="000000"/>
                  </a:solidFill>
                  <a:effectLst/>
                  <a:uLnTx/>
                  <a:uFillTx/>
                  <a:ea typeface="Calibri"/>
                  <a:cs typeface="Calibri"/>
                  <a:sym typeface="Calibri"/>
                </a:endParaRPr>
              </a:p>
            </p:txBody>
          </p:sp>
          <p:sp>
            <p:nvSpPr>
              <p:cNvPr id="22" name="Google Shape;509;p38">
                <a:extLst>
                  <a:ext uri="{FF2B5EF4-FFF2-40B4-BE49-F238E27FC236}">
                    <a16:creationId xmlns:a16="http://schemas.microsoft.com/office/drawing/2014/main" id="{8AC56AE3-7762-0FC9-571C-7092BDFE5A2E}"/>
                  </a:ext>
                </a:extLst>
              </p:cNvPr>
              <p:cNvSpPr/>
              <p:nvPr/>
            </p:nvSpPr>
            <p:spPr>
              <a:xfrm flipH="1">
                <a:off x="8221805" y="2727548"/>
                <a:ext cx="157472" cy="74104"/>
              </a:xfrm>
              <a:custGeom>
                <a:avLst/>
                <a:gdLst/>
                <a:ahLst/>
                <a:cxnLst/>
                <a:rect l="l" t="t" r="r" b="b"/>
                <a:pathLst>
                  <a:path w="161925" h="76200" extrusionOk="0">
                    <a:moveTo>
                      <a:pt x="169450" y="84465"/>
                    </a:moveTo>
                    <a:cubicBezTo>
                      <a:pt x="169069" y="54271"/>
                      <a:pt x="145256" y="28363"/>
                      <a:pt x="117539" y="16266"/>
                    </a:cubicBezTo>
                    <a:cubicBezTo>
                      <a:pt x="89916" y="4170"/>
                      <a:pt x="8763" y="-1545"/>
                      <a:pt x="0" y="360"/>
                    </a:cubicBezTo>
                    <a:cubicBezTo>
                      <a:pt x="1333" y="17790"/>
                      <a:pt x="11525" y="33602"/>
                      <a:pt x="24765" y="44937"/>
                    </a:cubicBezTo>
                    <a:cubicBezTo>
                      <a:pt x="38100" y="56271"/>
                      <a:pt x="54388" y="63510"/>
                      <a:pt x="70961" y="69225"/>
                    </a:cubicBezTo>
                    <a:cubicBezTo>
                      <a:pt x="103441" y="80465"/>
                      <a:pt x="134969" y="84084"/>
                      <a:pt x="169450" y="84465"/>
                    </a:cubicBezTo>
                    <a:close/>
                  </a:path>
                </a:pathLst>
              </a:custGeom>
              <a:solidFill>
                <a:srgbClr val="FF6363"/>
              </a:solidFill>
              <a:ln>
                <a:noFill/>
              </a:ln>
            </p:spPr>
            <p:txBody>
              <a:bodyPr spcFirstLastPara="1" wrap="square" lIns="121900" tIns="60933" rIns="121900" bIns="60933"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400" b="0" i="0" u="none" strike="noStrike" kern="0" cap="none" spc="0" normalizeH="0" baseline="0" noProof="0">
                  <a:ln>
                    <a:noFill/>
                  </a:ln>
                  <a:solidFill>
                    <a:srgbClr val="000000"/>
                  </a:solidFill>
                  <a:effectLst/>
                  <a:uLnTx/>
                  <a:uFillTx/>
                  <a:ea typeface="Calibri"/>
                  <a:cs typeface="Calibri"/>
                  <a:sym typeface="Calibri"/>
                </a:endParaRPr>
              </a:p>
            </p:txBody>
          </p:sp>
          <p:sp>
            <p:nvSpPr>
              <p:cNvPr id="23" name="Google Shape;510;p38">
                <a:extLst>
                  <a:ext uri="{FF2B5EF4-FFF2-40B4-BE49-F238E27FC236}">
                    <a16:creationId xmlns:a16="http://schemas.microsoft.com/office/drawing/2014/main" id="{CFD537B4-0422-8224-015E-CA7E365C2756}"/>
                  </a:ext>
                </a:extLst>
              </p:cNvPr>
              <p:cNvSpPr/>
              <p:nvPr/>
            </p:nvSpPr>
            <p:spPr>
              <a:xfrm flipH="1">
                <a:off x="5784237" y="1770881"/>
                <a:ext cx="2491764" cy="398312"/>
              </a:xfrm>
              <a:custGeom>
                <a:avLst/>
                <a:gdLst/>
                <a:ahLst/>
                <a:cxnLst/>
                <a:rect l="l" t="t" r="r" b="b"/>
                <a:pathLst>
                  <a:path w="2562225" h="409575" extrusionOk="0">
                    <a:moveTo>
                      <a:pt x="2516219" y="414052"/>
                    </a:moveTo>
                    <a:lnTo>
                      <a:pt x="0" y="414052"/>
                    </a:lnTo>
                    <a:cubicBezTo>
                      <a:pt x="47530" y="314420"/>
                      <a:pt x="53150" y="82487"/>
                      <a:pt x="0" y="0"/>
                    </a:cubicBezTo>
                    <a:lnTo>
                      <a:pt x="2516219" y="0"/>
                    </a:lnTo>
                    <a:cubicBezTo>
                      <a:pt x="2578989" y="73152"/>
                      <a:pt x="2578989" y="340900"/>
                      <a:pt x="2516219" y="414052"/>
                    </a:cubicBezTo>
                    <a:close/>
                  </a:path>
                </a:pathLst>
              </a:custGeom>
              <a:solidFill>
                <a:srgbClr val="FFFFFF"/>
              </a:solidFill>
              <a:ln>
                <a:noFill/>
              </a:ln>
            </p:spPr>
            <p:txBody>
              <a:bodyPr spcFirstLastPara="1" wrap="square" lIns="121900" tIns="60933" rIns="121900" bIns="60933"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400" b="0" i="0" u="none" strike="noStrike" kern="0" cap="none" spc="0" normalizeH="0" baseline="0" noProof="0">
                  <a:ln>
                    <a:noFill/>
                  </a:ln>
                  <a:solidFill>
                    <a:srgbClr val="000000"/>
                  </a:solidFill>
                  <a:effectLst/>
                  <a:uLnTx/>
                  <a:uFillTx/>
                  <a:ea typeface="Calibri"/>
                  <a:cs typeface="Calibri"/>
                  <a:sym typeface="Calibri"/>
                </a:endParaRPr>
              </a:p>
            </p:txBody>
          </p:sp>
          <p:sp>
            <p:nvSpPr>
              <p:cNvPr id="24" name="Google Shape;511;p38">
                <a:extLst>
                  <a:ext uri="{FF2B5EF4-FFF2-40B4-BE49-F238E27FC236}">
                    <a16:creationId xmlns:a16="http://schemas.microsoft.com/office/drawing/2014/main" id="{02EF4773-BAC2-1DBA-4D9D-A1ED50F3D014}"/>
                  </a:ext>
                </a:extLst>
              </p:cNvPr>
              <p:cNvSpPr/>
              <p:nvPr/>
            </p:nvSpPr>
            <p:spPr>
              <a:xfrm flipH="1">
                <a:off x="5878699" y="1894869"/>
                <a:ext cx="2371344" cy="9263"/>
              </a:xfrm>
              <a:custGeom>
                <a:avLst/>
                <a:gdLst/>
                <a:ahLst/>
                <a:cxnLst/>
                <a:rect l="l" t="t" r="r" b="b"/>
                <a:pathLst>
                  <a:path w="2438400" h="9525" extrusionOk="0">
                    <a:moveTo>
                      <a:pt x="7144" y="7144"/>
                    </a:moveTo>
                    <a:lnTo>
                      <a:pt x="2437448" y="7144"/>
                    </a:lnTo>
                  </a:path>
                </a:pathLst>
              </a:custGeom>
              <a:noFill/>
              <a:ln w="19050" cap="rnd" cmpd="sng">
                <a:solidFill>
                  <a:srgbClr val="300722"/>
                </a:solidFill>
                <a:prstDash val="solid"/>
                <a:round/>
                <a:headEnd type="none" w="sm" len="sm"/>
                <a:tailEnd type="none" w="sm" len="sm"/>
              </a:ln>
            </p:spPr>
            <p:txBody>
              <a:bodyPr spcFirstLastPara="1" wrap="square" lIns="121900" tIns="60933" rIns="121900" bIns="60933"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400" b="0" i="0" u="none" strike="noStrike" kern="0" cap="none" spc="0" normalizeH="0" baseline="0" noProof="0">
                  <a:ln>
                    <a:noFill/>
                  </a:ln>
                  <a:solidFill>
                    <a:srgbClr val="000000"/>
                  </a:solidFill>
                  <a:effectLst/>
                  <a:uLnTx/>
                  <a:uFillTx/>
                  <a:ea typeface="Calibri"/>
                  <a:cs typeface="Calibri"/>
                  <a:sym typeface="Calibri"/>
                </a:endParaRPr>
              </a:p>
            </p:txBody>
          </p:sp>
          <p:sp>
            <p:nvSpPr>
              <p:cNvPr id="25" name="Google Shape;512;p38">
                <a:extLst>
                  <a:ext uri="{FF2B5EF4-FFF2-40B4-BE49-F238E27FC236}">
                    <a16:creationId xmlns:a16="http://schemas.microsoft.com/office/drawing/2014/main" id="{216FC626-BA09-59FA-3959-79509820737C}"/>
                  </a:ext>
                </a:extLst>
              </p:cNvPr>
              <p:cNvSpPr/>
              <p:nvPr/>
            </p:nvSpPr>
            <p:spPr>
              <a:xfrm flipH="1">
                <a:off x="5873361" y="1963997"/>
                <a:ext cx="2371344" cy="9263"/>
              </a:xfrm>
              <a:custGeom>
                <a:avLst/>
                <a:gdLst/>
                <a:ahLst/>
                <a:cxnLst/>
                <a:rect l="l" t="t" r="r" b="b"/>
                <a:pathLst>
                  <a:path w="2438400" h="9525" extrusionOk="0">
                    <a:moveTo>
                      <a:pt x="7144" y="7144"/>
                    </a:moveTo>
                    <a:lnTo>
                      <a:pt x="2431923" y="7144"/>
                    </a:lnTo>
                  </a:path>
                </a:pathLst>
              </a:custGeom>
              <a:noFill/>
              <a:ln w="19050" cap="rnd" cmpd="sng">
                <a:solidFill>
                  <a:srgbClr val="300722"/>
                </a:solidFill>
                <a:prstDash val="solid"/>
                <a:round/>
                <a:headEnd type="none" w="sm" len="sm"/>
                <a:tailEnd type="none" w="sm" len="sm"/>
              </a:ln>
            </p:spPr>
            <p:txBody>
              <a:bodyPr spcFirstLastPara="1" wrap="square" lIns="121900" tIns="60933" rIns="121900" bIns="60933"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400" b="0" i="0" u="none" strike="noStrike" kern="0" cap="none" spc="0" normalizeH="0" baseline="0" noProof="0">
                  <a:ln>
                    <a:noFill/>
                  </a:ln>
                  <a:solidFill>
                    <a:srgbClr val="000000"/>
                  </a:solidFill>
                  <a:effectLst/>
                  <a:uLnTx/>
                  <a:uFillTx/>
                  <a:ea typeface="Calibri"/>
                  <a:cs typeface="Calibri"/>
                  <a:sym typeface="Calibri"/>
                </a:endParaRPr>
              </a:p>
            </p:txBody>
          </p:sp>
          <p:sp>
            <p:nvSpPr>
              <p:cNvPr id="26" name="Google Shape;513;p38">
                <a:extLst>
                  <a:ext uri="{FF2B5EF4-FFF2-40B4-BE49-F238E27FC236}">
                    <a16:creationId xmlns:a16="http://schemas.microsoft.com/office/drawing/2014/main" id="{7FDB2886-7ED0-8896-6DE9-4A6C187B268E}"/>
                  </a:ext>
                </a:extLst>
              </p:cNvPr>
              <p:cNvSpPr/>
              <p:nvPr/>
            </p:nvSpPr>
            <p:spPr>
              <a:xfrm flipH="1">
                <a:off x="5878699" y="2033124"/>
                <a:ext cx="2371344" cy="9263"/>
              </a:xfrm>
              <a:custGeom>
                <a:avLst/>
                <a:gdLst/>
                <a:ahLst/>
                <a:cxnLst/>
                <a:rect l="l" t="t" r="r" b="b"/>
                <a:pathLst>
                  <a:path w="2438400" h="9525" extrusionOk="0">
                    <a:moveTo>
                      <a:pt x="7144" y="7144"/>
                    </a:moveTo>
                    <a:lnTo>
                      <a:pt x="2437448" y="7144"/>
                    </a:lnTo>
                  </a:path>
                </a:pathLst>
              </a:custGeom>
              <a:noFill/>
              <a:ln w="19050" cap="rnd" cmpd="sng">
                <a:solidFill>
                  <a:srgbClr val="300722"/>
                </a:solidFill>
                <a:prstDash val="solid"/>
                <a:round/>
                <a:headEnd type="none" w="sm" len="sm"/>
                <a:tailEnd type="none" w="sm" len="sm"/>
              </a:ln>
            </p:spPr>
            <p:txBody>
              <a:bodyPr spcFirstLastPara="1" wrap="square" lIns="121900" tIns="60933" rIns="121900" bIns="60933"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400" b="0" i="0" u="none" strike="noStrike" kern="0" cap="none" spc="0" normalizeH="0" baseline="0" noProof="0">
                  <a:ln>
                    <a:noFill/>
                  </a:ln>
                  <a:solidFill>
                    <a:srgbClr val="000000"/>
                  </a:solidFill>
                  <a:effectLst/>
                  <a:uLnTx/>
                  <a:uFillTx/>
                  <a:ea typeface="Calibri"/>
                  <a:cs typeface="Calibri"/>
                  <a:sym typeface="Calibri"/>
                </a:endParaRPr>
              </a:p>
            </p:txBody>
          </p:sp>
          <p:sp>
            <p:nvSpPr>
              <p:cNvPr id="27" name="Google Shape;514;p38">
                <a:extLst>
                  <a:ext uri="{FF2B5EF4-FFF2-40B4-BE49-F238E27FC236}">
                    <a16:creationId xmlns:a16="http://schemas.microsoft.com/office/drawing/2014/main" id="{896BC382-A435-8432-F78F-E3ED4BC36E1E}"/>
                  </a:ext>
                </a:extLst>
              </p:cNvPr>
              <p:cNvSpPr/>
              <p:nvPr/>
            </p:nvSpPr>
            <p:spPr>
              <a:xfrm flipH="1">
                <a:off x="5878365" y="2102344"/>
                <a:ext cx="2380607" cy="9263"/>
              </a:xfrm>
              <a:custGeom>
                <a:avLst/>
                <a:gdLst/>
                <a:ahLst/>
                <a:cxnLst/>
                <a:rect l="l" t="t" r="r" b="b"/>
                <a:pathLst>
                  <a:path w="2447925" h="9525" extrusionOk="0">
                    <a:moveTo>
                      <a:pt x="7144" y="7144"/>
                    </a:moveTo>
                    <a:lnTo>
                      <a:pt x="2446687" y="7144"/>
                    </a:lnTo>
                  </a:path>
                </a:pathLst>
              </a:custGeom>
              <a:noFill/>
              <a:ln w="19050" cap="rnd" cmpd="sng">
                <a:solidFill>
                  <a:srgbClr val="300722"/>
                </a:solidFill>
                <a:prstDash val="solid"/>
                <a:round/>
                <a:headEnd type="none" w="sm" len="sm"/>
                <a:tailEnd type="none" w="sm" len="sm"/>
              </a:ln>
            </p:spPr>
            <p:txBody>
              <a:bodyPr spcFirstLastPara="1" wrap="square" lIns="121900" tIns="60933" rIns="121900" bIns="60933"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400" b="0" i="0" u="none" strike="noStrike" kern="0" cap="none" spc="0" normalizeH="0" baseline="0" noProof="0">
                  <a:ln>
                    <a:noFill/>
                  </a:ln>
                  <a:solidFill>
                    <a:srgbClr val="000000"/>
                  </a:solidFill>
                  <a:effectLst/>
                  <a:uLnTx/>
                  <a:uFillTx/>
                  <a:ea typeface="Calibri"/>
                  <a:cs typeface="Calibri"/>
                  <a:sym typeface="Calibri"/>
                </a:endParaRPr>
              </a:p>
            </p:txBody>
          </p:sp>
          <p:sp>
            <p:nvSpPr>
              <p:cNvPr id="28" name="Google Shape;515;p38">
                <a:extLst>
                  <a:ext uri="{FF2B5EF4-FFF2-40B4-BE49-F238E27FC236}">
                    <a16:creationId xmlns:a16="http://schemas.microsoft.com/office/drawing/2014/main" id="{CA1EBBEB-689F-111D-29C7-15EE6657EA37}"/>
                  </a:ext>
                </a:extLst>
              </p:cNvPr>
              <p:cNvSpPr/>
              <p:nvPr/>
            </p:nvSpPr>
            <p:spPr>
              <a:xfrm flipH="1">
                <a:off x="5878365" y="1825650"/>
                <a:ext cx="2380607" cy="9263"/>
              </a:xfrm>
              <a:custGeom>
                <a:avLst/>
                <a:gdLst/>
                <a:ahLst/>
                <a:cxnLst/>
                <a:rect l="l" t="t" r="r" b="b"/>
                <a:pathLst>
                  <a:path w="2447925" h="9525" extrusionOk="0">
                    <a:moveTo>
                      <a:pt x="7144" y="7144"/>
                    </a:moveTo>
                    <a:lnTo>
                      <a:pt x="2446687" y="7144"/>
                    </a:lnTo>
                  </a:path>
                </a:pathLst>
              </a:custGeom>
              <a:noFill/>
              <a:ln w="19050" cap="rnd" cmpd="sng">
                <a:solidFill>
                  <a:srgbClr val="300722"/>
                </a:solidFill>
                <a:prstDash val="solid"/>
                <a:round/>
                <a:headEnd type="none" w="sm" len="sm"/>
                <a:tailEnd type="none" w="sm" len="sm"/>
              </a:ln>
            </p:spPr>
            <p:txBody>
              <a:bodyPr spcFirstLastPara="1" wrap="square" lIns="121900" tIns="60933" rIns="121900" bIns="60933"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400" b="0" i="0" u="none" strike="noStrike" kern="0" cap="none" spc="0" normalizeH="0" baseline="0" noProof="0">
                  <a:ln>
                    <a:noFill/>
                  </a:ln>
                  <a:solidFill>
                    <a:srgbClr val="000000"/>
                  </a:solidFill>
                  <a:effectLst/>
                  <a:uLnTx/>
                  <a:uFillTx/>
                  <a:ea typeface="Calibri"/>
                  <a:cs typeface="Calibri"/>
                  <a:sym typeface="Calibri"/>
                </a:endParaRPr>
              </a:p>
            </p:txBody>
          </p:sp>
          <p:sp>
            <p:nvSpPr>
              <p:cNvPr id="29" name="Google Shape;516;p38">
                <a:extLst>
                  <a:ext uri="{FF2B5EF4-FFF2-40B4-BE49-F238E27FC236}">
                    <a16:creationId xmlns:a16="http://schemas.microsoft.com/office/drawing/2014/main" id="{10737583-7E18-3ABF-AD89-53C5039B017E}"/>
                  </a:ext>
                </a:extLst>
              </p:cNvPr>
              <p:cNvSpPr/>
              <p:nvPr/>
            </p:nvSpPr>
            <p:spPr>
              <a:xfrm flipH="1">
                <a:off x="5679934" y="1672760"/>
                <a:ext cx="2639973" cy="592836"/>
              </a:xfrm>
              <a:custGeom>
                <a:avLst/>
                <a:gdLst/>
                <a:ahLst/>
                <a:cxnLst/>
                <a:rect l="l" t="t" r="r" b="b"/>
                <a:pathLst>
                  <a:path w="2714625" h="609600" extrusionOk="0">
                    <a:moveTo>
                      <a:pt x="2664524" y="95"/>
                    </a:moveTo>
                    <a:lnTo>
                      <a:pt x="43339" y="95"/>
                    </a:lnTo>
                    <a:cubicBezTo>
                      <a:pt x="19431" y="95"/>
                      <a:pt x="95" y="19431"/>
                      <a:pt x="95" y="43339"/>
                    </a:cubicBezTo>
                    <a:lnTo>
                      <a:pt x="95" y="43339"/>
                    </a:lnTo>
                    <a:cubicBezTo>
                      <a:pt x="95" y="75438"/>
                      <a:pt x="26098" y="101441"/>
                      <a:pt x="58198" y="101441"/>
                    </a:cubicBezTo>
                    <a:lnTo>
                      <a:pt x="2561654" y="101441"/>
                    </a:lnTo>
                    <a:cubicBezTo>
                      <a:pt x="2624423" y="174593"/>
                      <a:pt x="2624423" y="442341"/>
                      <a:pt x="2561654" y="515493"/>
                    </a:cubicBezTo>
                    <a:lnTo>
                      <a:pt x="58102" y="515493"/>
                    </a:lnTo>
                    <a:cubicBezTo>
                      <a:pt x="26003" y="515493"/>
                      <a:pt x="0" y="541496"/>
                      <a:pt x="0" y="573595"/>
                    </a:cubicBezTo>
                    <a:lnTo>
                      <a:pt x="0" y="573595"/>
                    </a:lnTo>
                    <a:cubicBezTo>
                      <a:pt x="0" y="597503"/>
                      <a:pt x="19336" y="616839"/>
                      <a:pt x="43244" y="616839"/>
                    </a:cubicBezTo>
                    <a:lnTo>
                      <a:pt x="2664524" y="616839"/>
                    </a:lnTo>
                    <a:cubicBezTo>
                      <a:pt x="2695289" y="616839"/>
                      <a:pt x="2720245" y="591883"/>
                      <a:pt x="2720245" y="561118"/>
                    </a:cubicBezTo>
                    <a:lnTo>
                      <a:pt x="2720245" y="55721"/>
                    </a:lnTo>
                    <a:cubicBezTo>
                      <a:pt x="2720245" y="24955"/>
                      <a:pt x="2695289" y="0"/>
                      <a:pt x="2664524" y="0"/>
                    </a:cubicBezTo>
                    <a:close/>
                  </a:path>
                </a:pathLst>
              </a:custGeom>
              <a:solidFill>
                <a:srgbClr val="8D50D9"/>
              </a:solidFill>
              <a:ln>
                <a:noFill/>
              </a:ln>
            </p:spPr>
            <p:txBody>
              <a:bodyPr spcFirstLastPara="1" wrap="square" lIns="121900" tIns="60933" rIns="121900" bIns="60933"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400" b="0" i="0" u="none" strike="noStrike" kern="0" cap="none" spc="0" normalizeH="0" baseline="0" noProof="0">
                  <a:ln>
                    <a:noFill/>
                  </a:ln>
                  <a:solidFill>
                    <a:srgbClr val="000000"/>
                  </a:solidFill>
                  <a:effectLst/>
                  <a:uLnTx/>
                  <a:uFillTx/>
                  <a:ea typeface="Calibri"/>
                  <a:cs typeface="Calibri"/>
                  <a:sym typeface="Calibri"/>
                </a:endParaRPr>
              </a:p>
            </p:txBody>
          </p:sp>
          <p:sp>
            <p:nvSpPr>
              <p:cNvPr id="30" name="Google Shape;517;p38">
                <a:extLst>
                  <a:ext uri="{FF2B5EF4-FFF2-40B4-BE49-F238E27FC236}">
                    <a16:creationId xmlns:a16="http://schemas.microsoft.com/office/drawing/2014/main" id="{3856EA32-F6B3-BC87-E18A-B59C1ADE4777}"/>
                  </a:ext>
                </a:extLst>
              </p:cNvPr>
              <p:cNvSpPr/>
              <p:nvPr/>
            </p:nvSpPr>
            <p:spPr>
              <a:xfrm flipH="1">
                <a:off x="6074775" y="1897723"/>
                <a:ext cx="268629" cy="305681"/>
              </a:xfrm>
              <a:custGeom>
                <a:avLst/>
                <a:gdLst/>
                <a:ahLst/>
                <a:cxnLst/>
                <a:rect l="l" t="t" r="r" b="b"/>
                <a:pathLst>
                  <a:path w="276225" h="314325" extrusionOk="0">
                    <a:moveTo>
                      <a:pt x="284512" y="322517"/>
                    </a:moveTo>
                    <a:lnTo>
                      <a:pt x="142304" y="247269"/>
                    </a:lnTo>
                    <a:lnTo>
                      <a:pt x="0" y="322517"/>
                    </a:lnTo>
                    <a:lnTo>
                      <a:pt x="0" y="0"/>
                    </a:lnTo>
                    <a:lnTo>
                      <a:pt x="284512" y="0"/>
                    </a:lnTo>
                    <a:lnTo>
                      <a:pt x="284512" y="322517"/>
                    </a:lnTo>
                    <a:close/>
                  </a:path>
                </a:pathLst>
              </a:custGeom>
              <a:solidFill>
                <a:srgbClr val="FF6363"/>
              </a:solidFill>
              <a:ln>
                <a:noFill/>
              </a:ln>
            </p:spPr>
            <p:txBody>
              <a:bodyPr spcFirstLastPara="1" wrap="square" lIns="121900" tIns="60933" rIns="121900" bIns="60933"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400" b="0" i="0" u="none" strike="noStrike" kern="0" cap="none" spc="0" normalizeH="0" baseline="0" noProof="0">
                  <a:ln>
                    <a:noFill/>
                  </a:ln>
                  <a:solidFill>
                    <a:srgbClr val="000000"/>
                  </a:solidFill>
                  <a:effectLst/>
                  <a:uLnTx/>
                  <a:uFillTx/>
                  <a:ea typeface="Calibri"/>
                  <a:cs typeface="Calibri"/>
                  <a:sym typeface="Calibri"/>
                </a:endParaRPr>
              </a:p>
            </p:txBody>
          </p:sp>
          <p:sp>
            <p:nvSpPr>
              <p:cNvPr id="31" name="Google Shape;518;p38">
                <a:extLst>
                  <a:ext uri="{FF2B5EF4-FFF2-40B4-BE49-F238E27FC236}">
                    <a16:creationId xmlns:a16="http://schemas.microsoft.com/office/drawing/2014/main" id="{27C293AA-36B8-7D1B-8B87-71070760B035}"/>
                  </a:ext>
                </a:extLst>
              </p:cNvPr>
              <p:cNvSpPr/>
              <p:nvPr/>
            </p:nvSpPr>
            <p:spPr>
              <a:xfrm flipH="1">
                <a:off x="6979254" y="1288804"/>
                <a:ext cx="1167146" cy="342733"/>
              </a:xfrm>
              <a:custGeom>
                <a:avLst/>
                <a:gdLst/>
                <a:ahLst/>
                <a:cxnLst/>
                <a:rect l="l" t="t" r="r" b="b"/>
                <a:pathLst>
                  <a:path w="1200150" h="352425" extrusionOk="0">
                    <a:moveTo>
                      <a:pt x="0" y="188147"/>
                    </a:moveTo>
                    <a:cubicBezTo>
                      <a:pt x="29623" y="132521"/>
                      <a:pt x="98108" y="32985"/>
                      <a:pt x="98108" y="32985"/>
                    </a:cubicBezTo>
                    <a:cubicBezTo>
                      <a:pt x="272320" y="-4162"/>
                      <a:pt x="485584" y="-11878"/>
                      <a:pt x="687991" y="19840"/>
                    </a:cubicBezTo>
                    <a:cubicBezTo>
                      <a:pt x="863918" y="47463"/>
                      <a:pt x="1208246" y="175765"/>
                      <a:pt x="1208246" y="178336"/>
                    </a:cubicBezTo>
                    <a:lnTo>
                      <a:pt x="1208246" y="350644"/>
                    </a:lnTo>
                    <a:cubicBezTo>
                      <a:pt x="811340" y="368551"/>
                      <a:pt x="372999" y="324926"/>
                      <a:pt x="0" y="188242"/>
                    </a:cubicBezTo>
                    <a:close/>
                  </a:path>
                </a:pathLst>
              </a:custGeom>
              <a:solidFill>
                <a:srgbClr val="FFFFFF"/>
              </a:solidFill>
              <a:ln>
                <a:noFill/>
              </a:ln>
            </p:spPr>
            <p:txBody>
              <a:bodyPr spcFirstLastPara="1" wrap="square" lIns="121900" tIns="60933" rIns="121900" bIns="60933"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400" b="0" i="0" u="none" strike="noStrike" kern="0" cap="none" spc="0" normalizeH="0" baseline="0" noProof="0">
                  <a:ln>
                    <a:noFill/>
                  </a:ln>
                  <a:solidFill>
                    <a:srgbClr val="000000"/>
                  </a:solidFill>
                  <a:effectLst/>
                  <a:uLnTx/>
                  <a:uFillTx/>
                  <a:ea typeface="Calibri"/>
                  <a:cs typeface="Calibri"/>
                  <a:sym typeface="Calibri"/>
                </a:endParaRPr>
              </a:p>
            </p:txBody>
          </p:sp>
          <p:sp>
            <p:nvSpPr>
              <p:cNvPr id="32" name="Google Shape;519;p38">
                <a:extLst>
                  <a:ext uri="{FF2B5EF4-FFF2-40B4-BE49-F238E27FC236}">
                    <a16:creationId xmlns:a16="http://schemas.microsoft.com/office/drawing/2014/main" id="{ED7C69F1-7FBB-E094-3A76-BF49B8CA9F49}"/>
                  </a:ext>
                </a:extLst>
              </p:cNvPr>
              <p:cNvSpPr/>
              <p:nvPr/>
            </p:nvSpPr>
            <p:spPr>
              <a:xfrm flipH="1">
                <a:off x="5836135" y="1292437"/>
                <a:ext cx="1167146" cy="333470"/>
              </a:xfrm>
              <a:custGeom>
                <a:avLst/>
                <a:gdLst/>
                <a:ahLst/>
                <a:cxnLst/>
                <a:rect l="l" t="t" r="r" b="b"/>
                <a:pathLst>
                  <a:path w="1200150" h="342900" extrusionOk="0">
                    <a:moveTo>
                      <a:pt x="1208246" y="184387"/>
                    </a:moveTo>
                    <a:cubicBezTo>
                      <a:pt x="1178623" y="128761"/>
                      <a:pt x="1110139" y="29224"/>
                      <a:pt x="1110139" y="29224"/>
                    </a:cubicBezTo>
                    <a:cubicBezTo>
                      <a:pt x="935927" y="-7923"/>
                      <a:pt x="692658" y="-6590"/>
                      <a:pt x="520256" y="16080"/>
                    </a:cubicBezTo>
                    <a:cubicBezTo>
                      <a:pt x="343662" y="39226"/>
                      <a:pt x="0" y="163813"/>
                      <a:pt x="0" y="166289"/>
                    </a:cubicBezTo>
                    <a:lnTo>
                      <a:pt x="0" y="346788"/>
                    </a:lnTo>
                    <a:cubicBezTo>
                      <a:pt x="396907" y="364695"/>
                      <a:pt x="835247" y="321070"/>
                      <a:pt x="1208246" y="184387"/>
                    </a:cubicBezTo>
                    <a:close/>
                  </a:path>
                </a:pathLst>
              </a:custGeom>
              <a:solidFill>
                <a:srgbClr val="FFFFFF"/>
              </a:solidFill>
              <a:ln>
                <a:noFill/>
              </a:ln>
            </p:spPr>
            <p:txBody>
              <a:bodyPr spcFirstLastPara="1" wrap="square" lIns="121900" tIns="60933" rIns="121900" bIns="60933"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400" b="0" i="0" u="none" strike="noStrike" kern="0" cap="none" spc="0" normalizeH="0" baseline="0" noProof="0">
                  <a:ln>
                    <a:noFill/>
                  </a:ln>
                  <a:solidFill>
                    <a:srgbClr val="000000"/>
                  </a:solidFill>
                  <a:effectLst/>
                  <a:uLnTx/>
                  <a:uFillTx/>
                  <a:ea typeface="Calibri"/>
                  <a:cs typeface="Calibri"/>
                  <a:sym typeface="Calibri"/>
                </a:endParaRPr>
              </a:p>
            </p:txBody>
          </p:sp>
          <p:sp>
            <p:nvSpPr>
              <p:cNvPr id="33" name="Google Shape;520;p38">
                <a:extLst>
                  <a:ext uri="{FF2B5EF4-FFF2-40B4-BE49-F238E27FC236}">
                    <a16:creationId xmlns:a16="http://schemas.microsoft.com/office/drawing/2014/main" id="{40F0ACDA-5D87-A968-47AE-25D9463841B8}"/>
                  </a:ext>
                </a:extLst>
              </p:cNvPr>
              <p:cNvSpPr/>
              <p:nvPr/>
            </p:nvSpPr>
            <p:spPr>
              <a:xfrm flipH="1">
                <a:off x="7001187" y="1437504"/>
                <a:ext cx="1204198" cy="268629"/>
              </a:xfrm>
              <a:custGeom>
                <a:avLst/>
                <a:gdLst/>
                <a:ahLst/>
                <a:cxnLst/>
                <a:rect l="l" t="t" r="r" b="b"/>
                <a:pathLst>
                  <a:path w="1238250" h="276225" extrusionOk="0">
                    <a:moveTo>
                      <a:pt x="1241662" y="159145"/>
                    </a:moveTo>
                    <a:lnTo>
                      <a:pt x="68467" y="554"/>
                    </a:lnTo>
                    <a:cubicBezTo>
                      <a:pt x="35415" y="-3923"/>
                      <a:pt x="5031" y="19223"/>
                      <a:pt x="554" y="52275"/>
                    </a:cubicBezTo>
                    <a:cubicBezTo>
                      <a:pt x="-3923" y="85326"/>
                      <a:pt x="19223" y="115711"/>
                      <a:pt x="52275" y="120188"/>
                    </a:cubicBezTo>
                    <a:lnTo>
                      <a:pt x="1231470" y="279541"/>
                    </a:lnTo>
                    <a:cubicBezTo>
                      <a:pt x="1229565" y="238488"/>
                      <a:pt x="1232422" y="198579"/>
                      <a:pt x="1241662" y="159050"/>
                    </a:cubicBezTo>
                    <a:close/>
                  </a:path>
                </a:pathLst>
              </a:custGeom>
              <a:solidFill>
                <a:srgbClr val="4E42E4"/>
              </a:solidFill>
              <a:ln>
                <a:noFill/>
              </a:ln>
            </p:spPr>
            <p:txBody>
              <a:bodyPr spcFirstLastPara="1" wrap="square" lIns="121900" tIns="60933" rIns="121900" bIns="60933"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400" b="0" i="0" u="none" strike="noStrike" kern="0" cap="none" spc="0" normalizeH="0" baseline="0" noProof="0">
                  <a:ln>
                    <a:noFill/>
                  </a:ln>
                  <a:solidFill>
                    <a:srgbClr val="000000"/>
                  </a:solidFill>
                  <a:effectLst/>
                  <a:uLnTx/>
                  <a:uFillTx/>
                  <a:ea typeface="Calibri"/>
                  <a:cs typeface="Calibri"/>
                  <a:sym typeface="Calibri"/>
                </a:endParaRPr>
              </a:p>
            </p:txBody>
          </p:sp>
          <p:sp>
            <p:nvSpPr>
              <p:cNvPr id="34" name="Google Shape;521;p38">
                <a:extLst>
                  <a:ext uri="{FF2B5EF4-FFF2-40B4-BE49-F238E27FC236}">
                    <a16:creationId xmlns:a16="http://schemas.microsoft.com/office/drawing/2014/main" id="{C27AEDA2-9E88-A8E2-FD45-DB8E26B2A836}"/>
                  </a:ext>
                </a:extLst>
              </p:cNvPr>
              <p:cNvSpPr/>
              <p:nvPr/>
            </p:nvSpPr>
            <p:spPr>
              <a:xfrm flipH="1">
                <a:off x="5801292" y="1437504"/>
                <a:ext cx="1204198" cy="268629"/>
              </a:xfrm>
              <a:custGeom>
                <a:avLst/>
                <a:gdLst/>
                <a:ahLst/>
                <a:cxnLst/>
                <a:rect l="l" t="t" r="r" b="b"/>
                <a:pathLst>
                  <a:path w="1238250" h="276225" extrusionOk="0">
                    <a:moveTo>
                      <a:pt x="0" y="159145"/>
                    </a:moveTo>
                    <a:lnTo>
                      <a:pt x="1173194" y="554"/>
                    </a:lnTo>
                    <a:cubicBezTo>
                      <a:pt x="1206246" y="-3923"/>
                      <a:pt x="1236631" y="19223"/>
                      <a:pt x="1241107" y="52275"/>
                    </a:cubicBezTo>
                    <a:cubicBezTo>
                      <a:pt x="1245584" y="85326"/>
                      <a:pt x="1222439" y="115711"/>
                      <a:pt x="1189387" y="120188"/>
                    </a:cubicBezTo>
                    <a:lnTo>
                      <a:pt x="10192" y="279541"/>
                    </a:lnTo>
                    <a:cubicBezTo>
                      <a:pt x="12097" y="238488"/>
                      <a:pt x="9239" y="198579"/>
                      <a:pt x="0" y="159050"/>
                    </a:cubicBezTo>
                    <a:close/>
                  </a:path>
                </a:pathLst>
              </a:custGeom>
              <a:solidFill>
                <a:srgbClr val="4E42E4"/>
              </a:solidFill>
              <a:ln>
                <a:noFill/>
              </a:ln>
            </p:spPr>
            <p:txBody>
              <a:bodyPr spcFirstLastPara="1" wrap="square" lIns="121900" tIns="60933" rIns="121900" bIns="60933"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400" b="0" i="0" u="none" strike="noStrike" kern="0" cap="none" spc="0" normalizeH="0" baseline="0" noProof="0">
                  <a:ln>
                    <a:noFill/>
                  </a:ln>
                  <a:solidFill>
                    <a:srgbClr val="000000"/>
                  </a:solidFill>
                  <a:effectLst/>
                  <a:uLnTx/>
                  <a:uFillTx/>
                  <a:ea typeface="Calibri"/>
                  <a:cs typeface="Calibri"/>
                  <a:sym typeface="Calibri"/>
                </a:endParaRPr>
              </a:p>
            </p:txBody>
          </p:sp>
          <p:sp>
            <p:nvSpPr>
              <p:cNvPr id="35" name="Google Shape;522;p38">
                <a:extLst>
                  <a:ext uri="{FF2B5EF4-FFF2-40B4-BE49-F238E27FC236}">
                    <a16:creationId xmlns:a16="http://schemas.microsoft.com/office/drawing/2014/main" id="{96FD4898-DA32-92D1-D09F-7D0F5F149864}"/>
                  </a:ext>
                </a:extLst>
              </p:cNvPr>
              <p:cNvSpPr/>
              <p:nvPr/>
            </p:nvSpPr>
            <p:spPr>
              <a:xfrm flipH="1">
                <a:off x="6912033" y="1591297"/>
                <a:ext cx="194524" cy="166735"/>
              </a:xfrm>
              <a:custGeom>
                <a:avLst/>
                <a:gdLst/>
                <a:ahLst/>
                <a:cxnLst/>
                <a:rect l="l" t="t" r="r" b="b"/>
                <a:pathLst>
                  <a:path w="200025" h="171450" extrusionOk="0">
                    <a:moveTo>
                      <a:pt x="209169" y="69247"/>
                    </a:moveTo>
                    <a:cubicBezTo>
                      <a:pt x="209169" y="126968"/>
                      <a:pt x="162306" y="173831"/>
                      <a:pt x="104585" y="173831"/>
                    </a:cubicBezTo>
                    <a:cubicBezTo>
                      <a:pt x="46863" y="173831"/>
                      <a:pt x="0" y="127064"/>
                      <a:pt x="0" y="69247"/>
                    </a:cubicBezTo>
                    <a:cubicBezTo>
                      <a:pt x="0" y="11430"/>
                      <a:pt x="46768" y="0"/>
                      <a:pt x="104585" y="0"/>
                    </a:cubicBezTo>
                    <a:cubicBezTo>
                      <a:pt x="162401" y="0"/>
                      <a:pt x="209169" y="11525"/>
                      <a:pt x="209169" y="69247"/>
                    </a:cubicBezTo>
                    <a:close/>
                  </a:path>
                </a:pathLst>
              </a:custGeom>
              <a:solidFill>
                <a:srgbClr val="4E42E4"/>
              </a:solidFill>
              <a:ln>
                <a:noFill/>
              </a:ln>
            </p:spPr>
            <p:txBody>
              <a:bodyPr spcFirstLastPara="1" wrap="square" lIns="121900" tIns="60933" rIns="121900" bIns="60933"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400" b="0" i="0" u="none" strike="noStrike" kern="0" cap="none" spc="0" normalizeH="0" baseline="0" noProof="0">
                  <a:ln>
                    <a:noFill/>
                  </a:ln>
                  <a:solidFill>
                    <a:srgbClr val="000000"/>
                  </a:solidFill>
                  <a:effectLst/>
                  <a:uLnTx/>
                  <a:uFillTx/>
                  <a:ea typeface="Calibri"/>
                  <a:cs typeface="Calibri"/>
                  <a:sym typeface="Calibri"/>
                </a:endParaRPr>
              </a:p>
            </p:txBody>
          </p:sp>
          <p:sp>
            <p:nvSpPr>
              <p:cNvPr id="36" name="Google Shape;523;p38">
                <a:extLst>
                  <a:ext uri="{FF2B5EF4-FFF2-40B4-BE49-F238E27FC236}">
                    <a16:creationId xmlns:a16="http://schemas.microsoft.com/office/drawing/2014/main" id="{0AFCBFB8-CED4-7C9A-5B5B-BD360AF0EADB}"/>
                  </a:ext>
                </a:extLst>
              </p:cNvPr>
              <p:cNvSpPr/>
              <p:nvPr/>
            </p:nvSpPr>
            <p:spPr>
              <a:xfrm flipH="1">
                <a:off x="7036680" y="1333705"/>
                <a:ext cx="935569" cy="148209"/>
              </a:xfrm>
              <a:custGeom>
                <a:avLst/>
                <a:gdLst/>
                <a:ahLst/>
                <a:cxnLst/>
                <a:rect l="l" t="t" r="r" b="b"/>
                <a:pathLst>
                  <a:path w="962025" h="152400" extrusionOk="0">
                    <a:moveTo>
                      <a:pt x="964311" y="148255"/>
                    </a:moveTo>
                    <a:cubicBezTo>
                      <a:pt x="661988" y="30336"/>
                      <a:pt x="331089" y="-144"/>
                      <a:pt x="7144" y="8524"/>
                    </a:cubicBezTo>
                  </a:path>
                </a:pathLst>
              </a:custGeom>
              <a:noFill/>
              <a:ln w="19050" cap="rnd" cmpd="sng">
                <a:solidFill>
                  <a:srgbClr val="300722"/>
                </a:solidFill>
                <a:prstDash val="solid"/>
                <a:round/>
                <a:headEnd type="none" w="sm" len="sm"/>
                <a:tailEnd type="none" w="sm" len="sm"/>
              </a:ln>
            </p:spPr>
            <p:txBody>
              <a:bodyPr spcFirstLastPara="1" wrap="square" lIns="121900" tIns="60933" rIns="121900" bIns="60933"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400" b="0" i="0" u="none" strike="noStrike" kern="0" cap="none" spc="0" normalizeH="0" baseline="0" noProof="0">
                  <a:ln>
                    <a:noFill/>
                  </a:ln>
                  <a:solidFill>
                    <a:srgbClr val="000000"/>
                  </a:solidFill>
                  <a:effectLst/>
                  <a:uLnTx/>
                  <a:uFillTx/>
                  <a:ea typeface="Calibri"/>
                  <a:cs typeface="Calibri"/>
                  <a:sym typeface="Calibri"/>
                </a:endParaRPr>
              </a:p>
            </p:txBody>
          </p:sp>
          <p:sp>
            <p:nvSpPr>
              <p:cNvPr id="37" name="Google Shape;524;p38">
                <a:extLst>
                  <a:ext uri="{FF2B5EF4-FFF2-40B4-BE49-F238E27FC236}">
                    <a16:creationId xmlns:a16="http://schemas.microsoft.com/office/drawing/2014/main" id="{06F7C233-A040-CD98-2D6B-12A67112FA99}"/>
                  </a:ext>
                </a:extLst>
              </p:cNvPr>
              <p:cNvSpPr/>
              <p:nvPr/>
            </p:nvSpPr>
            <p:spPr>
              <a:xfrm flipH="1">
                <a:off x="7037634" y="1415198"/>
                <a:ext cx="944832" cy="101894"/>
              </a:xfrm>
              <a:custGeom>
                <a:avLst/>
                <a:gdLst/>
                <a:ahLst/>
                <a:cxnLst/>
                <a:rect l="l" t="t" r="r" b="b"/>
                <a:pathLst>
                  <a:path w="971550" h="104775" extrusionOk="0">
                    <a:moveTo>
                      <a:pt x="969169" y="106694"/>
                    </a:moveTo>
                    <a:cubicBezTo>
                      <a:pt x="724186" y="48972"/>
                      <a:pt x="473297" y="16206"/>
                      <a:pt x="221742" y="8777"/>
                    </a:cubicBezTo>
                    <a:cubicBezTo>
                      <a:pt x="150209" y="6681"/>
                      <a:pt x="78677" y="6586"/>
                      <a:pt x="7144" y="8586"/>
                    </a:cubicBezTo>
                  </a:path>
                </a:pathLst>
              </a:custGeom>
              <a:noFill/>
              <a:ln w="19050" cap="rnd" cmpd="sng">
                <a:solidFill>
                  <a:srgbClr val="300722"/>
                </a:solidFill>
                <a:prstDash val="solid"/>
                <a:round/>
                <a:headEnd type="none" w="sm" len="sm"/>
                <a:tailEnd type="none" w="sm" len="sm"/>
              </a:ln>
            </p:spPr>
            <p:txBody>
              <a:bodyPr spcFirstLastPara="1" wrap="square" lIns="121900" tIns="60933" rIns="121900" bIns="60933"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400" b="0" i="0" u="none" strike="noStrike" kern="0" cap="none" spc="0" normalizeH="0" baseline="0" noProof="0">
                  <a:ln>
                    <a:noFill/>
                  </a:ln>
                  <a:solidFill>
                    <a:srgbClr val="000000"/>
                  </a:solidFill>
                  <a:effectLst/>
                  <a:uLnTx/>
                  <a:uFillTx/>
                  <a:ea typeface="Calibri"/>
                  <a:cs typeface="Calibri"/>
                  <a:sym typeface="Calibri"/>
                </a:endParaRPr>
              </a:p>
            </p:txBody>
          </p:sp>
          <p:sp>
            <p:nvSpPr>
              <p:cNvPr id="38" name="Google Shape;525;p38">
                <a:extLst>
                  <a:ext uri="{FF2B5EF4-FFF2-40B4-BE49-F238E27FC236}">
                    <a16:creationId xmlns:a16="http://schemas.microsoft.com/office/drawing/2014/main" id="{7FEBBE6C-AC29-95EB-A2C5-226E5095E57E}"/>
                  </a:ext>
                </a:extLst>
              </p:cNvPr>
              <p:cNvSpPr/>
              <p:nvPr/>
            </p:nvSpPr>
            <p:spPr>
              <a:xfrm flipH="1">
                <a:off x="6041939" y="1334069"/>
                <a:ext cx="935569" cy="148209"/>
              </a:xfrm>
              <a:custGeom>
                <a:avLst/>
                <a:gdLst/>
                <a:ahLst/>
                <a:cxnLst/>
                <a:rect l="l" t="t" r="r" b="b"/>
                <a:pathLst>
                  <a:path w="962025" h="152400" extrusionOk="0">
                    <a:moveTo>
                      <a:pt x="7144" y="147879"/>
                    </a:moveTo>
                    <a:cubicBezTo>
                      <a:pt x="315087" y="47010"/>
                      <a:pt x="640366" y="-520"/>
                      <a:pt x="964311" y="8148"/>
                    </a:cubicBezTo>
                  </a:path>
                </a:pathLst>
              </a:custGeom>
              <a:noFill/>
              <a:ln w="19050" cap="rnd" cmpd="sng">
                <a:solidFill>
                  <a:srgbClr val="300722"/>
                </a:solidFill>
                <a:prstDash val="solid"/>
                <a:round/>
                <a:headEnd type="none" w="sm" len="sm"/>
                <a:tailEnd type="none" w="sm" len="sm"/>
              </a:ln>
            </p:spPr>
            <p:txBody>
              <a:bodyPr spcFirstLastPara="1" wrap="square" lIns="121900" tIns="60933" rIns="121900" bIns="60933"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400" b="0" i="0" u="none" strike="noStrike" kern="0" cap="none" spc="0" normalizeH="0" baseline="0" noProof="0">
                  <a:ln>
                    <a:noFill/>
                  </a:ln>
                  <a:solidFill>
                    <a:srgbClr val="000000"/>
                  </a:solidFill>
                  <a:effectLst/>
                  <a:uLnTx/>
                  <a:uFillTx/>
                  <a:ea typeface="Calibri"/>
                  <a:cs typeface="Calibri"/>
                  <a:sym typeface="Calibri"/>
                </a:endParaRPr>
              </a:p>
            </p:txBody>
          </p:sp>
          <p:sp>
            <p:nvSpPr>
              <p:cNvPr id="39" name="Google Shape;526;p38">
                <a:extLst>
                  <a:ext uri="{FF2B5EF4-FFF2-40B4-BE49-F238E27FC236}">
                    <a16:creationId xmlns:a16="http://schemas.microsoft.com/office/drawing/2014/main" id="{ECC1A9DF-C0E0-BD43-6167-9352C02B536B}"/>
                  </a:ext>
                </a:extLst>
              </p:cNvPr>
              <p:cNvSpPr/>
              <p:nvPr/>
            </p:nvSpPr>
            <p:spPr>
              <a:xfrm flipH="1">
                <a:off x="6027246" y="1415234"/>
                <a:ext cx="944832" cy="101894"/>
              </a:xfrm>
              <a:custGeom>
                <a:avLst/>
                <a:gdLst/>
                <a:ahLst/>
                <a:cxnLst/>
                <a:rect l="l" t="t" r="r" b="b"/>
                <a:pathLst>
                  <a:path w="971550" h="104775" extrusionOk="0">
                    <a:moveTo>
                      <a:pt x="7144" y="106656"/>
                    </a:moveTo>
                    <a:cubicBezTo>
                      <a:pt x="253365" y="48649"/>
                      <a:pt x="505492" y="15788"/>
                      <a:pt x="758381" y="8644"/>
                    </a:cubicBezTo>
                    <a:cubicBezTo>
                      <a:pt x="829913" y="6644"/>
                      <a:pt x="901446" y="6644"/>
                      <a:pt x="972979" y="8644"/>
                    </a:cubicBezTo>
                  </a:path>
                </a:pathLst>
              </a:custGeom>
              <a:noFill/>
              <a:ln w="19050" cap="rnd" cmpd="sng">
                <a:solidFill>
                  <a:srgbClr val="300722"/>
                </a:solidFill>
                <a:prstDash val="solid"/>
                <a:round/>
                <a:headEnd type="none" w="sm" len="sm"/>
                <a:tailEnd type="none" w="sm" len="sm"/>
              </a:ln>
            </p:spPr>
            <p:txBody>
              <a:bodyPr spcFirstLastPara="1" wrap="square" lIns="121900" tIns="60933" rIns="121900" bIns="60933"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400" b="0" i="0" u="none" strike="noStrike" kern="0" cap="none" spc="0" normalizeH="0" baseline="0" noProof="0">
                  <a:ln>
                    <a:noFill/>
                  </a:ln>
                  <a:solidFill>
                    <a:srgbClr val="000000"/>
                  </a:solidFill>
                  <a:effectLst/>
                  <a:uLnTx/>
                  <a:uFillTx/>
                  <a:ea typeface="Calibri"/>
                  <a:cs typeface="Calibri"/>
                  <a:sym typeface="Calibri"/>
                </a:endParaRPr>
              </a:p>
            </p:txBody>
          </p:sp>
          <p:sp>
            <p:nvSpPr>
              <p:cNvPr id="40" name="Google Shape;527;p38">
                <a:extLst>
                  <a:ext uri="{FF2B5EF4-FFF2-40B4-BE49-F238E27FC236}">
                    <a16:creationId xmlns:a16="http://schemas.microsoft.com/office/drawing/2014/main" id="{DD9B9622-9FA0-7AEB-A4B5-41B747D91D57}"/>
                  </a:ext>
                </a:extLst>
              </p:cNvPr>
              <p:cNvSpPr/>
              <p:nvPr/>
            </p:nvSpPr>
            <p:spPr>
              <a:xfrm flipH="1">
                <a:off x="6019288" y="1049232"/>
                <a:ext cx="1009674" cy="453890"/>
              </a:xfrm>
              <a:custGeom>
                <a:avLst/>
                <a:gdLst/>
                <a:ahLst/>
                <a:cxnLst/>
                <a:rect l="l" t="t" r="r" b="b"/>
                <a:pathLst>
                  <a:path w="1038225" h="466725" extrusionOk="0">
                    <a:moveTo>
                      <a:pt x="0" y="474250"/>
                    </a:moveTo>
                    <a:cubicBezTo>
                      <a:pt x="89249" y="308896"/>
                      <a:pt x="262890" y="181070"/>
                      <a:pt x="437579" y="111824"/>
                    </a:cubicBezTo>
                    <a:cubicBezTo>
                      <a:pt x="612267" y="42577"/>
                      <a:pt x="800957" y="17240"/>
                      <a:pt x="988028" y="0"/>
                    </a:cubicBezTo>
                    <a:cubicBezTo>
                      <a:pt x="1008126" y="17145"/>
                      <a:pt x="1034796" y="37529"/>
                      <a:pt x="1043559" y="62484"/>
                    </a:cubicBezTo>
                    <a:cubicBezTo>
                      <a:pt x="656177" y="95250"/>
                      <a:pt x="293942" y="219647"/>
                      <a:pt x="95" y="474154"/>
                    </a:cubicBezTo>
                    <a:close/>
                  </a:path>
                </a:pathLst>
              </a:custGeom>
              <a:solidFill>
                <a:srgbClr val="FFFFFF"/>
              </a:solidFill>
              <a:ln>
                <a:noFill/>
              </a:ln>
            </p:spPr>
            <p:txBody>
              <a:bodyPr spcFirstLastPara="1" wrap="square" lIns="121900" tIns="60933" rIns="121900" bIns="60933"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400" b="0" i="0" u="none" strike="noStrike" kern="0" cap="none" spc="0" normalizeH="0" baseline="0" noProof="0">
                  <a:ln>
                    <a:noFill/>
                  </a:ln>
                  <a:solidFill>
                    <a:srgbClr val="000000"/>
                  </a:solidFill>
                  <a:effectLst/>
                  <a:uLnTx/>
                  <a:uFillTx/>
                  <a:ea typeface="Calibri"/>
                  <a:cs typeface="Calibri"/>
                  <a:sym typeface="Calibri"/>
                </a:endParaRPr>
              </a:p>
            </p:txBody>
          </p:sp>
          <p:sp>
            <p:nvSpPr>
              <p:cNvPr id="41" name="Google Shape;528;p38">
                <a:extLst>
                  <a:ext uri="{FF2B5EF4-FFF2-40B4-BE49-F238E27FC236}">
                    <a16:creationId xmlns:a16="http://schemas.microsoft.com/office/drawing/2014/main" id="{C03DE0FC-C6BA-DDE0-F56F-B487316BE9A5}"/>
                  </a:ext>
                </a:extLst>
              </p:cNvPr>
              <p:cNvSpPr/>
              <p:nvPr/>
            </p:nvSpPr>
            <p:spPr>
              <a:xfrm flipH="1">
                <a:off x="6121005" y="1070127"/>
                <a:ext cx="833676" cy="351996"/>
              </a:xfrm>
              <a:custGeom>
                <a:avLst/>
                <a:gdLst/>
                <a:ahLst/>
                <a:cxnLst/>
                <a:rect l="l" t="t" r="r" b="b"/>
                <a:pathLst>
                  <a:path w="857250" h="361950" extrusionOk="0">
                    <a:moveTo>
                      <a:pt x="7144" y="363284"/>
                    </a:moveTo>
                    <a:cubicBezTo>
                      <a:pt x="129159" y="235458"/>
                      <a:pt x="232410" y="182404"/>
                      <a:pt x="384620" y="123825"/>
                    </a:cubicBezTo>
                    <a:cubicBezTo>
                      <a:pt x="536829" y="65341"/>
                      <a:pt x="698087" y="34766"/>
                      <a:pt x="858774" y="7144"/>
                    </a:cubicBezTo>
                  </a:path>
                </a:pathLst>
              </a:custGeom>
              <a:noFill/>
              <a:ln w="19050" cap="rnd" cmpd="sng">
                <a:solidFill>
                  <a:srgbClr val="300722"/>
                </a:solidFill>
                <a:prstDash val="solid"/>
                <a:round/>
                <a:headEnd type="none" w="sm" len="sm"/>
                <a:tailEnd type="none" w="sm" len="sm"/>
              </a:ln>
            </p:spPr>
            <p:txBody>
              <a:bodyPr spcFirstLastPara="1" wrap="square" lIns="121900" tIns="60933" rIns="121900" bIns="60933"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400" b="0" i="0" u="none" strike="noStrike" kern="0" cap="none" spc="0" normalizeH="0" baseline="0" noProof="0">
                  <a:ln>
                    <a:noFill/>
                  </a:ln>
                  <a:solidFill>
                    <a:srgbClr val="000000"/>
                  </a:solidFill>
                  <a:effectLst/>
                  <a:uLnTx/>
                  <a:uFillTx/>
                  <a:ea typeface="Calibri"/>
                  <a:cs typeface="Calibri"/>
                  <a:sym typeface="Calibri"/>
                </a:endParaRPr>
              </a:p>
            </p:txBody>
          </p:sp>
          <p:sp>
            <p:nvSpPr>
              <p:cNvPr id="42" name="Google Shape;529;p38">
                <a:extLst>
                  <a:ext uri="{FF2B5EF4-FFF2-40B4-BE49-F238E27FC236}">
                    <a16:creationId xmlns:a16="http://schemas.microsoft.com/office/drawing/2014/main" id="{10E296A9-F373-4C3A-46AB-694744D0C162}"/>
                  </a:ext>
                </a:extLst>
              </p:cNvPr>
              <p:cNvSpPr/>
              <p:nvPr/>
            </p:nvSpPr>
            <p:spPr>
              <a:xfrm flipH="1">
                <a:off x="6977404" y="1036162"/>
                <a:ext cx="1037463" cy="472416"/>
              </a:xfrm>
              <a:custGeom>
                <a:avLst/>
                <a:gdLst/>
                <a:ahLst/>
                <a:cxnLst/>
                <a:rect l="l" t="t" r="r" b="b"/>
                <a:pathLst>
                  <a:path w="1066800" h="485775" extrusionOk="0">
                    <a:moveTo>
                      <a:pt x="1073277" y="487775"/>
                    </a:moveTo>
                    <a:cubicBezTo>
                      <a:pt x="981456" y="317754"/>
                      <a:pt x="802862" y="186214"/>
                      <a:pt x="623221" y="114967"/>
                    </a:cubicBezTo>
                    <a:cubicBezTo>
                      <a:pt x="443579" y="43720"/>
                      <a:pt x="249460" y="17717"/>
                      <a:pt x="57055" y="0"/>
                    </a:cubicBezTo>
                    <a:cubicBezTo>
                      <a:pt x="36385" y="17621"/>
                      <a:pt x="8954" y="38671"/>
                      <a:pt x="0" y="64294"/>
                    </a:cubicBezTo>
                    <a:cubicBezTo>
                      <a:pt x="398431" y="98012"/>
                      <a:pt x="771049" y="225933"/>
                      <a:pt x="1073277" y="487775"/>
                    </a:cubicBezTo>
                    <a:close/>
                  </a:path>
                </a:pathLst>
              </a:custGeom>
              <a:solidFill>
                <a:srgbClr val="FFFFFF"/>
              </a:solidFill>
              <a:ln>
                <a:noFill/>
              </a:ln>
            </p:spPr>
            <p:txBody>
              <a:bodyPr spcFirstLastPara="1" wrap="square" lIns="121900" tIns="60933" rIns="121900" bIns="60933"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400" b="0" i="0" u="none" strike="noStrike" kern="0" cap="none" spc="0" normalizeH="0" baseline="0" noProof="0">
                  <a:ln>
                    <a:noFill/>
                  </a:ln>
                  <a:solidFill>
                    <a:srgbClr val="000000"/>
                  </a:solidFill>
                  <a:effectLst/>
                  <a:uLnTx/>
                  <a:uFillTx/>
                  <a:ea typeface="Calibri"/>
                  <a:cs typeface="Calibri"/>
                  <a:sym typeface="Calibri"/>
                </a:endParaRPr>
              </a:p>
            </p:txBody>
          </p:sp>
          <p:sp>
            <p:nvSpPr>
              <p:cNvPr id="43" name="Google Shape;530;p38">
                <a:extLst>
                  <a:ext uri="{FF2B5EF4-FFF2-40B4-BE49-F238E27FC236}">
                    <a16:creationId xmlns:a16="http://schemas.microsoft.com/office/drawing/2014/main" id="{794D45CD-AE51-8B19-F197-51B2A52EE595}"/>
                  </a:ext>
                </a:extLst>
              </p:cNvPr>
              <p:cNvSpPr/>
              <p:nvPr/>
            </p:nvSpPr>
            <p:spPr>
              <a:xfrm flipH="1">
                <a:off x="7053071" y="1057793"/>
                <a:ext cx="861465" cy="361259"/>
              </a:xfrm>
              <a:custGeom>
                <a:avLst/>
                <a:gdLst/>
                <a:ahLst/>
                <a:cxnLst/>
                <a:rect l="l" t="t" r="r" b="b"/>
                <a:pathLst>
                  <a:path w="885825" h="371475" extrusionOk="0">
                    <a:moveTo>
                      <a:pt x="883063" y="373475"/>
                    </a:moveTo>
                    <a:cubicBezTo>
                      <a:pt x="757619" y="242030"/>
                      <a:pt x="651320" y="187357"/>
                      <a:pt x="494824" y="127159"/>
                    </a:cubicBezTo>
                    <a:cubicBezTo>
                      <a:pt x="338328" y="66961"/>
                      <a:pt x="172403" y="35528"/>
                      <a:pt x="7144" y="7144"/>
                    </a:cubicBezTo>
                  </a:path>
                </a:pathLst>
              </a:custGeom>
              <a:noFill/>
              <a:ln w="19050" cap="rnd" cmpd="sng">
                <a:solidFill>
                  <a:srgbClr val="300722"/>
                </a:solidFill>
                <a:prstDash val="solid"/>
                <a:round/>
                <a:headEnd type="none" w="sm" len="sm"/>
                <a:tailEnd type="none" w="sm" len="sm"/>
              </a:ln>
            </p:spPr>
            <p:txBody>
              <a:bodyPr spcFirstLastPara="1" wrap="square" lIns="121900" tIns="60933" rIns="121900" bIns="60933"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400" b="0" i="0" u="none" strike="noStrike" kern="0" cap="none" spc="0" normalizeH="0" baseline="0" noProof="0">
                  <a:ln>
                    <a:noFill/>
                  </a:ln>
                  <a:solidFill>
                    <a:srgbClr val="000000"/>
                  </a:solidFill>
                  <a:effectLst/>
                  <a:uLnTx/>
                  <a:uFillTx/>
                  <a:ea typeface="Calibri"/>
                  <a:cs typeface="Calibri"/>
                  <a:sym typeface="Calibri"/>
                </a:endParaRPr>
              </a:p>
            </p:txBody>
          </p:sp>
          <p:sp>
            <p:nvSpPr>
              <p:cNvPr id="44" name="Google Shape;531;p38">
                <a:extLst>
                  <a:ext uri="{FF2B5EF4-FFF2-40B4-BE49-F238E27FC236}">
                    <a16:creationId xmlns:a16="http://schemas.microsoft.com/office/drawing/2014/main" id="{C704B171-175C-FBA2-F50C-29012A54B549}"/>
                  </a:ext>
                </a:extLst>
              </p:cNvPr>
              <p:cNvSpPr/>
              <p:nvPr/>
            </p:nvSpPr>
            <p:spPr>
              <a:xfrm flipH="1">
                <a:off x="6502407" y="814604"/>
                <a:ext cx="518732" cy="750308"/>
              </a:xfrm>
              <a:custGeom>
                <a:avLst/>
                <a:gdLst/>
                <a:ahLst/>
                <a:cxnLst/>
                <a:rect l="l" t="t" r="r" b="b"/>
                <a:pathLst>
                  <a:path w="533400" h="771525" extrusionOk="0">
                    <a:moveTo>
                      <a:pt x="520351" y="0"/>
                    </a:moveTo>
                    <a:cubicBezTo>
                      <a:pt x="250508" y="182690"/>
                      <a:pt x="27623" y="446818"/>
                      <a:pt x="0" y="774192"/>
                    </a:cubicBezTo>
                    <a:cubicBezTo>
                      <a:pt x="73343" y="473488"/>
                      <a:pt x="296990" y="198215"/>
                      <a:pt x="540734" y="8001"/>
                    </a:cubicBezTo>
                    <a:lnTo>
                      <a:pt x="520351" y="0"/>
                    </a:lnTo>
                    <a:close/>
                  </a:path>
                </a:pathLst>
              </a:custGeom>
              <a:solidFill>
                <a:srgbClr val="FFFFFF"/>
              </a:solidFill>
              <a:ln>
                <a:noFill/>
              </a:ln>
            </p:spPr>
            <p:txBody>
              <a:bodyPr spcFirstLastPara="1" wrap="square" lIns="121900" tIns="60933" rIns="121900" bIns="60933"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400" b="0" i="0" u="none" strike="noStrike" kern="0" cap="none" spc="0" normalizeH="0" baseline="0" noProof="0">
                  <a:ln>
                    <a:noFill/>
                  </a:ln>
                  <a:solidFill>
                    <a:srgbClr val="000000"/>
                  </a:solidFill>
                  <a:effectLst/>
                  <a:uLnTx/>
                  <a:uFillTx/>
                  <a:ea typeface="Calibri"/>
                  <a:cs typeface="Calibri"/>
                  <a:sym typeface="Calibri"/>
                </a:endParaRPr>
              </a:p>
            </p:txBody>
          </p:sp>
          <p:sp>
            <p:nvSpPr>
              <p:cNvPr id="45" name="Google Shape;532;p38">
                <a:extLst>
                  <a:ext uri="{FF2B5EF4-FFF2-40B4-BE49-F238E27FC236}">
                    <a16:creationId xmlns:a16="http://schemas.microsoft.com/office/drawing/2014/main" id="{1864FE5B-7040-9BD8-9A07-47A5DEB9F60C}"/>
                  </a:ext>
                </a:extLst>
              </p:cNvPr>
              <p:cNvSpPr/>
              <p:nvPr/>
            </p:nvSpPr>
            <p:spPr>
              <a:xfrm flipH="1">
                <a:off x="6973625" y="888978"/>
                <a:ext cx="629888" cy="666941"/>
              </a:xfrm>
              <a:custGeom>
                <a:avLst/>
                <a:gdLst/>
                <a:ahLst/>
                <a:cxnLst/>
                <a:rect l="l" t="t" r="r" b="b"/>
                <a:pathLst>
                  <a:path w="647700" h="685800" extrusionOk="0">
                    <a:moveTo>
                      <a:pt x="95" y="13240"/>
                    </a:moveTo>
                    <a:lnTo>
                      <a:pt x="13621" y="0"/>
                    </a:lnTo>
                    <a:cubicBezTo>
                      <a:pt x="274511" y="119158"/>
                      <a:pt x="581597" y="414433"/>
                      <a:pt x="654939" y="692372"/>
                    </a:cubicBezTo>
                    <a:cubicBezTo>
                      <a:pt x="525399" y="396716"/>
                      <a:pt x="289179" y="156782"/>
                      <a:pt x="0" y="13240"/>
                    </a:cubicBezTo>
                    <a:close/>
                  </a:path>
                </a:pathLst>
              </a:custGeom>
              <a:solidFill>
                <a:srgbClr val="FFFFFF"/>
              </a:solidFill>
              <a:ln>
                <a:noFill/>
              </a:ln>
            </p:spPr>
            <p:txBody>
              <a:bodyPr spcFirstLastPara="1" wrap="square" lIns="121900" tIns="60933" rIns="121900" bIns="60933"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400" b="0" i="0" u="none" strike="noStrike" kern="0" cap="none" spc="0" normalizeH="0" baseline="0" noProof="0">
                  <a:ln>
                    <a:noFill/>
                  </a:ln>
                  <a:solidFill>
                    <a:srgbClr val="000000"/>
                  </a:solidFill>
                  <a:effectLst/>
                  <a:uLnTx/>
                  <a:uFillTx/>
                  <a:ea typeface="Calibri"/>
                  <a:cs typeface="Calibri"/>
                  <a:sym typeface="Calibri"/>
                </a:endParaRPr>
              </a:p>
            </p:txBody>
          </p:sp>
        </p:grpSp>
      </p:grpSp>
      <p:grpSp>
        <p:nvGrpSpPr>
          <p:cNvPr id="79" name="Group 78">
            <a:extLst>
              <a:ext uri="{FF2B5EF4-FFF2-40B4-BE49-F238E27FC236}">
                <a16:creationId xmlns:a16="http://schemas.microsoft.com/office/drawing/2014/main" id="{8934AF81-6BC1-9599-8754-52C2764C80EB}"/>
              </a:ext>
            </a:extLst>
          </p:cNvPr>
          <p:cNvGrpSpPr/>
          <p:nvPr/>
        </p:nvGrpSpPr>
        <p:grpSpPr>
          <a:xfrm>
            <a:off x="306046" y="2681289"/>
            <a:ext cx="6344845" cy="3620683"/>
            <a:chOff x="56776" y="1388490"/>
            <a:chExt cx="4758634" cy="2715512"/>
          </a:xfrm>
        </p:grpSpPr>
        <p:sp>
          <p:nvSpPr>
            <p:cNvPr id="82" name="Rectangle: Rounded Corners 81">
              <a:extLst>
                <a:ext uri="{FF2B5EF4-FFF2-40B4-BE49-F238E27FC236}">
                  <a16:creationId xmlns:a16="http://schemas.microsoft.com/office/drawing/2014/main" id="{7EBEB120-D0B3-7AD0-CE00-1D88BAF69F2F}"/>
                </a:ext>
              </a:extLst>
            </p:cNvPr>
            <p:cNvSpPr/>
            <p:nvPr/>
          </p:nvSpPr>
          <p:spPr>
            <a:xfrm>
              <a:off x="56776" y="1932555"/>
              <a:ext cx="4758634" cy="2171447"/>
            </a:xfrm>
            <a:prstGeom prst="roundRect">
              <a:avLst>
                <a:gd name="adj" fmla="val 4729"/>
              </a:avLst>
            </a:prstGeom>
            <a:solidFill>
              <a:srgbClr val="FFFFFF"/>
            </a:solidFill>
            <a:ln w="25400" cap="flat" cmpd="sng" algn="ctr">
              <a:noFill/>
              <a:prstDash val="solid"/>
            </a:ln>
            <a:effectLst>
              <a:outerShdw blurRad="50800" dist="38100" dir="8100000" algn="tr" rotWithShape="0">
                <a:prstClr val="black">
                  <a:alpha val="40000"/>
                </a:prstClr>
              </a:outerShdw>
            </a:effectLst>
          </p:spPr>
          <p:txBody>
            <a:bodyPr rtlCol="0" anchor="ctr"/>
            <a:lstStyle/>
            <a:p>
              <a:pPr algn="just">
                <a:lnSpc>
                  <a:spcPct val="150000"/>
                </a:lnSpc>
                <a:buClr>
                  <a:srgbClr val="000000"/>
                </a:buClr>
              </a:pPr>
              <a:r>
                <a:rPr kumimoji="0" lang="en-US" sz="2400" b="0" i="0" u="none" strike="noStrike" kern="0" cap="none" spc="0" normalizeH="0" baseline="0" noProof="0" dirty="0" err="1">
                  <a:ln>
                    <a:noFill/>
                  </a:ln>
                  <a:effectLst/>
                  <a:uLnTx/>
                  <a:uFillTx/>
                  <a:latin typeface="UTM Avo" panose="02040603050506020204" pitchFamily="18" charset="0"/>
                  <a:cs typeface="Arial"/>
                  <a:sym typeface="Arial"/>
                </a:rPr>
                <a:t>Các</a:t>
              </a:r>
              <a:r>
                <a:rPr kumimoji="0" lang="en-US" sz="2400" b="0" i="0" u="none" strike="noStrike" kern="0" cap="none" spc="0" normalizeH="0" baseline="0" noProof="0" dirty="0">
                  <a:ln>
                    <a:noFill/>
                  </a:ln>
                  <a:effectLst/>
                  <a:uLnTx/>
                  <a:uFillTx/>
                  <a:latin typeface="UTM Avo" panose="02040603050506020204" pitchFamily="18" charset="0"/>
                  <a:cs typeface="Arial"/>
                  <a:sym typeface="Arial"/>
                </a:rPr>
                <a:t> </a:t>
              </a:r>
              <a:r>
                <a:rPr kumimoji="0" lang="en-US" sz="2400" b="0" i="0" u="none" strike="noStrike" kern="0" cap="none" spc="0" normalizeH="0" baseline="0" noProof="0" dirty="0" err="1">
                  <a:ln>
                    <a:noFill/>
                  </a:ln>
                  <a:effectLst/>
                  <a:uLnTx/>
                  <a:uFillTx/>
                  <a:latin typeface="UTM Avo" panose="02040603050506020204" pitchFamily="18" charset="0"/>
                  <a:cs typeface="Arial"/>
                  <a:sym typeface="Arial"/>
                </a:rPr>
                <a:t>em</a:t>
              </a:r>
              <a:r>
                <a:rPr kumimoji="0" lang="en-US" sz="2400" b="0" i="0" u="none" strike="noStrike" kern="0" cap="none" spc="0" normalizeH="0" baseline="0" noProof="0" dirty="0">
                  <a:ln>
                    <a:noFill/>
                  </a:ln>
                  <a:effectLst/>
                  <a:uLnTx/>
                  <a:uFillTx/>
                  <a:latin typeface="UTM Avo" panose="02040603050506020204" pitchFamily="18" charset="0"/>
                  <a:cs typeface="Arial"/>
                  <a:sym typeface="Arial"/>
                </a:rPr>
                <a:t> </a:t>
              </a:r>
              <a:r>
                <a:rPr kumimoji="0" lang="en-US" sz="2400" b="0" i="0" u="none" strike="noStrike" kern="0" cap="none" spc="0" normalizeH="0" baseline="0" noProof="0" dirty="0" err="1">
                  <a:ln>
                    <a:noFill/>
                  </a:ln>
                  <a:effectLst/>
                  <a:uLnTx/>
                  <a:uFillTx/>
                  <a:latin typeface="UTM Avo" panose="02040603050506020204" pitchFamily="18" charset="0"/>
                  <a:cs typeface="Arial"/>
                  <a:sym typeface="Arial"/>
                </a:rPr>
                <a:t>thảo</a:t>
              </a:r>
              <a:r>
                <a:rPr kumimoji="0" lang="en-US" sz="2400" b="0" i="0" u="none" strike="noStrike" kern="0" cap="none" spc="0" normalizeH="0" baseline="0" noProof="0" dirty="0">
                  <a:ln>
                    <a:noFill/>
                  </a:ln>
                  <a:effectLst/>
                  <a:uLnTx/>
                  <a:uFillTx/>
                  <a:latin typeface="UTM Avo" panose="02040603050506020204" pitchFamily="18" charset="0"/>
                  <a:cs typeface="Arial"/>
                  <a:sym typeface="Arial"/>
                </a:rPr>
                <a:t> </a:t>
              </a:r>
              <a:r>
                <a:rPr kumimoji="0" lang="en-US" sz="2400" b="0" i="0" u="none" strike="noStrike" kern="0" cap="none" spc="0" normalizeH="0" baseline="0" noProof="0" dirty="0" err="1">
                  <a:ln>
                    <a:noFill/>
                  </a:ln>
                  <a:effectLst/>
                  <a:uLnTx/>
                  <a:uFillTx/>
                  <a:latin typeface="UTM Avo" panose="02040603050506020204" pitchFamily="18" charset="0"/>
                  <a:cs typeface="Arial"/>
                  <a:sym typeface="Arial"/>
                </a:rPr>
                <a:t>luận</a:t>
              </a:r>
              <a:r>
                <a:rPr kumimoji="0" lang="en-US" sz="2400" b="0" i="0" u="none" strike="noStrike" kern="0" cap="none" spc="0" normalizeH="0" baseline="0" noProof="0" dirty="0">
                  <a:ln>
                    <a:noFill/>
                  </a:ln>
                  <a:effectLst/>
                  <a:uLnTx/>
                  <a:uFillTx/>
                  <a:latin typeface="UTM Avo" panose="02040603050506020204" pitchFamily="18" charset="0"/>
                  <a:cs typeface="Arial"/>
                  <a:sym typeface="Arial"/>
                </a:rPr>
                <a:t> </a:t>
              </a:r>
              <a:r>
                <a:rPr kumimoji="0" lang="en-US" sz="2400" b="0" i="0" u="none" strike="noStrike" kern="0" cap="none" spc="0" normalizeH="0" baseline="0" noProof="0" dirty="0" err="1">
                  <a:ln>
                    <a:noFill/>
                  </a:ln>
                  <a:effectLst/>
                  <a:uLnTx/>
                  <a:uFillTx/>
                  <a:latin typeface="UTM Avo" panose="02040603050506020204" pitchFamily="18" charset="0"/>
                  <a:cs typeface="Arial"/>
                  <a:sym typeface="Arial"/>
                </a:rPr>
                <a:t>với</a:t>
              </a:r>
              <a:r>
                <a:rPr kumimoji="0" lang="en-US" sz="2400" b="0" i="0" u="none" strike="noStrike" kern="0" cap="none" spc="0" normalizeH="0" baseline="0" noProof="0" dirty="0">
                  <a:ln>
                    <a:noFill/>
                  </a:ln>
                  <a:effectLst/>
                  <a:uLnTx/>
                  <a:uFillTx/>
                  <a:latin typeface="UTM Avo" panose="02040603050506020204" pitchFamily="18" charset="0"/>
                  <a:cs typeface="Arial"/>
                  <a:sym typeface="Arial"/>
                </a:rPr>
                <a:t> </a:t>
              </a:r>
              <a:r>
                <a:rPr kumimoji="0" lang="en-US" sz="2400" b="0" i="0" u="none" strike="noStrike" kern="0" cap="none" spc="0" normalizeH="0" baseline="0" noProof="0" dirty="0" err="1">
                  <a:ln>
                    <a:noFill/>
                  </a:ln>
                  <a:effectLst/>
                  <a:uLnTx/>
                  <a:uFillTx/>
                  <a:latin typeface="UTM Avo" panose="02040603050506020204" pitchFamily="18" charset="0"/>
                  <a:cs typeface="Arial"/>
                  <a:sym typeface="Arial"/>
                </a:rPr>
                <a:t>nhau</a:t>
              </a:r>
              <a:r>
                <a:rPr kumimoji="0" lang="en-US" sz="2400" b="0" i="0" u="none" strike="noStrike" kern="0" cap="none" spc="0" normalizeH="0" baseline="0" noProof="0" dirty="0">
                  <a:ln>
                    <a:noFill/>
                  </a:ln>
                  <a:effectLst/>
                  <a:uLnTx/>
                  <a:uFillTx/>
                  <a:latin typeface="UTM Avo" panose="02040603050506020204" pitchFamily="18" charset="0"/>
                  <a:cs typeface="Arial"/>
                  <a:sym typeface="Arial"/>
                </a:rPr>
                <a:t> </a:t>
              </a:r>
              <a:r>
                <a:rPr kumimoji="0" lang="en-US" sz="2400" b="0" i="0" u="none" strike="noStrike" kern="0" cap="none" spc="0" normalizeH="0" baseline="0" noProof="0" dirty="0" err="1">
                  <a:ln>
                    <a:noFill/>
                  </a:ln>
                  <a:effectLst/>
                  <a:uLnTx/>
                  <a:uFillTx/>
                  <a:latin typeface="UTM Avo" panose="02040603050506020204" pitchFamily="18" charset="0"/>
                  <a:cs typeface="Arial"/>
                  <a:sym typeface="Arial"/>
                </a:rPr>
                <a:t>và</a:t>
              </a:r>
              <a:r>
                <a:rPr kumimoji="0" lang="en-US" sz="2400" b="0" i="0" u="none" strike="noStrike" kern="0" cap="none" spc="0" normalizeH="0" baseline="0" noProof="0" dirty="0">
                  <a:ln>
                    <a:noFill/>
                  </a:ln>
                  <a:effectLst/>
                  <a:uLnTx/>
                  <a:uFillTx/>
                  <a:latin typeface="UTM Avo" panose="02040603050506020204" pitchFamily="18" charset="0"/>
                  <a:cs typeface="Arial"/>
                  <a:sym typeface="Arial"/>
                </a:rPr>
                <a:t> </a:t>
              </a:r>
              <a:r>
                <a:rPr kumimoji="0" lang="en-US" sz="2400" b="0" i="0" u="none" strike="noStrike" kern="0" cap="none" spc="0" normalizeH="0" baseline="0" noProof="0" dirty="0" err="1">
                  <a:ln>
                    <a:noFill/>
                  </a:ln>
                  <a:effectLst/>
                  <a:uLnTx/>
                  <a:uFillTx/>
                  <a:latin typeface="UTM Avo" panose="02040603050506020204" pitchFamily="18" charset="0"/>
                  <a:cs typeface="Arial"/>
                  <a:sym typeface="Arial"/>
                </a:rPr>
                <a:t>thực</a:t>
              </a:r>
              <a:r>
                <a:rPr kumimoji="0" lang="en-US" sz="2400" b="0" i="0" u="none" strike="noStrike" kern="0" cap="none" spc="0" normalizeH="0" baseline="0" noProof="0" dirty="0">
                  <a:ln>
                    <a:noFill/>
                  </a:ln>
                  <a:effectLst/>
                  <a:uLnTx/>
                  <a:uFillTx/>
                  <a:latin typeface="UTM Avo" panose="02040603050506020204" pitchFamily="18" charset="0"/>
                  <a:cs typeface="Arial"/>
                  <a:sym typeface="Arial"/>
                </a:rPr>
                <a:t> </a:t>
              </a:r>
              <a:r>
                <a:rPr kumimoji="0" lang="en-US" sz="2400" b="0" i="0" u="none" strike="noStrike" kern="0" cap="none" spc="0" normalizeH="0" baseline="0" noProof="0" dirty="0" err="1">
                  <a:ln>
                    <a:noFill/>
                  </a:ln>
                  <a:effectLst/>
                  <a:uLnTx/>
                  <a:uFillTx/>
                  <a:latin typeface="UTM Avo" panose="02040603050506020204" pitchFamily="18" charset="0"/>
                  <a:cs typeface="Arial"/>
                  <a:sym typeface="Arial"/>
                </a:rPr>
                <a:t>hiện</a:t>
              </a:r>
              <a:r>
                <a:rPr kumimoji="0" lang="en-US" sz="2400" b="0" i="0" u="none" strike="noStrike" kern="0" cap="none" spc="0" normalizeH="0" baseline="0" noProof="0" dirty="0">
                  <a:ln>
                    <a:noFill/>
                  </a:ln>
                  <a:effectLst/>
                  <a:uLnTx/>
                  <a:uFillTx/>
                  <a:latin typeface="UTM Avo" panose="02040603050506020204" pitchFamily="18" charset="0"/>
                  <a:cs typeface="Arial"/>
                  <a:sym typeface="Arial"/>
                </a:rPr>
                <a:t> </a:t>
              </a:r>
              <a:r>
                <a:rPr kumimoji="0" lang="en-US" sz="2400" b="0" i="0" u="none" strike="noStrike" kern="0" cap="none" spc="0" normalizeH="0" baseline="0" noProof="0" dirty="0" err="1">
                  <a:ln>
                    <a:noFill/>
                  </a:ln>
                  <a:effectLst/>
                  <a:uLnTx/>
                  <a:uFillTx/>
                  <a:latin typeface="UTM Avo" panose="02040603050506020204" pitchFamily="18" charset="0"/>
                  <a:cs typeface="Arial"/>
                  <a:sym typeface="Arial"/>
                </a:rPr>
                <a:t>nhiệm</a:t>
              </a:r>
              <a:r>
                <a:rPr kumimoji="0" lang="en-US" sz="2400" b="0" i="0" u="none" strike="noStrike" kern="0" cap="none" spc="0" normalizeH="0" baseline="0" noProof="0" dirty="0">
                  <a:ln>
                    <a:noFill/>
                  </a:ln>
                  <a:effectLst/>
                  <a:uLnTx/>
                  <a:uFillTx/>
                  <a:latin typeface="UTM Avo" panose="02040603050506020204" pitchFamily="18" charset="0"/>
                  <a:cs typeface="Arial"/>
                  <a:sym typeface="Arial"/>
                </a:rPr>
                <a:t> </a:t>
              </a:r>
              <a:r>
                <a:rPr kumimoji="0" lang="en-US" sz="2400" b="0" i="0" u="none" strike="noStrike" kern="0" cap="none" spc="0" normalizeH="0" baseline="0" noProof="0" dirty="0" err="1">
                  <a:ln>
                    <a:noFill/>
                  </a:ln>
                  <a:effectLst/>
                  <a:uLnTx/>
                  <a:uFillTx/>
                  <a:latin typeface="UTM Avo" panose="02040603050506020204" pitchFamily="18" charset="0"/>
                  <a:cs typeface="Arial"/>
                  <a:sym typeface="Arial"/>
                </a:rPr>
                <a:t>vụ</a:t>
              </a:r>
              <a:r>
                <a:rPr kumimoji="0" lang="en-US" sz="2400" b="0" i="0" u="none" strike="noStrike" kern="0" cap="none" spc="0" normalizeH="0" baseline="0" noProof="0" dirty="0">
                  <a:ln>
                    <a:noFill/>
                  </a:ln>
                  <a:effectLst/>
                  <a:uLnTx/>
                  <a:uFillTx/>
                  <a:latin typeface="UTM Avo" panose="02040603050506020204" pitchFamily="18" charset="0"/>
                  <a:cs typeface="Arial"/>
                  <a:sym typeface="Arial"/>
                </a:rPr>
                <a:t>: </a:t>
              </a:r>
              <a:r>
                <a:rPr kumimoji="0" lang="en-US" sz="2400" b="0" i="1" u="none" strike="noStrike" kern="0" cap="none" spc="0" normalizeH="0" baseline="0" noProof="0" dirty="0">
                  <a:ln>
                    <a:noFill/>
                  </a:ln>
                  <a:effectLst/>
                  <a:uLnTx/>
                  <a:uFillTx/>
                  <a:latin typeface="UTM Avo" panose="02040603050506020204" pitchFamily="18" charset="0"/>
                  <a:cs typeface="Arial"/>
                  <a:sym typeface="Arial"/>
                </a:rPr>
                <a:t>Chia </a:t>
              </a:r>
              <a:r>
                <a:rPr kumimoji="0" lang="en-US" sz="2400" b="0" i="1" u="none" strike="noStrike" kern="0" cap="none" spc="0" normalizeH="0" baseline="0" noProof="0" dirty="0" err="1">
                  <a:ln>
                    <a:noFill/>
                  </a:ln>
                  <a:effectLst/>
                  <a:uLnTx/>
                  <a:uFillTx/>
                  <a:latin typeface="UTM Avo" panose="02040603050506020204" pitchFamily="18" charset="0"/>
                  <a:cs typeface="Arial"/>
                  <a:sym typeface="Arial"/>
                </a:rPr>
                <a:t>sẻ</a:t>
              </a:r>
              <a:r>
                <a:rPr kumimoji="0" lang="en-US" sz="2400" b="0" i="1" u="none" strike="noStrike" kern="0" cap="none" spc="0" normalizeH="0" baseline="0" noProof="0" dirty="0">
                  <a:ln>
                    <a:noFill/>
                  </a:ln>
                  <a:effectLst/>
                  <a:uLnTx/>
                  <a:uFillTx/>
                  <a:latin typeface="UTM Avo" panose="02040603050506020204" pitchFamily="18" charset="0"/>
                  <a:cs typeface="Arial"/>
                  <a:sym typeface="Arial"/>
                </a:rPr>
                <a:t> </a:t>
              </a:r>
              <a:r>
                <a:rPr kumimoji="0" lang="en-US" sz="2400" b="0" i="1" u="none" strike="noStrike" kern="0" cap="none" spc="0" normalizeH="0" baseline="0" noProof="0" dirty="0" err="1">
                  <a:ln>
                    <a:noFill/>
                  </a:ln>
                  <a:effectLst/>
                  <a:uLnTx/>
                  <a:uFillTx/>
                  <a:latin typeface="UTM Avo" panose="02040603050506020204" pitchFamily="18" charset="0"/>
                  <a:cs typeface="Arial"/>
                  <a:sym typeface="Arial"/>
                </a:rPr>
                <a:t>các</a:t>
              </a:r>
              <a:r>
                <a:rPr kumimoji="0" lang="en-US" sz="2400" b="0" i="1" u="none" strike="noStrike" kern="0" cap="none" spc="0" normalizeH="0" baseline="0" noProof="0" dirty="0">
                  <a:ln>
                    <a:noFill/>
                  </a:ln>
                  <a:effectLst/>
                  <a:uLnTx/>
                  <a:uFillTx/>
                  <a:latin typeface="UTM Avo" panose="02040603050506020204" pitchFamily="18" charset="0"/>
                  <a:cs typeface="Arial"/>
                  <a:sym typeface="Arial"/>
                </a:rPr>
                <a:t> </a:t>
              </a:r>
              <a:r>
                <a:rPr kumimoji="0" lang="en-US" sz="2400" b="0" i="1" u="none" strike="noStrike" kern="0" cap="none" spc="0" normalizeH="0" baseline="0" noProof="0" dirty="0" err="1">
                  <a:ln>
                    <a:noFill/>
                  </a:ln>
                  <a:effectLst/>
                  <a:uLnTx/>
                  <a:uFillTx/>
                  <a:latin typeface="UTM Avo" panose="02040603050506020204" pitchFamily="18" charset="0"/>
                  <a:cs typeface="Arial"/>
                  <a:sym typeface="Arial"/>
                </a:rPr>
                <a:t>tình</a:t>
              </a:r>
              <a:r>
                <a:rPr kumimoji="0" lang="en-US" sz="2400" b="0" i="1" u="none" strike="noStrike" kern="0" cap="none" spc="0" normalizeH="0" baseline="0" noProof="0" dirty="0">
                  <a:ln>
                    <a:noFill/>
                  </a:ln>
                  <a:effectLst/>
                  <a:uLnTx/>
                  <a:uFillTx/>
                  <a:latin typeface="UTM Avo" panose="02040603050506020204" pitchFamily="18" charset="0"/>
                  <a:cs typeface="Arial"/>
                  <a:sym typeface="Arial"/>
                </a:rPr>
                <a:t> </a:t>
              </a:r>
              <a:r>
                <a:rPr kumimoji="0" lang="en-US" sz="2400" b="0" i="1" u="none" strike="noStrike" kern="0" cap="none" spc="0" normalizeH="0" baseline="0" noProof="0" dirty="0" err="1">
                  <a:ln>
                    <a:noFill/>
                  </a:ln>
                  <a:effectLst/>
                  <a:uLnTx/>
                  <a:uFillTx/>
                  <a:latin typeface="UTM Avo" panose="02040603050506020204" pitchFamily="18" charset="0"/>
                  <a:cs typeface="Arial"/>
                  <a:sym typeface="Arial"/>
                </a:rPr>
                <a:t>huống</a:t>
              </a:r>
              <a:r>
                <a:rPr kumimoji="0" lang="en-US" sz="2400" b="0" i="1" u="none" strike="noStrike" kern="0" cap="none" spc="0" normalizeH="0" baseline="0" noProof="0" dirty="0">
                  <a:ln>
                    <a:noFill/>
                  </a:ln>
                  <a:effectLst/>
                  <a:uLnTx/>
                  <a:uFillTx/>
                  <a:latin typeface="UTM Avo" panose="02040603050506020204" pitchFamily="18" charset="0"/>
                  <a:cs typeface="Arial"/>
                  <a:sym typeface="Arial"/>
                </a:rPr>
                <a:t> </a:t>
              </a:r>
              <a:r>
                <a:rPr kumimoji="0" lang="en-US" sz="2400" b="0" i="1" u="none" strike="noStrike" kern="0" cap="none" spc="0" normalizeH="0" baseline="0" noProof="0" dirty="0" err="1">
                  <a:ln>
                    <a:noFill/>
                  </a:ln>
                  <a:effectLst/>
                  <a:uLnTx/>
                  <a:uFillTx/>
                  <a:latin typeface="UTM Avo" panose="02040603050506020204" pitchFamily="18" charset="0"/>
                  <a:cs typeface="Arial"/>
                  <a:sym typeface="Arial"/>
                </a:rPr>
                <a:t>thay</a:t>
              </a:r>
              <a:r>
                <a:rPr kumimoji="0" lang="en-US" sz="2400" b="0" i="1" u="none" strike="noStrike" kern="0" cap="none" spc="0" normalizeH="0" baseline="0" noProof="0" dirty="0">
                  <a:ln>
                    <a:noFill/>
                  </a:ln>
                  <a:effectLst/>
                  <a:uLnTx/>
                  <a:uFillTx/>
                  <a:latin typeface="UTM Avo" panose="02040603050506020204" pitchFamily="18" charset="0"/>
                  <a:cs typeface="Arial"/>
                  <a:sym typeface="Arial"/>
                </a:rPr>
                <a:t> </a:t>
              </a:r>
              <a:r>
                <a:rPr kumimoji="0" lang="en-US" sz="2400" b="0" i="1" u="none" strike="noStrike" kern="0" cap="none" spc="0" normalizeH="0" baseline="0" noProof="0" dirty="0" err="1">
                  <a:ln>
                    <a:noFill/>
                  </a:ln>
                  <a:effectLst/>
                  <a:uLnTx/>
                  <a:uFillTx/>
                  <a:latin typeface="UTM Avo" panose="02040603050506020204" pitchFamily="18" charset="0"/>
                  <a:cs typeface="Arial"/>
                  <a:sym typeface="Arial"/>
                </a:rPr>
                <a:t>đổi</a:t>
              </a:r>
              <a:r>
                <a:rPr kumimoji="0" lang="en-US" sz="2400" b="0" i="1" u="none" strike="noStrike" kern="0" cap="none" spc="0" normalizeH="0" baseline="0" noProof="0" dirty="0">
                  <a:ln>
                    <a:noFill/>
                  </a:ln>
                  <a:effectLst/>
                  <a:uLnTx/>
                  <a:uFillTx/>
                  <a:latin typeface="UTM Avo" panose="02040603050506020204" pitchFamily="18" charset="0"/>
                  <a:cs typeface="Arial"/>
                  <a:sym typeface="Arial"/>
                </a:rPr>
                <a:t> </a:t>
              </a:r>
              <a:r>
                <a:rPr kumimoji="0" lang="en-US" sz="2400" b="0" i="1" u="none" strike="noStrike" kern="0" cap="none" spc="0" normalizeH="0" baseline="0" noProof="0" dirty="0" err="1">
                  <a:ln>
                    <a:noFill/>
                  </a:ln>
                  <a:effectLst/>
                  <a:uLnTx/>
                  <a:uFillTx/>
                  <a:latin typeface="UTM Avo" panose="02040603050506020204" pitchFamily="18" charset="0"/>
                  <a:cs typeface="Arial"/>
                  <a:sym typeface="Arial"/>
                </a:rPr>
                <a:t>và</a:t>
              </a:r>
              <a:r>
                <a:rPr kumimoji="0" lang="en-US" sz="2400" b="0" i="1" u="none" strike="noStrike" kern="0" cap="none" spc="0" normalizeH="0" baseline="0" noProof="0" dirty="0">
                  <a:ln>
                    <a:noFill/>
                  </a:ln>
                  <a:effectLst/>
                  <a:uLnTx/>
                  <a:uFillTx/>
                  <a:latin typeface="UTM Avo" panose="02040603050506020204" pitchFamily="18" charset="0"/>
                  <a:cs typeface="Arial"/>
                  <a:sym typeface="Arial"/>
                </a:rPr>
                <a:t> </a:t>
              </a:r>
              <a:r>
                <a:rPr kumimoji="0" lang="en-US" sz="2400" b="0" i="1" u="none" strike="noStrike" kern="0" cap="none" spc="0" normalizeH="0" baseline="0" noProof="0" dirty="0" err="1">
                  <a:ln>
                    <a:noFill/>
                  </a:ln>
                  <a:effectLst/>
                  <a:uLnTx/>
                  <a:uFillTx/>
                  <a:latin typeface="UTM Avo" panose="02040603050506020204" pitchFamily="18" charset="0"/>
                  <a:cs typeface="Arial"/>
                  <a:sym typeface="Arial"/>
                </a:rPr>
                <a:t>những</a:t>
              </a:r>
              <a:r>
                <a:rPr kumimoji="0" lang="en-US" sz="2400" b="0" i="1" u="none" strike="noStrike" kern="0" cap="none" spc="0" normalizeH="0" baseline="0" noProof="0" dirty="0">
                  <a:ln>
                    <a:noFill/>
                  </a:ln>
                  <a:effectLst/>
                  <a:uLnTx/>
                  <a:uFillTx/>
                  <a:latin typeface="UTM Avo" panose="02040603050506020204" pitchFamily="18" charset="0"/>
                  <a:cs typeface="Arial"/>
                  <a:sym typeface="Arial"/>
                </a:rPr>
                <a:t> </a:t>
              </a:r>
              <a:r>
                <a:rPr kumimoji="0" lang="en-US" sz="2400" b="0" i="1" u="none" strike="noStrike" kern="0" cap="none" spc="0" normalizeH="0" baseline="0" noProof="0" dirty="0" err="1">
                  <a:ln>
                    <a:noFill/>
                  </a:ln>
                  <a:effectLst/>
                  <a:uLnTx/>
                  <a:uFillTx/>
                  <a:latin typeface="UTM Avo" panose="02040603050506020204" pitchFamily="18" charset="0"/>
                  <a:cs typeface="Arial"/>
                  <a:sym typeface="Arial"/>
                </a:rPr>
                <a:t>khó</a:t>
              </a:r>
              <a:r>
                <a:rPr kumimoji="0" lang="en-US" sz="2400" b="0" i="1" u="none" strike="noStrike" kern="0" cap="none" spc="0" normalizeH="0" baseline="0" noProof="0" dirty="0">
                  <a:ln>
                    <a:noFill/>
                  </a:ln>
                  <a:effectLst/>
                  <a:uLnTx/>
                  <a:uFillTx/>
                  <a:latin typeface="UTM Avo" panose="02040603050506020204" pitchFamily="18" charset="0"/>
                  <a:cs typeface="Arial"/>
                  <a:sym typeface="Arial"/>
                </a:rPr>
                <a:t> </a:t>
              </a:r>
              <a:r>
                <a:rPr kumimoji="0" lang="en-US" sz="2400" b="0" i="1" u="none" strike="noStrike" kern="0" cap="none" spc="0" normalizeH="0" baseline="0" noProof="0" dirty="0" err="1">
                  <a:ln>
                    <a:noFill/>
                  </a:ln>
                  <a:effectLst/>
                  <a:uLnTx/>
                  <a:uFillTx/>
                  <a:latin typeface="UTM Avo" panose="02040603050506020204" pitchFamily="18" charset="0"/>
                  <a:cs typeface="Arial"/>
                  <a:sym typeface="Arial"/>
                </a:rPr>
                <a:t>khăn</a:t>
              </a:r>
              <a:r>
                <a:rPr kumimoji="0" lang="en-US" sz="2400" b="0" i="1" u="none" strike="noStrike" kern="0" cap="none" spc="0" normalizeH="0" baseline="0" noProof="0" dirty="0">
                  <a:ln>
                    <a:noFill/>
                  </a:ln>
                  <a:effectLst/>
                  <a:uLnTx/>
                  <a:uFillTx/>
                  <a:latin typeface="UTM Avo" panose="02040603050506020204" pitchFamily="18" charset="0"/>
                  <a:cs typeface="Arial"/>
                  <a:sym typeface="Arial"/>
                </a:rPr>
                <a:t> </a:t>
              </a:r>
              <a:r>
                <a:rPr kumimoji="0" lang="en-US" sz="2400" b="0" i="1" u="none" strike="noStrike" kern="0" cap="none" spc="0" normalizeH="0" baseline="0" noProof="0" dirty="0" err="1">
                  <a:ln>
                    <a:noFill/>
                  </a:ln>
                  <a:effectLst/>
                  <a:uLnTx/>
                  <a:uFillTx/>
                  <a:latin typeface="UTM Avo" panose="02040603050506020204" pitchFamily="18" charset="0"/>
                  <a:cs typeface="Arial"/>
                  <a:sym typeface="Arial"/>
                </a:rPr>
                <a:t>có</a:t>
              </a:r>
              <a:r>
                <a:rPr kumimoji="0" lang="en-US" sz="2400" b="0" i="1" u="none" strike="noStrike" kern="0" cap="none" spc="0" normalizeH="0" baseline="0" noProof="0" dirty="0">
                  <a:ln>
                    <a:noFill/>
                  </a:ln>
                  <a:effectLst/>
                  <a:uLnTx/>
                  <a:uFillTx/>
                  <a:latin typeface="UTM Avo" panose="02040603050506020204" pitchFamily="18" charset="0"/>
                  <a:cs typeface="Arial"/>
                  <a:sym typeface="Arial"/>
                </a:rPr>
                <a:t> </a:t>
              </a:r>
              <a:r>
                <a:rPr kumimoji="0" lang="en-US" sz="2400" b="0" i="1" u="none" strike="noStrike" kern="0" cap="none" spc="0" normalizeH="0" baseline="0" noProof="0" dirty="0" err="1">
                  <a:ln>
                    <a:noFill/>
                  </a:ln>
                  <a:effectLst/>
                  <a:uLnTx/>
                  <a:uFillTx/>
                  <a:latin typeface="UTM Avo" panose="02040603050506020204" pitchFamily="18" charset="0"/>
                  <a:cs typeface="Arial"/>
                  <a:sym typeface="Arial"/>
                </a:rPr>
                <a:t>thể</a:t>
              </a:r>
              <a:r>
                <a:rPr kumimoji="0" lang="en-US" sz="2400" b="0" i="1" u="none" strike="noStrike" kern="0" cap="none" spc="0" normalizeH="0" baseline="0" noProof="0" dirty="0">
                  <a:ln>
                    <a:noFill/>
                  </a:ln>
                  <a:effectLst/>
                  <a:uLnTx/>
                  <a:uFillTx/>
                  <a:latin typeface="UTM Avo" panose="02040603050506020204" pitchFamily="18" charset="0"/>
                  <a:cs typeface="Arial"/>
                  <a:sym typeface="Arial"/>
                </a:rPr>
                <a:t> </a:t>
              </a:r>
              <a:r>
                <a:rPr kumimoji="0" lang="en-US" sz="2400" b="0" i="1" u="none" strike="noStrike" kern="0" cap="none" spc="0" normalizeH="0" baseline="0" noProof="0" dirty="0" err="1">
                  <a:ln>
                    <a:noFill/>
                  </a:ln>
                  <a:effectLst/>
                  <a:uLnTx/>
                  <a:uFillTx/>
                  <a:latin typeface="UTM Avo" panose="02040603050506020204" pitchFamily="18" charset="0"/>
                  <a:cs typeface="Arial"/>
                  <a:sym typeface="Arial"/>
                </a:rPr>
                <a:t>xuất</a:t>
              </a:r>
              <a:r>
                <a:rPr kumimoji="0" lang="en-US" sz="2400" b="0" i="1" u="none" strike="noStrike" kern="0" cap="none" spc="0" normalizeH="0" baseline="0" noProof="0" dirty="0">
                  <a:ln>
                    <a:noFill/>
                  </a:ln>
                  <a:effectLst/>
                  <a:uLnTx/>
                  <a:uFillTx/>
                  <a:latin typeface="UTM Avo" panose="02040603050506020204" pitchFamily="18" charset="0"/>
                  <a:cs typeface="Arial"/>
                  <a:sym typeface="Arial"/>
                </a:rPr>
                <a:t> </a:t>
              </a:r>
              <a:r>
                <a:rPr kumimoji="0" lang="en-US" sz="2400" b="0" i="1" u="none" strike="noStrike" kern="0" cap="none" spc="0" normalizeH="0" baseline="0" noProof="0" dirty="0" err="1">
                  <a:ln>
                    <a:noFill/>
                  </a:ln>
                  <a:effectLst/>
                  <a:uLnTx/>
                  <a:uFillTx/>
                  <a:latin typeface="UTM Avo" panose="02040603050506020204" pitchFamily="18" charset="0"/>
                  <a:cs typeface="Arial"/>
                  <a:sym typeface="Arial"/>
                </a:rPr>
                <a:t>hiện</a:t>
              </a:r>
              <a:r>
                <a:rPr kumimoji="0" lang="en-US" sz="2400" b="0" i="1" u="none" strike="noStrike" kern="0" cap="none" spc="0" normalizeH="0" baseline="0" noProof="0" dirty="0">
                  <a:ln>
                    <a:noFill/>
                  </a:ln>
                  <a:effectLst/>
                  <a:uLnTx/>
                  <a:uFillTx/>
                  <a:latin typeface="UTM Avo" panose="02040603050506020204" pitchFamily="18" charset="0"/>
                  <a:cs typeface="Arial"/>
                  <a:sym typeface="Arial"/>
                </a:rPr>
                <a:t> </a:t>
              </a:r>
              <a:r>
                <a:rPr kumimoji="0" lang="en-US" sz="2400" b="0" i="1" u="none" strike="noStrike" kern="0" cap="none" spc="0" normalizeH="0" baseline="0" noProof="0" dirty="0" err="1">
                  <a:ln>
                    <a:noFill/>
                  </a:ln>
                  <a:effectLst/>
                  <a:uLnTx/>
                  <a:uFillTx/>
                  <a:latin typeface="UTM Avo" panose="02040603050506020204" pitchFamily="18" charset="0"/>
                  <a:cs typeface="Arial"/>
                  <a:sym typeface="Arial"/>
                </a:rPr>
                <a:t>khi</a:t>
              </a:r>
              <a:r>
                <a:rPr kumimoji="0" lang="en-US" sz="2400" b="0" i="1" u="none" strike="noStrike" kern="0" cap="none" spc="0" normalizeH="0" baseline="0" noProof="0" dirty="0">
                  <a:ln>
                    <a:noFill/>
                  </a:ln>
                  <a:effectLst/>
                  <a:uLnTx/>
                  <a:uFillTx/>
                  <a:latin typeface="UTM Avo" panose="02040603050506020204" pitchFamily="18" charset="0"/>
                  <a:cs typeface="Arial"/>
                  <a:sym typeface="Arial"/>
                </a:rPr>
                <a:t> </a:t>
              </a:r>
              <a:r>
                <a:rPr kumimoji="0" lang="en-US" sz="2400" b="0" i="1" u="none" strike="noStrike" kern="0" cap="none" spc="0" normalizeH="0" baseline="0" noProof="0" dirty="0" err="1">
                  <a:ln>
                    <a:noFill/>
                  </a:ln>
                  <a:effectLst/>
                  <a:uLnTx/>
                  <a:uFillTx/>
                  <a:latin typeface="UTM Avo" panose="02040603050506020204" pitchFamily="18" charset="0"/>
                  <a:cs typeface="Arial"/>
                  <a:sym typeface="Arial"/>
                </a:rPr>
                <a:t>gặp</a:t>
              </a:r>
              <a:r>
                <a:rPr kumimoji="0" lang="en-US" sz="2400" b="0" i="1" u="none" strike="noStrike" kern="0" cap="none" spc="0" normalizeH="0" baseline="0" noProof="0" dirty="0">
                  <a:ln>
                    <a:noFill/>
                  </a:ln>
                  <a:effectLst/>
                  <a:uLnTx/>
                  <a:uFillTx/>
                  <a:latin typeface="UTM Avo" panose="02040603050506020204" pitchFamily="18" charset="0"/>
                  <a:cs typeface="Arial"/>
                  <a:sym typeface="Arial"/>
                </a:rPr>
                <a:t> </a:t>
              </a:r>
              <a:r>
                <a:rPr kumimoji="0" lang="en-US" sz="2400" b="0" i="1" u="none" strike="noStrike" kern="0" cap="none" spc="0" normalizeH="0" baseline="0" noProof="0" dirty="0" err="1">
                  <a:ln>
                    <a:noFill/>
                  </a:ln>
                  <a:effectLst/>
                  <a:uLnTx/>
                  <a:uFillTx/>
                  <a:latin typeface="UTM Avo" panose="02040603050506020204" pitchFamily="18" charset="0"/>
                  <a:cs typeface="Arial"/>
                  <a:sym typeface="Arial"/>
                </a:rPr>
                <a:t>tình</a:t>
              </a:r>
              <a:r>
                <a:rPr kumimoji="0" lang="en-US" sz="2400" b="0" i="1" u="none" strike="noStrike" kern="0" cap="none" spc="0" normalizeH="0" baseline="0" noProof="0" dirty="0">
                  <a:ln>
                    <a:noFill/>
                  </a:ln>
                  <a:effectLst/>
                  <a:uLnTx/>
                  <a:uFillTx/>
                  <a:latin typeface="UTM Avo" panose="02040603050506020204" pitchFamily="18" charset="0"/>
                  <a:cs typeface="Arial"/>
                  <a:sym typeface="Arial"/>
                </a:rPr>
                <a:t> </a:t>
              </a:r>
              <a:r>
                <a:rPr kumimoji="0" lang="en-US" sz="2400" b="0" i="1" u="none" strike="noStrike" kern="0" cap="none" spc="0" normalizeH="0" baseline="0" noProof="0" dirty="0" err="1">
                  <a:ln>
                    <a:noFill/>
                  </a:ln>
                  <a:effectLst/>
                  <a:uLnTx/>
                  <a:uFillTx/>
                  <a:latin typeface="UTM Avo" panose="02040603050506020204" pitchFamily="18" charset="0"/>
                  <a:cs typeface="Arial"/>
                  <a:sym typeface="Arial"/>
                </a:rPr>
                <a:t>huống</a:t>
              </a:r>
              <a:r>
                <a:rPr kumimoji="0" lang="en-US" sz="2400" b="0" i="1" u="none" strike="noStrike" kern="0" cap="none" spc="0" normalizeH="0" baseline="0" noProof="0" dirty="0">
                  <a:ln>
                    <a:noFill/>
                  </a:ln>
                  <a:effectLst/>
                  <a:uLnTx/>
                  <a:uFillTx/>
                  <a:latin typeface="UTM Avo" panose="02040603050506020204" pitchFamily="18" charset="0"/>
                  <a:cs typeface="Arial"/>
                  <a:sym typeface="Arial"/>
                </a:rPr>
                <a:t> </a:t>
              </a:r>
              <a:r>
                <a:rPr kumimoji="0" lang="en-US" sz="2400" b="0" i="1" u="none" strike="noStrike" kern="0" cap="none" spc="0" normalizeH="0" baseline="0" noProof="0" dirty="0" err="1">
                  <a:ln>
                    <a:noFill/>
                  </a:ln>
                  <a:effectLst/>
                  <a:uLnTx/>
                  <a:uFillTx/>
                  <a:latin typeface="UTM Avo" panose="02040603050506020204" pitchFamily="18" charset="0"/>
                  <a:cs typeface="Arial"/>
                  <a:sym typeface="Arial"/>
                </a:rPr>
                <a:t>đó</a:t>
              </a:r>
              <a:r>
                <a:rPr kumimoji="0" lang="en-US" sz="2400" b="0" i="1" u="none" strike="noStrike" kern="0" cap="none" spc="0" normalizeH="0" baseline="0" noProof="0" dirty="0">
                  <a:ln>
                    <a:noFill/>
                  </a:ln>
                  <a:effectLst/>
                  <a:uLnTx/>
                  <a:uFillTx/>
                  <a:latin typeface="UTM Avo" panose="02040603050506020204" pitchFamily="18" charset="0"/>
                  <a:cs typeface="Arial"/>
                  <a:sym typeface="Arial"/>
                </a:rPr>
                <a:t>.</a:t>
              </a:r>
            </a:p>
          </p:txBody>
        </p:sp>
        <p:pic>
          <p:nvPicPr>
            <p:cNvPr id="81" name="Picture 80">
              <a:extLst>
                <a:ext uri="{FF2B5EF4-FFF2-40B4-BE49-F238E27FC236}">
                  <a16:creationId xmlns:a16="http://schemas.microsoft.com/office/drawing/2014/main" id="{1F7A6F13-A5A7-5798-B23C-416293E7E359}"/>
                </a:ext>
              </a:extLst>
            </p:cNvPr>
            <p:cNvPicPr>
              <a:picLocks noChangeAspect="1"/>
            </p:cNvPicPr>
            <p:nvPr/>
          </p:nvPicPr>
          <p:blipFill>
            <a:blip r:embed="rId3"/>
            <a:stretch>
              <a:fillRect/>
            </a:stretch>
          </p:blipFill>
          <p:spPr>
            <a:xfrm>
              <a:off x="1821894" y="1388490"/>
              <a:ext cx="1228399" cy="899316"/>
            </a:xfrm>
            <a:prstGeom prst="rect">
              <a:avLst/>
            </a:prstGeom>
          </p:spPr>
        </p:pic>
      </p:grpSp>
    </p:spTree>
    <p:extLst>
      <p:ext uri="{BB962C8B-B14F-4D97-AF65-F5344CB8AC3E}">
        <p14:creationId xmlns:p14="http://schemas.microsoft.com/office/powerpoint/2010/main" val="3409511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9"/>
                                        </p:tgtEl>
                                        <p:attrNameLst>
                                          <p:attrName>style.visibility</p:attrName>
                                        </p:attrNameLst>
                                      </p:cBhvr>
                                      <p:to>
                                        <p:strVal val="visible"/>
                                      </p:to>
                                    </p:set>
                                    <p:animEffect transition="in" filter="fade">
                                      <p:cBhvr>
                                        <p:cTn id="12" dur="500"/>
                                        <p:tgtEl>
                                          <p:spTgt spid="79"/>
                                        </p:tgtEl>
                                      </p:cBhvr>
                                    </p:animEffect>
                                  </p:childTnLst>
                                </p:cTn>
                              </p:par>
                              <p:par>
                                <p:cTn id="13" presetID="10" presetClass="entr" presetSubtype="0" fill="hold"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9994406B-4549-8071-331F-474D122351CB}"/>
              </a:ext>
            </a:extLst>
          </p:cNvPr>
          <p:cNvGrpSpPr/>
          <p:nvPr/>
        </p:nvGrpSpPr>
        <p:grpSpPr>
          <a:xfrm>
            <a:off x="0" y="1919907"/>
            <a:ext cx="12192000" cy="764927"/>
            <a:chOff x="-302985" y="244933"/>
            <a:chExt cx="9920515" cy="555163"/>
          </a:xfrm>
        </p:grpSpPr>
        <p:cxnSp>
          <p:nvCxnSpPr>
            <p:cNvPr id="12" name="Straight Connector 11">
              <a:extLst>
                <a:ext uri="{FF2B5EF4-FFF2-40B4-BE49-F238E27FC236}">
                  <a16:creationId xmlns:a16="http://schemas.microsoft.com/office/drawing/2014/main" id="{51C94665-191A-C21A-E33C-DFF40FDEE880}"/>
                </a:ext>
              </a:extLst>
            </p:cNvPr>
            <p:cNvCxnSpPr>
              <a:cxnSpLocks/>
            </p:cNvCxnSpPr>
            <p:nvPr/>
          </p:nvCxnSpPr>
          <p:spPr>
            <a:xfrm>
              <a:off x="-302985" y="531591"/>
              <a:ext cx="9920515" cy="0"/>
            </a:xfrm>
            <a:prstGeom prst="line">
              <a:avLst/>
            </a:prstGeom>
            <a:noFill/>
            <a:ln w="38100" cap="flat" cmpd="sng" algn="ctr">
              <a:solidFill>
                <a:schemeClr val="accent2"/>
              </a:solidFill>
              <a:prstDash val="solid"/>
            </a:ln>
            <a:effectLst/>
          </p:spPr>
        </p:cxnSp>
        <p:sp>
          <p:nvSpPr>
            <p:cNvPr id="13" name="Rectangle: Rounded Corners 12">
              <a:extLst>
                <a:ext uri="{FF2B5EF4-FFF2-40B4-BE49-F238E27FC236}">
                  <a16:creationId xmlns:a16="http://schemas.microsoft.com/office/drawing/2014/main" id="{7E016290-453F-612D-CAF6-C3EEC999C1AF}"/>
                </a:ext>
              </a:extLst>
            </p:cNvPr>
            <p:cNvSpPr/>
            <p:nvPr/>
          </p:nvSpPr>
          <p:spPr>
            <a:xfrm>
              <a:off x="688491" y="244933"/>
              <a:ext cx="7767017" cy="555163"/>
            </a:xfrm>
            <a:prstGeom prst="roundRect">
              <a:avLst>
                <a:gd name="adj" fmla="val 50000"/>
              </a:avLst>
            </a:prstGeom>
            <a:solidFill>
              <a:srgbClr val="FFFFFF"/>
            </a:solidFill>
            <a:ln w="38100" cap="flat" cmpd="sng" algn="ctr">
              <a:solidFill>
                <a:schemeClr val="accent2"/>
              </a:solidFill>
              <a:prstDash val="solid"/>
            </a:ln>
            <a:effectLst/>
          </p:spPr>
          <p:txBody>
            <a:bodyPr rtlCol="0" anchor="ctr"/>
            <a:lstStyle/>
            <a:p>
              <a:pPr algn="ctr" defTabSz="1219170">
                <a:buClrTx/>
                <a:defRPr/>
              </a:pPr>
              <a:r>
                <a:rPr lang="en-US" sz="2400" b="1" dirty="0">
                  <a:latin typeface="UTM Avo" panose="02040603050506020204" pitchFamily="18" charset="0"/>
                  <a:ea typeface="+mn-ea"/>
                </a:rPr>
                <a:t>GỢI Ý THỰC HIỆN (SGK – TR.20)</a:t>
              </a:r>
            </a:p>
          </p:txBody>
        </p:sp>
      </p:grpSp>
      <p:pic>
        <p:nvPicPr>
          <p:cNvPr id="15" name="Picture 14">
            <a:extLst>
              <a:ext uri="{FF2B5EF4-FFF2-40B4-BE49-F238E27FC236}">
                <a16:creationId xmlns:a16="http://schemas.microsoft.com/office/drawing/2014/main" id="{47BC0CCD-A0EC-4078-8C56-F24DF355CBD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1095" y="2778247"/>
            <a:ext cx="10289810" cy="3955129"/>
          </a:xfrm>
          <a:prstGeom prst="rect">
            <a:avLst/>
          </a:prstGeom>
        </p:spPr>
      </p:pic>
    </p:spTree>
    <p:extLst>
      <p:ext uri="{BB962C8B-B14F-4D97-AF65-F5344CB8AC3E}">
        <p14:creationId xmlns:p14="http://schemas.microsoft.com/office/powerpoint/2010/main" val="4181972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Chủ đề 2_Nhận diện đặc điểm giao tiếp, ứng xử của bản thân_Tiết 1</Template>
  <TotalTime>111</TotalTime>
  <Words>1727</Words>
  <Application>Microsoft Office PowerPoint</Application>
  <PresentationFormat>Widescreen</PresentationFormat>
  <Paragraphs>136</Paragraphs>
  <Slides>34</Slides>
  <Notes>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34</vt:i4>
      </vt:variant>
    </vt:vector>
  </HeadingPairs>
  <TitlesOfParts>
    <vt:vector size="40" baseType="lpstr">
      <vt:lpstr>Courier New</vt:lpstr>
      <vt:lpstr>Calibri Light</vt:lpstr>
      <vt:lpstr>UTM Avo</vt: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2114120010-CAO THỊ PHƯƠNG VINH</dc:creator>
  <cp:lastModifiedBy>Huy Nguyễn</cp:lastModifiedBy>
  <cp:revision>9</cp:revision>
  <dcterms:created xsi:type="dcterms:W3CDTF">2024-10-18T15:11:58Z</dcterms:created>
  <dcterms:modified xsi:type="dcterms:W3CDTF">2024-10-24T04:52:40Z</dcterms:modified>
</cp:coreProperties>
</file>