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0" r:id="rId2"/>
    <p:sldMasterId id="2147483682" r:id="rId3"/>
    <p:sldMasterId id="2147483687" r:id="rId4"/>
  </p:sldMasterIdLst>
  <p:notesMasterIdLst>
    <p:notesMasterId r:id="rId31"/>
  </p:notesMasterIdLst>
  <p:sldIdLst>
    <p:sldId id="257" r:id="rId5"/>
    <p:sldId id="259" r:id="rId6"/>
    <p:sldId id="258" r:id="rId7"/>
    <p:sldId id="261" r:id="rId8"/>
    <p:sldId id="260" r:id="rId9"/>
    <p:sldId id="262" r:id="rId10"/>
    <p:sldId id="267" r:id="rId11"/>
    <p:sldId id="331" r:id="rId12"/>
    <p:sldId id="332" r:id="rId13"/>
    <p:sldId id="279" r:id="rId14"/>
    <p:sldId id="264" r:id="rId15"/>
    <p:sldId id="330" r:id="rId16"/>
    <p:sldId id="333" r:id="rId17"/>
    <p:sldId id="334" r:id="rId18"/>
    <p:sldId id="328" r:id="rId19"/>
    <p:sldId id="335" r:id="rId20"/>
    <p:sldId id="336" r:id="rId21"/>
    <p:sldId id="337" r:id="rId22"/>
    <p:sldId id="338" r:id="rId23"/>
    <p:sldId id="339" r:id="rId24"/>
    <p:sldId id="479" r:id="rId25"/>
    <p:sldId id="278" r:id="rId26"/>
    <p:sldId id="312" r:id="rId27"/>
    <p:sldId id="277" r:id="rId28"/>
    <p:sldId id="317" r:id="rId29"/>
    <p:sldId id="501" r:id="rId30"/>
  </p:sldIdLst>
  <p:sldSz cx="9144000" cy="5143500" type="screen16x9"/>
  <p:notesSz cx="6858000" cy="9144000"/>
  <p:embeddedFontLst>
    <p:embeddedFont>
      <p:font typeface="Aharoni" panose="02010803020104030203" pitchFamily="2" charset="-79"/>
      <p:bold r:id="rId32"/>
    </p:embeddedFont>
    <p:embeddedFont>
      <p:font typeface="Bahnschrift SemiBold" panose="020B0502040204020203" pitchFamily="34" charset="0"/>
      <p:bold r:id="rId33"/>
    </p:embeddedFont>
    <p:embeddedFont>
      <p:font typeface="Bebas Neue" panose="020B0606020202050201" pitchFamily="34" charset="0"/>
      <p:regular r:id="rId34"/>
    </p:embeddedFont>
    <p:embeddedFont>
      <p:font typeface="Coiny" panose="020B0604020202020204" charset="0"/>
      <p:regular r:id="rId35"/>
    </p:embeddedFont>
    <p:embeddedFont>
      <p:font typeface="Nunito" pitchFamily="2" charset="0"/>
      <p:regular r:id="rId36"/>
      <p:bold r:id="rId37"/>
      <p:italic r:id="rId38"/>
      <p:boldItalic r:id="rId39"/>
    </p:embeddedFont>
    <p:embeddedFont>
      <p:font typeface="PT Sans" panose="020B0503020203020204" pitchFamily="34" charset="0"/>
      <p:regular r:id="rId40"/>
      <p:bold r:id="rId41"/>
      <p:italic r:id="rId42"/>
      <p:boldItalic r:id="rId43"/>
    </p:embeddedFont>
    <p:embeddedFont>
      <p:font typeface="Roboto" panose="020000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6FF"/>
    <a:srgbClr val="F9F9FD"/>
    <a:srgbClr val="B9E1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4CB7B0-6D1A-4CE6-A091-738897FCD908}" v="599" dt="2024-09-17T03:41:11.713"/>
  </p1510:revLst>
</p1510:revInfo>
</file>

<file path=ppt/tableStyles.xml><?xml version="1.0" encoding="utf-8"?>
<a:tblStyleLst xmlns:a="http://schemas.openxmlformats.org/drawingml/2006/main" def="{17CF646F-4D5A-402A-86F8-B1B22C08D39F}">
  <a:tblStyle styleId="{17CF646F-4D5A-402A-86F8-B1B22C08D39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sorterViewPr>
    <p:cViewPr>
      <p:scale>
        <a:sx n="100" d="100"/>
        <a:sy n="100" d="100"/>
      </p:scale>
      <p:origin x="0" y="-52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Phan" userId="228774c6-8676-4985-b789-d1a1db399f40" providerId="ADAL" clId="{884CB7B0-6D1A-4CE6-A091-738897FCD908}"/>
    <pc:docChg chg="undo redo custSel addSld delSld modSld sldOrd">
      <pc:chgData name="Linh Phan" userId="228774c6-8676-4985-b789-d1a1db399f40" providerId="ADAL" clId="{884CB7B0-6D1A-4CE6-A091-738897FCD908}" dt="2024-09-18T06:43:36.968" v="1999"/>
      <pc:docMkLst>
        <pc:docMk/>
      </pc:docMkLst>
      <pc:sldChg chg="modTransition modAnim">
        <pc:chgData name="Linh Phan" userId="228774c6-8676-4985-b789-d1a1db399f40" providerId="ADAL" clId="{884CB7B0-6D1A-4CE6-A091-738897FCD908}" dt="2024-09-17T03:33:36.746" v="1896"/>
        <pc:sldMkLst>
          <pc:docMk/>
          <pc:sldMk cId="0" sldId="257"/>
        </pc:sldMkLst>
      </pc:sldChg>
      <pc:sldChg chg="addSp delSp modSp mod modTransition delAnim modAnim">
        <pc:chgData name="Linh Phan" userId="228774c6-8676-4985-b789-d1a1db399f40" providerId="ADAL" clId="{884CB7B0-6D1A-4CE6-A091-738897FCD908}" dt="2024-09-17T03:39:35.814" v="1992" actId="20577"/>
        <pc:sldMkLst>
          <pc:docMk/>
          <pc:sldMk cId="0" sldId="258"/>
        </pc:sldMkLst>
        <pc:spChg chg="del">
          <ac:chgData name="Linh Phan" userId="228774c6-8676-4985-b789-d1a1db399f40" providerId="ADAL" clId="{884CB7B0-6D1A-4CE6-A091-738897FCD908}" dt="2024-09-17T01:58:32.058" v="135" actId="478"/>
          <ac:spMkLst>
            <pc:docMk/>
            <pc:sldMk cId="0" sldId="258"/>
            <ac:spMk id="3" creationId="{707CC5A6-D7E0-3693-9F90-F2FCEE295894}"/>
          </ac:spMkLst>
        </pc:spChg>
        <pc:spChg chg="del">
          <ac:chgData name="Linh Phan" userId="228774c6-8676-4985-b789-d1a1db399f40" providerId="ADAL" clId="{884CB7B0-6D1A-4CE6-A091-738897FCD908}" dt="2024-09-17T01:58:32.058" v="135" actId="478"/>
          <ac:spMkLst>
            <pc:docMk/>
            <pc:sldMk cId="0" sldId="258"/>
            <ac:spMk id="4" creationId="{75303D50-037A-386B-D410-B53FD08E0999}"/>
          </ac:spMkLst>
        </pc:spChg>
        <pc:spChg chg="add del mod">
          <ac:chgData name="Linh Phan" userId="228774c6-8676-4985-b789-d1a1db399f40" providerId="ADAL" clId="{884CB7B0-6D1A-4CE6-A091-738897FCD908}" dt="2024-09-17T01:59:00.558" v="141" actId="478"/>
          <ac:spMkLst>
            <pc:docMk/>
            <pc:sldMk cId="0" sldId="258"/>
            <ac:spMk id="5" creationId="{BF2BF056-B48C-D180-5A7E-01741095B731}"/>
          </ac:spMkLst>
        </pc:spChg>
        <pc:spChg chg="add del mod">
          <ac:chgData name="Linh Phan" userId="228774c6-8676-4985-b789-d1a1db399f40" providerId="ADAL" clId="{884CB7B0-6D1A-4CE6-A091-738897FCD908}" dt="2024-09-17T01:59:00.558" v="141" actId="478"/>
          <ac:spMkLst>
            <pc:docMk/>
            <pc:sldMk cId="0" sldId="258"/>
            <ac:spMk id="6" creationId="{2C035369-4A5F-A1DB-49E4-3F3D9330F287}"/>
          </ac:spMkLst>
        </pc:spChg>
        <pc:spChg chg="add del mod">
          <ac:chgData name="Linh Phan" userId="228774c6-8676-4985-b789-d1a1db399f40" providerId="ADAL" clId="{884CB7B0-6D1A-4CE6-A091-738897FCD908}" dt="2024-09-17T01:59:00.558" v="141" actId="478"/>
          <ac:spMkLst>
            <pc:docMk/>
            <pc:sldMk cId="0" sldId="258"/>
            <ac:spMk id="7" creationId="{A64EA6B8-28E6-A93F-4184-54C98CD9CC4F}"/>
          </ac:spMkLst>
        </pc:spChg>
        <pc:spChg chg="add del mod">
          <ac:chgData name="Linh Phan" userId="228774c6-8676-4985-b789-d1a1db399f40" providerId="ADAL" clId="{884CB7B0-6D1A-4CE6-A091-738897FCD908}" dt="2024-09-17T01:59:00.558" v="141" actId="478"/>
          <ac:spMkLst>
            <pc:docMk/>
            <pc:sldMk cId="0" sldId="258"/>
            <ac:spMk id="8" creationId="{DE1A4F02-086D-CFFA-8642-04FB5FE0C94D}"/>
          </ac:spMkLst>
        </pc:spChg>
        <pc:spChg chg="add mod">
          <ac:chgData name="Linh Phan" userId="228774c6-8676-4985-b789-d1a1db399f40" providerId="ADAL" clId="{884CB7B0-6D1A-4CE6-A091-738897FCD908}" dt="2024-09-17T03:39:35.814" v="1992" actId="20577"/>
          <ac:spMkLst>
            <pc:docMk/>
            <pc:sldMk cId="0" sldId="258"/>
            <ac:spMk id="12" creationId="{D8E4B1B0-2B17-C132-7331-D95E2EB3EAEA}"/>
          </ac:spMkLst>
        </pc:spChg>
        <pc:spChg chg="mod">
          <ac:chgData name="Linh Phan" userId="228774c6-8676-4985-b789-d1a1db399f40" providerId="ADAL" clId="{884CB7B0-6D1A-4CE6-A091-738897FCD908}" dt="2024-09-17T01:59:56.818" v="142"/>
          <ac:spMkLst>
            <pc:docMk/>
            <pc:sldMk cId="0" sldId="258"/>
            <ac:spMk id="14" creationId="{AE2D2CC2-DD58-DA24-796F-08C55F6D38AB}"/>
          </ac:spMkLst>
        </pc:spChg>
        <pc:spChg chg="mod">
          <ac:chgData name="Linh Phan" userId="228774c6-8676-4985-b789-d1a1db399f40" providerId="ADAL" clId="{884CB7B0-6D1A-4CE6-A091-738897FCD908}" dt="2024-09-17T02:00:21.465" v="185" actId="1076"/>
          <ac:spMkLst>
            <pc:docMk/>
            <pc:sldMk cId="0" sldId="258"/>
            <ac:spMk id="15" creationId="{BA9587DF-FCE8-D751-CC70-E2B9D7F271BA}"/>
          </ac:spMkLst>
        </pc:spChg>
        <pc:grpChg chg="add mod">
          <ac:chgData name="Linh Phan" userId="228774c6-8676-4985-b789-d1a1db399f40" providerId="ADAL" clId="{884CB7B0-6D1A-4CE6-A091-738897FCD908}" dt="2024-09-17T01:59:56.818" v="142"/>
          <ac:grpSpMkLst>
            <pc:docMk/>
            <pc:sldMk cId="0" sldId="258"/>
            <ac:grpSpMk id="13" creationId="{358A3AD8-F224-19A1-91AB-6D8A227A6272}"/>
          </ac:grpSpMkLst>
        </pc:grpChg>
        <pc:picChg chg="add del mod">
          <ac:chgData name="Linh Phan" userId="228774c6-8676-4985-b789-d1a1db399f40" providerId="ADAL" clId="{884CB7B0-6D1A-4CE6-A091-738897FCD908}" dt="2024-09-17T01:59:00.558" v="141" actId="478"/>
          <ac:picMkLst>
            <pc:docMk/>
            <pc:sldMk cId="0" sldId="258"/>
            <ac:picMk id="9" creationId="{53430B1D-6358-649E-ED42-59DCE8E846D8}"/>
          </ac:picMkLst>
        </pc:picChg>
        <pc:picChg chg="add del mod">
          <ac:chgData name="Linh Phan" userId="228774c6-8676-4985-b789-d1a1db399f40" providerId="ADAL" clId="{884CB7B0-6D1A-4CE6-A091-738897FCD908}" dt="2024-09-17T01:59:00.558" v="141" actId="478"/>
          <ac:picMkLst>
            <pc:docMk/>
            <pc:sldMk cId="0" sldId="258"/>
            <ac:picMk id="10" creationId="{ACB3230F-2791-416F-9C2D-C71992AC9A50}"/>
          </ac:picMkLst>
        </pc:picChg>
        <pc:picChg chg="add mod">
          <ac:chgData name="Linh Phan" userId="228774c6-8676-4985-b789-d1a1db399f40" providerId="ADAL" clId="{884CB7B0-6D1A-4CE6-A091-738897FCD908}" dt="2024-09-17T01:59:56.818" v="142"/>
          <ac:picMkLst>
            <pc:docMk/>
            <pc:sldMk cId="0" sldId="258"/>
            <ac:picMk id="11" creationId="{7DA4BB55-2BD0-932A-E6A0-EFDE2CB98027}"/>
          </ac:picMkLst>
        </pc:picChg>
        <pc:picChg chg="add mod">
          <ac:chgData name="Linh Phan" userId="228774c6-8676-4985-b789-d1a1db399f40" providerId="ADAL" clId="{884CB7B0-6D1A-4CE6-A091-738897FCD908}" dt="2024-09-17T01:59:56.818" v="142"/>
          <ac:picMkLst>
            <pc:docMk/>
            <pc:sldMk cId="0" sldId="258"/>
            <ac:picMk id="16" creationId="{DCCED67A-484A-5BC4-CA4E-59EEC4EE5EA8}"/>
          </ac:picMkLst>
        </pc:picChg>
        <pc:picChg chg="del">
          <ac:chgData name="Linh Phan" userId="228774c6-8676-4985-b789-d1a1db399f40" providerId="ADAL" clId="{884CB7B0-6D1A-4CE6-A091-738897FCD908}" dt="2024-09-17T01:58:32.058" v="135" actId="478"/>
          <ac:picMkLst>
            <pc:docMk/>
            <pc:sldMk cId="0" sldId="258"/>
            <ac:picMk id="1026" creationId="{ED121E8D-EF26-34B4-6294-C31025D3F8DC}"/>
          </ac:picMkLst>
        </pc:picChg>
        <pc:picChg chg="del">
          <ac:chgData name="Linh Phan" userId="228774c6-8676-4985-b789-d1a1db399f40" providerId="ADAL" clId="{884CB7B0-6D1A-4CE6-A091-738897FCD908}" dt="2024-09-17T01:58:32.058" v="135" actId="478"/>
          <ac:picMkLst>
            <pc:docMk/>
            <pc:sldMk cId="0" sldId="258"/>
            <ac:picMk id="1028" creationId="{FC402068-D30C-2347-13DF-21BB4E37B92A}"/>
          </ac:picMkLst>
        </pc:picChg>
        <pc:cxnChg chg="del">
          <ac:chgData name="Linh Phan" userId="228774c6-8676-4985-b789-d1a1db399f40" providerId="ADAL" clId="{884CB7B0-6D1A-4CE6-A091-738897FCD908}" dt="2024-09-17T01:58:32.058" v="135" actId="478"/>
          <ac:cxnSpMkLst>
            <pc:docMk/>
            <pc:sldMk cId="0" sldId="258"/>
            <ac:cxnSpMk id="2" creationId="{8A51BED1-9008-4A47-D5F0-B0DEECA53E1C}"/>
          </ac:cxnSpMkLst>
        </pc:cxnChg>
      </pc:sldChg>
      <pc:sldChg chg="addSp delSp modSp mod delAnim modAnim">
        <pc:chgData name="Linh Phan" userId="228774c6-8676-4985-b789-d1a1db399f40" providerId="ADAL" clId="{884CB7B0-6D1A-4CE6-A091-738897FCD908}" dt="2024-09-17T03:33:54.136" v="1903"/>
        <pc:sldMkLst>
          <pc:docMk/>
          <pc:sldMk cId="0" sldId="259"/>
        </pc:sldMkLst>
        <pc:spChg chg="mod">
          <ac:chgData name="Linh Phan" userId="228774c6-8676-4985-b789-d1a1db399f40" providerId="ADAL" clId="{884CB7B0-6D1A-4CE6-A091-738897FCD908}" dt="2024-09-17T01:56:21.371" v="1"/>
          <ac:spMkLst>
            <pc:docMk/>
            <pc:sldMk cId="0" sldId="259"/>
            <ac:spMk id="4" creationId="{E455B5A0-8867-5619-B74B-BD2B2AEECF60}"/>
          </ac:spMkLst>
        </pc:spChg>
        <pc:spChg chg="mod">
          <ac:chgData name="Linh Phan" userId="228774c6-8676-4985-b789-d1a1db399f40" providerId="ADAL" clId="{884CB7B0-6D1A-4CE6-A091-738897FCD908}" dt="2024-09-17T01:56:21.371" v="1"/>
          <ac:spMkLst>
            <pc:docMk/>
            <pc:sldMk cId="0" sldId="259"/>
            <ac:spMk id="5" creationId="{77BA1D9A-539F-D210-D696-87290BE26DAA}"/>
          </ac:spMkLst>
        </pc:spChg>
        <pc:spChg chg="mod">
          <ac:chgData name="Linh Phan" userId="228774c6-8676-4985-b789-d1a1db399f40" providerId="ADAL" clId="{884CB7B0-6D1A-4CE6-A091-738897FCD908}" dt="2024-09-17T01:57:08.067" v="123" actId="14100"/>
          <ac:spMkLst>
            <pc:docMk/>
            <pc:sldMk cId="0" sldId="259"/>
            <ac:spMk id="7" creationId="{96AA470C-E4E4-EF87-3A44-440796DD3DC7}"/>
          </ac:spMkLst>
        </pc:spChg>
        <pc:spChg chg="del">
          <ac:chgData name="Linh Phan" userId="228774c6-8676-4985-b789-d1a1db399f40" providerId="ADAL" clId="{884CB7B0-6D1A-4CE6-A091-738897FCD908}" dt="2024-09-17T01:56:20.320" v="0" actId="478"/>
          <ac:spMkLst>
            <pc:docMk/>
            <pc:sldMk cId="0" sldId="259"/>
            <ac:spMk id="114" creationId="{2B5694D2-584B-EF1E-4F43-E787F9F0D427}"/>
          </ac:spMkLst>
        </pc:spChg>
        <pc:grpChg chg="add mod">
          <ac:chgData name="Linh Phan" userId="228774c6-8676-4985-b789-d1a1db399f40" providerId="ADAL" clId="{884CB7B0-6D1A-4CE6-A091-738897FCD908}" dt="2024-09-17T01:56:21.371" v="1"/>
          <ac:grpSpMkLst>
            <pc:docMk/>
            <pc:sldMk cId="0" sldId="259"/>
            <ac:grpSpMk id="3" creationId="{D76A1DDA-54EA-383A-E165-96FC6EFBAE0A}"/>
          </ac:grpSpMkLst>
        </pc:grpChg>
        <pc:grpChg chg="add mod">
          <ac:chgData name="Linh Phan" userId="228774c6-8676-4985-b789-d1a1db399f40" providerId="ADAL" clId="{884CB7B0-6D1A-4CE6-A091-738897FCD908}" dt="2024-09-17T01:56:21.371" v="1"/>
          <ac:grpSpMkLst>
            <pc:docMk/>
            <pc:sldMk cId="0" sldId="259"/>
            <ac:grpSpMk id="6" creationId="{5B0E28E7-EB92-1DA0-4C76-49462302E977}"/>
          </ac:grpSpMkLst>
        </pc:grpChg>
        <pc:grpChg chg="del">
          <ac:chgData name="Linh Phan" userId="228774c6-8676-4985-b789-d1a1db399f40" providerId="ADAL" clId="{884CB7B0-6D1A-4CE6-A091-738897FCD908}" dt="2024-09-17T01:56:20.320" v="0" actId="478"/>
          <ac:grpSpMkLst>
            <pc:docMk/>
            <pc:sldMk cId="0" sldId="259"/>
            <ac:grpSpMk id="116" creationId="{A981381D-FB0C-16D4-C24A-3134AC899B41}"/>
          </ac:grpSpMkLst>
        </pc:grpChg>
        <pc:picChg chg="add mod">
          <ac:chgData name="Linh Phan" userId="228774c6-8676-4985-b789-d1a1db399f40" providerId="ADAL" clId="{884CB7B0-6D1A-4CE6-A091-738897FCD908}" dt="2024-09-17T01:56:21.371" v="1"/>
          <ac:picMkLst>
            <pc:docMk/>
            <pc:sldMk cId="0" sldId="259"/>
            <ac:picMk id="2" creationId="{1D92AAB2-F464-7577-3EA2-AB074A4ED459}"/>
          </ac:picMkLst>
        </pc:picChg>
        <pc:picChg chg="mod">
          <ac:chgData name="Linh Phan" userId="228774c6-8676-4985-b789-d1a1db399f40" providerId="ADAL" clId="{884CB7B0-6D1A-4CE6-A091-738897FCD908}" dt="2024-09-17T01:56:21.371" v="1"/>
          <ac:picMkLst>
            <pc:docMk/>
            <pc:sldMk cId="0" sldId="259"/>
            <ac:picMk id="8" creationId="{09FCED38-BFB9-DF30-324A-2683A393D600}"/>
          </ac:picMkLst>
        </pc:picChg>
        <pc:picChg chg="add del mod">
          <ac:chgData name="Linh Phan" userId="228774c6-8676-4985-b789-d1a1db399f40" providerId="ADAL" clId="{884CB7B0-6D1A-4CE6-A091-738897FCD908}" dt="2024-09-17T01:56:22.846" v="2" actId="478"/>
          <ac:picMkLst>
            <pc:docMk/>
            <pc:sldMk cId="0" sldId="259"/>
            <ac:picMk id="9" creationId="{84884DAB-AD67-C605-A304-ADFDC715784D}"/>
          </ac:picMkLst>
        </pc:picChg>
        <pc:picChg chg="add mod">
          <ac:chgData name="Linh Phan" userId="228774c6-8676-4985-b789-d1a1db399f40" providerId="ADAL" clId="{884CB7B0-6D1A-4CE6-A091-738897FCD908}" dt="2024-09-17T01:58:11.647" v="133" actId="1076"/>
          <ac:picMkLst>
            <pc:docMk/>
            <pc:sldMk cId="0" sldId="259"/>
            <ac:picMk id="10" creationId="{01B3248C-2A54-A956-76A5-9C78803A28DD}"/>
          </ac:picMkLst>
        </pc:picChg>
        <pc:picChg chg="del">
          <ac:chgData name="Linh Phan" userId="228774c6-8676-4985-b789-d1a1db399f40" providerId="ADAL" clId="{884CB7B0-6D1A-4CE6-A091-738897FCD908}" dt="2024-09-17T01:56:20.320" v="0" actId="478"/>
          <ac:picMkLst>
            <pc:docMk/>
            <pc:sldMk cId="0" sldId="259"/>
            <ac:picMk id="121" creationId="{10338653-B20D-5497-5F9C-BADBAAFE2052}"/>
          </ac:picMkLst>
        </pc:picChg>
        <pc:cxnChg chg="del">
          <ac:chgData name="Linh Phan" userId="228774c6-8676-4985-b789-d1a1db399f40" providerId="ADAL" clId="{884CB7B0-6D1A-4CE6-A091-738897FCD908}" dt="2024-09-17T01:56:20.320" v="0" actId="478"/>
          <ac:cxnSpMkLst>
            <pc:docMk/>
            <pc:sldMk cId="0" sldId="259"/>
            <ac:cxnSpMk id="115" creationId="{24C9B185-313F-C14C-D8AA-320514441172}"/>
          </ac:cxnSpMkLst>
        </pc:cxnChg>
      </pc:sldChg>
      <pc:sldChg chg="addSp delSp modSp mod ord modTransition delAnim">
        <pc:chgData name="Linh Phan" userId="228774c6-8676-4985-b789-d1a1db399f40" providerId="ADAL" clId="{884CB7B0-6D1A-4CE6-A091-738897FCD908}" dt="2024-09-17T03:31:55.881" v="1839"/>
        <pc:sldMkLst>
          <pc:docMk/>
          <pc:sldMk cId="0" sldId="260"/>
        </pc:sldMkLst>
        <pc:spChg chg="add del mod">
          <ac:chgData name="Linh Phan" userId="228774c6-8676-4985-b789-d1a1db399f40" providerId="ADAL" clId="{884CB7B0-6D1A-4CE6-A091-738897FCD908}" dt="2024-09-17T02:03:03.140" v="291" actId="478"/>
          <ac:spMkLst>
            <pc:docMk/>
            <pc:sldMk cId="0" sldId="260"/>
            <ac:spMk id="3" creationId="{F936103C-76A8-F6F8-1C15-F8441A9923A6}"/>
          </ac:spMkLst>
        </pc:spChg>
        <pc:spChg chg="add mod">
          <ac:chgData name="Linh Phan" userId="228774c6-8676-4985-b789-d1a1db399f40" providerId="ADAL" clId="{884CB7B0-6D1A-4CE6-A091-738897FCD908}" dt="2024-09-17T02:12:38.485" v="318" actId="1076"/>
          <ac:spMkLst>
            <pc:docMk/>
            <pc:sldMk cId="0" sldId="260"/>
            <ac:spMk id="4" creationId="{EC436916-13BB-BE3D-05D1-031A4FE5AD6D}"/>
          </ac:spMkLst>
        </pc:spChg>
        <pc:spChg chg="del">
          <ac:chgData name="Linh Phan" userId="228774c6-8676-4985-b789-d1a1db399f40" providerId="ADAL" clId="{884CB7B0-6D1A-4CE6-A091-738897FCD908}" dt="2024-09-17T02:03:00.776" v="290" actId="478"/>
          <ac:spMkLst>
            <pc:docMk/>
            <pc:sldMk cId="0" sldId="260"/>
            <ac:spMk id="8" creationId="{E8C4FD9A-0050-BA39-74FE-5C284E877289}"/>
          </ac:spMkLst>
        </pc:spChg>
        <pc:spChg chg="del">
          <ac:chgData name="Linh Phan" userId="228774c6-8676-4985-b789-d1a1db399f40" providerId="ADAL" clId="{884CB7B0-6D1A-4CE6-A091-738897FCD908}" dt="2024-09-17T02:03:00.776" v="290" actId="478"/>
          <ac:spMkLst>
            <pc:docMk/>
            <pc:sldMk cId="0" sldId="260"/>
            <ac:spMk id="940" creationId="{00000000-0000-0000-0000-000000000000}"/>
          </ac:spMkLst>
        </pc:spChg>
        <pc:spChg chg="del">
          <ac:chgData name="Linh Phan" userId="228774c6-8676-4985-b789-d1a1db399f40" providerId="ADAL" clId="{884CB7B0-6D1A-4CE6-A091-738897FCD908}" dt="2024-09-17T02:03:00.776" v="290" actId="478"/>
          <ac:spMkLst>
            <pc:docMk/>
            <pc:sldMk cId="0" sldId="260"/>
            <ac:spMk id="943" creationId="{00000000-0000-0000-0000-000000000000}"/>
          </ac:spMkLst>
        </pc:spChg>
        <pc:grpChg chg="mod">
          <ac:chgData name="Linh Phan" userId="228774c6-8676-4985-b789-d1a1db399f40" providerId="ADAL" clId="{884CB7B0-6D1A-4CE6-A091-738897FCD908}" dt="2024-09-17T02:12:27.854" v="315" actId="1076"/>
          <ac:grpSpMkLst>
            <pc:docMk/>
            <pc:sldMk cId="0" sldId="260"/>
            <ac:grpSpMk id="945" creationId="{00000000-0000-0000-0000-000000000000}"/>
          </ac:grpSpMkLst>
        </pc:grpChg>
        <pc:cxnChg chg="del">
          <ac:chgData name="Linh Phan" userId="228774c6-8676-4985-b789-d1a1db399f40" providerId="ADAL" clId="{884CB7B0-6D1A-4CE6-A091-738897FCD908}" dt="2024-09-17T02:03:00.776" v="290" actId="478"/>
          <ac:cxnSpMkLst>
            <pc:docMk/>
            <pc:sldMk cId="0" sldId="260"/>
            <ac:cxnSpMk id="944" creationId="{00000000-0000-0000-0000-000000000000}"/>
          </ac:cxnSpMkLst>
        </pc:cxnChg>
      </pc:sldChg>
      <pc:sldChg chg="addSp delSp modSp mod delAnim modAnim">
        <pc:chgData name="Linh Phan" userId="228774c6-8676-4985-b789-d1a1db399f40" providerId="ADAL" clId="{884CB7B0-6D1A-4CE6-A091-738897FCD908}" dt="2024-09-17T02:02:14.034" v="286" actId="14100"/>
        <pc:sldMkLst>
          <pc:docMk/>
          <pc:sldMk cId="0" sldId="261"/>
        </pc:sldMkLst>
        <pc:spChg chg="del">
          <ac:chgData name="Linh Phan" userId="228774c6-8676-4985-b789-d1a1db399f40" providerId="ADAL" clId="{884CB7B0-6D1A-4CE6-A091-738897FCD908}" dt="2024-09-17T02:01:11.986" v="189" actId="478"/>
          <ac:spMkLst>
            <pc:docMk/>
            <pc:sldMk cId="0" sldId="261"/>
            <ac:spMk id="2" creationId="{CF56AA50-8ABB-6AC1-13A0-DCC0213882DD}"/>
          </ac:spMkLst>
        </pc:spChg>
        <pc:spChg chg="del">
          <ac:chgData name="Linh Phan" userId="228774c6-8676-4985-b789-d1a1db399f40" providerId="ADAL" clId="{884CB7B0-6D1A-4CE6-A091-738897FCD908}" dt="2024-09-17T02:01:11.986" v="189" actId="478"/>
          <ac:spMkLst>
            <pc:docMk/>
            <pc:sldMk cId="0" sldId="261"/>
            <ac:spMk id="4" creationId="{310816C9-53D7-ED6F-68D0-A0827BC8DAEE}"/>
          </ac:spMkLst>
        </pc:spChg>
        <pc:spChg chg="add mod">
          <ac:chgData name="Linh Phan" userId="228774c6-8676-4985-b789-d1a1db399f40" providerId="ADAL" clId="{884CB7B0-6D1A-4CE6-A091-738897FCD908}" dt="2024-09-17T02:02:14.034" v="286" actId="14100"/>
          <ac:spMkLst>
            <pc:docMk/>
            <pc:sldMk cId="0" sldId="261"/>
            <ac:spMk id="5" creationId="{6D1294B8-4937-DDE5-A6D0-8814422C20AF}"/>
          </ac:spMkLst>
        </pc:spChg>
        <pc:spChg chg="add mod">
          <ac:chgData name="Linh Phan" userId="228774c6-8676-4985-b789-d1a1db399f40" providerId="ADAL" clId="{884CB7B0-6D1A-4CE6-A091-738897FCD908}" dt="2024-09-17T02:02:07.057" v="284" actId="1076"/>
          <ac:spMkLst>
            <pc:docMk/>
            <pc:sldMk cId="0" sldId="261"/>
            <ac:spMk id="6" creationId="{18610C86-8CE7-E03D-8B1D-9A91583A0DDD}"/>
          </ac:spMkLst>
        </pc:spChg>
        <pc:cxnChg chg="del">
          <ac:chgData name="Linh Phan" userId="228774c6-8676-4985-b789-d1a1db399f40" providerId="ADAL" clId="{884CB7B0-6D1A-4CE6-A091-738897FCD908}" dt="2024-09-17T02:01:11.986" v="189" actId="478"/>
          <ac:cxnSpMkLst>
            <pc:docMk/>
            <pc:sldMk cId="0" sldId="261"/>
            <ac:cxnSpMk id="3" creationId="{86539A68-BE76-3AC3-2CA3-89ABDFA7237A}"/>
          </ac:cxnSpMkLst>
        </pc:cxnChg>
        <pc:cxnChg chg="add mod">
          <ac:chgData name="Linh Phan" userId="228774c6-8676-4985-b789-d1a1db399f40" providerId="ADAL" clId="{884CB7B0-6D1A-4CE6-A091-738897FCD908}" dt="2024-09-17T02:02:02.820" v="282" actId="1076"/>
          <ac:cxnSpMkLst>
            <pc:docMk/>
            <pc:sldMk cId="0" sldId="261"/>
            <ac:cxnSpMk id="7" creationId="{FC1621ED-DE78-DE69-B283-90527F68B1E1}"/>
          </ac:cxnSpMkLst>
        </pc:cxnChg>
      </pc:sldChg>
      <pc:sldChg chg="addSp delSp modSp mod addAnim delAnim modAnim">
        <pc:chgData name="Linh Phan" userId="228774c6-8676-4985-b789-d1a1db399f40" providerId="ADAL" clId="{884CB7B0-6D1A-4CE6-A091-738897FCD908}" dt="2024-09-17T02:21:12.975" v="378" actId="478"/>
        <pc:sldMkLst>
          <pc:docMk/>
          <pc:sldMk cId="0" sldId="262"/>
        </pc:sldMkLst>
        <pc:spChg chg="del">
          <ac:chgData name="Linh Phan" userId="228774c6-8676-4985-b789-d1a1db399f40" providerId="ADAL" clId="{884CB7B0-6D1A-4CE6-A091-738897FCD908}" dt="2024-09-17T02:02:24.620" v="287" actId="478"/>
          <ac:spMkLst>
            <pc:docMk/>
            <pc:sldMk cId="0" sldId="262"/>
            <ac:spMk id="2" creationId="{25958D0E-115A-51E0-ECEA-0220BF7DADCF}"/>
          </ac:spMkLst>
        </pc:spChg>
        <pc:spChg chg="add del mod">
          <ac:chgData name="Linh Phan" userId="228774c6-8676-4985-b789-d1a1db399f40" providerId="ADAL" clId="{884CB7B0-6D1A-4CE6-A091-738897FCD908}" dt="2024-09-17T02:21:12.975" v="378" actId="478"/>
          <ac:spMkLst>
            <pc:docMk/>
            <pc:sldMk cId="0" sldId="262"/>
            <ac:spMk id="4" creationId="{248B1CC6-C3CF-F11D-4B3B-8B464AADF1B1}"/>
          </ac:spMkLst>
        </pc:spChg>
        <pc:spChg chg="add del mod">
          <ac:chgData name="Linh Phan" userId="228774c6-8676-4985-b789-d1a1db399f40" providerId="ADAL" clId="{884CB7B0-6D1A-4CE6-A091-738897FCD908}" dt="2024-09-17T02:21:12.975" v="378" actId="478"/>
          <ac:spMkLst>
            <pc:docMk/>
            <pc:sldMk cId="0" sldId="262"/>
            <ac:spMk id="5" creationId="{59EBCC50-0F97-0DA5-F82B-7BB7866F67EA}"/>
          </ac:spMkLst>
        </pc:spChg>
        <pc:spChg chg="add del mod">
          <ac:chgData name="Linh Phan" userId="228774c6-8676-4985-b789-d1a1db399f40" providerId="ADAL" clId="{884CB7B0-6D1A-4CE6-A091-738897FCD908}" dt="2024-09-17T02:21:12.975" v="378" actId="478"/>
          <ac:spMkLst>
            <pc:docMk/>
            <pc:sldMk cId="0" sldId="262"/>
            <ac:spMk id="6" creationId="{CAB8DB09-D8E7-28B3-F85A-FB7D6F7CD889}"/>
          </ac:spMkLst>
        </pc:spChg>
        <pc:spChg chg="mod">
          <ac:chgData name="Linh Phan" userId="228774c6-8676-4985-b789-d1a1db399f40" providerId="ADAL" clId="{884CB7B0-6D1A-4CE6-A091-738897FCD908}" dt="2024-09-17T02:17:13.982" v="319"/>
          <ac:spMkLst>
            <pc:docMk/>
            <pc:sldMk cId="0" sldId="262"/>
            <ac:spMk id="12" creationId="{6A2A5953-7AE1-BC1B-8360-BB3E45213891}"/>
          </ac:spMkLst>
        </pc:spChg>
        <pc:spChg chg="mod">
          <ac:chgData name="Linh Phan" userId="228774c6-8676-4985-b789-d1a1db399f40" providerId="ADAL" clId="{884CB7B0-6D1A-4CE6-A091-738897FCD908}" dt="2024-09-17T02:17:13.982" v="319"/>
          <ac:spMkLst>
            <pc:docMk/>
            <pc:sldMk cId="0" sldId="262"/>
            <ac:spMk id="13" creationId="{B8D0CC75-A90A-BE47-7073-8E25108C9CF6}"/>
          </ac:spMkLst>
        </pc:spChg>
        <pc:spChg chg="mod">
          <ac:chgData name="Linh Phan" userId="228774c6-8676-4985-b789-d1a1db399f40" providerId="ADAL" clId="{884CB7B0-6D1A-4CE6-A091-738897FCD908}" dt="2024-09-17T02:18:05.686" v="331" actId="207"/>
          <ac:spMkLst>
            <pc:docMk/>
            <pc:sldMk cId="0" sldId="262"/>
            <ac:spMk id="14" creationId="{ABA47C13-32A9-EF45-908F-87111E181AA8}"/>
          </ac:spMkLst>
        </pc:spChg>
        <pc:spChg chg="mod">
          <ac:chgData name="Linh Phan" userId="228774c6-8676-4985-b789-d1a1db399f40" providerId="ADAL" clId="{884CB7B0-6D1A-4CE6-A091-738897FCD908}" dt="2024-09-17T02:17:13.982" v="319"/>
          <ac:spMkLst>
            <pc:docMk/>
            <pc:sldMk cId="0" sldId="262"/>
            <ac:spMk id="15" creationId="{0055A9CB-B80E-F3C0-2448-C3D4D178CE0F}"/>
          </ac:spMkLst>
        </pc:spChg>
        <pc:spChg chg="del">
          <ac:chgData name="Linh Phan" userId="228774c6-8676-4985-b789-d1a1db399f40" providerId="ADAL" clId="{884CB7B0-6D1A-4CE6-A091-738897FCD908}" dt="2024-09-17T02:02:24.620" v="287" actId="478"/>
          <ac:spMkLst>
            <pc:docMk/>
            <pc:sldMk cId="0" sldId="262"/>
            <ac:spMk id="29" creationId="{3D525C47-E879-9EE0-7385-D77C354AFCB1}"/>
          </ac:spMkLst>
        </pc:spChg>
        <pc:spChg chg="del">
          <ac:chgData name="Linh Phan" userId="228774c6-8676-4985-b789-d1a1db399f40" providerId="ADAL" clId="{884CB7B0-6D1A-4CE6-A091-738897FCD908}" dt="2024-09-17T02:02:24.620" v="287" actId="478"/>
          <ac:spMkLst>
            <pc:docMk/>
            <pc:sldMk cId="0" sldId="262"/>
            <ac:spMk id="33" creationId="{B818C8FC-BD03-C682-9E46-17719E8B27A9}"/>
          </ac:spMkLst>
        </pc:spChg>
        <pc:spChg chg="del">
          <ac:chgData name="Linh Phan" userId="228774c6-8676-4985-b789-d1a1db399f40" providerId="ADAL" clId="{884CB7B0-6D1A-4CE6-A091-738897FCD908}" dt="2024-09-17T02:02:24.620" v="287" actId="478"/>
          <ac:spMkLst>
            <pc:docMk/>
            <pc:sldMk cId="0" sldId="262"/>
            <ac:spMk id="37" creationId="{CFC2A33A-52D9-66F0-C003-085988AC9B11}"/>
          </ac:spMkLst>
        </pc:spChg>
        <pc:grpChg chg="add del mod">
          <ac:chgData name="Linh Phan" userId="228774c6-8676-4985-b789-d1a1db399f40" providerId="ADAL" clId="{884CB7B0-6D1A-4CE6-A091-738897FCD908}" dt="2024-09-17T02:21:12.975" v="378" actId="478"/>
          <ac:grpSpMkLst>
            <pc:docMk/>
            <pc:sldMk cId="0" sldId="262"/>
            <ac:grpSpMk id="7" creationId="{F24529E4-CF34-1298-BD72-EC44CDA93433}"/>
          </ac:grpSpMkLst>
        </pc:grpChg>
        <pc:grpChg chg="mod">
          <ac:chgData name="Linh Phan" userId="228774c6-8676-4985-b789-d1a1db399f40" providerId="ADAL" clId="{884CB7B0-6D1A-4CE6-A091-738897FCD908}" dt="2024-09-17T02:17:13.982" v="319"/>
          <ac:grpSpMkLst>
            <pc:docMk/>
            <pc:sldMk cId="0" sldId="262"/>
            <ac:grpSpMk id="8" creationId="{FD90FA72-E4E2-E971-E805-B600CA719914}"/>
          </ac:grpSpMkLst>
        </pc:grpChg>
        <pc:grpChg chg="mod">
          <ac:chgData name="Linh Phan" userId="228774c6-8676-4985-b789-d1a1db399f40" providerId="ADAL" clId="{884CB7B0-6D1A-4CE6-A091-738897FCD908}" dt="2024-09-17T02:17:13.982" v="319"/>
          <ac:grpSpMkLst>
            <pc:docMk/>
            <pc:sldMk cId="0" sldId="262"/>
            <ac:grpSpMk id="10" creationId="{E39EDA7A-77E1-B9EA-09DC-7BCA0A6CEF38}"/>
          </ac:grpSpMkLst>
        </pc:grpChg>
        <pc:grpChg chg="mod">
          <ac:chgData name="Linh Phan" userId="228774c6-8676-4985-b789-d1a1db399f40" providerId="ADAL" clId="{884CB7B0-6D1A-4CE6-A091-738897FCD908}" dt="2024-09-17T02:17:13.982" v="319"/>
          <ac:grpSpMkLst>
            <pc:docMk/>
            <pc:sldMk cId="0" sldId="262"/>
            <ac:grpSpMk id="11" creationId="{5E87BC94-69BF-D137-AB11-04EE15551D69}"/>
          </ac:grpSpMkLst>
        </pc:grpChg>
        <pc:grpChg chg="del">
          <ac:chgData name="Linh Phan" userId="228774c6-8676-4985-b789-d1a1db399f40" providerId="ADAL" clId="{884CB7B0-6D1A-4CE6-A091-738897FCD908}" dt="2024-09-17T02:02:24.620" v="287" actId="478"/>
          <ac:grpSpMkLst>
            <pc:docMk/>
            <pc:sldMk cId="0" sldId="262"/>
            <ac:grpSpMk id="25" creationId="{E0D27533-C5B0-0A9F-3D6E-F67E7C056CFE}"/>
          </ac:grpSpMkLst>
        </pc:grpChg>
        <pc:grpChg chg="del">
          <ac:chgData name="Linh Phan" userId="228774c6-8676-4985-b789-d1a1db399f40" providerId="ADAL" clId="{884CB7B0-6D1A-4CE6-A091-738897FCD908}" dt="2024-09-17T02:02:24.620" v="287" actId="478"/>
          <ac:grpSpMkLst>
            <pc:docMk/>
            <pc:sldMk cId="0" sldId="262"/>
            <ac:grpSpMk id="30" creationId="{5007AD92-046F-11EC-4D9D-0BF314787305}"/>
          </ac:grpSpMkLst>
        </pc:grpChg>
        <pc:grpChg chg="del">
          <ac:chgData name="Linh Phan" userId="228774c6-8676-4985-b789-d1a1db399f40" providerId="ADAL" clId="{884CB7B0-6D1A-4CE6-A091-738897FCD908}" dt="2024-09-17T02:02:24.620" v="287" actId="478"/>
          <ac:grpSpMkLst>
            <pc:docMk/>
            <pc:sldMk cId="0" sldId="262"/>
            <ac:grpSpMk id="34" creationId="{4E23FACD-CADC-1F7C-4CA6-03FCE985397E}"/>
          </ac:grpSpMkLst>
        </pc:grpChg>
        <pc:picChg chg="mod">
          <ac:chgData name="Linh Phan" userId="228774c6-8676-4985-b789-d1a1db399f40" providerId="ADAL" clId="{884CB7B0-6D1A-4CE6-A091-738897FCD908}" dt="2024-09-17T02:17:13.982" v="319"/>
          <ac:picMkLst>
            <pc:docMk/>
            <pc:sldMk cId="0" sldId="262"/>
            <ac:picMk id="9" creationId="{CED9658F-C6DA-1975-1073-F6258BB2D24D}"/>
          </ac:picMkLst>
        </pc:picChg>
        <pc:cxnChg chg="del">
          <ac:chgData name="Linh Phan" userId="228774c6-8676-4985-b789-d1a1db399f40" providerId="ADAL" clId="{884CB7B0-6D1A-4CE6-A091-738897FCD908}" dt="2024-09-17T02:02:24.620" v="287" actId="478"/>
          <ac:cxnSpMkLst>
            <pc:docMk/>
            <pc:sldMk cId="0" sldId="262"/>
            <ac:cxnSpMk id="3" creationId="{092B48EF-DEDC-0D40-D09B-15EF484A5B7E}"/>
          </ac:cxnSpMkLst>
        </pc:cxnChg>
      </pc:sldChg>
      <pc:sldChg chg="addSp delSp modSp mod ord addAnim delAnim modAnim">
        <pc:chgData name="Linh Phan" userId="228774c6-8676-4985-b789-d1a1db399f40" providerId="ADAL" clId="{884CB7B0-6D1A-4CE6-A091-738897FCD908}" dt="2024-09-17T02:52:00.825" v="1197" actId="1076"/>
        <pc:sldMkLst>
          <pc:docMk/>
          <pc:sldMk cId="0" sldId="264"/>
        </pc:sldMkLst>
        <pc:spChg chg="add mod">
          <ac:chgData name="Linh Phan" userId="228774c6-8676-4985-b789-d1a1db399f40" providerId="ADAL" clId="{884CB7B0-6D1A-4CE6-A091-738897FCD908}" dt="2024-09-17T02:21:08.010" v="374"/>
          <ac:spMkLst>
            <pc:docMk/>
            <pc:sldMk cId="0" sldId="264"/>
            <ac:spMk id="2" creationId="{CDD6D629-4B3A-905B-1BDB-F92C77E273DB}"/>
          </ac:spMkLst>
        </pc:spChg>
        <pc:spChg chg="add mod">
          <ac:chgData name="Linh Phan" userId="228774c6-8676-4985-b789-d1a1db399f40" providerId="ADAL" clId="{884CB7B0-6D1A-4CE6-A091-738897FCD908}" dt="2024-09-17T02:21:08.010" v="374"/>
          <ac:spMkLst>
            <pc:docMk/>
            <pc:sldMk cId="0" sldId="264"/>
            <ac:spMk id="3" creationId="{00BD3C3F-1D2D-05C5-1F9F-9231D0861A10}"/>
          </ac:spMkLst>
        </pc:spChg>
        <pc:spChg chg="add mod">
          <ac:chgData name="Linh Phan" userId="228774c6-8676-4985-b789-d1a1db399f40" providerId="ADAL" clId="{884CB7B0-6D1A-4CE6-A091-738897FCD908}" dt="2024-09-17T02:21:08.010" v="374"/>
          <ac:spMkLst>
            <pc:docMk/>
            <pc:sldMk cId="0" sldId="264"/>
            <ac:spMk id="4" creationId="{E176C69B-FE7F-B295-6F68-8EE06C7C1D76}"/>
          </ac:spMkLst>
        </pc:spChg>
        <pc:spChg chg="mod">
          <ac:chgData name="Linh Phan" userId="228774c6-8676-4985-b789-d1a1db399f40" providerId="ADAL" clId="{884CB7B0-6D1A-4CE6-A091-738897FCD908}" dt="2024-09-17T02:21:08.010" v="374"/>
          <ac:spMkLst>
            <pc:docMk/>
            <pc:sldMk cId="0" sldId="264"/>
            <ac:spMk id="10" creationId="{C6365A12-6C14-BD78-EBF1-8956E3CC02A7}"/>
          </ac:spMkLst>
        </pc:spChg>
        <pc:spChg chg="mod">
          <ac:chgData name="Linh Phan" userId="228774c6-8676-4985-b789-d1a1db399f40" providerId="ADAL" clId="{884CB7B0-6D1A-4CE6-A091-738897FCD908}" dt="2024-09-17T02:21:08.010" v="374"/>
          <ac:spMkLst>
            <pc:docMk/>
            <pc:sldMk cId="0" sldId="264"/>
            <ac:spMk id="11" creationId="{C6D90369-41AB-6EE8-7123-416BCEB9B97E}"/>
          </ac:spMkLst>
        </pc:spChg>
        <pc:spChg chg="mod">
          <ac:chgData name="Linh Phan" userId="228774c6-8676-4985-b789-d1a1db399f40" providerId="ADAL" clId="{884CB7B0-6D1A-4CE6-A091-738897FCD908}" dt="2024-09-17T02:21:08.010" v="374"/>
          <ac:spMkLst>
            <pc:docMk/>
            <pc:sldMk cId="0" sldId="264"/>
            <ac:spMk id="12" creationId="{28EEBECE-46E9-22D3-211E-1DF6626DA8E5}"/>
          </ac:spMkLst>
        </pc:spChg>
        <pc:spChg chg="mod">
          <ac:chgData name="Linh Phan" userId="228774c6-8676-4985-b789-d1a1db399f40" providerId="ADAL" clId="{884CB7B0-6D1A-4CE6-A091-738897FCD908}" dt="2024-09-17T02:21:08.010" v="374"/>
          <ac:spMkLst>
            <pc:docMk/>
            <pc:sldMk cId="0" sldId="264"/>
            <ac:spMk id="13" creationId="{04E1C437-95E2-25FF-DFD1-1AA12CA85FE8}"/>
          </ac:spMkLst>
        </pc:spChg>
        <pc:spChg chg="add mod">
          <ac:chgData name="Linh Phan" userId="228774c6-8676-4985-b789-d1a1db399f40" providerId="ADAL" clId="{884CB7B0-6D1A-4CE6-A091-738897FCD908}" dt="2024-09-17T02:50:50.267" v="1063" actId="1076"/>
          <ac:spMkLst>
            <pc:docMk/>
            <pc:sldMk cId="0" sldId="264"/>
            <ac:spMk id="14" creationId="{6B09D9D1-C2B0-13C5-BC5D-36624171EF4E}"/>
          </ac:spMkLst>
        </pc:spChg>
        <pc:spChg chg="mod">
          <ac:chgData name="Linh Phan" userId="228774c6-8676-4985-b789-d1a1db399f40" providerId="ADAL" clId="{884CB7B0-6D1A-4CE6-A091-738897FCD908}" dt="2024-09-17T02:50:36.787" v="1058"/>
          <ac:spMkLst>
            <pc:docMk/>
            <pc:sldMk cId="0" sldId="264"/>
            <ac:spMk id="16" creationId="{BC42C776-D1FB-8B91-E338-0CA90904434F}"/>
          </ac:spMkLst>
        </pc:spChg>
        <pc:spChg chg="mod">
          <ac:chgData name="Linh Phan" userId="228774c6-8676-4985-b789-d1a1db399f40" providerId="ADAL" clId="{884CB7B0-6D1A-4CE6-A091-738897FCD908}" dt="2024-09-17T02:52:00.825" v="1197" actId="1076"/>
          <ac:spMkLst>
            <pc:docMk/>
            <pc:sldMk cId="0" sldId="264"/>
            <ac:spMk id="18" creationId="{CE0F6A32-5896-94AF-5808-732ACD79B9EC}"/>
          </ac:spMkLst>
        </pc:spChg>
        <pc:spChg chg="mod">
          <ac:chgData name="Linh Phan" userId="228774c6-8676-4985-b789-d1a1db399f40" providerId="ADAL" clId="{884CB7B0-6D1A-4CE6-A091-738897FCD908}" dt="2024-09-17T02:50:36.787" v="1058"/>
          <ac:spMkLst>
            <pc:docMk/>
            <pc:sldMk cId="0" sldId="264"/>
            <ac:spMk id="20" creationId="{1D19FC87-313C-F0A4-0B4C-109972429516}"/>
          </ac:spMkLst>
        </pc:spChg>
        <pc:spChg chg="add del">
          <ac:chgData name="Linh Phan" userId="228774c6-8676-4985-b789-d1a1db399f40" providerId="ADAL" clId="{884CB7B0-6D1A-4CE6-A091-738897FCD908}" dt="2024-09-17T02:50:35.043" v="1057" actId="478"/>
          <ac:spMkLst>
            <pc:docMk/>
            <pc:sldMk cId="0" sldId="264"/>
            <ac:spMk id="2074" creationId="{E8DCEE67-211A-C700-7E5D-2882A775357E}"/>
          </ac:spMkLst>
        </pc:spChg>
        <pc:spChg chg="add del">
          <ac:chgData name="Linh Phan" userId="228774c6-8676-4985-b789-d1a1db399f40" providerId="ADAL" clId="{884CB7B0-6D1A-4CE6-A091-738897FCD908}" dt="2024-09-17T02:50:35.043" v="1057" actId="478"/>
          <ac:spMkLst>
            <pc:docMk/>
            <pc:sldMk cId="0" sldId="264"/>
            <ac:spMk id="2078" creationId="{2F5D3980-C812-E28F-58BB-33918AA93624}"/>
          </ac:spMkLst>
        </pc:spChg>
        <pc:spChg chg="add del">
          <ac:chgData name="Linh Phan" userId="228774c6-8676-4985-b789-d1a1db399f40" providerId="ADAL" clId="{884CB7B0-6D1A-4CE6-A091-738897FCD908}" dt="2024-09-17T02:50:35.043" v="1057" actId="478"/>
          <ac:spMkLst>
            <pc:docMk/>
            <pc:sldMk cId="0" sldId="264"/>
            <ac:spMk id="2079" creationId="{DA623B72-8D3E-228C-BAB3-24BF59FDC34A}"/>
          </ac:spMkLst>
        </pc:spChg>
        <pc:spChg chg="add del">
          <ac:chgData name="Linh Phan" userId="228774c6-8676-4985-b789-d1a1db399f40" providerId="ADAL" clId="{884CB7B0-6D1A-4CE6-A091-738897FCD908}" dt="2024-09-17T02:50:35.043" v="1057" actId="478"/>
          <ac:spMkLst>
            <pc:docMk/>
            <pc:sldMk cId="0" sldId="264"/>
            <ac:spMk id="2080" creationId="{0D661FBB-465E-B121-66D7-3FFA216CC16D}"/>
          </ac:spMkLst>
        </pc:spChg>
        <pc:grpChg chg="add mod">
          <ac:chgData name="Linh Phan" userId="228774c6-8676-4985-b789-d1a1db399f40" providerId="ADAL" clId="{884CB7B0-6D1A-4CE6-A091-738897FCD908}" dt="2024-09-17T02:21:08.010" v="374"/>
          <ac:grpSpMkLst>
            <pc:docMk/>
            <pc:sldMk cId="0" sldId="264"/>
            <ac:grpSpMk id="5" creationId="{88B51D00-FDFA-D3AA-5FCF-2F8B4A755478}"/>
          </ac:grpSpMkLst>
        </pc:grpChg>
        <pc:grpChg chg="mod">
          <ac:chgData name="Linh Phan" userId="228774c6-8676-4985-b789-d1a1db399f40" providerId="ADAL" clId="{884CB7B0-6D1A-4CE6-A091-738897FCD908}" dt="2024-09-17T02:21:08.010" v="374"/>
          <ac:grpSpMkLst>
            <pc:docMk/>
            <pc:sldMk cId="0" sldId="264"/>
            <ac:grpSpMk id="6" creationId="{AE3E4D5A-CFC8-DFB2-CF6A-5F346FA70ADA}"/>
          </ac:grpSpMkLst>
        </pc:grpChg>
        <pc:grpChg chg="mod">
          <ac:chgData name="Linh Phan" userId="228774c6-8676-4985-b789-d1a1db399f40" providerId="ADAL" clId="{884CB7B0-6D1A-4CE6-A091-738897FCD908}" dt="2024-09-17T02:21:08.010" v="374"/>
          <ac:grpSpMkLst>
            <pc:docMk/>
            <pc:sldMk cId="0" sldId="264"/>
            <ac:grpSpMk id="8" creationId="{CF392DA6-427F-8205-E318-0EC273DEA147}"/>
          </ac:grpSpMkLst>
        </pc:grpChg>
        <pc:grpChg chg="mod">
          <ac:chgData name="Linh Phan" userId="228774c6-8676-4985-b789-d1a1db399f40" providerId="ADAL" clId="{884CB7B0-6D1A-4CE6-A091-738897FCD908}" dt="2024-09-17T02:21:08.010" v="374"/>
          <ac:grpSpMkLst>
            <pc:docMk/>
            <pc:sldMk cId="0" sldId="264"/>
            <ac:grpSpMk id="9" creationId="{B422AA41-94AF-D7D0-60BB-16C0A5401148}"/>
          </ac:grpSpMkLst>
        </pc:grpChg>
        <pc:grpChg chg="add mod">
          <ac:chgData name="Linh Phan" userId="228774c6-8676-4985-b789-d1a1db399f40" providerId="ADAL" clId="{884CB7B0-6D1A-4CE6-A091-738897FCD908}" dt="2024-09-17T02:50:36.787" v="1058"/>
          <ac:grpSpMkLst>
            <pc:docMk/>
            <pc:sldMk cId="0" sldId="264"/>
            <ac:grpSpMk id="15" creationId="{CCC30769-FE70-2AB6-9597-8D8986EEFF47}"/>
          </ac:grpSpMkLst>
        </pc:grpChg>
        <pc:grpChg chg="mod">
          <ac:chgData name="Linh Phan" userId="228774c6-8676-4985-b789-d1a1db399f40" providerId="ADAL" clId="{884CB7B0-6D1A-4CE6-A091-738897FCD908}" dt="2024-09-17T02:50:36.787" v="1058"/>
          <ac:grpSpMkLst>
            <pc:docMk/>
            <pc:sldMk cId="0" sldId="264"/>
            <ac:grpSpMk id="17" creationId="{3236405C-AE30-4312-ED3E-20AAE0C3E42A}"/>
          </ac:grpSpMkLst>
        </pc:grpChg>
        <pc:picChg chg="mod">
          <ac:chgData name="Linh Phan" userId="228774c6-8676-4985-b789-d1a1db399f40" providerId="ADAL" clId="{884CB7B0-6D1A-4CE6-A091-738897FCD908}" dt="2024-09-17T02:21:08.010" v="374"/>
          <ac:picMkLst>
            <pc:docMk/>
            <pc:sldMk cId="0" sldId="264"/>
            <ac:picMk id="7" creationId="{739DB219-0A9B-DFB9-6086-E0C41C7C5DCC}"/>
          </ac:picMkLst>
        </pc:picChg>
        <pc:picChg chg="mod">
          <ac:chgData name="Linh Phan" userId="228774c6-8676-4985-b789-d1a1db399f40" providerId="ADAL" clId="{884CB7B0-6D1A-4CE6-A091-738897FCD908}" dt="2024-09-17T02:50:36.787" v="1058"/>
          <ac:picMkLst>
            <pc:docMk/>
            <pc:sldMk cId="0" sldId="264"/>
            <ac:picMk id="19" creationId="{66233134-C568-2FDE-2CBE-37595516CE97}"/>
          </ac:picMkLst>
        </pc:picChg>
        <pc:picChg chg="add mod">
          <ac:chgData name="Linh Phan" userId="228774c6-8676-4985-b789-d1a1db399f40" providerId="ADAL" clId="{884CB7B0-6D1A-4CE6-A091-738897FCD908}" dt="2024-09-17T02:50:36.787" v="1058"/>
          <ac:picMkLst>
            <pc:docMk/>
            <pc:sldMk cId="0" sldId="264"/>
            <ac:picMk id="21" creationId="{646B1519-51F7-9CFD-0C69-0FFA0631EF56}"/>
          </ac:picMkLst>
        </pc:picChg>
        <pc:cxnChg chg="add del mod">
          <ac:chgData name="Linh Phan" userId="228774c6-8676-4985-b789-d1a1db399f40" providerId="ADAL" clId="{884CB7B0-6D1A-4CE6-A091-738897FCD908}" dt="2024-09-17T02:50:35.043" v="1057" actId="478"/>
          <ac:cxnSpMkLst>
            <pc:docMk/>
            <pc:sldMk cId="0" sldId="264"/>
            <ac:cxnSpMk id="2075" creationId="{6D6B570B-6CE5-FE35-3E8F-B238BACFCA3C}"/>
          </ac:cxnSpMkLst>
        </pc:cxnChg>
        <pc:cxnChg chg="add del mod">
          <ac:chgData name="Linh Phan" userId="228774c6-8676-4985-b789-d1a1db399f40" providerId="ADAL" clId="{884CB7B0-6D1A-4CE6-A091-738897FCD908}" dt="2024-09-17T02:50:35.043" v="1057" actId="478"/>
          <ac:cxnSpMkLst>
            <pc:docMk/>
            <pc:sldMk cId="0" sldId="264"/>
            <ac:cxnSpMk id="2076" creationId="{85B9469E-B688-B96E-5981-833DB718615C}"/>
          </ac:cxnSpMkLst>
        </pc:cxnChg>
        <pc:cxnChg chg="add del mod">
          <ac:chgData name="Linh Phan" userId="228774c6-8676-4985-b789-d1a1db399f40" providerId="ADAL" clId="{884CB7B0-6D1A-4CE6-A091-738897FCD908}" dt="2024-09-17T02:50:35.043" v="1057" actId="478"/>
          <ac:cxnSpMkLst>
            <pc:docMk/>
            <pc:sldMk cId="0" sldId="264"/>
            <ac:cxnSpMk id="2077" creationId="{67A3CD0C-C400-06EC-EA20-A7C31DF0F7FA}"/>
          </ac:cxnSpMkLst>
        </pc:cxnChg>
      </pc:sldChg>
      <pc:sldChg chg="del">
        <pc:chgData name="Linh Phan" userId="228774c6-8676-4985-b789-d1a1db399f40" providerId="ADAL" clId="{884CB7B0-6D1A-4CE6-A091-738897FCD908}" dt="2024-09-17T03:11:47.339" v="1484" actId="47"/>
        <pc:sldMkLst>
          <pc:docMk/>
          <pc:sldMk cId="0" sldId="265"/>
        </pc:sldMkLst>
      </pc:sldChg>
      <pc:sldChg chg="addSp delSp modSp mod delAnim modAnim">
        <pc:chgData name="Linh Phan" userId="228774c6-8676-4985-b789-d1a1db399f40" providerId="ADAL" clId="{884CB7B0-6D1A-4CE6-A091-738897FCD908}" dt="2024-09-17T03:35:11.062" v="1907"/>
        <pc:sldMkLst>
          <pc:docMk/>
          <pc:sldMk cId="0" sldId="267"/>
        </pc:sldMkLst>
        <pc:spChg chg="del">
          <ac:chgData name="Linh Phan" userId="228774c6-8676-4985-b789-d1a1db399f40" providerId="ADAL" clId="{884CB7B0-6D1A-4CE6-A091-738897FCD908}" dt="2024-09-17T02:19:04.708" v="368" actId="478"/>
          <ac:spMkLst>
            <pc:docMk/>
            <pc:sldMk cId="0" sldId="267"/>
            <ac:spMk id="3" creationId="{596C8B13-A2AF-10F5-EFC3-B030ED8B1910}"/>
          </ac:spMkLst>
        </pc:spChg>
        <pc:spChg chg="add del mod">
          <ac:chgData name="Linh Phan" userId="228774c6-8676-4985-b789-d1a1db399f40" providerId="ADAL" clId="{884CB7B0-6D1A-4CE6-A091-738897FCD908}" dt="2024-09-17T02:22:48.314" v="380" actId="478"/>
          <ac:spMkLst>
            <pc:docMk/>
            <pc:sldMk cId="0" sldId="267"/>
            <ac:spMk id="10" creationId="{FD07209A-AAB6-1791-0551-37D4B35FFF72}"/>
          </ac:spMkLst>
        </pc:spChg>
        <pc:spChg chg="mod">
          <ac:chgData name="Linh Phan" userId="228774c6-8676-4985-b789-d1a1db399f40" providerId="ADAL" clId="{884CB7B0-6D1A-4CE6-A091-738897FCD908}" dt="2024-09-17T02:22:51.560" v="381" actId="2711"/>
          <ac:spMkLst>
            <pc:docMk/>
            <pc:sldMk cId="0" sldId="267"/>
            <ac:spMk id="12" creationId="{EA225FCA-04D7-EA7B-136B-E119A897BC73}"/>
          </ac:spMkLst>
        </pc:spChg>
        <pc:spChg chg="mod">
          <ac:chgData name="Linh Phan" userId="228774c6-8676-4985-b789-d1a1db399f40" providerId="ADAL" clId="{884CB7B0-6D1A-4CE6-A091-738897FCD908}" dt="2024-09-17T02:32:19.375" v="727" actId="20577"/>
          <ac:spMkLst>
            <pc:docMk/>
            <pc:sldMk cId="0" sldId="267"/>
            <ac:spMk id="13" creationId="{886F20E1-4319-5A06-B7D5-69F9F8C67BF8}"/>
          </ac:spMkLst>
        </pc:spChg>
        <pc:spChg chg="mod">
          <ac:chgData name="Linh Phan" userId="228774c6-8676-4985-b789-d1a1db399f40" providerId="ADAL" clId="{884CB7B0-6D1A-4CE6-A091-738897FCD908}" dt="2024-09-17T02:31:29.929" v="690" actId="20577"/>
          <ac:spMkLst>
            <pc:docMk/>
            <pc:sldMk cId="0" sldId="267"/>
            <ac:spMk id="15" creationId="{B090002D-42FE-6274-959F-C0A861DB2FB2}"/>
          </ac:spMkLst>
        </pc:spChg>
        <pc:spChg chg="add mod">
          <ac:chgData name="Linh Phan" userId="228774c6-8676-4985-b789-d1a1db399f40" providerId="ADAL" clId="{884CB7B0-6D1A-4CE6-A091-738897FCD908}" dt="2024-09-17T02:23:55.750" v="513"/>
          <ac:spMkLst>
            <pc:docMk/>
            <pc:sldMk cId="0" sldId="267"/>
            <ac:spMk id="17" creationId="{F3CC02F6-13FE-835E-C4FE-2232BFD234FF}"/>
          </ac:spMkLst>
        </pc:spChg>
        <pc:spChg chg="add mod">
          <ac:chgData name="Linh Phan" userId="228774c6-8676-4985-b789-d1a1db399f40" providerId="ADAL" clId="{884CB7B0-6D1A-4CE6-A091-738897FCD908}" dt="2024-09-17T03:01:27.973" v="1309" actId="11530"/>
          <ac:spMkLst>
            <pc:docMk/>
            <pc:sldMk cId="0" sldId="267"/>
            <ac:spMk id="18" creationId="{02211BAB-C9A1-AABF-CF36-2C1667634124}"/>
          </ac:spMkLst>
        </pc:spChg>
        <pc:spChg chg="add mod">
          <ac:chgData name="Linh Phan" userId="228774c6-8676-4985-b789-d1a1db399f40" providerId="ADAL" clId="{884CB7B0-6D1A-4CE6-A091-738897FCD908}" dt="2024-09-17T03:01:27.973" v="1309" actId="11530"/>
          <ac:spMkLst>
            <pc:docMk/>
            <pc:sldMk cId="0" sldId="267"/>
            <ac:spMk id="19" creationId="{4E42A5AB-BDCA-D36D-48FD-0E9FE9015229}"/>
          </ac:spMkLst>
        </pc:spChg>
        <pc:spChg chg="add">
          <ac:chgData name="Linh Phan" userId="228774c6-8676-4985-b789-d1a1db399f40" providerId="ADAL" clId="{884CB7B0-6D1A-4CE6-A091-738897FCD908}" dt="2024-09-17T02:32:45.146" v="730"/>
          <ac:spMkLst>
            <pc:docMk/>
            <pc:sldMk cId="0" sldId="267"/>
            <ac:spMk id="20" creationId="{F735986D-50DC-E609-B1C8-4BEC059BB561}"/>
          </ac:spMkLst>
        </pc:spChg>
        <pc:grpChg chg="del">
          <ac:chgData name="Linh Phan" userId="228774c6-8676-4985-b789-d1a1db399f40" providerId="ADAL" clId="{884CB7B0-6D1A-4CE6-A091-738897FCD908}" dt="2024-09-17T02:19:04.708" v="368" actId="478"/>
          <ac:grpSpMkLst>
            <pc:docMk/>
            <pc:sldMk cId="0" sldId="267"/>
            <ac:grpSpMk id="6" creationId="{AFCF11ED-EB3D-D9E8-E232-7F768323ACBC}"/>
          </ac:grpSpMkLst>
        </pc:grpChg>
        <pc:grpChg chg="add mod">
          <ac:chgData name="Linh Phan" userId="228774c6-8676-4985-b789-d1a1db399f40" providerId="ADAL" clId="{884CB7B0-6D1A-4CE6-A091-738897FCD908}" dt="2024-09-17T02:22:46.715" v="379"/>
          <ac:grpSpMkLst>
            <pc:docMk/>
            <pc:sldMk cId="0" sldId="267"/>
            <ac:grpSpMk id="11" creationId="{F6FA8FC2-CD9C-A09A-77EC-94CF014C6419}"/>
          </ac:grpSpMkLst>
        </pc:grpChg>
        <pc:grpChg chg="add mod">
          <ac:chgData name="Linh Phan" userId="228774c6-8676-4985-b789-d1a1db399f40" providerId="ADAL" clId="{884CB7B0-6D1A-4CE6-A091-738897FCD908}" dt="2024-09-17T02:34:44.211" v="752" actId="1076"/>
          <ac:grpSpMkLst>
            <pc:docMk/>
            <pc:sldMk cId="0" sldId="267"/>
            <ac:grpSpMk id="14" creationId="{85641F0F-BF46-1F6D-6FDB-010526604F11}"/>
          </ac:grpSpMkLst>
        </pc:grpChg>
        <pc:picChg chg="del">
          <ac:chgData name="Linh Phan" userId="228774c6-8676-4985-b789-d1a1db399f40" providerId="ADAL" clId="{884CB7B0-6D1A-4CE6-A091-738897FCD908}" dt="2024-09-17T02:17:35.362" v="325" actId="478"/>
          <ac:picMkLst>
            <pc:docMk/>
            <pc:sldMk cId="0" sldId="267"/>
            <ac:picMk id="2" creationId="{24A0F524-88D4-E8E1-06D7-279392BF0FB1}"/>
          </ac:picMkLst>
        </pc:picChg>
        <pc:picChg chg="del">
          <ac:chgData name="Linh Phan" userId="228774c6-8676-4985-b789-d1a1db399f40" providerId="ADAL" clId="{884CB7B0-6D1A-4CE6-A091-738897FCD908}" dt="2024-09-17T02:19:04.708" v="368" actId="478"/>
          <ac:picMkLst>
            <pc:docMk/>
            <pc:sldMk cId="0" sldId="267"/>
            <ac:picMk id="9" creationId="{03E9FC5A-0009-BA04-7A0C-6FCF0E8B8BF7}"/>
          </ac:picMkLst>
        </pc:picChg>
        <pc:picChg chg="mod">
          <ac:chgData name="Linh Phan" userId="228774c6-8676-4985-b789-d1a1db399f40" providerId="ADAL" clId="{884CB7B0-6D1A-4CE6-A091-738897FCD908}" dt="2024-09-17T02:22:46.715" v="379"/>
          <ac:picMkLst>
            <pc:docMk/>
            <pc:sldMk cId="0" sldId="267"/>
            <ac:picMk id="16" creationId="{8942428B-919F-489E-A41C-6D6FF2106CFC}"/>
          </ac:picMkLst>
        </pc:picChg>
        <pc:picChg chg="add mod">
          <ac:chgData name="Linh Phan" userId="228774c6-8676-4985-b789-d1a1db399f40" providerId="ADAL" clId="{884CB7B0-6D1A-4CE6-A091-738897FCD908}" dt="2024-09-17T02:33:29.536" v="742" actId="1076"/>
          <ac:picMkLst>
            <pc:docMk/>
            <pc:sldMk cId="0" sldId="267"/>
            <ac:picMk id="1028" creationId="{5FDF4E14-EC3F-E891-2020-FBC49DB51957}"/>
          </ac:picMkLst>
        </pc:picChg>
        <pc:picChg chg="add mod">
          <ac:chgData name="Linh Phan" userId="228774c6-8676-4985-b789-d1a1db399f40" providerId="ADAL" clId="{884CB7B0-6D1A-4CE6-A091-738897FCD908}" dt="2024-09-17T02:33:59.604" v="750" actId="1440"/>
          <ac:picMkLst>
            <pc:docMk/>
            <pc:sldMk cId="0" sldId="267"/>
            <ac:picMk id="1030" creationId="{DB5B5B70-6B07-6D19-DFA3-9C8D161271EF}"/>
          </ac:picMkLst>
        </pc:picChg>
        <pc:cxnChg chg="del">
          <ac:chgData name="Linh Phan" userId="228774c6-8676-4985-b789-d1a1db399f40" providerId="ADAL" clId="{884CB7B0-6D1A-4CE6-A091-738897FCD908}" dt="2024-09-17T02:19:04.708" v="368" actId="478"/>
          <ac:cxnSpMkLst>
            <pc:docMk/>
            <pc:sldMk cId="0" sldId="267"/>
            <ac:cxnSpMk id="4" creationId="{D3FACBE2-C584-4B24-D245-C64FE9608A59}"/>
          </ac:cxnSpMkLst>
        </pc:cxnChg>
        <pc:cxnChg chg="del">
          <ac:chgData name="Linh Phan" userId="228774c6-8676-4985-b789-d1a1db399f40" providerId="ADAL" clId="{884CB7B0-6D1A-4CE6-A091-738897FCD908}" dt="2024-09-17T02:19:04.708" v="368" actId="478"/>
          <ac:cxnSpMkLst>
            <pc:docMk/>
            <pc:sldMk cId="0" sldId="267"/>
            <ac:cxnSpMk id="5" creationId="{3C17CC1F-0B79-1F2B-2B98-3EF420078D00}"/>
          </ac:cxnSpMkLst>
        </pc:cxnChg>
      </pc:sldChg>
      <pc:sldChg chg="del">
        <pc:chgData name="Linh Phan" userId="228774c6-8676-4985-b789-d1a1db399f40" providerId="ADAL" clId="{884CB7B0-6D1A-4CE6-A091-738897FCD908}" dt="2024-09-17T03:11:49.064" v="1486" actId="47"/>
        <pc:sldMkLst>
          <pc:docMk/>
          <pc:sldMk cId="0" sldId="273"/>
        </pc:sldMkLst>
      </pc:sldChg>
      <pc:sldChg chg="del">
        <pc:chgData name="Linh Phan" userId="228774c6-8676-4985-b789-d1a1db399f40" providerId="ADAL" clId="{884CB7B0-6D1A-4CE6-A091-738897FCD908}" dt="2024-09-17T03:25:25.713" v="1737" actId="47"/>
        <pc:sldMkLst>
          <pc:docMk/>
          <pc:sldMk cId="0" sldId="274"/>
        </pc:sldMkLst>
      </pc:sldChg>
      <pc:sldChg chg="addSp delSp modSp mod delAnim modAnim">
        <pc:chgData name="Linh Phan" userId="228774c6-8676-4985-b789-d1a1db399f40" providerId="ADAL" clId="{884CB7B0-6D1A-4CE6-A091-738897FCD908}" dt="2024-09-17T03:30:19.138" v="1821" actId="1076"/>
        <pc:sldMkLst>
          <pc:docMk/>
          <pc:sldMk cId="0" sldId="277"/>
        </pc:sldMkLst>
        <pc:spChg chg="del mod">
          <ac:chgData name="Linh Phan" userId="228774c6-8676-4985-b789-d1a1db399f40" providerId="ADAL" clId="{884CB7B0-6D1A-4CE6-A091-738897FCD908}" dt="2024-09-17T03:29:16.442" v="1801" actId="478"/>
          <ac:spMkLst>
            <pc:docMk/>
            <pc:sldMk cId="0" sldId="277"/>
            <ac:spMk id="3" creationId="{FF58D3D6-CB91-AAFD-BA39-8A425D21C0FA}"/>
          </ac:spMkLst>
        </pc:spChg>
        <pc:spChg chg="del mod">
          <ac:chgData name="Linh Phan" userId="228774c6-8676-4985-b789-d1a1db399f40" providerId="ADAL" clId="{884CB7B0-6D1A-4CE6-A091-738897FCD908}" dt="2024-09-17T03:29:16.442" v="1801" actId="478"/>
          <ac:spMkLst>
            <pc:docMk/>
            <pc:sldMk cId="0" sldId="277"/>
            <ac:spMk id="5" creationId="{155FAB38-C79F-1C43-3CF5-93C2596A9ADD}"/>
          </ac:spMkLst>
        </pc:spChg>
        <pc:spChg chg="add mod">
          <ac:chgData name="Linh Phan" userId="228774c6-8676-4985-b789-d1a1db399f40" providerId="ADAL" clId="{884CB7B0-6D1A-4CE6-A091-738897FCD908}" dt="2024-09-17T03:30:19.138" v="1821" actId="1076"/>
          <ac:spMkLst>
            <pc:docMk/>
            <pc:sldMk cId="0" sldId="277"/>
            <ac:spMk id="2021" creationId="{062573D4-1E74-6147-82EC-688D3712F784}"/>
          </ac:spMkLst>
        </pc:spChg>
        <pc:spChg chg="add mod">
          <ac:chgData name="Linh Phan" userId="228774c6-8676-4985-b789-d1a1db399f40" providerId="ADAL" clId="{884CB7B0-6D1A-4CE6-A091-738897FCD908}" dt="2024-09-17T03:30:11.255" v="1818" actId="1076"/>
          <ac:spMkLst>
            <pc:docMk/>
            <pc:sldMk cId="0" sldId="277"/>
            <ac:spMk id="2022" creationId="{0E1D508C-7D5D-A0D7-72D3-F71FF92E3EF5}"/>
          </ac:spMkLst>
        </pc:spChg>
        <pc:grpChg chg="del">
          <ac:chgData name="Linh Phan" userId="228774c6-8676-4985-b789-d1a1db399f40" providerId="ADAL" clId="{884CB7B0-6D1A-4CE6-A091-738897FCD908}" dt="2024-09-17T03:27:43.047" v="1778" actId="478"/>
          <ac:grpSpMkLst>
            <pc:docMk/>
            <pc:sldMk cId="0" sldId="277"/>
            <ac:grpSpMk id="6" creationId="{17E29F87-E9D9-9563-C281-74D85E4FCB15}"/>
          </ac:grpSpMkLst>
        </pc:grpChg>
        <pc:grpChg chg="del">
          <ac:chgData name="Linh Phan" userId="228774c6-8676-4985-b789-d1a1db399f40" providerId="ADAL" clId="{884CB7B0-6D1A-4CE6-A091-738897FCD908}" dt="2024-09-17T03:27:42.656" v="1777" actId="478"/>
          <ac:grpSpMkLst>
            <pc:docMk/>
            <pc:sldMk cId="0" sldId="277"/>
            <ac:grpSpMk id="2023" creationId="{00000000-0000-0000-0000-000000000000}"/>
          </ac:grpSpMkLst>
        </pc:grpChg>
        <pc:picChg chg="add mod">
          <ac:chgData name="Linh Phan" userId="228774c6-8676-4985-b789-d1a1db399f40" providerId="ADAL" clId="{884CB7B0-6D1A-4CE6-A091-738897FCD908}" dt="2024-09-17T03:30:08.268" v="1817" actId="1076"/>
          <ac:picMkLst>
            <pc:docMk/>
            <pc:sldMk cId="0" sldId="277"/>
            <ac:picMk id="4" creationId="{313E1C24-0091-2492-568A-640E5AE6D5AF}"/>
          </ac:picMkLst>
        </pc:picChg>
        <pc:cxnChg chg="del mod">
          <ac:chgData name="Linh Phan" userId="228774c6-8676-4985-b789-d1a1db399f40" providerId="ADAL" clId="{884CB7B0-6D1A-4CE6-A091-738897FCD908}" dt="2024-09-17T03:29:16.442" v="1801" actId="478"/>
          <ac:cxnSpMkLst>
            <pc:docMk/>
            <pc:sldMk cId="0" sldId="277"/>
            <ac:cxnSpMk id="2" creationId="{D7E3D112-0155-73CD-8436-8DDB3D025E6F}"/>
          </ac:cxnSpMkLst>
        </pc:cxnChg>
        <pc:cxnChg chg="add mod">
          <ac:chgData name="Linh Phan" userId="228774c6-8676-4985-b789-d1a1db399f40" providerId="ADAL" clId="{884CB7B0-6D1A-4CE6-A091-738897FCD908}" dt="2024-09-17T03:30:11.255" v="1818" actId="1076"/>
          <ac:cxnSpMkLst>
            <pc:docMk/>
            <pc:sldMk cId="0" sldId="277"/>
            <ac:cxnSpMk id="2020" creationId="{72441FCD-3A1A-5608-2108-A5B31B7C12AD}"/>
          </ac:cxnSpMkLst>
        </pc:cxnChg>
      </pc:sldChg>
      <pc:sldChg chg="addSp delSp modSp mod ord modAnim">
        <pc:chgData name="Linh Phan" userId="228774c6-8676-4985-b789-d1a1db399f40" providerId="ADAL" clId="{884CB7B0-6D1A-4CE6-A091-738897FCD908}" dt="2024-09-17T03:38:52.323" v="1986" actId="1076"/>
        <pc:sldMkLst>
          <pc:docMk/>
          <pc:sldMk cId="0" sldId="278"/>
        </pc:sldMkLst>
        <pc:spChg chg="del">
          <ac:chgData name="Linh Phan" userId="228774c6-8676-4985-b789-d1a1db399f40" providerId="ADAL" clId="{884CB7B0-6D1A-4CE6-A091-738897FCD908}" dt="2024-09-17T03:25:52.989" v="1745" actId="478"/>
          <ac:spMkLst>
            <pc:docMk/>
            <pc:sldMk cId="0" sldId="278"/>
            <ac:spMk id="2" creationId="{219FE9B5-A3F0-E8C7-E121-58B110E83E85}"/>
          </ac:spMkLst>
        </pc:spChg>
        <pc:spChg chg="mod">
          <ac:chgData name="Linh Phan" userId="228774c6-8676-4985-b789-d1a1db399f40" providerId="ADAL" clId="{884CB7B0-6D1A-4CE6-A091-738897FCD908}" dt="2024-09-17T03:25:54.068" v="1746"/>
          <ac:spMkLst>
            <pc:docMk/>
            <pc:sldMk cId="0" sldId="278"/>
            <ac:spMk id="9216" creationId="{C55A8874-11B2-E73F-20FD-A7C1821B532E}"/>
          </ac:spMkLst>
        </pc:spChg>
        <pc:spChg chg="mod">
          <ac:chgData name="Linh Phan" userId="228774c6-8676-4985-b789-d1a1db399f40" providerId="ADAL" clId="{884CB7B0-6D1A-4CE6-A091-738897FCD908}" dt="2024-09-17T03:25:54.068" v="1746"/>
          <ac:spMkLst>
            <pc:docMk/>
            <pc:sldMk cId="0" sldId="278"/>
            <ac:spMk id="9217" creationId="{B52EE4D2-F3D9-5B20-49C9-A78671C8A475}"/>
          </ac:spMkLst>
        </pc:spChg>
        <pc:spChg chg="add mod">
          <ac:chgData name="Linh Phan" userId="228774c6-8676-4985-b789-d1a1db399f40" providerId="ADAL" clId="{884CB7B0-6D1A-4CE6-A091-738897FCD908}" dt="2024-09-17T03:38:49.980" v="1985" actId="1076"/>
          <ac:spMkLst>
            <pc:docMk/>
            <pc:sldMk cId="0" sldId="278"/>
            <ac:spMk id="9219" creationId="{4A31F671-235E-9339-829B-D5E9C725449E}"/>
          </ac:spMkLst>
        </pc:spChg>
        <pc:spChg chg="mod">
          <ac:chgData name="Linh Phan" userId="228774c6-8676-4985-b789-d1a1db399f40" providerId="ADAL" clId="{884CB7B0-6D1A-4CE6-A091-738897FCD908}" dt="2024-09-17T03:38:37.166" v="1981" actId="1076"/>
          <ac:spMkLst>
            <pc:docMk/>
            <pc:sldMk cId="0" sldId="278"/>
            <ac:spMk id="9224" creationId="{1F583B68-C41C-5C36-5E72-E9A10DBE9092}"/>
          </ac:spMkLst>
        </pc:spChg>
        <pc:spChg chg="mod">
          <ac:chgData name="Linh Phan" userId="228774c6-8676-4985-b789-d1a1db399f40" providerId="ADAL" clId="{884CB7B0-6D1A-4CE6-A091-738897FCD908}" dt="2024-09-17T03:38:40.920" v="1982" actId="14100"/>
          <ac:spMkLst>
            <pc:docMk/>
            <pc:sldMk cId="0" sldId="278"/>
            <ac:spMk id="9225" creationId="{31865B9A-74CF-D4F3-9FAE-8D3253EDE4DF}"/>
          </ac:spMkLst>
        </pc:spChg>
        <pc:spChg chg="mod">
          <ac:chgData name="Linh Phan" userId="228774c6-8676-4985-b789-d1a1db399f40" providerId="ADAL" clId="{884CB7B0-6D1A-4CE6-A091-738897FCD908}" dt="2024-09-17T03:38:32.049" v="1979" actId="255"/>
          <ac:spMkLst>
            <pc:docMk/>
            <pc:sldMk cId="0" sldId="278"/>
            <ac:spMk id="9226" creationId="{9D1A4782-6D72-E9CC-DEED-7A9D2E6C5D1F}"/>
          </ac:spMkLst>
        </pc:spChg>
        <pc:grpChg chg="add mod">
          <ac:chgData name="Linh Phan" userId="228774c6-8676-4985-b789-d1a1db399f40" providerId="ADAL" clId="{884CB7B0-6D1A-4CE6-A091-738897FCD908}" dt="2024-09-17T03:38:52.323" v="1986" actId="1076"/>
          <ac:grpSpMkLst>
            <pc:docMk/>
            <pc:sldMk cId="0" sldId="278"/>
            <ac:grpSpMk id="8" creationId="{D61E3BF6-0175-32D0-430A-A0FB925ECA2E}"/>
          </ac:grpSpMkLst>
        </pc:grpChg>
        <pc:grpChg chg="add mod">
          <ac:chgData name="Linh Phan" userId="228774c6-8676-4985-b789-d1a1db399f40" providerId="ADAL" clId="{884CB7B0-6D1A-4CE6-A091-738897FCD908}" dt="2024-09-17T03:38:44.797" v="1983" actId="1076"/>
          <ac:grpSpMkLst>
            <pc:docMk/>
            <pc:sldMk cId="0" sldId="278"/>
            <ac:grpSpMk id="9220" creationId="{19E4CFE3-6F3A-590C-16A6-C0C1597EF80A}"/>
          </ac:grpSpMkLst>
        </pc:grpChg>
        <pc:grpChg chg="mod">
          <ac:chgData name="Linh Phan" userId="228774c6-8676-4985-b789-d1a1db399f40" providerId="ADAL" clId="{884CB7B0-6D1A-4CE6-A091-738897FCD908}" dt="2024-09-17T03:25:54.068" v="1746"/>
          <ac:grpSpMkLst>
            <pc:docMk/>
            <pc:sldMk cId="0" sldId="278"/>
            <ac:grpSpMk id="9221" creationId="{7D5307A5-3B8D-FF7E-2873-E5523B91F8E2}"/>
          </ac:grpSpMkLst>
        </pc:grpChg>
        <pc:grpChg chg="mod">
          <ac:chgData name="Linh Phan" userId="228774c6-8676-4985-b789-d1a1db399f40" providerId="ADAL" clId="{884CB7B0-6D1A-4CE6-A091-738897FCD908}" dt="2024-09-17T03:25:54.068" v="1746"/>
          <ac:grpSpMkLst>
            <pc:docMk/>
            <pc:sldMk cId="0" sldId="278"/>
            <ac:grpSpMk id="9223" creationId="{F5455116-F873-39A7-A6AB-8C5910414D83}"/>
          </ac:grpSpMkLst>
        </pc:grpChg>
        <pc:grpChg chg="del">
          <ac:chgData name="Linh Phan" userId="228774c6-8676-4985-b789-d1a1db399f40" providerId="ADAL" clId="{884CB7B0-6D1A-4CE6-A091-738897FCD908}" dt="2024-09-17T03:25:52.989" v="1745" actId="478"/>
          <ac:grpSpMkLst>
            <pc:docMk/>
            <pc:sldMk cId="0" sldId="278"/>
            <ac:grpSpMk id="13333" creationId="{FD4B8A6A-D04B-D901-5589-39CE65BADEF5}"/>
          </ac:grpSpMkLst>
        </pc:grpChg>
        <pc:picChg chg="del">
          <ac:chgData name="Linh Phan" userId="228774c6-8676-4985-b789-d1a1db399f40" providerId="ADAL" clId="{884CB7B0-6D1A-4CE6-A091-738897FCD908}" dt="2024-09-17T03:25:52.989" v="1745" actId="478"/>
          <ac:picMkLst>
            <pc:docMk/>
            <pc:sldMk cId="0" sldId="278"/>
            <ac:picMk id="9218" creationId="{EE803B2B-AF3C-B5CC-B6AE-D6205CC20B7A}"/>
          </ac:picMkLst>
        </pc:picChg>
        <pc:picChg chg="mod">
          <ac:chgData name="Linh Phan" userId="228774c6-8676-4985-b789-d1a1db399f40" providerId="ADAL" clId="{884CB7B0-6D1A-4CE6-A091-738897FCD908}" dt="2024-09-17T03:38:21.263" v="1975" actId="1076"/>
          <ac:picMkLst>
            <pc:docMk/>
            <pc:sldMk cId="0" sldId="278"/>
            <ac:picMk id="9222" creationId="{64F1D5EE-32CC-9CB9-5B62-73BE499AC1CB}"/>
          </ac:picMkLst>
        </pc:picChg>
      </pc:sldChg>
      <pc:sldChg chg="modSp mod ord modTransition modAnim">
        <pc:chgData name="Linh Phan" userId="228774c6-8676-4985-b789-d1a1db399f40" providerId="ADAL" clId="{884CB7B0-6D1A-4CE6-A091-738897FCD908}" dt="2024-09-17T03:36:22.483" v="1944"/>
        <pc:sldMkLst>
          <pc:docMk/>
          <pc:sldMk cId="2957842215" sldId="279"/>
        </pc:sldMkLst>
        <pc:spChg chg="mod">
          <ac:chgData name="Linh Phan" userId="228774c6-8676-4985-b789-d1a1db399f40" providerId="ADAL" clId="{884CB7B0-6D1A-4CE6-A091-738897FCD908}" dt="2024-09-17T03:09:00.273" v="1400" actId="14100"/>
          <ac:spMkLst>
            <pc:docMk/>
            <pc:sldMk cId="2957842215" sldId="279"/>
            <ac:spMk id="4" creationId="{A1AB1D82-7E1E-5595-E1D2-C7B1EF3B302C}"/>
          </ac:spMkLst>
        </pc:spChg>
        <pc:spChg chg="mod">
          <ac:chgData name="Linh Phan" userId="228774c6-8676-4985-b789-d1a1db399f40" providerId="ADAL" clId="{884CB7B0-6D1A-4CE6-A091-738897FCD908}" dt="2024-09-17T03:32:40.811" v="1869" actId="255"/>
          <ac:spMkLst>
            <pc:docMk/>
            <pc:sldMk cId="2957842215" sldId="279"/>
            <ac:spMk id="7" creationId="{21BEF36E-6850-6423-AA80-E40FA6299761}"/>
          </ac:spMkLst>
        </pc:spChg>
        <pc:spChg chg="mod">
          <ac:chgData name="Linh Phan" userId="228774c6-8676-4985-b789-d1a1db399f40" providerId="ADAL" clId="{884CB7B0-6D1A-4CE6-A091-738897FCD908}" dt="2024-09-17T03:09:01.539" v="1401" actId="1076"/>
          <ac:spMkLst>
            <pc:docMk/>
            <pc:sldMk cId="2957842215" sldId="279"/>
            <ac:spMk id="9" creationId="{E9F2D61C-9EC2-1E5F-EAE7-12EE8F0BE6C4}"/>
          </ac:spMkLst>
        </pc:spChg>
        <pc:picChg chg="mod">
          <ac:chgData name="Linh Phan" userId="228774c6-8676-4985-b789-d1a1db399f40" providerId="ADAL" clId="{884CB7B0-6D1A-4CE6-A091-738897FCD908}" dt="2024-09-17T03:08:43.415" v="1393" actId="1076"/>
          <ac:picMkLst>
            <pc:docMk/>
            <pc:sldMk cId="2957842215" sldId="279"/>
            <ac:picMk id="8" creationId="{EDA2B3F6-C6C7-C28E-AA74-2AFC3C3245FF}"/>
          </ac:picMkLst>
        </pc:picChg>
      </pc:sldChg>
      <pc:sldChg chg="del">
        <pc:chgData name="Linh Phan" userId="228774c6-8676-4985-b789-d1a1db399f40" providerId="ADAL" clId="{884CB7B0-6D1A-4CE6-A091-738897FCD908}" dt="2024-09-17T03:25:29.354" v="1741" actId="47"/>
        <pc:sldMkLst>
          <pc:docMk/>
          <pc:sldMk cId="2338676138" sldId="280"/>
        </pc:sldMkLst>
      </pc:sldChg>
      <pc:sldChg chg="add del">
        <pc:chgData name="Linh Phan" userId="228774c6-8676-4985-b789-d1a1db399f40" providerId="ADAL" clId="{884CB7B0-6D1A-4CE6-A091-738897FCD908}" dt="2024-09-17T02:40:57.831" v="897" actId="47"/>
        <pc:sldMkLst>
          <pc:docMk/>
          <pc:sldMk cId="2382151771" sldId="281"/>
        </pc:sldMkLst>
      </pc:sldChg>
      <pc:sldChg chg="addSp delSp modSp del mod ord delAnim">
        <pc:chgData name="Linh Phan" userId="228774c6-8676-4985-b789-d1a1db399f40" providerId="ADAL" clId="{884CB7B0-6D1A-4CE6-A091-738897FCD908}" dt="2024-09-17T03:09:36.931" v="1412" actId="47"/>
        <pc:sldMkLst>
          <pc:docMk/>
          <pc:sldMk cId="196779804" sldId="286"/>
        </pc:sldMkLst>
        <pc:spChg chg="add del mod">
          <ac:chgData name="Linh Phan" userId="228774c6-8676-4985-b789-d1a1db399f40" providerId="ADAL" clId="{884CB7B0-6D1A-4CE6-A091-738897FCD908}" dt="2024-09-17T03:09:35.306" v="1411" actId="478"/>
          <ac:spMkLst>
            <pc:docMk/>
            <pc:sldMk cId="196779804" sldId="286"/>
            <ac:spMk id="3" creationId="{988759B1-7B03-47D5-7D90-52E7F9BC315E}"/>
          </ac:spMkLst>
        </pc:spChg>
        <pc:spChg chg="del">
          <ac:chgData name="Linh Phan" userId="228774c6-8676-4985-b789-d1a1db399f40" providerId="ADAL" clId="{884CB7B0-6D1A-4CE6-A091-738897FCD908}" dt="2024-09-17T03:09:34.087" v="1410" actId="478"/>
          <ac:spMkLst>
            <pc:docMk/>
            <pc:sldMk cId="196779804" sldId="286"/>
            <ac:spMk id="8" creationId="{E8C4FD9A-0050-BA39-74FE-5C284E877289}"/>
          </ac:spMkLst>
        </pc:spChg>
        <pc:spChg chg="del">
          <ac:chgData name="Linh Phan" userId="228774c6-8676-4985-b789-d1a1db399f40" providerId="ADAL" clId="{884CB7B0-6D1A-4CE6-A091-738897FCD908}" dt="2024-09-17T03:09:34.087" v="1410" actId="478"/>
          <ac:spMkLst>
            <pc:docMk/>
            <pc:sldMk cId="196779804" sldId="286"/>
            <ac:spMk id="940" creationId="{00000000-0000-0000-0000-000000000000}"/>
          </ac:spMkLst>
        </pc:spChg>
        <pc:spChg chg="del">
          <ac:chgData name="Linh Phan" userId="228774c6-8676-4985-b789-d1a1db399f40" providerId="ADAL" clId="{884CB7B0-6D1A-4CE6-A091-738897FCD908}" dt="2024-09-17T03:09:34.087" v="1410" actId="478"/>
          <ac:spMkLst>
            <pc:docMk/>
            <pc:sldMk cId="196779804" sldId="286"/>
            <ac:spMk id="943" creationId="{00000000-0000-0000-0000-000000000000}"/>
          </ac:spMkLst>
        </pc:spChg>
        <pc:cxnChg chg="del">
          <ac:chgData name="Linh Phan" userId="228774c6-8676-4985-b789-d1a1db399f40" providerId="ADAL" clId="{884CB7B0-6D1A-4CE6-A091-738897FCD908}" dt="2024-09-17T03:09:34.087" v="1410" actId="478"/>
          <ac:cxnSpMkLst>
            <pc:docMk/>
            <pc:sldMk cId="196779804" sldId="286"/>
            <ac:cxnSpMk id="944" creationId="{00000000-0000-0000-0000-000000000000}"/>
          </ac:cxnSpMkLst>
        </pc:cxnChg>
      </pc:sldChg>
      <pc:sldChg chg="modSp add del modAnim">
        <pc:chgData name="Linh Phan" userId="228774c6-8676-4985-b789-d1a1db399f40" providerId="ADAL" clId="{884CB7B0-6D1A-4CE6-A091-738897FCD908}" dt="2024-09-17T03:31:12.861" v="1822" actId="47"/>
        <pc:sldMkLst>
          <pc:docMk/>
          <pc:sldMk cId="261660216" sldId="287"/>
        </pc:sldMkLst>
        <pc:spChg chg="mod">
          <ac:chgData name="Linh Phan" userId="228774c6-8676-4985-b789-d1a1db399f40" providerId="ADAL" clId="{884CB7B0-6D1A-4CE6-A091-738897FCD908}" dt="2024-09-17T03:28:07.195" v="1792"/>
          <ac:spMkLst>
            <pc:docMk/>
            <pc:sldMk cId="261660216" sldId="287"/>
            <ac:spMk id="4" creationId="{14FD1DEF-6FA9-447F-3A2D-1E5CF1BBD57D}"/>
          </ac:spMkLst>
        </pc:spChg>
      </pc:sldChg>
      <pc:sldChg chg="addSp delSp modSp mod ord modTransition modAnim">
        <pc:chgData name="Linh Phan" userId="228774c6-8676-4985-b789-d1a1db399f40" providerId="ADAL" clId="{884CB7B0-6D1A-4CE6-A091-738897FCD908}" dt="2024-09-17T03:33:12.915" v="1889"/>
        <pc:sldMkLst>
          <pc:docMk/>
          <pc:sldMk cId="1705252533" sldId="312"/>
        </pc:sldMkLst>
        <pc:spChg chg="del">
          <ac:chgData name="Linh Phan" userId="228774c6-8676-4985-b789-d1a1db399f40" providerId="ADAL" clId="{884CB7B0-6D1A-4CE6-A091-738897FCD908}" dt="2024-09-17T03:25:57.553" v="1749" actId="478"/>
          <ac:spMkLst>
            <pc:docMk/>
            <pc:sldMk cId="1705252533" sldId="312"/>
            <ac:spMk id="2" creationId="{BEA9AC6F-D647-ECA4-72A4-E6A4BF089B62}"/>
          </ac:spMkLst>
        </pc:spChg>
        <pc:spChg chg="add mod">
          <ac:chgData name="Linh Phan" userId="228774c6-8676-4985-b789-d1a1db399f40" providerId="ADAL" clId="{884CB7B0-6D1A-4CE6-A091-738897FCD908}" dt="2024-09-17T03:26:43.897" v="1762" actId="1076"/>
          <ac:spMkLst>
            <pc:docMk/>
            <pc:sldMk cId="1705252533" sldId="312"/>
            <ac:spMk id="3" creationId="{4D10FCBA-6092-4A29-4C00-839D0F42DB34}"/>
          </ac:spMkLst>
        </pc:spChg>
        <pc:spChg chg="del">
          <ac:chgData name="Linh Phan" userId="228774c6-8676-4985-b789-d1a1db399f40" providerId="ADAL" clId="{884CB7B0-6D1A-4CE6-A091-738897FCD908}" dt="2024-09-17T03:25:57.553" v="1749" actId="478"/>
          <ac:spMkLst>
            <pc:docMk/>
            <pc:sldMk cId="1705252533" sldId="312"/>
            <ac:spMk id="4" creationId="{60D32E6D-54DC-DF11-DC42-05F01C2C1F6F}"/>
          </ac:spMkLst>
        </pc:spChg>
        <pc:spChg chg="add mod">
          <ac:chgData name="Linh Phan" userId="228774c6-8676-4985-b789-d1a1db399f40" providerId="ADAL" clId="{884CB7B0-6D1A-4CE6-A091-738897FCD908}" dt="2024-09-17T03:26:43.897" v="1762" actId="1076"/>
          <ac:spMkLst>
            <pc:docMk/>
            <pc:sldMk cId="1705252533" sldId="312"/>
            <ac:spMk id="7" creationId="{403597A9-F4FA-ED2A-321D-CA3A1376F72F}"/>
          </ac:spMkLst>
        </pc:spChg>
        <pc:spChg chg="add mod">
          <ac:chgData name="Linh Phan" userId="228774c6-8676-4985-b789-d1a1db399f40" providerId="ADAL" clId="{884CB7B0-6D1A-4CE6-A091-738897FCD908}" dt="2024-09-17T03:26:43.897" v="1762" actId="1076"/>
          <ac:spMkLst>
            <pc:docMk/>
            <pc:sldMk cId="1705252533" sldId="312"/>
            <ac:spMk id="8" creationId="{4A52977E-92D8-CBEE-0C29-A7A5EF6090B9}"/>
          </ac:spMkLst>
        </pc:spChg>
        <pc:spChg chg="mod">
          <ac:chgData name="Linh Phan" userId="228774c6-8676-4985-b789-d1a1db399f40" providerId="ADAL" clId="{884CB7B0-6D1A-4CE6-A091-738897FCD908}" dt="2024-09-17T03:26:04.179" v="1750"/>
          <ac:spMkLst>
            <pc:docMk/>
            <pc:sldMk cId="1705252533" sldId="312"/>
            <ac:spMk id="11" creationId="{8672617A-6BE2-7C81-3DDF-162334A3D7D7}"/>
          </ac:spMkLst>
        </pc:spChg>
        <pc:spChg chg="mod">
          <ac:chgData name="Linh Phan" userId="228774c6-8676-4985-b789-d1a1db399f40" providerId="ADAL" clId="{884CB7B0-6D1A-4CE6-A091-738897FCD908}" dt="2024-09-17T03:26:49.995" v="1764" actId="113"/>
          <ac:spMkLst>
            <pc:docMk/>
            <pc:sldMk cId="1705252533" sldId="312"/>
            <ac:spMk id="13" creationId="{89359100-DB8D-4E36-4BC9-7DF6ADF304A6}"/>
          </ac:spMkLst>
        </pc:spChg>
        <pc:grpChg chg="add mod">
          <ac:chgData name="Linh Phan" userId="228774c6-8676-4985-b789-d1a1db399f40" providerId="ADAL" clId="{884CB7B0-6D1A-4CE6-A091-738897FCD908}" dt="2024-09-17T03:26:04.179" v="1750"/>
          <ac:grpSpMkLst>
            <pc:docMk/>
            <pc:sldMk cId="1705252533" sldId="312"/>
            <ac:grpSpMk id="10" creationId="{CDC24E46-296D-2D5B-5D11-8F4E95B2B49B}"/>
          </ac:grpSpMkLst>
        </pc:grpChg>
        <pc:picChg chg="add mod">
          <ac:chgData name="Linh Phan" userId="228774c6-8676-4985-b789-d1a1db399f40" providerId="ADAL" clId="{884CB7B0-6D1A-4CE6-A091-738897FCD908}" dt="2024-09-17T03:26:38.230" v="1759" actId="1076"/>
          <ac:picMkLst>
            <pc:docMk/>
            <pc:sldMk cId="1705252533" sldId="312"/>
            <ac:picMk id="14" creationId="{640F465C-DB57-E07E-42E4-2BAFC1F8A74E}"/>
          </ac:picMkLst>
        </pc:picChg>
        <pc:picChg chg="del">
          <ac:chgData name="Linh Phan" userId="228774c6-8676-4985-b789-d1a1db399f40" providerId="ADAL" clId="{884CB7B0-6D1A-4CE6-A091-738897FCD908}" dt="2024-09-17T03:25:57.553" v="1749" actId="478"/>
          <ac:picMkLst>
            <pc:docMk/>
            <pc:sldMk cId="1705252533" sldId="312"/>
            <ac:picMk id="10242" creationId="{00068A86-4B40-50E7-DBAE-CBC210629629}"/>
          </ac:picMkLst>
        </pc:picChg>
        <pc:picChg chg="del">
          <ac:chgData name="Linh Phan" userId="228774c6-8676-4985-b789-d1a1db399f40" providerId="ADAL" clId="{884CB7B0-6D1A-4CE6-A091-738897FCD908}" dt="2024-09-17T03:25:57.553" v="1749" actId="478"/>
          <ac:picMkLst>
            <pc:docMk/>
            <pc:sldMk cId="1705252533" sldId="312"/>
            <ac:picMk id="10244" creationId="{809442C5-91EB-6D3F-87CE-262AD5E4B20E}"/>
          </ac:picMkLst>
        </pc:picChg>
        <pc:picChg chg="del">
          <ac:chgData name="Linh Phan" userId="228774c6-8676-4985-b789-d1a1db399f40" providerId="ADAL" clId="{884CB7B0-6D1A-4CE6-A091-738897FCD908}" dt="2024-09-17T03:25:57.553" v="1749" actId="478"/>
          <ac:picMkLst>
            <pc:docMk/>
            <pc:sldMk cId="1705252533" sldId="312"/>
            <ac:picMk id="10246" creationId="{8AAE1207-C858-0E91-183A-296385BFFE30}"/>
          </ac:picMkLst>
        </pc:picChg>
        <pc:cxnChg chg="add mod">
          <ac:chgData name="Linh Phan" userId="228774c6-8676-4985-b789-d1a1db399f40" providerId="ADAL" clId="{884CB7B0-6D1A-4CE6-A091-738897FCD908}" dt="2024-09-17T03:26:43.897" v="1762" actId="1076"/>
          <ac:cxnSpMkLst>
            <pc:docMk/>
            <pc:sldMk cId="1705252533" sldId="312"/>
            <ac:cxnSpMk id="5" creationId="{43D6FC09-8854-BD80-F438-C4193D505D4D}"/>
          </ac:cxnSpMkLst>
        </pc:cxnChg>
        <pc:cxnChg chg="add mod">
          <ac:chgData name="Linh Phan" userId="228774c6-8676-4985-b789-d1a1db399f40" providerId="ADAL" clId="{884CB7B0-6D1A-4CE6-A091-738897FCD908}" dt="2024-09-17T03:26:43.897" v="1762" actId="1076"/>
          <ac:cxnSpMkLst>
            <pc:docMk/>
            <pc:sldMk cId="1705252533" sldId="312"/>
            <ac:cxnSpMk id="6" creationId="{799B1BEC-3C18-1517-772C-3A17B62A825B}"/>
          </ac:cxnSpMkLst>
        </pc:cxnChg>
        <pc:cxnChg chg="add mod">
          <ac:chgData name="Linh Phan" userId="228774c6-8676-4985-b789-d1a1db399f40" providerId="ADAL" clId="{884CB7B0-6D1A-4CE6-A091-738897FCD908}" dt="2024-09-17T03:26:43.897" v="1762" actId="1076"/>
          <ac:cxnSpMkLst>
            <pc:docMk/>
            <pc:sldMk cId="1705252533" sldId="312"/>
            <ac:cxnSpMk id="9" creationId="{DB97F615-AAD4-8A52-E754-9164D751FEEF}"/>
          </ac:cxnSpMkLst>
        </pc:cxnChg>
        <pc:cxnChg chg="mod">
          <ac:chgData name="Linh Phan" userId="228774c6-8676-4985-b789-d1a1db399f40" providerId="ADAL" clId="{884CB7B0-6D1A-4CE6-A091-738897FCD908}" dt="2024-09-17T03:26:04.179" v="1750"/>
          <ac:cxnSpMkLst>
            <pc:docMk/>
            <pc:sldMk cId="1705252533" sldId="312"/>
            <ac:cxnSpMk id="12" creationId="{F5E8BAFF-717F-1956-F114-171CC1AC8E7E}"/>
          </ac:cxnSpMkLst>
        </pc:cxnChg>
      </pc:sldChg>
      <pc:sldChg chg="addSp modSp mod ord modTransition modAnim">
        <pc:chgData name="Linh Phan" userId="228774c6-8676-4985-b789-d1a1db399f40" providerId="ADAL" clId="{884CB7B0-6D1A-4CE6-A091-738897FCD908}" dt="2024-09-17T03:39:07.759" v="1987"/>
        <pc:sldMkLst>
          <pc:docMk/>
          <pc:sldMk cId="1072408200" sldId="317"/>
        </pc:sldMkLst>
        <pc:picChg chg="add mod">
          <ac:chgData name="Linh Phan" userId="228774c6-8676-4985-b789-d1a1db399f40" providerId="ADAL" clId="{884CB7B0-6D1A-4CE6-A091-738897FCD908}" dt="2024-09-17T03:31:35.607" v="1827" actId="1076"/>
          <ac:picMkLst>
            <pc:docMk/>
            <pc:sldMk cId="1072408200" sldId="317"/>
            <ac:picMk id="2" creationId="{4683194A-6290-CFBE-39AB-92D5C54F0FAA}"/>
          </ac:picMkLst>
        </pc:picChg>
      </pc:sldChg>
      <pc:sldChg chg="del">
        <pc:chgData name="Linh Phan" userId="228774c6-8676-4985-b789-d1a1db399f40" providerId="ADAL" clId="{884CB7B0-6D1A-4CE6-A091-738897FCD908}" dt="2024-09-17T01:58:28.346" v="134" actId="47"/>
        <pc:sldMkLst>
          <pc:docMk/>
          <pc:sldMk cId="3642878458" sldId="318"/>
        </pc:sldMkLst>
      </pc:sldChg>
      <pc:sldChg chg="addSp delSp modSp del mod ord delAnim modAnim">
        <pc:chgData name="Linh Phan" userId="228774c6-8676-4985-b789-d1a1db399f40" providerId="ADAL" clId="{884CB7B0-6D1A-4CE6-A091-738897FCD908}" dt="2024-09-17T02:34:49.917" v="753" actId="47"/>
        <pc:sldMkLst>
          <pc:docMk/>
          <pc:sldMk cId="1587156939" sldId="320"/>
        </pc:sldMkLst>
        <pc:spChg chg="mod">
          <ac:chgData name="Linh Phan" userId="228774c6-8676-4985-b789-d1a1db399f40" providerId="ADAL" clId="{884CB7B0-6D1A-4CE6-A091-738897FCD908}" dt="2024-09-17T02:27:18.512" v="622" actId="20577"/>
          <ac:spMkLst>
            <pc:docMk/>
            <pc:sldMk cId="1587156939" sldId="320"/>
            <ac:spMk id="3" creationId="{50459E4D-0012-02A3-1D6B-7F9932297B8C}"/>
          </ac:spMkLst>
        </pc:spChg>
        <pc:spChg chg="mod">
          <ac:chgData name="Linh Phan" userId="228774c6-8676-4985-b789-d1a1db399f40" providerId="ADAL" clId="{884CB7B0-6D1A-4CE6-A091-738897FCD908}" dt="2024-09-17T02:27:04.428" v="607" actId="1076"/>
          <ac:spMkLst>
            <pc:docMk/>
            <pc:sldMk cId="1587156939" sldId="320"/>
            <ac:spMk id="5" creationId="{7ADAFABC-4CBB-462C-3256-AE11FA745AEB}"/>
          </ac:spMkLst>
        </pc:spChg>
        <pc:spChg chg="mod">
          <ac:chgData name="Linh Phan" userId="228774c6-8676-4985-b789-d1a1db399f40" providerId="ADAL" clId="{884CB7B0-6D1A-4CE6-A091-738897FCD908}" dt="2024-09-17T02:27:21.027" v="624"/>
          <ac:spMkLst>
            <pc:docMk/>
            <pc:sldMk cId="1587156939" sldId="320"/>
            <ac:spMk id="7" creationId="{205A0DF4-4356-F445-58B5-035BA7A5799E}"/>
          </ac:spMkLst>
        </pc:spChg>
        <pc:spChg chg="mod">
          <ac:chgData name="Linh Phan" userId="228774c6-8676-4985-b789-d1a1db399f40" providerId="ADAL" clId="{884CB7B0-6D1A-4CE6-A091-738897FCD908}" dt="2024-09-17T02:27:21.027" v="624"/>
          <ac:spMkLst>
            <pc:docMk/>
            <pc:sldMk cId="1587156939" sldId="320"/>
            <ac:spMk id="9" creationId="{6BF41340-F727-9ADC-5D94-35F93EEE8AF6}"/>
          </ac:spMkLst>
        </pc:spChg>
        <pc:spChg chg="mod">
          <ac:chgData name="Linh Phan" userId="228774c6-8676-4985-b789-d1a1db399f40" providerId="ADAL" clId="{884CB7B0-6D1A-4CE6-A091-738897FCD908}" dt="2024-09-17T02:27:45.792" v="638" actId="14100"/>
          <ac:spMkLst>
            <pc:docMk/>
            <pc:sldMk cId="1587156939" sldId="320"/>
            <ac:spMk id="11" creationId="{B1DA6559-182C-4C75-6722-38CDBA5A02B1}"/>
          </ac:spMkLst>
        </pc:spChg>
        <pc:spChg chg="mod">
          <ac:chgData name="Linh Phan" userId="228774c6-8676-4985-b789-d1a1db399f40" providerId="ADAL" clId="{884CB7B0-6D1A-4CE6-A091-738897FCD908}" dt="2024-09-17T02:27:43.432" v="637" actId="14100"/>
          <ac:spMkLst>
            <pc:docMk/>
            <pc:sldMk cId="1587156939" sldId="320"/>
            <ac:spMk id="13" creationId="{3A7CACAF-6A19-48F0-362E-5B2F1A4BAE9A}"/>
          </ac:spMkLst>
        </pc:spChg>
        <pc:spChg chg="add mod">
          <ac:chgData name="Linh Phan" userId="228774c6-8676-4985-b789-d1a1db399f40" providerId="ADAL" clId="{884CB7B0-6D1A-4CE6-A091-738897FCD908}" dt="2024-09-17T02:28:14.304" v="647" actId="1076"/>
          <ac:spMkLst>
            <pc:docMk/>
            <pc:sldMk cId="1587156939" sldId="320"/>
            <ac:spMk id="14" creationId="{F19CEA23-37B1-B844-4E91-3709640A5976}"/>
          </ac:spMkLst>
        </pc:spChg>
        <pc:spChg chg="add mod">
          <ac:chgData name="Linh Phan" userId="228774c6-8676-4985-b789-d1a1db399f40" providerId="ADAL" clId="{884CB7B0-6D1A-4CE6-A091-738897FCD908}" dt="2024-09-17T02:28:24.418" v="650"/>
          <ac:spMkLst>
            <pc:docMk/>
            <pc:sldMk cId="1587156939" sldId="320"/>
            <ac:spMk id="15" creationId="{4D712266-0AB9-2503-64BB-769C96B85BED}"/>
          </ac:spMkLst>
        </pc:spChg>
        <pc:spChg chg="del">
          <ac:chgData name="Linh Phan" userId="228774c6-8676-4985-b789-d1a1db399f40" providerId="ADAL" clId="{884CB7B0-6D1A-4CE6-A091-738897FCD908}" dt="2024-09-17T02:25:28.166" v="599" actId="478"/>
          <ac:spMkLst>
            <pc:docMk/>
            <pc:sldMk cId="1587156939" sldId="320"/>
            <ac:spMk id="2074" creationId="{E8DCEE67-211A-C700-7E5D-2882A775357E}"/>
          </ac:spMkLst>
        </pc:spChg>
        <pc:spChg chg="del">
          <ac:chgData name="Linh Phan" userId="228774c6-8676-4985-b789-d1a1db399f40" providerId="ADAL" clId="{884CB7B0-6D1A-4CE6-A091-738897FCD908}" dt="2024-09-17T02:25:28.166" v="599" actId="478"/>
          <ac:spMkLst>
            <pc:docMk/>
            <pc:sldMk cId="1587156939" sldId="320"/>
            <ac:spMk id="2078" creationId="{2F5D3980-C812-E28F-58BB-33918AA93624}"/>
          </ac:spMkLst>
        </pc:spChg>
        <pc:spChg chg="del">
          <ac:chgData name="Linh Phan" userId="228774c6-8676-4985-b789-d1a1db399f40" providerId="ADAL" clId="{884CB7B0-6D1A-4CE6-A091-738897FCD908}" dt="2024-09-17T02:25:28.166" v="599" actId="478"/>
          <ac:spMkLst>
            <pc:docMk/>
            <pc:sldMk cId="1587156939" sldId="320"/>
            <ac:spMk id="2080" creationId="{0D661FBB-465E-B121-66D7-3FFA216CC16D}"/>
          </ac:spMkLst>
        </pc:spChg>
        <pc:grpChg chg="add del mod">
          <ac:chgData name="Linh Phan" userId="228774c6-8676-4985-b789-d1a1db399f40" providerId="ADAL" clId="{884CB7B0-6D1A-4CE6-A091-738897FCD908}" dt="2024-09-17T02:27:20.683" v="623" actId="478"/>
          <ac:grpSpMkLst>
            <pc:docMk/>
            <pc:sldMk cId="1587156939" sldId="320"/>
            <ac:grpSpMk id="2" creationId="{3D40708A-02A7-49AF-845F-53876E1BD3D0}"/>
          </ac:grpSpMkLst>
        </pc:grpChg>
        <pc:grpChg chg="add mod">
          <ac:chgData name="Linh Phan" userId="228774c6-8676-4985-b789-d1a1db399f40" providerId="ADAL" clId="{884CB7B0-6D1A-4CE6-A091-738897FCD908}" dt="2024-09-17T02:27:21.027" v="624"/>
          <ac:grpSpMkLst>
            <pc:docMk/>
            <pc:sldMk cId="1587156939" sldId="320"/>
            <ac:grpSpMk id="6" creationId="{4D3A5386-2FE2-B6E5-5D34-D001B9B2BE72}"/>
          </ac:grpSpMkLst>
        </pc:grpChg>
        <pc:grpChg chg="add mod">
          <ac:chgData name="Linh Phan" userId="228774c6-8676-4985-b789-d1a1db399f40" providerId="ADAL" clId="{884CB7B0-6D1A-4CE6-A091-738897FCD908}" dt="2024-09-17T02:28:05.036" v="642" actId="1076"/>
          <ac:grpSpMkLst>
            <pc:docMk/>
            <pc:sldMk cId="1587156939" sldId="320"/>
            <ac:grpSpMk id="10" creationId="{754554DF-BA38-3DD8-F732-7E08A9B8BB0D}"/>
          </ac:grpSpMkLst>
        </pc:grpChg>
        <pc:cxnChg chg="mod">
          <ac:chgData name="Linh Phan" userId="228774c6-8676-4985-b789-d1a1db399f40" providerId="ADAL" clId="{884CB7B0-6D1A-4CE6-A091-738897FCD908}" dt="2024-09-17T02:25:28.457" v="600"/>
          <ac:cxnSpMkLst>
            <pc:docMk/>
            <pc:sldMk cId="1587156939" sldId="320"/>
            <ac:cxnSpMk id="4" creationId="{A26AA08E-2C54-95A3-991C-FD060C202D48}"/>
          </ac:cxnSpMkLst>
        </pc:cxnChg>
        <pc:cxnChg chg="mod">
          <ac:chgData name="Linh Phan" userId="228774c6-8676-4985-b789-d1a1db399f40" providerId="ADAL" clId="{884CB7B0-6D1A-4CE6-A091-738897FCD908}" dt="2024-09-17T02:27:21.027" v="624"/>
          <ac:cxnSpMkLst>
            <pc:docMk/>
            <pc:sldMk cId="1587156939" sldId="320"/>
            <ac:cxnSpMk id="8" creationId="{16119EAD-ED22-A829-0824-11FDEBAEAC0D}"/>
          </ac:cxnSpMkLst>
        </pc:cxnChg>
        <pc:cxnChg chg="mod">
          <ac:chgData name="Linh Phan" userId="228774c6-8676-4985-b789-d1a1db399f40" providerId="ADAL" clId="{884CB7B0-6D1A-4CE6-A091-738897FCD908}" dt="2024-09-17T02:27:28.491" v="626"/>
          <ac:cxnSpMkLst>
            <pc:docMk/>
            <pc:sldMk cId="1587156939" sldId="320"/>
            <ac:cxnSpMk id="12" creationId="{19E9CF0C-A33B-04A7-A432-5520B41D8942}"/>
          </ac:cxnSpMkLst>
        </pc:cxnChg>
        <pc:cxnChg chg="del mod">
          <ac:chgData name="Linh Phan" userId="228774c6-8676-4985-b789-d1a1db399f40" providerId="ADAL" clId="{884CB7B0-6D1A-4CE6-A091-738897FCD908}" dt="2024-09-17T02:25:28.166" v="599" actId="478"/>
          <ac:cxnSpMkLst>
            <pc:docMk/>
            <pc:sldMk cId="1587156939" sldId="320"/>
            <ac:cxnSpMk id="2075" creationId="{6D6B570B-6CE5-FE35-3E8F-B238BACFCA3C}"/>
          </ac:cxnSpMkLst>
        </pc:cxnChg>
        <pc:cxnChg chg="del mod">
          <ac:chgData name="Linh Phan" userId="228774c6-8676-4985-b789-d1a1db399f40" providerId="ADAL" clId="{884CB7B0-6D1A-4CE6-A091-738897FCD908}" dt="2024-09-17T02:25:28.166" v="599" actId="478"/>
          <ac:cxnSpMkLst>
            <pc:docMk/>
            <pc:sldMk cId="1587156939" sldId="320"/>
            <ac:cxnSpMk id="2076" creationId="{85B9469E-B688-B96E-5981-833DB718615C}"/>
          </ac:cxnSpMkLst>
        </pc:cxnChg>
      </pc:sldChg>
      <pc:sldChg chg="del">
        <pc:chgData name="Linh Phan" userId="228774c6-8676-4985-b789-d1a1db399f40" providerId="ADAL" clId="{884CB7B0-6D1A-4CE6-A091-738897FCD908}" dt="2024-09-17T02:52:37.345" v="1198" actId="47"/>
        <pc:sldMkLst>
          <pc:docMk/>
          <pc:sldMk cId="3156033683" sldId="321"/>
        </pc:sldMkLst>
      </pc:sldChg>
      <pc:sldChg chg="del">
        <pc:chgData name="Linh Phan" userId="228774c6-8676-4985-b789-d1a1db399f40" providerId="ADAL" clId="{884CB7B0-6D1A-4CE6-A091-738897FCD908}" dt="2024-09-17T02:52:40.627" v="1199" actId="47"/>
        <pc:sldMkLst>
          <pc:docMk/>
          <pc:sldMk cId="0" sldId="322"/>
        </pc:sldMkLst>
      </pc:sldChg>
      <pc:sldChg chg="del">
        <pc:chgData name="Linh Phan" userId="228774c6-8676-4985-b789-d1a1db399f40" providerId="ADAL" clId="{884CB7B0-6D1A-4CE6-A091-738897FCD908}" dt="2024-09-17T03:11:48.199" v="1485" actId="47"/>
        <pc:sldMkLst>
          <pc:docMk/>
          <pc:sldMk cId="1963113387" sldId="323"/>
        </pc:sldMkLst>
      </pc:sldChg>
      <pc:sldChg chg="del">
        <pc:chgData name="Linh Phan" userId="228774c6-8676-4985-b789-d1a1db399f40" providerId="ADAL" clId="{884CB7B0-6D1A-4CE6-A091-738897FCD908}" dt="2024-09-17T03:25:25.009" v="1736" actId="47"/>
        <pc:sldMkLst>
          <pc:docMk/>
          <pc:sldMk cId="3165092259" sldId="324"/>
        </pc:sldMkLst>
      </pc:sldChg>
      <pc:sldChg chg="del">
        <pc:chgData name="Linh Phan" userId="228774c6-8676-4985-b789-d1a1db399f40" providerId="ADAL" clId="{884CB7B0-6D1A-4CE6-A091-738897FCD908}" dt="2024-09-17T03:25:26.384" v="1738" actId="47"/>
        <pc:sldMkLst>
          <pc:docMk/>
          <pc:sldMk cId="1400717478" sldId="325"/>
        </pc:sldMkLst>
      </pc:sldChg>
      <pc:sldChg chg="del">
        <pc:chgData name="Linh Phan" userId="228774c6-8676-4985-b789-d1a1db399f40" providerId="ADAL" clId="{884CB7B0-6D1A-4CE6-A091-738897FCD908}" dt="2024-09-17T03:25:26.994" v="1739" actId="47"/>
        <pc:sldMkLst>
          <pc:docMk/>
          <pc:sldMk cId="3331350881" sldId="326"/>
        </pc:sldMkLst>
      </pc:sldChg>
      <pc:sldChg chg="del">
        <pc:chgData name="Linh Phan" userId="228774c6-8676-4985-b789-d1a1db399f40" providerId="ADAL" clId="{884CB7B0-6D1A-4CE6-A091-738897FCD908}" dt="2024-09-17T03:25:28.400" v="1740" actId="47"/>
        <pc:sldMkLst>
          <pc:docMk/>
          <pc:sldMk cId="95876807" sldId="327"/>
        </pc:sldMkLst>
      </pc:sldChg>
      <pc:sldChg chg="add">
        <pc:chgData name="Linh Phan" userId="228774c6-8676-4985-b789-d1a1db399f40" providerId="ADAL" clId="{884CB7B0-6D1A-4CE6-A091-738897FCD908}" dt="2024-09-17T03:12:27.683" v="1487"/>
        <pc:sldMkLst>
          <pc:docMk/>
          <pc:sldMk cId="746579960" sldId="328"/>
        </pc:sldMkLst>
      </pc:sldChg>
      <pc:sldChg chg="del">
        <pc:chgData name="Linh Phan" userId="228774c6-8676-4985-b789-d1a1db399f40" providerId="ADAL" clId="{884CB7B0-6D1A-4CE6-A091-738897FCD908}" dt="2024-09-17T03:25:30.560" v="1742" actId="47"/>
        <pc:sldMkLst>
          <pc:docMk/>
          <pc:sldMk cId="2149032923" sldId="329"/>
        </pc:sldMkLst>
      </pc:sldChg>
      <pc:sldChg chg="addSp delSp modSp mod ord modTransition delAnim modAnim">
        <pc:chgData name="Linh Phan" userId="228774c6-8676-4985-b789-d1a1db399f40" providerId="ADAL" clId="{884CB7B0-6D1A-4CE6-A091-738897FCD908}" dt="2024-09-18T02:25:35.551" v="1997" actId="207"/>
        <pc:sldMkLst>
          <pc:docMk/>
          <pc:sldMk cId="1449950749" sldId="330"/>
        </pc:sldMkLst>
        <pc:spChg chg="del">
          <ac:chgData name="Linh Phan" userId="228774c6-8676-4985-b789-d1a1db399f40" providerId="ADAL" clId="{884CB7B0-6D1A-4CE6-A091-738897FCD908}" dt="2024-09-17T02:52:54.288" v="1202" actId="478"/>
          <ac:spMkLst>
            <pc:docMk/>
            <pc:sldMk cId="1449950749" sldId="330"/>
            <ac:spMk id="3" creationId="{4FC5A5DA-7632-EB91-2C60-492B57D6B8D7}"/>
          </ac:spMkLst>
        </pc:spChg>
        <pc:spChg chg="del">
          <ac:chgData name="Linh Phan" userId="228774c6-8676-4985-b789-d1a1db399f40" providerId="ADAL" clId="{884CB7B0-6D1A-4CE6-A091-738897FCD908}" dt="2024-09-17T02:52:54.288" v="1202" actId="478"/>
          <ac:spMkLst>
            <pc:docMk/>
            <pc:sldMk cId="1449950749" sldId="330"/>
            <ac:spMk id="5" creationId="{9849D591-93E5-322C-68C0-1131FC293F05}"/>
          </ac:spMkLst>
        </pc:spChg>
        <pc:spChg chg="mod">
          <ac:chgData name="Linh Phan" userId="228774c6-8676-4985-b789-d1a1db399f40" providerId="ADAL" clId="{884CB7B0-6D1A-4CE6-A091-738897FCD908}" dt="2024-09-17T02:55:22.278" v="1258" actId="14100"/>
          <ac:spMkLst>
            <pc:docMk/>
            <pc:sldMk cId="1449950749" sldId="330"/>
            <ac:spMk id="9" creationId="{08D95A1D-950B-AA94-6897-BE02B373DEC2}"/>
          </ac:spMkLst>
        </pc:spChg>
        <pc:spChg chg="add mod">
          <ac:chgData name="Linh Phan" userId="228774c6-8676-4985-b789-d1a1db399f40" providerId="ADAL" clId="{884CB7B0-6D1A-4CE6-A091-738897FCD908}" dt="2024-09-17T03:06:35.050" v="1377" actId="1076"/>
          <ac:spMkLst>
            <pc:docMk/>
            <pc:sldMk cId="1449950749" sldId="330"/>
            <ac:spMk id="10" creationId="{6CA27150-972C-6633-C5F2-487EEDAB9F5E}"/>
          </ac:spMkLst>
        </pc:spChg>
        <pc:spChg chg="mod">
          <ac:chgData name="Linh Phan" userId="228774c6-8676-4985-b789-d1a1db399f40" providerId="ADAL" clId="{884CB7B0-6D1A-4CE6-A091-738897FCD908}" dt="2024-09-17T02:53:34.615" v="1227"/>
          <ac:spMkLst>
            <pc:docMk/>
            <pc:sldMk cId="1449950749" sldId="330"/>
            <ac:spMk id="13" creationId="{368CE2D5-66C9-551C-96E0-E615333F0A33}"/>
          </ac:spMkLst>
        </pc:spChg>
        <pc:spChg chg="mod">
          <ac:chgData name="Linh Phan" userId="228774c6-8676-4985-b789-d1a1db399f40" providerId="ADAL" clId="{884CB7B0-6D1A-4CE6-A091-738897FCD908}" dt="2024-09-17T02:53:34.615" v="1227"/>
          <ac:spMkLst>
            <pc:docMk/>
            <pc:sldMk cId="1449950749" sldId="330"/>
            <ac:spMk id="14" creationId="{5F6E1370-4A1E-2AF5-BADB-90F0448BDCD5}"/>
          </ac:spMkLst>
        </pc:spChg>
        <pc:spChg chg="mod">
          <ac:chgData name="Linh Phan" userId="228774c6-8676-4985-b789-d1a1db399f40" providerId="ADAL" clId="{884CB7B0-6D1A-4CE6-A091-738897FCD908}" dt="2024-09-17T02:53:34.615" v="1227"/>
          <ac:spMkLst>
            <pc:docMk/>
            <pc:sldMk cId="1449950749" sldId="330"/>
            <ac:spMk id="15" creationId="{F54B16FB-DD3B-208C-C941-F49E6BD9F4F7}"/>
          </ac:spMkLst>
        </pc:spChg>
        <pc:spChg chg="del mod topLvl">
          <ac:chgData name="Linh Phan" userId="228774c6-8676-4985-b789-d1a1db399f40" providerId="ADAL" clId="{884CB7B0-6D1A-4CE6-A091-738897FCD908}" dt="2024-09-17T03:00:50.111" v="1307" actId="478"/>
          <ac:spMkLst>
            <pc:docMk/>
            <pc:sldMk cId="1449950749" sldId="330"/>
            <ac:spMk id="18" creationId="{4C4D34D4-1C5B-3132-40AE-9BEA96B46FF0}"/>
          </ac:spMkLst>
        </pc:spChg>
        <pc:spChg chg="mod">
          <ac:chgData name="Linh Phan" userId="228774c6-8676-4985-b789-d1a1db399f40" providerId="ADAL" clId="{884CB7B0-6D1A-4CE6-A091-738897FCD908}" dt="2024-09-17T02:56:06.873" v="1266" actId="165"/>
          <ac:spMkLst>
            <pc:docMk/>
            <pc:sldMk cId="1449950749" sldId="330"/>
            <ac:spMk id="19" creationId="{A1F81244-9876-11AA-4CEC-67B7D63C0D3D}"/>
          </ac:spMkLst>
        </pc:spChg>
        <pc:spChg chg="mod">
          <ac:chgData name="Linh Phan" userId="228774c6-8676-4985-b789-d1a1db399f40" providerId="ADAL" clId="{884CB7B0-6D1A-4CE6-A091-738897FCD908}" dt="2024-09-17T02:56:06.873" v="1266" actId="165"/>
          <ac:spMkLst>
            <pc:docMk/>
            <pc:sldMk cId="1449950749" sldId="330"/>
            <ac:spMk id="20" creationId="{E9DF7024-7A75-224C-9C8F-1BECA6F09DBD}"/>
          </ac:spMkLst>
        </pc:spChg>
        <pc:spChg chg="del mod topLvl">
          <ac:chgData name="Linh Phan" userId="228774c6-8676-4985-b789-d1a1db399f40" providerId="ADAL" clId="{884CB7B0-6D1A-4CE6-A091-738897FCD908}" dt="2024-09-17T03:00:50.111" v="1307" actId="478"/>
          <ac:spMkLst>
            <pc:docMk/>
            <pc:sldMk cId="1449950749" sldId="330"/>
            <ac:spMk id="23" creationId="{39EF722F-CF52-AB6C-3C20-893D921855D4}"/>
          </ac:spMkLst>
        </pc:spChg>
        <pc:spChg chg="mod">
          <ac:chgData name="Linh Phan" userId="228774c6-8676-4985-b789-d1a1db399f40" providerId="ADAL" clId="{884CB7B0-6D1A-4CE6-A091-738897FCD908}" dt="2024-09-17T02:56:06.873" v="1266" actId="165"/>
          <ac:spMkLst>
            <pc:docMk/>
            <pc:sldMk cId="1449950749" sldId="330"/>
            <ac:spMk id="24" creationId="{81755E04-B83D-559A-1EBA-B07B203784F1}"/>
          </ac:spMkLst>
        </pc:spChg>
        <pc:spChg chg="mod">
          <ac:chgData name="Linh Phan" userId="228774c6-8676-4985-b789-d1a1db399f40" providerId="ADAL" clId="{884CB7B0-6D1A-4CE6-A091-738897FCD908}" dt="2024-09-17T02:56:06.873" v="1266" actId="165"/>
          <ac:spMkLst>
            <pc:docMk/>
            <pc:sldMk cId="1449950749" sldId="330"/>
            <ac:spMk id="25" creationId="{91CC506B-99B7-9635-DB12-2AD68A738323}"/>
          </ac:spMkLst>
        </pc:spChg>
        <pc:spChg chg="del mod topLvl">
          <ac:chgData name="Linh Phan" userId="228774c6-8676-4985-b789-d1a1db399f40" providerId="ADAL" clId="{884CB7B0-6D1A-4CE6-A091-738897FCD908}" dt="2024-09-17T03:00:50.111" v="1307" actId="478"/>
          <ac:spMkLst>
            <pc:docMk/>
            <pc:sldMk cId="1449950749" sldId="330"/>
            <ac:spMk id="30" creationId="{7ED5D375-7C81-8CFD-1185-2B2F90606CB8}"/>
          </ac:spMkLst>
        </pc:spChg>
        <pc:spChg chg="mod">
          <ac:chgData name="Linh Phan" userId="228774c6-8676-4985-b789-d1a1db399f40" providerId="ADAL" clId="{884CB7B0-6D1A-4CE6-A091-738897FCD908}" dt="2024-09-17T03:00:10.475" v="1299" actId="14100"/>
          <ac:spMkLst>
            <pc:docMk/>
            <pc:sldMk cId="1449950749" sldId="330"/>
            <ac:spMk id="31" creationId="{03E96215-9587-0EAF-0B11-2F275F46C4D6}"/>
          </ac:spMkLst>
        </pc:spChg>
        <pc:spChg chg="mod">
          <ac:chgData name="Linh Phan" userId="228774c6-8676-4985-b789-d1a1db399f40" providerId="ADAL" clId="{884CB7B0-6D1A-4CE6-A091-738897FCD908}" dt="2024-09-17T02:56:06.873" v="1266" actId="165"/>
          <ac:spMkLst>
            <pc:docMk/>
            <pc:sldMk cId="1449950749" sldId="330"/>
            <ac:spMk id="32" creationId="{5718C2E6-B9CA-29B4-9297-05867DCC9962}"/>
          </ac:spMkLst>
        </pc:spChg>
        <pc:spChg chg="del mod topLvl">
          <ac:chgData name="Linh Phan" userId="228774c6-8676-4985-b789-d1a1db399f40" providerId="ADAL" clId="{884CB7B0-6D1A-4CE6-A091-738897FCD908}" dt="2024-09-17T03:00:50.111" v="1307" actId="478"/>
          <ac:spMkLst>
            <pc:docMk/>
            <pc:sldMk cId="1449950749" sldId="330"/>
            <ac:spMk id="35" creationId="{B4434AB6-66DC-6387-F999-2A6917113B57}"/>
          </ac:spMkLst>
        </pc:spChg>
        <pc:spChg chg="mod">
          <ac:chgData name="Linh Phan" userId="228774c6-8676-4985-b789-d1a1db399f40" providerId="ADAL" clId="{884CB7B0-6D1A-4CE6-A091-738897FCD908}" dt="2024-09-17T02:56:06.873" v="1266" actId="165"/>
          <ac:spMkLst>
            <pc:docMk/>
            <pc:sldMk cId="1449950749" sldId="330"/>
            <ac:spMk id="36" creationId="{AD7E404E-5344-0AB9-E46B-35D4B6A6850E}"/>
          </ac:spMkLst>
        </pc:spChg>
        <pc:spChg chg="mod">
          <ac:chgData name="Linh Phan" userId="228774c6-8676-4985-b789-d1a1db399f40" providerId="ADAL" clId="{884CB7B0-6D1A-4CE6-A091-738897FCD908}" dt="2024-09-17T02:56:06.873" v="1266" actId="165"/>
          <ac:spMkLst>
            <pc:docMk/>
            <pc:sldMk cId="1449950749" sldId="330"/>
            <ac:spMk id="37" creationId="{280E9830-2165-5F9E-554E-482FD20C060D}"/>
          </ac:spMkLst>
        </pc:spChg>
        <pc:spChg chg="add mod">
          <ac:chgData name="Linh Phan" userId="228774c6-8676-4985-b789-d1a1db399f40" providerId="ADAL" clId="{884CB7B0-6D1A-4CE6-A091-738897FCD908}" dt="2024-09-18T02:25:35.551" v="1997" actId="207"/>
          <ac:spMkLst>
            <pc:docMk/>
            <pc:sldMk cId="1449950749" sldId="330"/>
            <ac:spMk id="38" creationId="{DB2CA199-167A-3DDB-F99B-69E7C13E3F4A}"/>
          </ac:spMkLst>
        </pc:spChg>
        <pc:spChg chg="add mod">
          <ac:chgData name="Linh Phan" userId="228774c6-8676-4985-b789-d1a1db399f40" providerId="ADAL" clId="{884CB7B0-6D1A-4CE6-A091-738897FCD908}" dt="2024-09-18T02:25:35.551" v="1997" actId="207"/>
          <ac:spMkLst>
            <pc:docMk/>
            <pc:sldMk cId="1449950749" sldId="330"/>
            <ac:spMk id="39" creationId="{9BE63CF2-F593-B2FF-3A43-1FA1E9AC34D6}"/>
          </ac:spMkLst>
        </pc:spChg>
        <pc:spChg chg="add mod">
          <ac:chgData name="Linh Phan" userId="228774c6-8676-4985-b789-d1a1db399f40" providerId="ADAL" clId="{884CB7B0-6D1A-4CE6-A091-738897FCD908}" dt="2024-09-18T02:25:35.551" v="1997" actId="207"/>
          <ac:spMkLst>
            <pc:docMk/>
            <pc:sldMk cId="1449950749" sldId="330"/>
            <ac:spMk id="40" creationId="{F5363E89-7D16-0047-DB8D-696F6D39C06E}"/>
          </ac:spMkLst>
        </pc:spChg>
        <pc:spChg chg="add del mod">
          <ac:chgData name="Linh Phan" userId="228774c6-8676-4985-b789-d1a1db399f40" providerId="ADAL" clId="{884CB7B0-6D1A-4CE6-A091-738897FCD908}" dt="2024-09-17T03:02:59.001" v="1317" actId="478"/>
          <ac:spMkLst>
            <pc:docMk/>
            <pc:sldMk cId="1449950749" sldId="330"/>
            <ac:spMk id="41" creationId="{FF980ABF-56BF-38A4-2854-197817D3F0E8}"/>
          </ac:spMkLst>
        </pc:spChg>
        <pc:spChg chg="add mod">
          <ac:chgData name="Linh Phan" userId="228774c6-8676-4985-b789-d1a1db399f40" providerId="ADAL" clId="{884CB7B0-6D1A-4CE6-A091-738897FCD908}" dt="2024-09-18T02:25:35.551" v="1997" actId="207"/>
          <ac:spMkLst>
            <pc:docMk/>
            <pc:sldMk cId="1449950749" sldId="330"/>
            <ac:spMk id="42" creationId="{C0F5B2C7-F7F8-44DB-3F7B-DA70C68AC94D}"/>
          </ac:spMkLst>
        </pc:spChg>
        <pc:grpChg chg="add mod">
          <ac:chgData name="Linh Phan" userId="228774c6-8676-4985-b789-d1a1db399f40" providerId="ADAL" clId="{884CB7B0-6D1A-4CE6-A091-738897FCD908}" dt="2024-09-17T02:52:55.929" v="1203"/>
          <ac:grpSpMkLst>
            <pc:docMk/>
            <pc:sldMk cId="1449950749" sldId="330"/>
            <ac:grpSpMk id="4" creationId="{17E1F6B9-717B-73E3-2040-F9417C7E063D}"/>
          </ac:grpSpMkLst>
        </pc:grpChg>
        <pc:grpChg chg="add del mod">
          <ac:chgData name="Linh Phan" userId="228774c6-8676-4985-b789-d1a1db399f40" providerId="ADAL" clId="{884CB7B0-6D1A-4CE6-A091-738897FCD908}" dt="2024-09-17T02:53:58.064" v="1229" actId="478"/>
          <ac:grpSpMkLst>
            <pc:docMk/>
            <pc:sldMk cId="1449950749" sldId="330"/>
            <ac:grpSpMk id="11" creationId="{9699FB04-A709-5FE3-8DED-80F9580ACC42}"/>
          </ac:grpSpMkLst>
        </pc:grpChg>
        <pc:grpChg chg="mod">
          <ac:chgData name="Linh Phan" userId="228774c6-8676-4985-b789-d1a1db399f40" providerId="ADAL" clId="{884CB7B0-6D1A-4CE6-A091-738897FCD908}" dt="2024-09-17T02:53:34.615" v="1227"/>
          <ac:grpSpMkLst>
            <pc:docMk/>
            <pc:sldMk cId="1449950749" sldId="330"/>
            <ac:grpSpMk id="12" creationId="{F6D9C083-6CFD-4F96-606F-057D577B3F5D}"/>
          </ac:grpSpMkLst>
        </pc:grpChg>
        <pc:grpChg chg="add del mod">
          <ac:chgData name="Linh Phan" userId="228774c6-8676-4985-b789-d1a1db399f40" providerId="ADAL" clId="{884CB7B0-6D1A-4CE6-A091-738897FCD908}" dt="2024-09-17T02:54:11.710" v="1234" actId="165"/>
          <ac:grpSpMkLst>
            <pc:docMk/>
            <pc:sldMk cId="1449950749" sldId="330"/>
            <ac:grpSpMk id="16" creationId="{233BA9A1-EC24-52DE-2D69-889EA6582BCE}"/>
          </ac:grpSpMkLst>
        </pc:grpChg>
        <pc:grpChg chg="del mod topLvl">
          <ac:chgData name="Linh Phan" userId="228774c6-8676-4985-b789-d1a1db399f40" providerId="ADAL" clId="{884CB7B0-6D1A-4CE6-A091-738897FCD908}" dt="2024-09-17T03:00:50.111" v="1307" actId="478"/>
          <ac:grpSpMkLst>
            <pc:docMk/>
            <pc:sldMk cId="1449950749" sldId="330"/>
            <ac:grpSpMk id="17" creationId="{62761B6E-B45C-B9C7-E1E9-0432A267D554}"/>
          </ac:grpSpMkLst>
        </pc:grpChg>
        <pc:grpChg chg="add del mod">
          <ac:chgData name="Linh Phan" userId="228774c6-8676-4985-b789-d1a1db399f40" providerId="ADAL" clId="{884CB7B0-6D1A-4CE6-A091-738897FCD908}" dt="2024-09-17T02:54:11.710" v="1234" actId="165"/>
          <ac:grpSpMkLst>
            <pc:docMk/>
            <pc:sldMk cId="1449950749" sldId="330"/>
            <ac:grpSpMk id="21" creationId="{A4338F38-71A6-FA46-8AA3-96A99003CA4E}"/>
          </ac:grpSpMkLst>
        </pc:grpChg>
        <pc:grpChg chg="del mod topLvl">
          <ac:chgData name="Linh Phan" userId="228774c6-8676-4985-b789-d1a1db399f40" providerId="ADAL" clId="{884CB7B0-6D1A-4CE6-A091-738897FCD908}" dt="2024-09-17T03:00:50.111" v="1307" actId="478"/>
          <ac:grpSpMkLst>
            <pc:docMk/>
            <pc:sldMk cId="1449950749" sldId="330"/>
            <ac:grpSpMk id="22" creationId="{5A596FAC-D49F-4649-6557-7B1BBE9266FA}"/>
          </ac:grpSpMkLst>
        </pc:grpChg>
        <pc:grpChg chg="add del mod">
          <ac:chgData name="Linh Phan" userId="228774c6-8676-4985-b789-d1a1db399f40" providerId="ADAL" clId="{884CB7B0-6D1A-4CE6-A091-738897FCD908}" dt="2024-09-17T02:56:06.873" v="1266" actId="165"/>
          <ac:grpSpMkLst>
            <pc:docMk/>
            <pc:sldMk cId="1449950749" sldId="330"/>
            <ac:grpSpMk id="26" creationId="{99CC1F7E-ACF9-5022-8990-A06761911615}"/>
          </ac:grpSpMkLst>
        </pc:grpChg>
        <pc:grpChg chg="add del mod">
          <ac:chgData name="Linh Phan" userId="228774c6-8676-4985-b789-d1a1db399f40" providerId="ADAL" clId="{884CB7B0-6D1A-4CE6-A091-738897FCD908}" dt="2024-09-17T02:56:06.873" v="1266" actId="165"/>
          <ac:grpSpMkLst>
            <pc:docMk/>
            <pc:sldMk cId="1449950749" sldId="330"/>
            <ac:grpSpMk id="27" creationId="{FF672284-B8C0-03C3-6A8B-0F7E1DDE6472}"/>
          </ac:grpSpMkLst>
        </pc:grpChg>
        <pc:grpChg chg="add del mod">
          <ac:chgData name="Linh Phan" userId="228774c6-8676-4985-b789-d1a1db399f40" providerId="ADAL" clId="{884CB7B0-6D1A-4CE6-A091-738897FCD908}" dt="2024-09-17T02:56:06.873" v="1266" actId="165"/>
          <ac:grpSpMkLst>
            <pc:docMk/>
            <pc:sldMk cId="1449950749" sldId="330"/>
            <ac:grpSpMk id="28" creationId="{B1D4B750-2D56-C514-7F6D-1F9AFF61F31F}"/>
          </ac:grpSpMkLst>
        </pc:grpChg>
        <pc:grpChg chg="del mod topLvl">
          <ac:chgData name="Linh Phan" userId="228774c6-8676-4985-b789-d1a1db399f40" providerId="ADAL" clId="{884CB7B0-6D1A-4CE6-A091-738897FCD908}" dt="2024-09-17T03:00:50.111" v="1307" actId="478"/>
          <ac:grpSpMkLst>
            <pc:docMk/>
            <pc:sldMk cId="1449950749" sldId="330"/>
            <ac:grpSpMk id="29" creationId="{4D20C880-B22F-66DE-33F5-6548357976BB}"/>
          </ac:grpSpMkLst>
        </pc:grpChg>
        <pc:grpChg chg="add del mod">
          <ac:chgData name="Linh Phan" userId="228774c6-8676-4985-b789-d1a1db399f40" providerId="ADAL" clId="{884CB7B0-6D1A-4CE6-A091-738897FCD908}" dt="2024-09-17T02:56:06.873" v="1266" actId="165"/>
          <ac:grpSpMkLst>
            <pc:docMk/>
            <pc:sldMk cId="1449950749" sldId="330"/>
            <ac:grpSpMk id="33" creationId="{BA001D6A-4F7E-7280-AE10-D74433BAE2B2}"/>
          </ac:grpSpMkLst>
        </pc:grpChg>
        <pc:grpChg chg="del mod topLvl">
          <ac:chgData name="Linh Phan" userId="228774c6-8676-4985-b789-d1a1db399f40" providerId="ADAL" clId="{884CB7B0-6D1A-4CE6-A091-738897FCD908}" dt="2024-09-17T03:00:50.111" v="1307" actId="478"/>
          <ac:grpSpMkLst>
            <pc:docMk/>
            <pc:sldMk cId="1449950749" sldId="330"/>
            <ac:grpSpMk id="34" creationId="{749B303B-495A-D790-2E0A-AC2A3F3000C0}"/>
          </ac:grpSpMkLst>
        </pc:grpChg>
        <pc:picChg chg="del">
          <ac:chgData name="Linh Phan" userId="228774c6-8676-4985-b789-d1a1db399f40" providerId="ADAL" clId="{884CB7B0-6D1A-4CE6-A091-738897FCD908}" dt="2024-09-17T02:52:54.288" v="1202" actId="478"/>
          <ac:picMkLst>
            <pc:docMk/>
            <pc:sldMk cId="1449950749" sldId="330"/>
            <ac:picMk id="6" creationId="{24D23C94-3977-ACFF-1FBB-11FAD56781C2}"/>
          </ac:picMkLst>
        </pc:picChg>
        <pc:picChg chg="del">
          <ac:chgData name="Linh Phan" userId="228774c6-8676-4985-b789-d1a1db399f40" providerId="ADAL" clId="{884CB7B0-6D1A-4CE6-A091-738897FCD908}" dt="2024-09-17T02:52:54.288" v="1202" actId="478"/>
          <ac:picMkLst>
            <pc:docMk/>
            <pc:sldMk cId="1449950749" sldId="330"/>
            <ac:picMk id="4100" creationId="{FF4977BB-E676-1B2C-D556-1757E4F5C012}"/>
          </ac:picMkLst>
        </pc:picChg>
        <pc:cxnChg chg="del">
          <ac:chgData name="Linh Phan" userId="228774c6-8676-4985-b789-d1a1db399f40" providerId="ADAL" clId="{884CB7B0-6D1A-4CE6-A091-738897FCD908}" dt="2024-09-17T02:52:54.288" v="1202" actId="478"/>
          <ac:cxnSpMkLst>
            <pc:docMk/>
            <pc:sldMk cId="1449950749" sldId="330"/>
            <ac:cxnSpMk id="2" creationId="{3928FDED-7DBC-9AE8-E8E7-B4F4671AD9B3}"/>
          </ac:cxnSpMkLst>
        </pc:cxnChg>
        <pc:cxnChg chg="mod">
          <ac:chgData name="Linh Phan" userId="228774c6-8676-4985-b789-d1a1db399f40" providerId="ADAL" clId="{884CB7B0-6D1A-4CE6-A091-738897FCD908}" dt="2024-09-17T02:52:55.929" v="1203"/>
          <ac:cxnSpMkLst>
            <pc:docMk/>
            <pc:sldMk cId="1449950749" sldId="330"/>
            <ac:cxnSpMk id="7" creationId="{B8C5F57B-0904-F010-131C-1954490D74E8}"/>
          </ac:cxnSpMkLst>
        </pc:cxnChg>
        <pc:cxnChg chg="mod">
          <ac:chgData name="Linh Phan" userId="228774c6-8676-4985-b789-d1a1db399f40" providerId="ADAL" clId="{884CB7B0-6D1A-4CE6-A091-738897FCD908}" dt="2024-09-17T02:52:55.929" v="1203"/>
          <ac:cxnSpMkLst>
            <pc:docMk/>
            <pc:sldMk cId="1449950749" sldId="330"/>
            <ac:cxnSpMk id="8" creationId="{E5043A83-3622-295E-FD3A-3F3CED02BC7A}"/>
          </ac:cxnSpMkLst>
        </pc:cxnChg>
      </pc:sldChg>
      <pc:sldChg chg="addSp delSp modSp add del mod delAnim modAnim">
        <pc:chgData name="Linh Phan" userId="228774c6-8676-4985-b789-d1a1db399f40" providerId="ADAL" clId="{884CB7B0-6D1A-4CE6-A091-738897FCD908}" dt="2024-09-17T02:32:10.559" v="711" actId="47"/>
        <pc:sldMkLst>
          <pc:docMk/>
          <pc:sldMk cId="2372334539" sldId="331"/>
        </pc:sldMkLst>
        <pc:spChg chg="mod">
          <ac:chgData name="Linh Phan" userId="228774c6-8676-4985-b789-d1a1db399f40" providerId="ADAL" clId="{884CB7B0-6D1A-4CE6-A091-738897FCD908}" dt="2024-09-17T02:25:19.400" v="596" actId="20577"/>
          <ac:spMkLst>
            <pc:docMk/>
            <pc:sldMk cId="2372334539" sldId="331"/>
            <ac:spMk id="3" creationId="{3B15CBD5-CB09-67FB-85AF-7FF091F60BDA}"/>
          </ac:spMkLst>
        </pc:spChg>
        <pc:spChg chg="mod">
          <ac:chgData name="Linh Phan" userId="228774c6-8676-4985-b789-d1a1db399f40" providerId="ADAL" clId="{884CB7B0-6D1A-4CE6-A091-738897FCD908}" dt="2024-09-17T02:25:12.882" v="570" actId="14100"/>
          <ac:spMkLst>
            <pc:docMk/>
            <pc:sldMk cId="2372334539" sldId="331"/>
            <ac:spMk id="5" creationId="{69E416B1-26A1-A795-AF0A-712ACF03521C}"/>
          </ac:spMkLst>
        </pc:spChg>
        <pc:spChg chg="del">
          <ac:chgData name="Linh Phan" userId="228774c6-8676-4985-b789-d1a1db399f40" providerId="ADAL" clId="{884CB7B0-6D1A-4CE6-A091-738897FCD908}" dt="2024-09-17T02:25:01.102" v="567" actId="478"/>
          <ac:spMkLst>
            <pc:docMk/>
            <pc:sldMk cId="2372334539" sldId="331"/>
            <ac:spMk id="18" creationId="{02211BAB-C9A1-AABF-CF36-2C1667634124}"/>
          </ac:spMkLst>
        </pc:spChg>
        <pc:grpChg chg="add mod">
          <ac:chgData name="Linh Phan" userId="228774c6-8676-4985-b789-d1a1db399f40" providerId="ADAL" clId="{884CB7B0-6D1A-4CE6-A091-738897FCD908}" dt="2024-09-17T02:25:02.571" v="568"/>
          <ac:grpSpMkLst>
            <pc:docMk/>
            <pc:sldMk cId="2372334539" sldId="331"/>
            <ac:grpSpMk id="2" creationId="{2C9ED257-17EE-C3EA-7700-5CF22E99757B}"/>
          </ac:grpSpMkLst>
        </pc:grpChg>
        <pc:grpChg chg="del">
          <ac:chgData name="Linh Phan" userId="228774c6-8676-4985-b789-d1a1db399f40" providerId="ADAL" clId="{884CB7B0-6D1A-4CE6-A091-738897FCD908}" dt="2024-09-17T02:25:01.102" v="567" actId="478"/>
          <ac:grpSpMkLst>
            <pc:docMk/>
            <pc:sldMk cId="2372334539" sldId="331"/>
            <ac:grpSpMk id="11" creationId="{F6FA8FC2-CD9C-A09A-77EC-94CF014C6419}"/>
          </ac:grpSpMkLst>
        </pc:grpChg>
        <pc:grpChg chg="del">
          <ac:chgData name="Linh Phan" userId="228774c6-8676-4985-b789-d1a1db399f40" providerId="ADAL" clId="{884CB7B0-6D1A-4CE6-A091-738897FCD908}" dt="2024-09-17T02:25:01.102" v="567" actId="478"/>
          <ac:grpSpMkLst>
            <pc:docMk/>
            <pc:sldMk cId="2372334539" sldId="331"/>
            <ac:grpSpMk id="14" creationId="{85641F0F-BF46-1F6D-6FDB-010526604F11}"/>
          </ac:grpSpMkLst>
        </pc:grpChg>
        <pc:cxnChg chg="mod">
          <ac:chgData name="Linh Phan" userId="228774c6-8676-4985-b789-d1a1db399f40" providerId="ADAL" clId="{884CB7B0-6D1A-4CE6-A091-738897FCD908}" dt="2024-09-17T02:25:02.571" v="568"/>
          <ac:cxnSpMkLst>
            <pc:docMk/>
            <pc:sldMk cId="2372334539" sldId="331"/>
            <ac:cxnSpMk id="4" creationId="{4CAA1464-11F9-9BDF-1AD2-447390B8996B}"/>
          </ac:cxnSpMkLst>
        </pc:cxnChg>
      </pc:sldChg>
      <pc:sldChg chg="addSp delSp modSp add mod modTransition delAnim modAnim">
        <pc:chgData name="Linh Phan" userId="228774c6-8676-4985-b789-d1a1db399f40" providerId="ADAL" clId="{884CB7B0-6D1A-4CE6-A091-738897FCD908}" dt="2024-09-17T03:35:27.281" v="1915"/>
        <pc:sldMkLst>
          <pc:docMk/>
          <pc:sldMk cId="3241348130" sldId="331"/>
        </pc:sldMkLst>
        <pc:spChg chg="add mod">
          <ac:chgData name="Linh Phan" userId="228774c6-8676-4985-b789-d1a1db399f40" providerId="ADAL" clId="{884CB7B0-6D1A-4CE6-A091-738897FCD908}" dt="2024-09-17T02:35:33.018" v="823"/>
          <ac:spMkLst>
            <pc:docMk/>
            <pc:sldMk cId="3241348130" sldId="331"/>
            <ac:spMk id="2" creationId="{55942684-7EF7-65D4-83D3-2CCB8BA54D40}"/>
          </ac:spMkLst>
        </pc:spChg>
        <pc:spChg chg="add mod">
          <ac:chgData name="Linh Phan" userId="228774c6-8676-4985-b789-d1a1db399f40" providerId="ADAL" clId="{884CB7B0-6D1A-4CE6-A091-738897FCD908}" dt="2024-09-17T02:35:33.018" v="823"/>
          <ac:spMkLst>
            <pc:docMk/>
            <pc:sldMk cId="3241348130" sldId="331"/>
            <ac:spMk id="3" creationId="{9B909C07-4CCB-B78C-EF2F-20EE5141E3DD}"/>
          </ac:spMkLst>
        </pc:spChg>
        <pc:spChg chg="add mod">
          <ac:chgData name="Linh Phan" userId="228774c6-8676-4985-b789-d1a1db399f40" providerId="ADAL" clId="{884CB7B0-6D1A-4CE6-A091-738897FCD908}" dt="2024-09-17T02:35:33.018" v="823"/>
          <ac:spMkLst>
            <pc:docMk/>
            <pc:sldMk cId="3241348130" sldId="331"/>
            <ac:spMk id="4" creationId="{473B9669-DC56-91B2-A596-FA6E0013E40C}"/>
          </ac:spMkLst>
        </pc:spChg>
        <pc:spChg chg="add mod">
          <ac:chgData name="Linh Phan" userId="228774c6-8676-4985-b789-d1a1db399f40" providerId="ADAL" clId="{884CB7B0-6D1A-4CE6-A091-738897FCD908}" dt="2024-09-17T02:38:56.500" v="873" actId="14100"/>
          <ac:spMkLst>
            <pc:docMk/>
            <pc:sldMk cId="3241348130" sldId="331"/>
            <ac:spMk id="5" creationId="{10869020-88DA-B8F0-E78B-0B9D6A4F646C}"/>
          </ac:spMkLst>
        </pc:spChg>
        <pc:spChg chg="add mod">
          <ac:chgData name="Linh Phan" userId="228774c6-8676-4985-b789-d1a1db399f40" providerId="ADAL" clId="{884CB7B0-6D1A-4CE6-A091-738897FCD908}" dt="2024-09-17T02:38:56.500" v="873" actId="14100"/>
          <ac:spMkLst>
            <pc:docMk/>
            <pc:sldMk cId="3241348130" sldId="331"/>
            <ac:spMk id="6" creationId="{6ACAAFC3-FFCE-4AE9-C1DB-769511DE5B98}"/>
          </ac:spMkLst>
        </pc:spChg>
        <pc:spChg chg="add mod">
          <ac:chgData name="Linh Phan" userId="228774c6-8676-4985-b789-d1a1db399f40" providerId="ADAL" clId="{884CB7B0-6D1A-4CE6-A091-738897FCD908}" dt="2024-09-17T02:38:56.500" v="873" actId="14100"/>
          <ac:spMkLst>
            <pc:docMk/>
            <pc:sldMk cId="3241348130" sldId="331"/>
            <ac:spMk id="7" creationId="{D91515A6-396D-1692-02A5-467C4047CABC}"/>
          </ac:spMkLst>
        </pc:spChg>
        <pc:spChg chg="mod">
          <ac:chgData name="Linh Phan" userId="228774c6-8676-4985-b789-d1a1db399f40" providerId="ADAL" clId="{884CB7B0-6D1A-4CE6-A091-738897FCD908}" dt="2024-09-17T02:35:20.455" v="821" actId="207"/>
          <ac:spMkLst>
            <pc:docMk/>
            <pc:sldMk cId="3241348130" sldId="331"/>
            <ac:spMk id="15" creationId="{B090002D-42FE-6274-959F-C0A861DB2FB2}"/>
          </ac:spMkLst>
        </pc:spChg>
        <pc:spChg chg="del">
          <ac:chgData name="Linh Phan" userId="228774c6-8676-4985-b789-d1a1db399f40" providerId="ADAL" clId="{884CB7B0-6D1A-4CE6-A091-738897FCD908}" dt="2024-09-17T02:35:28.553" v="822" actId="478"/>
          <ac:spMkLst>
            <pc:docMk/>
            <pc:sldMk cId="3241348130" sldId="331"/>
            <ac:spMk id="18" creationId="{02211BAB-C9A1-AABF-CF36-2C1667634124}"/>
          </ac:spMkLst>
        </pc:spChg>
        <pc:spChg chg="del">
          <ac:chgData name="Linh Phan" userId="228774c6-8676-4985-b789-d1a1db399f40" providerId="ADAL" clId="{884CB7B0-6D1A-4CE6-A091-738897FCD908}" dt="2024-09-17T02:35:28.553" v="822" actId="478"/>
          <ac:spMkLst>
            <pc:docMk/>
            <pc:sldMk cId="3241348130" sldId="331"/>
            <ac:spMk id="19" creationId="{4E42A5AB-BDCA-D36D-48FD-0E9FE9015229}"/>
          </ac:spMkLst>
        </pc:spChg>
        <pc:grpChg chg="mod">
          <ac:chgData name="Linh Phan" userId="228774c6-8676-4985-b789-d1a1db399f40" providerId="ADAL" clId="{884CB7B0-6D1A-4CE6-A091-738897FCD908}" dt="2024-09-17T02:38:20.513" v="856" actId="1076"/>
          <ac:grpSpMkLst>
            <pc:docMk/>
            <pc:sldMk cId="3241348130" sldId="331"/>
            <ac:grpSpMk id="14" creationId="{85641F0F-BF46-1F6D-6FDB-010526604F11}"/>
          </ac:grpSpMkLst>
        </pc:grpChg>
        <pc:picChg chg="mod">
          <ac:chgData name="Linh Phan" userId="228774c6-8676-4985-b789-d1a1db399f40" providerId="ADAL" clId="{884CB7B0-6D1A-4CE6-A091-738897FCD908}" dt="2024-09-17T02:35:11.143" v="819" actId="1076"/>
          <ac:picMkLst>
            <pc:docMk/>
            <pc:sldMk cId="3241348130" sldId="331"/>
            <ac:picMk id="16" creationId="{8942428B-919F-489E-A41C-6D6FF2106CFC}"/>
          </ac:picMkLst>
        </pc:picChg>
        <pc:picChg chg="del">
          <ac:chgData name="Linh Phan" userId="228774c6-8676-4985-b789-d1a1db399f40" providerId="ADAL" clId="{884CB7B0-6D1A-4CE6-A091-738897FCD908}" dt="2024-09-17T02:35:28.553" v="822" actId="478"/>
          <ac:picMkLst>
            <pc:docMk/>
            <pc:sldMk cId="3241348130" sldId="331"/>
            <ac:picMk id="1028" creationId="{5FDF4E14-EC3F-E891-2020-FBC49DB51957}"/>
          </ac:picMkLst>
        </pc:picChg>
        <pc:picChg chg="del">
          <ac:chgData name="Linh Phan" userId="228774c6-8676-4985-b789-d1a1db399f40" providerId="ADAL" clId="{884CB7B0-6D1A-4CE6-A091-738897FCD908}" dt="2024-09-17T02:35:28.553" v="822" actId="478"/>
          <ac:picMkLst>
            <pc:docMk/>
            <pc:sldMk cId="3241348130" sldId="331"/>
            <ac:picMk id="1030" creationId="{DB5B5B70-6B07-6D19-DFA3-9C8D161271EF}"/>
          </ac:picMkLst>
        </pc:picChg>
        <pc:picChg chg="add mod">
          <ac:chgData name="Linh Phan" userId="228774c6-8676-4985-b789-d1a1db399f40" providerId="ADAL" clId="{884CB7B0-6D1A-4CE6-A091-738897FCD908}" dt="2024-09-17T02:39:02.569" v="876" actId="1076"/>
          <ac:picMkLst>
            <pc:docMk/>
            <pc:sldMk cId="3241348130" sldId="331"/>
            <ac:picMk id="2050" creationId="{124422F9-C4C1-2BC2-D0C0-A835688D1320}"/>
          </ac:picMkLst>
        </pc:picChg>
        <pc:picChg chg="add mod">
          <ac:chgData name="Linh Phan" userId="228774c6-8676-4985-b789-d1a1db399f40" providerId="ADAL" clId="{884CB7B0-6D1A-4CE6-A091-738897FCD908}" dt="2024-09-17T02:39:38.313" v="884" actId="1440"/>
          <ac:picMkLst>
            <pc:docMk/>
            <pc:sldMk cId="3241348130" sldId="331"/>
            <ac:picMk id="2052" creationId="{45B5D9C4-9BDA-92D2-5333-361EAA991459}"/>
          </ac:picMkLst>
        </pc:picChg>
        <pc:picChg chg="add mod">
          <ac:chgData name="Linh Phan" userId="228774c6-8676-4985-b789-d1a1db399f40" providerId="ADAL" clId="{884CB7B0-6D1A-4CE6-A091-738897FCD908}" dt="2024-09-17T02:40:54.216" v="896" actId="1440"/>
          <ac:picMkLst>
            <pc:docMk/>
            <pc:sldMk cId="3241348130" sldId="331"/>
            <ac:picMk id="2054" creationId="{514FD75F-9823-16C7-A74E-5ABA7F5A1F34}"/>
          </ac:picMkLst>
        </pc:picChg>
      </pc:sldChg>
      <pc:sldChg chg="addSp delSp modSp add mod modTransition delAnim modAnim">
        <pc:chgData name="Linh Phan" userId="228774c6-8676-4985-b789-d1a1db399f40" providerId="ADAL" clId="{884CB7B0-6D1A-4CE6-A091-738897FCD908}" dt="2024-09-17T03:35:57.228" v="1928"/>
        <pc:sldMkLst>
          <pc:docMk/>
          <pc:sldMk cId="2164905866" sldId="332"/>
        </pc:sldMkLst>
        <pc:spChg chg="add mod">
          <ac:chgData name="Linh Phan" userId="228774c6-8676-4985-b789-d1a1db399f40" providerId="ADAL" clId="{884CB7B0-6D1A-4CE6-A091-738897FCD908}" dt="2024-09-17T02:44:37.248" v="1032" actId="207"/>
          <ac:spMkLst>
            <pc:docMk/>
            <pc:sldMk cId="2164905866" sldId="332"/>
            <ac:spMk id="2" creationId="{EB20E042-93E3-9CCB-4E4C-8D9FC0F32034}"/>
          </ac:spMkLst>
        </pc:spChg>
        <pc:spChg chg="add mod">
          <ac:chgData name="Linh Phan" userId="228774c6-8676-4985-b789-d1a1db399f40" providerId="ADAL" clId="{884CB7B0-6D1A-4CE6-A091-738897FCD908}" dt="2024-09-17T02:44:39.389" v="1033" actId="207"/>
          <ac:spMkLst>
            <pc:docMk/>
            <pc:sldMk cId="2164905866" sldId="332"/>
            <ac:spMk id="3" creationId="{CEA912CF-1286-067B-9660-2727267E3C19}"/>
          </ac:spMkLst>
        </pc:spChg>
        <pc:spChg chg="del">
          <ac:chgData name="Linh Phan" userId="228774c6-8676-4985-b789-d1a1db399f40" providerId="ADAL" clId="{884CB7B0-6D1A-4CE6-A091-738897FCD908}" dt="2024-09-17T02:41:20.853" v="899" actId="478"/>
          <ac:spMkLst>
            <pc:docMk/>
            <pc:sldMk cId="2164905866" sldId="332"/>
            <ac:spMk id="5" creationId="{10869020-88DA-B8F0-E78B-0B9D6A4F646C}"/>
          </ac:spMkLst>
        </pc:spChg>
        <pc:spChg chg="del">
          <ac:chgData name="Linh Phan" userId="228774c6-8676-4985-b789-d1a1db399f40" providerId="ADAL" clId="{884CB7B0-6D1A-4CE6-A091-738897FCD908}" dt="2024-09-17T02:41:20.853" v="899" actId="478"/>
          <ac:spMkLst>
            <pc:docMk/>
            <pc:sldMk cId="2164905866" sldId="332"/>
            <ac:spMk id="6" creationId="{6ACAAFC3-FFCE-4AE9-C1DB-769511DE5B98}"/>
          </ac:spMkLst>
        </pc:spChg>
        <pc:spChg chg="del">
          <ac:chgData name="Linh Phan" userId="228774c6-8676-4985-b789-d1a1db399f40" providerId="ADAL" clId="{884CB7B0-6D1A-4CE6-A091-738897FCD908}" dt="2024-09-17T02:41:20.853" v="899" actId="478"/>
          <ac:spMkLst>
            <pc:docMk/>
            <pc:sldMk cId="2164905866" sldId="332"/>
            <ac:spMk id="7" creationId="{D91515A6-396D-1692-02A5-467C4047CABC}"/>
          </ac:spMkLst>
        </pc:spChg>
        <pc:spChg chg="mod">
          <ac:chgData name="Linh Phan" userId="228774c6-8676-4985-b789-d1a1db399f40" providerId="ADAL" clId="{884CB7B0-6D1A-4CE6-A091-738897FCD908}" dt="2024-09-17T03:32:19.430" v="1845" actId="207"/>
          <ac:spMkLst>
            <pc:docMk/>
            <pc:sldMk cId="2164905866" sldId="332"/>
            <ac:spMk id="15" creationId="{B090002D-42FE-6274-959F-C0A861DB2FB2}"/>
          </ac:spMkLst>
        </pc:spChg>
        <pc:grpChg chg="mod">
          <ac:chgData name="Linh Phan" userId="228774c6-8676-4985-b789-d1a1db399f40" providerId="ADAL" clId="{884CB7B0-6D1A-4CE6-A091-738897FCD908}" dt="2024-09-17T02:44:13.869" v="1025" actId="1076"/>
          <ac:grpSpMkLst>
            <pc:docMk/>
            <pc:sldMk cId="2164905866" sldId="332"/>
            <ac:grpSpMk id="14" creationId="{85641F0F-BF46-1F6D-6FDB-010526604F11}"/>
          </ac:grpSpMkLst>
        </pc:grpChg>
        <pc:picChg chg="add del mod">
          <ac:chgData name="Linh Phan" userId="228774c6-8676-4985-b789-d1a1db399f40" providerId="ADAL" clId="{884CB7B0-6D1A-4CE6-A091-738897FCD908}" dt="2024-09-17T02:44:30.229" v="1031" actId="478"/>
          <ac:picMkLst>
            <pc:docMk/>
            <pc:sldMk cId="2164905866" sldId="332"/>
            <ac:picMk id="4" creationId="{871BD12E-7B90-052A-8B39-E12DF52D0C74}"/>
          </ac:picMkLst>
        </pc:picChg>
        <pc:picChg chg="del">
          <ac:chgData name="Linh Phan" userId="228774c6-8676-4985-b789-d1a1db399f40" providerId="ADAL" clId="{884CB7B0-6D1A-4CE6-A091-738897FCD908}" dt="2024-09-17T02:41:20.853" v="899" actId="478"/>
          <ac:picMkLst>
            <pc:docMk/>
            <pc:sldMk cId="2164905866" sldId="332"/>
            <ac:picMk id="2050" creationId="{124422F9-C4C1-2BC2-D0C0-A835688D1320}"/>
          </ac:picMkLst>
        </pc:picChg>
        <pc:picChg chg="del">
          <ac:chgData name="Linh Phan" userId="228774c6-8676-4985-b789-d1a1db399f40" providerId="ADAL" clId="{884CB7B0-6D1A-4CE6-A091-738897FCD908}" dt="2024-09-17T02:41:20.853" v="899" actId="478"/>
          <ac:picMkLst>
            <pc:docMk/>
            <pc:sldMk cId="2164905866" sldId="332"/>
            <ac:picMk id="2052" creationId="{45B5D9C4-9BDA-92D2-5333-361EAA991459}"/>
          </ac:picMkLst>
        </pc:picChg>
        <pc:picChg chg="del">
          <ac:chgData name="Linh Phan" userId="228774c6-8676-4985-b789-d1a1db399f40" providerId="ADAL" clId="{884CB7B0-6D1A-4CE6-A091-738897FCD908}" dt="2024-09-17T02:41:20.853" v="899" actId="478"/>
          <ac:picMkLst>
            <pc:docMk/>
            <pc:sldMk cId="2164905866" sldId="332"/>
            <ac:picMk id="2054" creationId="{514FD75F-9823-16C7-A74E-5ABA7F5A1F34}"/>
          </ac:picMkLst>
        </pc:picChg>
        <pc:picChg chg="add mod">
          <ac:chgData name="Linh Phan" userId="228774c6-8676-4985-b789-d1a1db399f40" providerId="ADAL" clId="{884CB7B0-6D1A-4CE6-A091-738897FCD908}" dt="2024-09-17T02:45:21.077" v="1047" actId="1076"/>
          <ac:picMkLst>
            <pc:docMk/>
            <pc:sldMk cId="2164905866" sldId="332"/>
            <ac:picMk id="3074" creationId="{1A0CD001-4EA1-061B-55A5-793C6DCCCD48}"/>
          </ac:picMkLst>
        </pc:picChg>
        <pc:cxnChg chg="add mod">
          <ac:chgData name="Linh Phan" userId="228774c6-8676-4985-b789-d1a1db399f40" providerId="ADAL" clId="{884CB7B0-6D1A-4CE6-A091-738897FCD908}" dt="2024-09-17T02:45:21.077" v="1047" actId="1076"/>
          <ac:cxnSpMkLst>
            <pc:docMk/>
            <pc:sldMk cId="2164905866" sldId="332"/>
            <ac:cxnSpMk id="8" creationId="{137268E1-5CE2-33D3-2B21-EE2DF122A9C6}"/>
          </ac:cxnSpMkLst>
        </pc:cxnChg>
        <pc:cxnChg chg="add mod">
          <ac:chgData name="Linh Phan" userId="228774c6-8676-4985-b789-d1a1db399f40" providerId="ADAL" clId="{884CB7B0-6D1A-4CE6-A091-738897FCD908}" dt="2024-09-17T02:45:21.077" v="1047" actId="1076"/>
          <ac:cxnSpMkLst>
            <pc:docMk/>
            <pc:sldMk cId="2164905866" sldId="332"/>
            <ac:cxnSpMk id="9" creationId="{BCBB15AB-E08E-FD9A-1235-E137C2E9C99F}"/>
          </ac:cxnSpMkLst>
        </pc:cxnChg>
      </pc:sldChg>
      <pc:sldChg chg="modSp add mod ord">
        <pc:chgData name="Linh Phan" userId="228774c6-8676-4985-b789-d1a1db399f40" providerId="ADAL" clId="{884CB7B0-6D1A-4CE6-A091-738897FCD908}" dt="2024-09-17T03:09:30.180" v="1409" actId="1076"/>
        <pc:sldMkLst>
          <pc:docMk/>
          <pc:sldMk cId="2242805722" sldId="333"/>
        </pc:sldMkLst>
        <pc:spChg chg="mod">
          <ac:chgData name="Linh Phan" userId="228774c6-8676-4985-b789-d1a1db399f40" providerId="ADAL" clId="{884CB7B0-6D1A-4CE6-A091-738897FCD908}" dt="2024-09-17T03:09:26.804" v="1407" actId="14100"/>
          <ac:spMkLst>
            <pc:docMk/>
            <pc:sldMk cId="2242805722" sldId="333"/>
            <ac:spMk id="4" creationId="{F67A9292-7DC1-A990-D77D-C561DCB96825}"/>
          </ac:spMkLst>
        </pc:spChg>
        <pc:spChg chg="mod">
          <ac:chgData name="Linh Phan" userId="228774c6-8676-4985-b789-d1a1db399f40" providerId="ADAL" clId="{884CB7B0-6D1A-4CE6-A091-738897FCD908}" dt="2024-09-17T03:09:28.445" v="1408" actId="1076"/>
          <ac:spMkLst>
            <pc:docMk/>
            <pc:sldMk cId="2242805722" sldId="333"/>
            <ac:spMk id="5" creationId="{9DD28EE7-054A-CB34-9053-8D9B191F2104}"/>
          </ac:spMkLst>
        </pc:spChg>
        <pc:grpChg chg="mod">
          <ac:chgData name="Linh Phan" userId="228774c6-8676-4985-b789-d1a1db399f40" providerId="ADAL" clId="{884CB7B0-6D1A-4CE6-A091-738897FCD908}" dt="2024-09-17T03:09:30.180" v="1409" actId="1076"/>
          <ac:grpSpMkLst>
            <pc:docMk/>
            <pc:sldMk cId="2242805722" sldId="333"/>
            <ac:grpSpMk id="3" creationId="{4F07AAFA-DBA8-6845-672C-3093972ED47B}"/>
          </ac:grpSpMkLst>
        </pc:grpChg>
      </pc:sldChg>
      <pc:sldChg chg="add del">
        <pc:chgData name="Linh Phan" userId="228774c6-8676-4985-b789-d1a1db399f40" providerId="ADAL" clId="{884CB7B0-6D1A-4CE6-A091-738897FCD908}" dt="2024-09-17T03:09:49.501" v="1414"/>
        <pc:sldMkLst>
          <pc:docMk/>
          <pc:sldMk cId="2867043663" sldId="334"/>
        </pc:sldMkLst>
      </pc:sldChg>
      <pc:sldChg chg="modSp add mod">
        <pc:chgData name="Linh Phan" userId="228774c6-8676-4985-b789-d1a1db399f40" providerId="ADAL" clId="{884CB7B0-6D1A-4CE6-A091-738897FCD908}" dt="2024-09-17T03:10:27.655" v="1483" actId="1076"/>
        <pc:sldMkLst>
          <pc:docMk/>
          <pc:sldMk cId="4184920771" sldId="334"/>
        </pc:sldMkLst>
        <pc:spChg chg="mod">
          <ac:chgData name="Linh Phan" userId="228774c6-8676-4985-b789-d1a1db399f40" providerId="ADAL" clId="{884CB7B0-6D1A-4CE6-A091-738897FCD908}" dt="2024-09-17T03:10:27.655" v="1483" actId="1076"/>
          <ac:spMkLst>
            <pc:docMk/>
            <pc:sldMk cId="4184920771" sldId="334"/>
            <ac:spMk id="4" creationId="{EC436916-13BB-BE3D-05D1-031A4FE5AD6D}"/>
          </ac:spMkLst>
        </pc:spChg>
      </pc:sldChg>
      <pc:sldChg chg="modSp add mod modAnim">
        <pc:chgData name="Linh Phan" userId="228774c6-8676-4985-b789-d1a1db399f40" providerId="ADAL" clId="{884CB7B0-6D1A-4CE6-A091-738897FCD908}" dt="2024-09-17T03:13:37.140" v="1510" actId="14100"/>
        <pc:sldMkLst>
          <pc:docMk/>
          <pc:sldMk cId="298922894" sldId="335"/>
        </pc:sldMkLst>
        <pc:spChg chg="mod">
          <ac:chgData name="Linh Phan" userId="228774c6-8676-4985-b789-d1a1db399f40" providerId="ADAL" clId="{884CB7B0-6D1A-4CE6-A091-738897FCD908}" dt="2024-09-17T03:13:15.455" v="1504" actId="14100"/>
          <ac:spMkLst>
            <pc:docMk/>
            <pc:sldMk cId="298922894" sldId="335"/>
            <ac:spMk id="2" creationId="{3FC32B4D-12F3-1368-4C7A-955BDCD1E4E0}"/>
          </ac:spMkLst>
        </pc:spChg>
        <pc:spChg chg="mod">
          <ac:chgData name="Linh Phan" userId="228774c6-8676-4985-b789-d1a1db399f40" providerId="ADAL" clId="{884CB7B0-6D1A-4CE6-A091-738897FCD908}" dt="2024-09-17T03:13:03.245" v="1499" actId="14100"/>
          <ac:spMkLst>
            <pc:docMk/>
            <pc:sldMk cId="298922894" sldId="335"/>
            <ac:spMk id="3" creationId="{0BDC3029-04C1-71EF-E7C2-6A92EFFDA7A2}"/>
          </ac:spMkLst>
        </pc:spChg>
        <pc:spChg chg="mod">
          <ac:chgData name="Linh Phan" userId="228774c6-8676-4985-b789-d1a1db399f40" providerId="ADAL" clId="{884CB7B0-6D1A-4CE6-A091-738897FCD908}" dt="2024-09-17T03:13:01.791" v="1498" actId="14100"/>
          <ac:spMkLst>
            <pc:docMk/>
            <pc:sldMk cId="298922894" sldId="335"/>
            <ac:spMk id="4" creationId="{15558195-75CE-B910-0750-167A5254D73F}"/>
          </ac:spMkLst>
        </pc:spChg>
        <pc:spChg chg="mod">
          <ac:chgData name="Linh Phan" userId="228774c6-8676-4985-b789-d1a1db399f40" providerId="ADAL" clId="{884CB7B0-6D1A-4CE6-A091-738897FCD908}" dt="2024-09-17T03:13:10.921" v="1502" actId="14100"/>
          <ac:spMkLst>
            <pc:docMk/>
            <pc:sldMk cId="298922894" sldId="335"/>
            <ac:spMk id="5" creationId="{CBDD0F0A-ABCA-7676-87CD-D0D300BB2A38}"/>
          </ac:spMkLst>
        </pc:spChg>
        <pc:spChg chg="mod">
          <ac:chgData name="Linh Phan" userId="228774c6-8676-4985-b789-d1a1db399f40" providerId="ADAL" clId="{884CB7B0-6D1A-4CE6-A091-738897FCD908}" dt="2024-09-17T03:13:07.325" v="1501" actId="14100"/>
          <ac:spMkLst>
            <pc:docMk/>
            <pc:sldMk cId="298922894" sldId="335"/>
            <ac:spMk id="6" creationId="{A3A41991-2021-A0F8-553C-0647311F8779}"/>
          </ac:spMkLst>
        </pc:spChg>
        <pc:spChg chg="mod">
          <ac:chgData name="Linh Phan" userId="228774c6-8676-4985-b789-d1a1db399f40" providerId="ADAL" clId="{884CB7B0-6D1A-4CE6-A091-738897FCD908}" dt="2024-09-17T03:13:37.140" v="1510" actId="14100"/>
          <ac:spMkLst>
            <pc:docMk/>
            <pc:sldMk cId="298922894" sldId="335"/>
            <ac:spMk id="7" creationId="{EDB0BFB2-26BE-C25D-9636-9012EB3C01C7}"/>
          </ac:spMkLst>
        </pc:spChg>
      </pc:sldChg>
      <pc:sldChg chg="addSp delSp modSp add mod delAnim modAnim">
        <pc:chgData name="Linh Phan" userId="228774c6-8676-4985-b789-d1a1db399f40" providerId="ADAL" clId="{884CB7B0-6D1A-4CE6-A091-738897FCD908}" dt="2024-09-17T03:15:40.419" v="1550" actId="166"/>
        <pc:sldMkLst>
          <pc:docMk/>
          <pc:sldMk cId="2467214204" sldId="336"/>
        </pc:sldMkLst>
        <pc:spChg chg="del mod">
          <ac:chgData name="Linh Phan" userId="228774c6-8676-4985-b789-d1a1db399f40" providerId="ADAL" clId="{884CB7B0-6D1A-4CE6-A091-738897FCD908}" dt="2024-09-17T03:13:58.683" v="1513" actId="478"/>
          <ac:spMkLst>
            <pc:docMk/>
            <pc:sldMk cId="2467214204" sldId="336"/>
            <ac:spMk id="2" creationId="{8FD730BC-90F9-E815-9B81-7B4A5E9138C9}"/>
          </ac:spMkLst>
        </pc:spChg>
        <pc:spChg chg="add mod">
          <ac:chgData name="Linh Phan" userId="228774c6-8676-4985-b789-d1a1db399f40" providerId="ADAL" clId="{884CB7B0-6D1A-4CE6-A091-738897FCD908}" dt="2024-09-17T03:15:17.314" v="1542" actId="20577"/>
          <ac:spMkLst>
            <pc:docMk/>
            <pc:sldMk cId="2467214204" sldId="336"/>
            <ac:spMk id="3" creationId="{83D61F94-D1C5-BED8-10C2-C84F178BD2FB}"/>
          </ac:spMkLst>
        </pc:spChg>
        <pc:spChg chg="add mod">
          <ac:chgData name="Linh Phan" userId="228774c6-8676-4985-b789-d1a1db399f40" providerId="ADAL" clId="{884CB7B0-6D1A-4CE6-A091-738897FCD908}" dt="2024-09-17T03:15:01.556" v="1536" actId="14100"/>
          <ac:spMkLst>
            <pc:docMk/>
            <pc:sldMk cId="2467214204" sldId="336"/>
            <ac:spMk id="4" creationId="{5A81BE4E-69C9-F935-A4CB-EBCE2FC476E0}"/>
          </ac:spMkLst>
        </pc:spChg>
        <pc:spChg chg="add mod">
          <ac:chgData name="Linh Phan" userId="228774c6-8676-4985-b789-d1a1db399f40" providerId="ADAL" clId="{884CB7B0-6D1A-4CE6-A091-738897FCD908}" dt="2024-09-17T03:14:58.003" v="1535" actId="14100"/>
          <ac:spMkLst>
            <pc:docMk/>
            <pc:sldMk cId="2467214204" sldId="336"/>
            <ac:spMk id="5" creationId="{84FDE44C-D33A-FD6B-3C66-B5F1D927270C}"/>
          </ac:spMkLst>
        </pc:spChg>
        <pc:spChg chg="add mod">
          <ac:chgData name="Linh Phan" userId="228774c6-8676-4985-b789-d1a1db399f40" providerId="ADAL" clId="{884CB7B0-6D1A-4CE6-A091-738897FCD908}" dt="2024-09-17T03:15:01.556" v="1536" actId="14100"/>
          <ac:spMkLst>
            <pc:docMk/>
            <pc:sldMk cId="2467214204" sldId="336"/>
            <ac:spMk id="6" creationId="{8CAB370F-7150-AEB6-940A-98F0EB7955FE}"/>
          </ac:spMkLst>
        </pc:spChg>
        <pc:spChg chg="add mod">
          <ac:chgData name="Linh Phan" userId="228774c6-8676-4985-b789-d1a1db399f40" providerId="ADAL" clId="{884CB7B0-6D1A-4CE6-A091-738897FCD908}" dt="2024-09-17T03:14:58.003" v="1535" actId="14100"/>
          <ac:spMkLst>
            <pc:docMk/>
            <pc:sldMk cId="2467214204" sldId="336"/>
            <ac:spMk id="7" creationId="{554815D5-4FAF-BEAE-2DE6-B5859E68AAFC}"/>
          </ac:spMkLst>
        </pc:spChg>
        <pc:spChg chg="add mod">
          <ac:chgData name="Linh Phan" userId="228774c6-8676-4985-b789-d1a1db399f40" providerId="ADAL" clId="{884CB7B0-6D1A-4CE6-A091-738897FCD908}" dt="2024-09-17T03:15:34.229" v="1549" actId="14100"/>
          <ac:spMkLst>
            <pc:docMk/>
            <pc:sldMk cId="2467214204" sldId="336"/>
            <ac:spMk id="8" creationId="{F47E95AE-ADA1-8D27-6CD9-78DB5CD99743}"/>
          </ac:spMkLst>
        </pc:spChg>
        <pc:spChg chg="del mod">
          <ac:chgData name="Linh Phan" userId="228774c6-8676-4985-b789-d1a1db399f40" providerId="ADAL" clId="{884CB7B0-6D1A-4CE6-A091-738897FCD908}" dt="2024-09-17T03:13:58.683" v="1513" actId="478"/>
          <ac:spMkLst>
            <pc:docMk/>
            <pc:sldMk cId="2467214204" sldId="336"/>
            <ac:spMk id="9" creationId="{41A1ECA1-A0BE-EC0B-681A-C4EF2923754E}"/>
          </ac:spMkLst>
        </pc:spChg>
        <pc:spChg chg="del">
          <ac:chgData name="Linh Phan" userId="228774c6-8676-4985-b789-d1a1db399f40" providerId="ADAL" clId="{884CB7B0-6D1A-4CE6-A091-738897FCD908}" dt="2024-09-17T03:13:58.683" v="1513" actId="478"/>
          <ac:spMkLst>
            <pc:docMk/>
            <pc:sldMk cId="2467214204" sldId="336"/>
            <ac:spMk id="10" creationId="{80750BBE-2786-B9EE-29FE-98E17F992910}"/>
          </ac:spMkLst>
        </pc:spChg>
        <pc:spChg chg="del">
          <ac:chgData name="Linh Phan" userId="228774c6-8676-4985-b789-d1a1db399f40" providerId="ADAL" clId="{884CB7B0-6D1A-4CE6-A091-738897FCD908}" dt="2024-09-17T03:13:58.683" v="1513" actId="478"/>
          <ac:spMkLst>
            <pc:docMk/>
            <pc:sldMk cId="2467214204" sldId="336"/>
            <ac:spMk id="11" creationId="{9627B4C2-9F25-6CA6-A9F7-B00A18BDD82D}"/>
          </ac:spMkLst>
        </pc:spChg>
        <pc:spChg chg="del">
          <ac:chgData name="Linh Phan" userId="228774c6-8676-4985-b789-d1a1db399f40" providerId="ADAL" clId="{884CB7B0-6D1A-4CE6-A091-738897FCD908}" dt="2024-09-17T03:13:58.683" v="1513" actId="478"/>
          <ac:spMkLst>
            <pc:docMk/>
            <pc:sldMk cId="2467214204" sldId="336"/>
            <ac:spMk id="12" creationId="{FBFD2FAE-38EE-15EF-8A2D-0C887D6CF615}"/>
          </ac:spMkLst>
        </pc:spChg>
        <pc:spChg chg="del">
          <ac:chgData name="Linh Phan" userId="228774c6-8676-4985-b789-d1a1db399f40" providerId="ADAL" clId="{884CB7B0-6D1A-4CE6-A091-738897FCD908}" dt="2024-09-17T03:13:58.683" v="1513" actId="478"/>
          <ac:spMkLst>
            <pc:docMk/>
            <pc:sldMk cId="2467214204" sldId="336"/>
            <ac:spMk id="13" creationId="{E6A401CF-9B77-199E-F94E-640FAC37ED2F}"/>
          </ac:spMkLst>
        </pc:spChg>
        <pc:picChg chg="mod">
          <ac:chgData name="Linh Phan" userId="228774c6-8676-4985-b789-d1a1db399f40" providerId="ADAL" clId="{884CB7B0-6D1A-4CE6-A091-738897FCD908}" dt="2024-09-17T03:15:40.419" v="1550" actId="166"/>
          <ac:picMkLst>
            <pc:docMk/>
            <pc:sldMk cId="2467214204" sldId="336"/>
            <ac:picMk id="3074" creationId="{00000000-0000-0000-0000-000000000000}"/>
          </ac:picMkLst>
        </pc:picChg>
      </pc:sldChg>
      <pc:sldChg chg="addSp delSp modSp add mod delAnim modAnim">
        <pc:chgData name="Linh Phan" userId="228774c6-8676-4985-b789-d1a1db399f40" providerId="ADAL" clId="{884CB7B0-6D1A-4CE6-A091-738897FCD908}" dt="2024-09-17T03:17:25.384" v="1583" actId="2710"/>
        <pc:sldMkLst>
          <pc:docMk/>
          <pc:sldMk cId="1621293684" sldId="337"/>
        </pc:sldMkLst>
        <pc:spChg chg="add mod">
          <ac:chgData name="Linh Phan" userId="228774c6-8676-4985-b789-d1a1db399f40" providerId="ADAL" clId="{884CB7B0-6D1A-4CE6-A091-738897FCD908}" dt="2024-09-17T03:17:05.188" v="1579" actId="14100"/>
          <ac:spMkLst>
            <pc:docMk/>
            <pc:sldMk cId="1621293684" sldId="337"/>
            <ac:spMk id="2" creationId="{0EAC5208-76F2-3C55-96FE-30F75124500E}"/>
          </ac:spMkLst>
        </pc:spChg>
        <pc:spChg chg="del">
          <ac:chgData name="Linh Phan" userId="228774c6-8676-4985-b789-d1a1db399f40" providerId="ADAL" clId="{884CB7B0-6D1A-4CE6-A091-738897FCD908}" dt="2024-09-17T03:15:58.548" v="1551" actId="478"/>
          <ac:spMkLst>
            <pc:docMk/>
            <pc:sldMk cId="1621293684" sldId="337"/>
            <ac:spMk id="3" creationId="{018AD89B-885D-983C-F4F6-FC485515F49D}"/>
          </ac:spMkLst>
        </pc:spChg>
        <pc:spChg chg="del">
          <ac:chgData name="Linh Phan" userId="228774c6-8676-4985-b789-d1a1db399f40" providerId="ADAL" clId="{884CB7B0-6D1A-4CE6-A091-738897FCD908}" dt="2024-09-17T03:15:58.548" v="1551" actId="478"/>
          <ac:spMkLst>
            <pc:docMk/>
            <pc:sldMk cId="1621293684" sldId="337"/>
            <ac:spMk id="4" creationId="{4D1DA2F5-D9A5-C765-0E47-25DD326F3067}"/>
          </ac:spMkLst>
        </pc:spChg>
        <pc:spChg chg="del">
          <ac:chgData name="Linh Phan" userId="228774c6-8676-4985-b789-d1a1db399f40" providerId="ADAL" clId="{884CB7B0-6D1A-4CE6-A091-738897FCD908}" dt="2024-09-17T03:15:58.548" v="1551" actId="478"/>
          <ac:spMkLst>
            <pc:docMk/>
            <pc:sldMk cId="1621293684" sldId="337"/>
            <ac:spMk id="5" creationId="{1713963F-2894-56F2-E53C-4371936FB85C}"/>
          </ac:spMkLst>
        </pc:spChg>
        <pc:spChg chg="del">
          <ac:chgData name="Linh Phan" userId="228774c6-8676-4985-b789-d1a1db399f40" providerId="ADAL" clId="{884CB7B0-6D1A-4CE6-A091-738897FCD908}" dt="2024-09-17T03:15:58.548" v="1551" actId="478"/>
          <ac:spMkLst>
            <pc:docMk/>
            <pc:sldMk cId="1621293684" sldId="337"/>
            <ac:spMk id="6" creationId="{72E080E8-9CBE-7E1E-25CC-340E27A4D017}"/>
          </ac:spMkLst>
        </pc:spChg>
        <pc:spChg chg="del">
          <ac:chgData name="Linh Phan" userId="228774c6-8676-4985-b789-d1a1db399f40" providerId="ADAL" clId="{884CB7B0-6D1A-4CE6-A091-738897FCD908}" dt="2024-09-17T03:15:58.548" v="1551" actId="478"/>
          <ac:spMkLst>
            <pc:docMk/>
            <pc:sldMk cId="1621293684" sldId="337"/>
            <ac:spMk id="7" creationId="{98AC7C36-17E6-7D99-2014-5789447F054D}"/>
          </ac:spMkLst>
        </pc:spChg>
        <pc:spChg chg="del">
          <ac:chgData name="Linh Phan" userId="228774c6-8676-4985-b789-d1a1db399f40" providerId="ADAL" clId="{884CB7B0-6D1A-4CE6-A091-738897FCD908}" dt="2024-09-17T03:15:58.548" v="1551" actId="478"/>
          <ac:spMkLst>
            <pc:docMk/>
            <pc:sldMk cId="1621293684" sldId="337"/>
            <ac:spMk id="8" creationId="{F26A5EAB-E5AD-94BE-45D6-5F46AA945CA3}"/>
          </ac:spMkLst>
        </pc:spChg>
        <pc:spChg chg="add mod">
          <ac:chgData name="Linh Phan" userId="228774c6-8676-4985-b789-d1a1db399f40" providerId="ADAL" clId="{884CB7B0-6D1A-4CE6-A091-738897FCD908}" dt="2024-09-17T03:17:01.891" v="1577" actId="1076"/>
          <ac:spMkLst>
            <pc:docMk/>
            <pc:sldMk cId="1621293684" sldId="337"/>
            <ac:spMk id="9" creationId="{75991C5A-7305-D677-4B97-5F8082DEBA24}"/>
          </ac:spMkLst>
        </pc:spChg>
        <pc:spChg chg="add mod">
          <ac:chgData name="Linh Phan" userId="228774c6-8676-4985-b789-d1a1db399f40" providerId="ADAL" clId="{884CB7B0-6D1A-4CE6-A091-738897FCD908}" dt="2024-09-17T03:17:01.891" v="1577" actId="1076"/>
          <ac:spMkLst>
            <pc:docMk/>
            <pc:sldMk cId="1621293684" sldId="337"/>
            <ac:spMk id="10" creationId="{D11A9280-7D59-39A6-CFF9-CB51E71E4230}"/>
          </ac:spMkLst>
        </pc:spChg>
        <pc:spChg chg="add mod">
          <ac:chgData name="Linh Phan" userId="228774c6-8676-4985-b789-d1a1db399f40" providerId="ADAL" clId="{884CB7B0-6D1A-4CE6-A091-738897FCD908}" dt="2024-09-17T03:17:01.891" v="1577" actId="1076"/>
          <ac:spMkLst>
            <pc:docMk/>
            <pc:sldMk cId="1621293684" sldId="337"/>
            <ac:spMk id="11" creationId="{C2564D05-555B-2A5F-29AB-0B1F8B331F93}"/>
          </ac:spMkLst>
        </pc:spChg>
        <pc:spChg chg="add mod">
          <ac:chgData name="Linh Phan" userId="228774c6-8676-4985-b789-d1a1db399f40" providerId="ADAL" clId="{884CB7B0-6D1A-4CE6-A091-738897FCD908}" dt="2024-09-17T03:17:01.891" v="1577" actId="1076"/>
          <ac:spMkLst>
            <pc:docMk/>
            <pc:sldMk cId="1621293684" sldId="337"/>
            <ac:spMk id="12" creationId="{D47D06EA-8E61-67B4-F32C-0ECD4BA9A7D5}"/>
          </ac:spMkLst>
        </pc:spChg>
        <pc:spChg chg="add mod">
          <ac:chgData name="Linh Phan" userId="228774c6-8676-4985-b789-d1a1db399f40" providerId="ADAL" clId="{884CB7B0-6D1A-4CE6-A091-738897FCD908}" dt="2024-09-17T03:17:25.384" v="1583" actId="2710"/>
          <ac:spMkLst>
            <pc:docMk/>
            <pc:sldMk cId="1621293684" sldId="337"/>
            <ac:spMk id="13" creationId="{42044B58-D77B-ED91-FD62-A0793430AD08}"/>
          </ac:spMkLst>
        </pc:spChg>
      </pc:sldChg>
      <pc:sldChg chg="addSp delSp modSp add mod delAnim modAnim">
        <pc:chgData name="Linh Phan" userId="228774c6-8676-4985-b789-d1a1db399f40" providerId="ADAL" clId="{884CB7B0-6D1A-4CE6-A091-738897FCD908}" dt="2024-09-17T03:24:03.845" v="1727" actId="122"/>
        <pc:sldMkLst>
          <pc:docMk/>
          <pc:sldMk cId="3153341380" sldId="338"/>
        </pc:sldMkLst>
        <pc:spChg chg="del mod">
          <ac:chgData name="Linh Phan" userId="228774c6-8676-4985-b789-d1a1db399f40" providerId="ADAL" clId="{884CB7B0-6D1A-4CE6-A091-738897FCD908}" dt="2024-09-17T03:18:19.187" v="1590" actId="478"/>
          <ac:spMkLst>
            <pc:docMk/>
            <pc:sldMk cId="3153341380" sldId="338"/>
            <ac:spMk id="2" creationId="{4FBF050B-560E-27D8-9AFD-1831DE13E702}"/>
          </ac:spMkLst>
        </pc:spChg>
        <pc:spChg chg="add mod">
          <ac:chgData name="Linh Phan" userId="228774c6-8676-4985-b789-d1a1db399f40" providerId="ADAL" clId="{884CB7B0-6D1A-4CE6-A091-738897FCD908}" dt="2024-09-17T03:20:58.708" v="1661" actId="14100"/>
          <ac:spMkLst>
            <pc:docMk/>
            <pc:sldMk cId="3153341380" sldId="338"/>
            <ac:spMk id="3" creationId="{9920A789-20F8-D168-633C-348238A12A49}"/>
          </ac:spMkLst>
        </pc:spChg>
        <pc:spChg chg="add mod">
          <ac:chgData name="Linh Phan" userId="228774c6-8676-4985-b789-d1a1db399f40" providerId="ADAL" clId="{884CB7B0-6D1A-4CE6-A091-738897FCD908}" dt="2024-09-17T03:24:03.845" v="1727" actId="122"/>
          <ac:spMkLst>
            <pc:docMk/>
            <pc:sldMk cId="3153341380" sldId="338"/>
            <ac:spMk id="4" creationId="{212906B3-77CE-350D-1269-5789ACC5FD55}"/>
          </ac:spMkLst>
        </pc:spChg>
        <pc:spChg chg="add mod">
          <ac:chgData name="Linh Phan" userId="228774c6-8676-4985-b789-d1a1db399f40" providerId="ADAL" clId="{884CB7B0-6D1A-4CE6-A091-738897FCD908}" dt="2024-09-17T03:24:03.845" v="1727" actId="122"/>
          <ac:spMkLst>
            <pc:docMk/>
            <pc:sldMk cId="3153341380" sldId="338"/>
            <ac:spMk id="5" creationId="{850AC8F1-3330-0075-B06F-ED93AFA22ECC}"/>
          </ac:spMkLst>
        </pc:spChg>
        <pc:spChg chg="add mod">
          <ac:chgData name="Linh Phan" userId="228774c6-8676-4985-b789-d1a1db399f40" providerId="ADAL" clId="{884CB7B0-6D1A-4CE6-A091-738897FCD908}" dt="2024-09-17T03:24:03.845" v="1727" actId="122"/>
          <ac:spMkLst>
            <pc:docMk/>
            <pc:sldMk cId="3153341380" sldId="338"/>
            <ac:spMk id="6" creationId="{15AA3F89-A8A9-3ED1-8226-3BDDFE0D2E62}"/>
          </ac:spMkLst>
        </pc:spChg>
        <pc:spChg chg="add mod">
          <ac:chgData name="Linh Phan" userId="228774c6-8676-4985-b789-d1a1db399f40" providerId="ADAL" clId="{884CB7B0-6D1A-4CE6-A091-738897FCD908}" dt="2024-09-17T03:24:03.845" v="1727" actId="122"/>
          <ac:spMkLst>
            <pc:docMk/>
            <pc:sldMk cId="3153341380" sldId="338"/>
            <ac:spMk id="7" creationId="{AEA27BE4-D7BC-C10F-76EC-5E952444FAFD}"/>
          </ac:spMkLst>
        </pc:spChg>
        <pc:spChg chg="add mod">
          <ac:chgData name="Linh Phan" userId="228774c6-8676-4985-b789-d1a1db399f40" providerId="ADAL" clId="{884CB7B0-6D1A-4CE6-A091-738897FCD908}" dt="2024-09-17T03:24:03.845" v="1727" actId="122"/>
          <ac:spMkLst>
            <pc:docMk/>
            <pc:sldMk cId="3153341380" sldId="338"/>
            <ac:spMk id="8" creationId="{79D2CAB6-1AE0-B823-E2FA-36862DC778A8}"/>
          </ac:spMkLst>
        </pc:spChg>
        <pc:spChg chg="del mod">
          <ac:chgData name="Linh Phan" userId="228774c6-8676-4985-b789-d1a1db399f40" providerId="ADAL" clId="{884CB7B0-6D1A-4CE6-A091-738897FCD908}" dt="2024-09-17T03:18:20.390" v="1591" actId="478"/>
          <ac:spMkLst>
            <pc:docMk/>
            <pc:sldMk cId="3153341380" sldId="338"/>
            <ac:spMk id="9" creationId="{334B11CD-7B81-C765-A43F-A07F98591876}"/>
          </ac:spMkLst>
        </pc:spChg>
        <pc:spChg chg="del mod">
          <ac:chgData name="Linh Phan" userId="228774c6-8676-4985-b789-d1a1db399f40" providerId="ADAL" clId="{884CB7B0-6D1A-4CE6-A091-738897FCD908}" dt="2024-09-17T03:18:20.390" v="1591" actId="478"/>
          <ac:spMkLst>
            <pc:docMk/>
            <pc:sldMk cId="3153341380" sldId="338"/>
            <ac:spMk id="10" creationId="{9160C44B-CE24-668F-EADD-77E2121FF7B7}"/>
          </ac:spMkLst>
        </pc:spChg>
        <pc:spChg chg="del mod">
          <ac:chgData name="Linh Phan" userId="228774c6-8676-4985-b789-d1a1db399f40" providerId="ADAL" clId="{884CB7B0-6D1A-4CE6-A091-738897FCD908}" dt="2024-09-17T03:18:21.125" v="1592" actId="478"/>
          <ac:spMkLst>
            <pc:docMk/>
            <pc:sldMk cId="3153341380" sldId="338"/>
            <ac:spMk id="11" creationId="{782F46F8-20F3-576B-DB12-CBE6E53CCA42}"/>
          </ac:spMkLst>
        </pc:spChg>
        <pc:spChg chg="del mod">
          <ac:chgData name="Linh Phan" userId="228774c6-8676-4985-b789-d1a1db399f40" providerId="ADAL" clId="{884CB7B0-6D1A-4CE6-A091-738897FCD908}" dt="2024-09-17T03:18:21.579" v="1593" actId="478"/>
          <ac:spMkLst>
            <pc:docMk/>
            <pc:sldMk cId="3153341380" sldId="338"/>
            <ac:spMk id="12" creationId="{AA1B8AB4-7986-2386-B259-D4EDFCF0A77F}"/>
          </ac:spMkLst>
        </pc:spChg>
        <pc:spChg chg="del mod">
          <ac:chgData name="Linh Phan" userId="228774c6-8676-4985-b789-d1a1db399f40" providerId="ADAL" clId="{884CB7B0-6D1A-4CE6-A091-738897FCD908}" dt="2024-09-17T03:18:20.390" v="1591" actId="478"/>
          <ac:spMkLst>
            <pc:docMk/>
            <pc:sldMk cId="3153341380" sldId="338"/>
            <ac:spMk id="13" creationId="{4F9B7AB3-BD04-DA99-16FE-71D07E2F3D3E}"/>
          </ac:spMkLst>
        </pc:spChg>
        <pc:picChg chg="mod">
          <ac:chgData name="Linh Phan" userId="228774c6-8676-4985-b789-d1a1db399f40" providerId="ADAL" clId="{884CB7B0-6D1A-4CE6-A091-738897FCD908}" dt="2024-09-17T03:24:03.845" v="1727" actId="122"/>
          <ac:picMkLst>
            <pc:docMk/>
            <pc:sldMk cId="3153341380" sldId="338"/>
            <ac:picMk id="3074" creationId="{00000000-0000-0000-0000-000000000000}"/>
          </ac:picMkLst>
        </pc:picChg>
      </pc:sldChg>
      <pc:sldChg chg="modSp add mod">
        <pc:chgData name="Linh Phan" userId="228774c6-8676-4985-b789-d1a1db399f40" providerId="ADAL" clId="{884CB7B0-6D1A-4CE6-A091-738897FCD908}" dt="2024-09-17T03:41:17.698" v="1996" actId="14100"/>
        <pc:sldMkLst>
          <pc:docMk/>
          <pc:sldMk cId="4230515240" sldId="339"/>
        </pc:sldMkLst>
        <pc:spChg chg="mod">
          <ac:chgData name="Linh Phan" userId="228774c6-8676-4985-b789-d1a1db399f40" providerId="ADAL" clId="{884CB7B0-6D1A-4CE6-A091-738897FCD908}" dt="2024-09-17T03:23:44.164" v="1720" actId="14100"/>
          <ac:spMkLst>
            <pc:docMk/>
            <pc:sldMk cId="4230515240" sldId="339"/>
            <ac:spMk id="3" creationId="{8991E513-542C-F601-200B-5EEC886CFF63}"/>
          </ac:spMkLst>
        </pc:spChg>
        <pc:spChg chg="mod">
          <ac:chgData name="Linh Phan" userId="228774c6-8676-4985-b789-d1a1db399f40" providerId="ADAL" clId="{884CB7B0-6D1A-4CE6-A091-738897FCD908}" dt="2024-09-17T03:24:19.932" v="1733" actId="14100"/>
          <ac:spMkLst>
            <pc:docMk/>
            <pc:sldMk cId="4230515240" sldId="339"/>
            <ac:spMk id="4" creationId="{FE66D1B2-F679-9187-53E7-B503111F0607}"/>
          </ac:spMkLst>
        </pc:spChg>
        <pc:spChg chg="mod">
          <ac:chgData name="Linh Phan" userId="228774c6-8676-4985-b789-d1a1db399f40" providerId="ADAL" clId="{884CB7B0-6D1A-4CE6-A091-738897FCD908}" dt="2024-09-17T03:24:21.622" v="1734" actId="14100"/>
          <ac:spMkLst>
            <pc:docMk/>
            <pc:sldMk cId="4230515240" sldId="339"/>
            <ac:spMk id="5" creationId="{045B2A29-7E1B-4045-0F66-AEF787E2423E}"/>
          </ac:spMkLst>
        </pc:spChg>
        <pc:spChg chg="mod">
          <ac:chgData name="Linh Phan" userId="228774c6-8676-4985-b789-d1a1db399f40" providerId="ADAL" clId="{884CB7B0-6D1A-4CE6-A091-738897FCD908}" dt="2024-09-17T03:24:18.306" v="1732" actId="14100"/>
          <ac:spMkLst>
            <pc:docMk/>
            <pc:sldMk cId="4230515240" sldId="339"/>
            <ac:spMk id="6" creationId="{C5DE9D3C-C560-4141-6340-563B995B0CDA}"/>
          </ac:spMkLst>
        </pc:spChg>
        <pc:spChg chg="mod">
          <ac:chgData name="Linh Phan" userId="228774c6-8676-4985-b789-d1a1db399f40" providerId="ADAL" clId="{884CB7B0-6D1A-4CE6-A091-738897FCD908}" dt="2024-09-17T03:24:22.965" v="1735" actId="14100"/>
          <ac:spMkLst>
            <pc:docMk/>
            <pc:sldMk cId="4230515240" sldId="339"/>
            <ac:spMk id="7" creationId="{A14D4BA5-E7FA-FA5F-8E96-240C3294DDE9}"/>
          </ac:spMkLst>
        </pc:spChg>
        <pc:spChg chg="mod">
          <ac:chgData name="Linh Phan" userId="228774c6-8676-4985-b789-d1a1db399f40" providerId="ADAL" clId="{884CB7B0-6D1A-4CE6-A091-738897FCD908}" dt="2024-09-17T03:41:17.698" v="1996" actId="14100"/>
          <ac:spMkLst>
            <pc:docMk/>
            <pc:sldMk cId="4230515240" sldId="339"/>
            <ac:spMk id="8" creationId="{73687020-E65E-DE4D-CB1C-25118D920BFC}"/>
          </ac:spMkLst>
        </pc:spChg>
      </pc:sldChg>
      <pc:sldChg chg="add">
        <pc:chgData name="Linh Phan" userId="228774c6-8676-4985-b789-d1a1db399f40" providerId="ADAL" clId="{884CB7B0-6D1A-4CE6-A091-738897FCD908}" dt="2024-09-17T03:12:27.683" v="1487"/>
        <pc:sldMkLst>
          <pc:docMk/>
          <pc:sldMk cId="0" sldId="479"/>
        </pc:sldMkLst>
      </pc:sldChg>
      <pc:sldChg chg="add ord">
        <pc:chgData name="Linh Phan" userId="228774c6-8676-4985-b789-d1a1db399f40" providerId="ADAL" clId="{884CB7B0-6D1A-4CE6-A091-738897FCD908}" dt="2024-09-18T06:43:36.968" v="1999"/>
        <pc:sldMkLst>
          <pc:docMk/>
          <pc:sldMk cId="1521883964" sldId="5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f103cc92b5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f103cc92b5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753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f103cc92b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f103cc92b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f103cc92b5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f103cc92b5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620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1f103cc92b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1f103cc92b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271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nhấn</a:t>
            </a:r>
            <a:r>
              <a:rPr lang="en-US" baseline="0"/>
              <a:t> vào hình ngôi sao để mở câu hỏi, bấm vào mũi tên để chuyển sang nội dung tiếp theo.</a:t>
            </a:r>
            <a:endParaRPr lang="en-US"/>
          </a:p>
        </p:txBody>
      </p:sp>
    </p:spTree>
    <p:extLst>
      <p:ext uri="{BB962C8B-B14F-4D97-AF65-F5344CB8AC3E}">
        <p14:creationId xmlns:p14="http://schemas.microsoft.com/office/powerpoint/2010/main" val="3532799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mũi tên để quay lại slide chọn câu.</a:t>
            </a:r>
            <a:endParaRPr lang="en-US"/>
          </a:p>
        </p:txBody>
      </p:sp>
    </p:spTree>
    <p:extLst>
      <p:ext uri="{BB962C8B-B14F-4D97-AF65-F5344CB8AC3E}">
        <p14:creationId xmlns:p14="http://schemas.microsoft.com/office/powerpoint/2010/main" val="1086264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mũi tên để quay lại slide chọn câu.</a:t>
            </a:r>
            <a:endParaRPr lang="en-US"/>
          </a:p>
        </p:txBody>
      </p:sp>
    </p:spTree>
    <p:extLst>
      <p:ext uri="{BB962C8B-B14F-4D97-AF65-F5344CB8AC3E}">
        <p14:creationId xmlns:p14="http://schemas.microsoft.com/office/powerpoint/2010/main" val="2692082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mũi tên để quay lại slide chọn câu.</a:t>
            </a:r>
            <a:endParaRPr lang="en-US"/>
          </a:p>
        </p:txBody>
      </p:sp>
    </p:spTree>
    <p:extLst>
      <p:ext uri="{BB962C8B-B14F-4D97-AF65-F5344CB8AC3E}">
        <p14:creationId xmlns:p14="http://schemas.microsoft.com/office/powerpoint/2010/main" val="1297695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mũi tên để quay lại slide chọn câu.</a:t>
            </a:r>
            <a:endParaRPr lang="en-US"/>
          </a:p>
        </p:txBody>
      </p:sp>
    </p:spTree>
    <p:extLst>
      <p:ext uri="{BB962C8B-B14F-4D97-AF65-F5344CB8AC3E}">
        <p14:creationId xmlns:p14="http://schemas.microsoft.com/office/powerpoint/2010/main" val="3768786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mũi tên để quay lại slide chọn câu.</a:t>
            </a:r>
            <a:endParaRPr lang="en-US"/>
          </a:p>
        </p:txBody>
      </p:sp>
    </p:spTree>
    <p:extLst>
      <p:ext uri="{BB962C8B-B14F-4D97-AF65-F5344CB8AC3E}">
        <p14:creationId xmlns:p14="http://schemas.microsoft.com/office/powerpoint/2010/main" val="3080866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1f103cc92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1f103cc92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4"/>
        <p:cNvGrpSpPr/>
        <p:nvPr/>
      </p:nvGrpSpPr>
      <p:grpSpPr>
        <a:xfrm>
          <a:off x="0" y="0"/>
          <a:ext cx="0" cy="0"/>
          <a:chOff x="0" y="0"/>
          <a:chExt cx="0" cy="0"/>
        </a:xfrm>
      </p:grpSpPr>
      <p:sp>
        <p:nvSpPr>
          <p:cNvPr id="2685" name="Google Shape;2685;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6" name="Google Shape;2686;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1f103cc92b5_0_17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1f103cc92b5_0_17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 name="Google Shape;1252;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6063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g1f103cc92b5_0_17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8" name="Google Shape;2018;g1f103cc92b5_0_17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0943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1f103cc92b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1f103cc92b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1f103cc92b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1f103cc92b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1f103cc92b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1f103cc92b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1f103cc92b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1f103cc92b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1f103cc92b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1f103cc92b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6606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1f103cc92b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1f103cc92b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99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3"/>
          <p:cNvSpPr txBox="1">
            <a:spLocks noGrp="1"/>
          </p:cNvSpPr>
          <p:nvPr>
            <p:ph type="title"/>
          </p:nvPr>
        </p:nvSpPr>
        <p:spPr>
          <a:xfrm>
            <a:off x="4535100" y="2377688"/>
            <a:ext cx="3883800" cy="11958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2" name="Google Shape;52;p3"/>
          <p:cNvSpPr txBox="1">
            <a:spLocks noGrp="1"/>
          </p:cNvSpPr>
          <p:nvPr>
            <p:ph type="title" idx="2" hasCustomPrompt="1"/>
          </p:nvPr>
        </p:nvSpPr>
        <p:spPr>
          <a:xfrm>
            <a:off x="5842800" y="1370113"/>
            <a:ext cx="1268400" cy="548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3" name="Google Shape;53;p3"/>
          <p:cNvSpPr txBox="1">
            <a:spLocks noGrp="1"/>
          </p:cNvSpPr>
          <p:nvPr>
            <p:ph type="subTitle" idx="1"/>
          </p:nvPr>
        </p:nvSpPr>
        <p:spPr>
          <a:xfrm>
            <a:off x="4533900" y="3573438"/>
            <a:ext cx="3886200" cy="47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 name="Google Shape;54;p3"/>
          <p:cNvSpPr/>
          <p:nvPr/>
        </p:nvSpPr>
        <p:spPr>
          <a:xfrm rot="1799904">
            <a:off x="146130" y="256491"/>
            <a:ext cx="328660" cy="355204"/>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1799860" flipH="1">
            <a:off x="480994" y="572944"/>
            <a:ext cx="188341" cy="203553"/>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3"/>
          <p:cNvGrpSpPr/>
          <p:nvPr/>
        </p:nvGrpSpPr>
        <p:grpSpPr>
          <a:xfrm flipH="1">
            <a:off x="8466649" y="154447"/>
            <a:ext cx="538924" cy="655499"/>
            <a:chOff x="132919" y="154447"/>
            <a:chExt cx="538924" cy="655499"/>
          </a:xfrm>
        </p:grpSpPr>
        <p:sp>
          <p:nvSpPr>
            <p:cNvPr id="57" name="Google Shape;57;p3"/>
            <p:cNvSpPr/>
            <p:nvPr/>
          </p:nvSpPr>
          <p:spPr>
            <a:xfrm rot="1799904">
              <a:off x="199701" y="212816"/>
              <a:ext cx="328660" cy="355204"/>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1799860" flipH="1">
              <a:off x="445231" y="572944"/>
              <a:ext cx="188341" cy="203553"/>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3"/>
          <p:cNvSpPr/>
          <p:nvPr/>
        </p:nvSpPr>
        <p:spPr>
          <a:xfrm flipH="1">
            <a:off x="6597766" y="204013"/>
            <a:ext cx="1217625" cy="372825"/>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3"/>
          <p:cNvGrpSpPr/>
          <p:nvPr/>
        </p:nvGrpSpPr>
        <p:grpSpPr>
          <a:xfrm flipH="1">
            <a:off x="8647727" y="946540"/>
            <a:ext cx="386347" cy="308469"/>
            <a:chOff x="2518775" y="3935150"/>
            <a:chExt cx="803050" cy="641175"/>
          </a:xfrm>
        </p:grpSpPr>
        <p:sp>
          <p:nvSpPr>
            <p:cNvPr id="61" name="Google Shape;61;p3"/>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3"/>
          <p:cNvGrpSpPr/>
          <p:nvPr/>
        </p:nvGrpSpPr>
        <p:grpSpPr>
          <a:xfrm flipH="1">
            <a:off x="155320" y="946609"/>
            <a:ext cx="538124" cy="429651"/>
            <a:chOff x="2518775" y="3935150"/>
            <a:chExt cx="803050" cy="641175"/>
          </a:xfrm>
        </p:grpSpPr>
        <p:sp>
          <p:nvSpPr>
            <p:cNvPr id="64" name="Google Shape;64;p3"/>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3"/>
          <p:cNvGrpSpPr/>
          <p:nvPr/>
        </p:nvGrpSpPr>
        <p:grpSpPr>
          <a:xfrm rot="1799820" flipH="1">
            <a:off x="8493981" y="3989244"/>
            <a:ext cx="796479" cy="1002201"/>
            <a:chOff x="6308475" y="-299100"/>
            <a:chExt cx="745560" cy="938130"/>
          </a:xfrm>
        </p:grpSpPr>
        <p:sp>
          <p:nvSpPr>
            <p:cNvPr id="67" name="Google Shape;67;p3"/>
            <p:cNvSpPr/>
            <p:nvPr/>
          </p:nvSpPr>
          <p:spPr>
            <a:xfrm>
              <a:off x="6819918" y="-299100"/>
              <a:ext cx="185276" cy="399973"/>
            </a:xfrm>
            <a:custGeom>
              <a:avLst/>
              <a:gdLst/>
              <a:ahLst/>
              <a:cxnLst/>
              <a:rect l="l" t="t" r="r" b="b"/>
              <a:pathLst>
                <a:path w="4446" h="9598" extrusionOk="0">
                  <a:moveTo>
                    <a:pt x="3848" y="0"/>
                  </a:moveTo>
                  <a:lnTo>
                    <a:pt x="3738" y="44"/>
                  </a:lnTo>
                  <a:lnTo>
                    <a:pt x="3605" y="89"/>
                  </a:lnTo>
                  <a:lnTo>
                    <a:pt x="3495" y="177"/>
                  </a:lnTo>
                  <a:lnTo>
                    <a:pt x="3362" y="266"/>
                  </a:lnTo>
                  <a:lnTo>
                    <a:pt x="3273" y="376"/>
                  </a:lnTo>
                  <a:lnTo>
                    <a:pt x="3185" y="509"/>
                  </a:lnTo>
                  <a:lnTo>
                    <a:pt x="2964" y="818"/>
                  </a:lnTo>
                  <a:lnTo>
                    <a:pt x="2765" y="1172"/>
                  </a:lnTo>
                  <a:lnTo>
                    <a:pt x="2566" y="1526"/>
                  </a:lnTo>
                  <a:lnTo>
                    <a:pt x="2411" y="1880"/>
                  </a:lnTo>
                  <a:lnTo>
                    <a:pt x="2101" y="2610"/>
                  </a:lnTo>
                  <a:lnTo>
                    <a:pt x="1836" y="3361"/>
                  </a:lnTo>
                  <a:lnTo>
                    <a:pt x="1305" y="4865"/>
                  </a:lnTo>
                  <a:lnTo>
                    <a:pt x="1040" y="5639"/>
                  </a:lnTo>
                  <a:lnTo>
                    <a:pt x="775" y="6435"/>
                  </a:lnTo>
                  <a:lnTo>
                    <a:pt x="531" y="7253"/>
                  </a:lnTo>
                  <a:lnTo>
                    <a:pt x="310" y="8049"/>
                  </a:lnTo>
                  <a:lnTo>
                    <a:pt x="133" y="8823"/>
                  </a:lnTo>
                  <a:lnTo>
                    <a:pt x="1" y="9597"/>
                  </a:lnTo>
                  <a:lnTo>
                    <a:pt x="133" y="9443"/>
                  </a:lnTo>
                  <a:lnTo>
                    <a:pt x="288" y="9266"/>
                  </a:lnTo>
                  <a:lnTo>
                    <a:pt x="620" y="8801"/>
                  </a:lnTo>
                  <a:lnTo>
                    <a:pt x="1173" y="8005"/>
                  </a:lnTo>
                  <a:lnTo>
                    <a:pt x="1770" y="7143"/>
                  </a:lnTo>
                  <a:lnTo>
                    <a:pt x="2345" y="6258"/>
                  </a:lnTo>
                  <a:lnTo>
                    <a:pt x="2875" y="5374"/>
                  </a:lnTo>
                  <a:lnTo>
                    <a:pt x="3119" y="4931"/>
                  </a:lnTo>
                  <a:lnTo>
                    <a:pt x="3340" y="4467"/>
                  </a:lnTo>
                  <a:lnTo>
                    <a:pt x="3561" y="4003"/>
                  </a:lnTo>
                  <a:lnTo>
                    <a:pt x="3760" y="3516"/>
                  </a:lnTo>
                  <a:lnTo>
                    <a:pt x="3959" y="3052"/>
                  </a:lnTo>
                  <a:lnTo>
                    <a:pt x="4136" y="2565"/>
                  </a:lnTo>
                  <a:lnTo>
                    <a:pt x="4291" y="2101"/>
                  </a:lnTo>
                  <a:lnTo>
                    <a:pt x="4401" y="1614"/>
                  </a:lnTo>
                  <a:lnTo>
                    <a:pt x="4423" y="1371"/>
                  </a:lnTo>
                  <a:lnTo>
                    <a:pt x="4445" y="1128"/>
                  </a:lnTo>
                  <a:lnTo>
                    <a:pt x="4445" y="885"/>
                  </a:lnTo>
                  <a:lnTo>
                    <a:pt x="4423" y="641"/>
                  </a:lnTo>
                  <a:lnTo>
                    <a:pt x="4401" y="465"/>
                  </a:lnTo>
                  <a:lnTo>
                    <a:pt x="4335" y="310"/>
                  </a:lnTo>
                  <a:lnTo>
                    <a:pt x="4246" y="155"/>
                  </a:lnTo>
                  <a:lnTo>
                    <a:pt x="4180" y="111"/>
                  </a:lnTo>
                  <a:lnTo>
                    <a:pt x="4114" y="67"/>
                  </a:lnTo>
                  <a:lnTo>
                    <a:pt x="3981" y="22"/>
                  </a:lnTo>
                  <a:lnTo>
                    <a:pt x="38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6707486" y="-208796"/>
              <a:ext cx="79303" cy="432227"/>
            </a:xfrm>
            <a:custGeom>
              <a:avLst/>
              <a:gdLst/>
              <a:ahLst/>
              <a:cxnLst/>
              <a:rect l="l" t="t" r="r" b="b"/>
              <a:pathLst>
                <a:path w="1903" h="10372" extrusionOk="0">
                  <a:moveTo>
                    <a:pt x="730" y="0"/>
                  </a:moveTo>
                  <a:lnTo>
                    <a:pt x="598" y="45"/>
                  </a:lnTo>
                  <a:lnTo>
                    <a:pt x="509" y="133"/>
                  </a:lnTo>
                  <a:lnTo>
                    <a:pt x="399" y="221"/>
                  </a:lnTo>
                  <a:lnTo>
                    <a:pt x="332" y="354"/>
                  </a:lnTo>
                  <a:lnTo>
                    <a:pt x="266" y="487"/>
                  </a:lnTo>
                  <a:lnTo>
                    <a:pt x="222" y="619"/>
                  </a:lnTo>
                  <a:lnTo>
                    <a:pt x="178" y="752"/>
                  </a:lnTo>
                  <a:lnTo>
                    <a:pt x="89" y="1150"/>
                  </a:lnTo>
                  <a:lnTo>
                    <a:pt x="45" y="1548"/>
                  </a:lnTo>
                  <a:lnTo>
                    <a:pt x="1" y="1946"/>
                  </a:lnTo>
                  <a:lnTo>
                    <a:pt x="1" y="2344"/>
                  </a:lnTo>
                  <a:lnTo>
                    <a:pt x="1" y="3140"/>
                  </a:lnTo>
                  <a:lnTo>
                    <a:pt x="45" y="3936"/>
                  </a:lnTo>
                  <a:lnTo>
                    <a:pt x="133" y="5507"/>
                  </a:lnTo>
                  <a:lnTo>
                    <a:pt x="200" y="6325"/>
                  </a:lnTo>
                  <a:lnTo>
                    <a:pt x="266" y="7165"/>
                  </a:lnTo>
                  <a:lnTo>
                    <a:pt x="355" y="8005"/>
                  </a:lnTo>
                  <a:lnTo>
                    <a:pt x="465" y="8824"/>
                  </a:lnTo>
                  <a:lnTo>
                    <a:pt x="598" y="9620"/>
                  </a:lnTo>
                  <a:lnTo>
                    <a:pt x="775" y="10371"/>
                  </a:lnTo>
                  <a:lnTo>
                    <a:pt x="841" y="10195"/>
                  </a:lnTo>
                  <a:lnTo>
                    <a:pt x="930" y="9951"/>
                  </a:lnTo>
                  <a:lnTo>
                    <a:pt x="1062" y="9399"/>
                  </a:lnTo>
                  <a:lnTo>
                    <a:pt x="1239" y="8448"/>
                  </a:lnTo>
                  <a:lnTo>
                    <a:pt x="1460" y="7430"/>
                  </a:lnTo>
                  <a:lnTo>
                    <a:pt x="1659" y="6391"/>
                  </a:lnTo>
                  <a:lnTo>
                    <a:pt x="1792" y="5374"/>
                  </a:lnTo>
                  <a:lnTo>
                    <a:pt x="1836" y="4865"/>
                  </a:lnTo>
                  <a:lnTo>
                    <a:pt x="1858" y="4357"/>
                  </a:lnTo>
                  <a:lnTo>
                    <a:pt x="1880" y="3826"/>
                  </a:lnTo>
                  <a:lnTo>
                    <a:pt x="1903" y="3317"/>
                  </a:lnTo>
                  <a:lnTo>
                    <a:pt x="1880" y="2809"/>
                  </a:lnTo>
                  <a:lnTo>
                    <a:pt x="1858" y="2300"/>
                  </a:lnTo>
                  <a:lnTo>
                    <a:pt x="1814" y="1791"/>
                  </a:lnTo>
                  <a:lnTo>
                    <a:pt x="1726" y="1305"/>
                  </a:lnTo>
                  <a:lnTo>
                    <a:pt x="1659" y="1062"/>
                  </a:lnTo>
                  <a:lnTo>
                    <a:pt x="1593" y="841"/>
                  </a:lnTo>
                  <a:lnTo>
                    <a:pt x="1482" y="619"/>
                  </a:lnTo>
                  <a:lnTo>
                    <a:pt x="1372" y="398"/>
                  </a:lnTo>
                  <a:lnTo>
                    <a:pt x="1283" y="266"/>
                  </a:lnTo>
                  <a:lnTo>
                    <a:pt x="1151" y="133"/>
                  </a:lnTo>
                  <a:lnTo>
                    <a:pt x="1018" y="45"/>
                  </a:lnTo>
                  <a:lnTo>
                    <a:pt x="9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707486" y="-6061"/>
              <a:ext cx="346549" cy="272788"/>
            </a:xfrm>
            <a:custGeom>
              <a:avLst/>
              <a:gdLst/>
              <a:ahLst/>
              <a:cxnLst/>
              <a:rect l="l" t="t" r="r" b="b"/>
              <a:pathLst>
                <a:path w="8316" h="6546" extrusionOk="0">
                  <a:moveTo>
                    <a:pt x="7763" y="0"/>
                  </a:moveTo>
                  <a:lnTo>
                    <a:pt x="7630" y="22"/>
                  </a:lnTo>
                  <a:lnTo>
                    <a:pt x="7475" y="44"/>
                  </a:lnTo>
                  <a:lnTo>
                    <a:pt x="7342" y="89"/>
                  </a:lnTo>
                  <a:lnTo>
                    <a:pt x="7210" y="155"/>
                  </a:lnTo>
                  <a:lnTo>
                    <a:pt x="6856" y="332"/>
                  </a:lnTo>
                  <a:lnTo>
                    <a:pt x="6502" y="531"/>
                  </a:lnTo>
                  <a:lnTo>
                    <a:pt x="6170" y="752"/>
                  </a:lnTo>
                  <a:lnTo>
                    <a:pt x="5861" y="973"/>
                  </a:lnTo>
                  <a:lnTo>
                    <a:pt x="5220" y="1482"/>
                  </a:lnTo>
                  <a:lnTo>
                    <a:pt x="4622" y="2013"/>
                  </a:lnTo>
                  <a:lnTo>
                    <a:pt x="3450" y="3052"/>
                  </a:lnTo>
                  <a:lnTo>
                    <a:pt x="2831" y="3605"/>
                  </a:lnTo>
                  <a:lnTo>
                    <a:pt x="2212" y="4180"/>
                  </a:lnTo>
                  <a:lnTo>
                    <a:pt x="1615" y="4755"/>
                  </a:lnTo>
                  <a:lnTo>
                    <a:pt x="1040" y="5352"/>
                  </a:lnTo>
                  <a:lnTo>
                    <a:pt x="487" y="5949"/>
                  </a:lnTo>
                  <a:lnTo>
                    <a:pt x="1" y="6546"/>
                  </a:lnTo>
                  <a:lnTo>
                    <a:pt x="200" y="6502"/>
                  </a:lnTo>
                  <a:lnTo>
                    <a:pt x="421" y="6413"/>
                  </a:lnTo>
                  <a:lnTo>
                    <a:pt x="930" y="6170"/>
                  </a:lnTo>
                  <a:lnTo>
                    <a:pt x="1814" y="5750"/>
                  </a:lnTo>
                  <a:lnTo>
                    <a:pt x="2743" y="5285"/>
                  </a:lnTo>
                  <a:lnTo>
                    <a:pt x="3672" y="4777"/>
                  </a:lnTo>
                  <a:lnTo>
                    <a:pt x="4556" y="4268"/>
                  </a:lnTo>
                  <a:lnTo>
                    <a:pt x="4998" y="3981"/>
                  </a:lnTo>
                  <a:lnTo>
                    <a:pt x="5419" y="3693"/>
                  </a:lnTo>
                  <a:lnTo>
                    <a:pt x="5839" y="3406"/>
                  </a:lnTo>
                  <a:lnTo>
                    <a:pt x="6259" y="3096"/>
                  </a:lnTo>
                  <a:lnTo>
                    <a:pt x="6657" y="2764"/>
                  </a:lnTo>
                  <a:lnTo>
                    <a:pt x="7033" y="2411"/>
                  </a:lnTo>
                  <a:lnTo>
                    <a:pt x="7387" y="2079"/>
                  </a:lnTo>
                  <a:lnTo>
                    <a:pt x="7718" y="1703"/>
                  </a:lnTo>
                  <a:lnTo>
                    <a:pt x="7873" y="1526"/>
                  </a:lnTo>
                  <a:lnTo>
                    <a:pt x="8006" y="1305"/>
                  </a:lnTo>
                  <a:lnTo>
                    <a:pt x="8116" y="1106"/>
                  </a:lnTo>
                  <a:lnTo>
                    <a:pt x="8227" y="885"/>
                  </a:lnTo>
                  <a:lnTo>
                    <a:pt x="8271" y="708"/>
                  </a:lnTo>
                  <a:lnTo>
                    <a:pt x="8315" y="531"/>
                  </a:lnTo>
                  <a:lnTo>
                    <a:pt x="8293" y="376"/>
                  </a:lnTo>
                  <a:lnTo>
                    <a:pt x="8271" y="288"/>
                  </a:lnTo>
                  <a:lnTo>
                    <a:pt x="8227" y="221"/>
                  </a:lnTo>
                  <a:lnTo>
                    <a:pt x="8139" y="111"/>
                  </a:lnTo>
                  <a:lnTo>
                    <a:pt x="8028" y="44"/>
                  </a:lnTo>
                  <a:lnTo>
                    <a:pt x="7895" y="22"/>
                  </a:lnTo>
                  <a:lnTo>
                    <a:pt x="77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619933" y="260266"/>
              <a:ext cx="423059" cy="111516"/>
            </a:xfrm>
            <a:custGeom>
              <a:avLst/>
              <a:gdLst/>
              <a:ahLst/>
              <a:cxnLst/>
              <a:rect l="l" t="t" r="r" b="b"/>
              <a:pathLst>
                <a:path w="10152" h="2676" extrusionOk="0">
                  <a:moveTo>
                    <a:pt x="8868" y="0"/>
                  </a:moveTo>
                  <a:lnTo>
                    <a:pt x="8470" y="22"/>
                  </a:lnTo>
                  <a:lnTo>
                    <a:pt x="8072" y="88"/>
                  </a:lnTo>
                  <a:lnTo>
                    <a:pt x="7696" y="155"/>
                  </a:lnTo>
                  <a:lnTo>
                    <a:pt x="6900" y="332"/>
                  </a:lnTo>
                  <a:lnTo>
                    <a:pt x="6149" y="531"/>
                  </a:lnTo>
                  <a:lnTo>
                    <a:pt x="4623" y="951"/>
                  </a:lnTo>
                  <a:lnTo>
                    <a:pt x="3827" y="1194"/>
                  </a:lnTo>
                  <a:lnTo>
                    <a:pt x="3008" y="1437"/>
                  </a:lnTo>
                  <a:lnTo>
                    <a:pt x="2212" y="1703"/>
                  </a:lnTo>
                  <a:lnTo>
                    <a:pt x="1438" y="1968"/>
                  </a:lnTo>
                  <a:lnTo>
                    <a:pt x="686" y="2278"/>
                  </a:lnTo>
                  <a:lnTo>
                    <a:pt x="1" y="2609"/>
                  </a:lnTo>
                  <a:lnTo>
                    <a:pt x="178" y="2632"/>
                  </a:lnTo>
                  <a:lnTo>
                    <a:pt x="421" y="2654"/>
                  </a:lnTo>
                  <a:lnTo>
                    <a:pt x="996" y="2676"/>
                  </a:lnTo>
                  <a:lnTo>
                    <a:pt x="1969" y="2654"/>
                  </a:lnTo>
                  <a:lnTo>
                    <a:pt x="3031" y="2654"/>
                  </a:lnTo>
                  <a:lnTo>
                    <a:pt x="4070" y="2632"/>
                  </a:lnTo>
                  <a:lnTo>
                    <a:pt x="5087" y="2543"/>
                  </a:lnTo>
                  <a:lnTo>
                    <a:pt x="5596" y="2477"/>
                  </a:lnTo>
                  <a:lnTo>
                    <a:pt x="6104" y="2410"/>
                  </a:lnTo>
                  <a:lnTo>
                    <a:pt x="6613" y="2322"/>
                  </a:lnTo>
                  <a:lnTo>
                    <a:pt x="7122" y="2211"/>
                  </a:lnTo>
                  <a:lnTo>
                    <a:pt x="7630" y="2101"/>
                  </a:lnTo>
                  <a:lnTo>
                    <a:pt x="8117" y="1968"/>
                  </a:lnTo>
                  <a:lnTo>
                    <a:pt x="8603" y="1813"/>
                  </a:lnTo>
                  <a:lnTo>
                    <a:pt x="9045" y="1614"/>
                  </a:lnTo>
                  <a:lnTo>
                    <a:pt x="9267" y="1504"/>
                  </a:lnTo>
                  <a:lnTo>
                    <a:pt x="9488" y="1393"/>
                  </a:lnTo>
                  <a:lnTo>
                    <a:pt x="9687" y="1260"/>
                  </a:lnTo>
                  <a:lnTo>
                    <a:pt x="9864" y="1084"/>
                  </a:lnTo>
                  <a:lnTo>
                    <a:pt x="9996" y="973"/>
                  </a:lnTo>
                  <a:lnTo>
                    <a:pt x="10085" y="818"/>
                  </a:lnTo>
                  <a:lnTo>
                    <a:pt x="10151" y="663"/>
                  </a:lnTo>
                  <a:lnTo>
                    <a:pt x="10151" y="597"/>
                  </a:lnTo>
                  <a:lnTo>
                    <a:pt x="10151" y="509"/>
                  </a:lnTo>
                  <a:lnTo>
                    <a:pt x="10129" y="376"/>
                  </a:lnTo>
                  <a:lnTo>
                    <a:pt x="10063" y="265"/>
                  </a:lnTo>
                  <a:lnTo>
                    <a:pt x="9952" y="177"/>
                  </a:lnTo>
                  <a:lnTo>
                    <a:pt x="9841" y="111"/>
                  </a:lnTo>
                  <a:lnTo>
                    <a:pt x="9709" y="66"/>
                  </a:lnTo>
                  <a:lnTo>
                    <a:pt x="9554" y="22"/>
                  </a:lnTo>
                  <a:lnTo>
                    <a:pt x="93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6572969" y="-39232"/>
              <a:ext cx="79261" cy="432227"/>
            </a:xfrm>
            <a:custGeom>
              <a:avLst/>
              <a:gdLst/>
              <a:ahLst/>
              <a:cxnLst/>
              <a:rect l="l" t="t" r="r" b="b"/>
              <a:pathLst>
                <a:path w="1902" h="10372" extrusionOk="0">
                  <a:moveTo>
                    <a:pt x="730" y="0"/>
                  </a:moveTo>
                  <a:lnTo>
                    <a:pt x="619" y="44"/>
                  </a:lnTo>
                  <a:lnTo>
                    <a:pt x="509" y="133"/>
                  </a:lnTo>
                  <a:lnTo>
                    <a:pt x="420" y="243"/>
                  </a:lnTo>
                  <a:lnTo>
                    <a:pt x="332" y="354"/>
                  </a:lnTo>
                  <a:lnTo>
                    <a:pt x="266" y="487"/>
                  </a:lnTo>
                  <a:lnTo>
                    <a:pt x="221" y="619"/>
                  </a:lnTo>
                  <a:lnTo>
                    <a:pt x="177" y="774"/>
                  </a:lnTo>
                  <a:lnTo>
                    <a:pt x="111" y="1150"/>
                  </a:lnTo>
                  <a:lnTo>
                    <a:pt x="44" y="1548"/>
                  </a:lnTo>
                  <a:lnTo>
                    <a:pt x="22" y="1946"/>
                  </a:lnTo>
                  <a:lnTo>
                    <a:pt x="0" y="2344"/>
                  </a:lnTo>
                  <a:lnTo>
                    <a:pt x="22" y="3140"/>
                  </a:lnTo>
                  <a:lnTo>
                    <a:pt x="44" y="3936"/>
                  </a:lnTo>
                  <a:lnTo>
                    <a:pt x="155" y="5506"/>
                  </a:lnTo>
                  <a:lnTo>
                    <a:pt x="199" y="6347"/>
                  </a:lnTo>
                  <a:lnTo>
                    <a:pt x="266" y="7187"/>
                  </a:lnTo>
                  <a:lnTo>
                    <a:pt x="354" y="8005"/>
                  </a:lnTo>
                  <a:lnTo>
                    <a:pt x="465" y="8846"/>
                  </a:lnTo>
                  <a:lnTo>
                    <a:pt x="619" y="9620"/>
                  </a:lnTo>
                  <a:lnTo>
                    <a:pt x="796" y="10371"/>
                  </a:lnTo>
                  <a:lnTo>
                    <a:pt x="863" y="10194"/>
                  </a:lnTo>
                  <a:lnTo>
                    <a:pt x="929" y="9973"/>
                  </a:lnTo>
                  <a:lnTo>
                    <a:pt x="1062" y="9420"/>
                  </a:lnTo>
                  <a:lnTo>
                    <a:pt x="1261" y="8447"/>
                  </a:lnTo>
                  <a:lnTo>
                    <a:pt x="1482" y="7430"/>
                  </a:lnTo>
                  <a:lnTo>
                    <a:pt x="1659" y="6391"/>
                  </a:lnTo>
                  <a:lnTo>
                    <a:pt x="1791" y="5374"/>
                  </a:lnTo>
                  <a:lnTo>
                    <a:pt x="1836" y="4865"/>
                  </a:lnTo>
                  <a:lnTo>
                    <a:pt x="1880" y="4357"/>
                  </a:lnTo>
                  <a:lnTo>
                    <a:pt x="1902" y="3848"/>
                  </a:lnTo>
                  <a:lnTo>
                    <a:pt x="1902" y="3317"/>
                  </a:lnTo>
                  <a:lnTo>
                    <a:pt x="1902" y="2809"/>
                  </a:lnTo>
                  <a:lnTo>
                    <a:pt x="1858" y="2300"/>
                  </a:lnTo>
                  <a:lnTo>
                    <a:pt x="1813" y="1813"/>
                  </a:lnTo>
                  <a:lnTo>
                    <a:pt x="1725" y="1327"/>
                  </a:lnTo>
                  <a:lnTo>
                    <a:pt x="1681" y="1084"/>
                  </a:lnTo>
                  <a:lnTo>
                    <a:pt x="1592" y="840"/>
                  </a:lnTo>
                  <a:lnTo>
                    <a:pt x="1504" y="619"/>
                  </a:lnTo>
                  <a:lnTo>
                    <a:pt x="1393" y="398"/>
                  </a:lnTo>
                  <a:lnTo>
                    <a:pt x="1283" y="266"/>
                  </a:lnTo>
                  <a:lnTo>
                    <a:pt x="1172" y="133"/>
                  </a:lnTo>
                  <a:lnTo>
                    <a:pt x="1040" y="44"/>
                  </a:lnTo>
                  <a:lnTo>
                    <a:pt x="951" y="22"/>
                  </a:lnTo>
                  <a:lnTo>
                    <a:pt x="8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6308475" y="-41107"/>
              <a:ext cx="587041" cy="680137"/>
            </a:xfrm>
            <a:custGeom>
              <a:avLst/>
              <a:gdLst/>
              <a:ahLst/>
              <a:cxnLst/>
              <a:rect l="l" t="t" r="r" b="b"/>
              <a:pathLst>
                <a:path w="14087" h="16321" extrusionOk="0">
                  <a:moveTo>
                    <a:pt x="13998" y="1"/>
                  </a:moveTo>
                  <a:lnTo>
                    <a:pt x="13954" y="23"/>
                  </a:lnTo>
                  <a:lnTo>
                    <a:pt x="13910" y="45"/>
                  </a:lnTo>
                  <a:lnTo>
                    <a:pt x="13888" y="67"/>
                  </a:lnTo>
                  <a:lnTo>
                    <a:pt x="13291" y="1284"/>
                  </a:lnTo>
                  <a:lnTo>
                    <a:pt x="12672" y="2478"/>
                  </a:lnTo>
                  <a:lnTo>
                    <a:pt x="12008" y="3628"/>
                  </a:lnTo>
                  <a:lnTo>
                    <a:pt x="11301" y="4777"/>
                  </a:lnTo>
                  <a:lnTo>
                    <a:pt x="10549" y="5883"/>
                  </a:lnTo>
                  <a:lnTo>
                    <a:pt x="9753" y="6967"/>
                  </a:lnTo>
                  <a:lnTo>
                    <a:pt x="8934" y="8028"/>
                  </a:lnTo>
                  <a:lnTo>
                    <a:pt x="8094" y="9067"/>
                  </a:lnTo>
                  <a:lnTo>
                    <a:pt x="7188" y="10063"/>
                  </a:lnTo>
                  <a:lnTo>
                    <a:pt x="6281" y="11036"/>
                  </a:lnTo>
                  <a:lnTo>
                    <a:pt x="5308" y="11964"/>
                  </a:lnTo>
                  <a:lnTo>
                    <a:pt x="4335" y="12871"/>
                  </a:lnTo>
                  <a:lnTo>
                    <a:pt x="3296" y="13733"/>
                  </a:lnTo>
                  <a:lnTo>
                    <a:pt x="2256" y="14574"/>
                  </a:lnTo>
                  <a:lnTo>
                    <a:pt x="1173" y="15370"/>
                  </a:lnTo>
                  <a:lnTo>
                    <a:pt x="67" y="16122"/>
                  </a:lnTo>
                  <a:lnTo>
                    <a:pt x="23" y="16166"/>
                  </a:lnTo>
                  <a:lnTo>
                    <a:pt x="1" y="16210"/>
                  </a:lnTo>
                  <a:lnTo>
                    <a:pt x="1" y="16232"/>
                  </a:lnTo>
                  <a:lnTo>
                    <a:pt x="23" y="16276"/>
                  </a:lnTo>
                  <a:lnTo>
                    <a:pt x="67" y="16321"/>
                  </a:lnTo>
                  <a:lnTo>
                    <a:pt x="178" y="16321"/>
                  </a:lnTo>
                  <a:lnTo>
                    <a:pt x="1305" y="15547"/>
                  </a:lnTo>
                  <a:lnTo>
                    <a:pt x="2389" y="14728"/>
                  </a:lnTo>
                  <a:lnTo>
                    <a:pt x="3450" y="13910"/>
                  </a:lnTo>
                  <a:lnTo>
                    <a:pt x="4468" y="13026"/>
                  </a:lnTo>
                  <a:lnTo>
                    <a:pt x="5463" y="12119"/>
                  </a:lnTo>
                  <a:lnTo>
                    <a:pt x="6436" y="11168"/>
                  </a:lnTo>
                  <a:lnTo>
                    <a:pt x="7364" y="10195"/>
                  </a:lnTo>
                  <a:lnTo>
                    <a:pt x="8249" y="9200"/>
                  </a:lnTo>
                  <a:lnTo>
                    <a:pt x="9111" y="8161"/>
                  </a:lnTo>
                  <a:lnTo>
                    <a:pt x="9930" y="7099"/>
                  </a:lnTo>
                  <a:lnTo>
                    <a:pt x="10726" y="6016"/>
                  </a:lnTo>
                  <a:lnTo>
                    <a:pt x="11478" y="4888"/>
                  </a:lnTo>
                  <a:lnTo>
                    <a:pt x="12185" y="3738"/>
                  </a:lnTo>
                  <a:lnTo>
                    <a:pt x="12849" y="2566"/>
                  </a:lnTo>
                  <a:lnTo>
                    <a:pt x="13490" y="1372"/>
                  </a:lnTo>
                  <a:lnTo>
                    <a:pt x="14087" y="156"/>
                  </a:lnTo>
                  <a:lnTo>
                    <a:pt x="14087" y="112"/>
                  </a:lnTo>
                  <a:lnTo>
                    <a:pt x="14087" y="67"/>
                  </a:lnTo>
                  <a:lnTo>
                    <a:pt x="14065" y="45"/>
                  </a:lnTo>
                  <a:lnTo>
                    <a:pt x="14043" y="23"/>
                  </a:lnTo>
                  <a:lnTo>
                    <a:pt x="139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21942" y="3716015"/>
            <a:ext cx="679672" cy="1427496"/>
            <a:chOff x="44" y="3897302"/>
            <a:chExt cx="595108" cy="1249887"/>
          </a:xfrm>
        </p:grpSpPr>
        <p:sp>
          <p:nvSpPr>
            <p:cNvPr id="74" name="Google Shape;74;p3"/>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3"/>
          <p:cNvGrpSpPr/>
          <p:nvPr/>
        </p:nvGrpSpPr>
        <p:grpSpPr>
          <a:xfrm flipH="1">
            <a:off x="8066965" y="4287994"/>
            <a:ext cx="538138" cy="855509"/>
            <a:chOff x="5840875" y="-1150173"/>
            <a:chExt cx="1165305" cy="1852554"/>
          </a:xfrm>
        </p:grpSpPr>
        <p:sp>
          <p:nvSpPr>
            <p:cNvPr id="84" name="Google Shape;84;p3"/>
            <p:cNvSpPr/>
            <p:nvPr/>
          </p:nvSpPr>
          <p:spPr>
            <a:xfrm>
              <a:off x="6185439" y="28828"/>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rot="5400000">
              <a:off x="5890764" y="60853"/>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5840875" y="-464569"/>
              <a:ext cx="621642" cy="1166950"/>
            </a:xfrm>
            <a:custGeom>
              <a:avLst/>
              <a:gdLst/>
              <a:ahLst/>
              <a:cxnLst/>
              <a:rect l="l" t="t" r="r" b="b"/>
              <a:pathLst>
                <a:path w="7940" h="14905" extrusionOk="0">
                  <a:moveTo>
                    <a:pt x="7829" y="0"/>
                  </a:moveTo>
                  <a:lnTo>
                    <a:pt x="7785" y="22"/>
                  </a:lnTo>
                  <a:lnTo>
                    <a:pt x="7763" y="44"/>
                  </a:lnTo>
                  <a:lnTo>
                    <a:pt x="7740" y="89"/>
                  </a:lnTo>
                  <a:lnTo>
                    <a:pt x="7320" y="1261"/>
                  </a:lnTo>
                  <a:lnTo>
                    <a:pt x="6856" y="2433"/>
                  </a:lnTo>
                  <a:lnTo>
                    <a:pt x="6369" y="3583"/>
                  </a:lnTo>
                  <a:lnTo>
                    <a:pt x="5839" y="4732"/>
                  </a:lnTo>
                  <a:lnTo>
                    <a:pt x="5264" y="5838"/>
                  </a:lnTo>
                  <a:lnTo>
                    <a:pt x="4645" y="6922"/>
                  </a:lnTo>
                  <a:lnTo>
                    <a:pt x="4003" y="8005"/>
                  </a:lnTo>
                  <a:lnTo>
                    <a:pt x="3296" y="9045"/>
                  </a:lnTo>
                  <a:lnTo>
                    <a:pt x="2853" y="9708"/>
                  </a:lnTo>
                  <a:lnTo>
                    <a:pt x="2168" y="10725"/>
                  </a:lnTo>
                  <a:lnTo>
                    <a:pt x="1858" y="11190"/>
                  </a:lnTo>
                  <a:lnTo>
                    <a:pt x="1549" y="11676"/>
                  </a:lnTo>
                  <a:lnTo>
                    <a:pt x="1261" y="12185"/>
                  </a:lnTo>
                  <a:lnTo>
                    <a:pt x="996" y="12671"/>
                  </a:lnTo>
                  <a:lnTo>
                    <a:pt x="730" y="13180"/>
                  </a:lnTo>
                  <a:lnTo>
                    <a:pt x="465" y="13711"/>
                  </a:lnTo>
                  <a:lnTo>
                    <a:pt x="244" y="14219"/>
                  </a:lnTo>
                  <a:lnTo>
                    <a:pt x="1" y="14750"/>
                  </a:lnTo>
                  <a:lnTo>
                    <a:pt x="1" y="14794"/>
                  </a:lnTo>
                  <a:lnTo>
                    <a:pt x="1" y="14838"/>
                  </a:lnTo>
                  <a:lnTo>
                    <a:pt x="23" y="14860"/>
                  </a:lnTo>
                  <a:lnTo>
                    <a:pt x="67" y="14883"/>
                  </a:lnTo>
                  <a:lnTo>
                    <a:pt x="111" y="14905"/>
                  </a:lnTo>
                  <a:lnTo>
                    <a:pt x="156" y="14883"/>
                  </a:lnTo>
                  <a:lnTo>
                    <a:pt x="200" y="14838"/>
                  </a:lnTo>
                  <a:lnTo>
                    <a:pt x="421" y="14308"/>
                  </a:lnTo>
                  <a:lnTo>
                    <a:pt x="664" y="13799"/>
                  </a:lnTo>
                  <a:lnTo>
                    <a:pt x="1173" y="12782"/>
                  </a:lnTo>
                  <a:lnTo>
                    <a:pt x="1748" y="11787"/>
                  </a:lnTo>
                  <a:lnTo>
                    <a:pt x="2035" y="11300"/>
                  </a:lnTo>
                  <a:lnTo>
                    <a:pt x="2345" y="10836"/>
                  </a:lnTo>
                  <a:lnTo>
                    <a:pt x="3030" y="9841"/>
                  </a:lnTo>
                  <a:lnTo>
                    <a:pt x="3473" y="9177"/>
                  </a:lnTo>
                  <a:lnTo>
                    <a:pt x="4180" y="8116"/>
                  </a:lnTo>
                  <a:lnTo>
                    <a:pt x="4821" y="7032"/>
                  </a:lnTo>
                  <a:lnTo>
                    <a:pt x="5441" y="5949"/>
                  </a:lnTo>
                  <a:lnTo>
                    <a:pt x="6038" y="4821"/>
                  </a:lnTo>
                  <a:lnTo>
                    <a:pt x="6568" y="3671"/>
                  </a:lnTo>
                  <a:lnTo>
                    <a:pt x="7077" y="2521"/>
                  </a:lnTo>
                  <a:lnTo>
                    <a:pt x="7519" y="1349"/>
                  </a:lnTo>
                  <a:lnTo>
                    <a:pt x="7939" y="155"/>
                  </a:lnTo>
                  <a:lnTo>
                    <a:pt x="7939" y="111"/>
                  </a:lnTo>
                  <a:lnTo>
                    <a:pt x="7939" y="67"/>
                  </a:lnTo>
                  <a:lnTo>
                    <a:pt x="7917" y="22"/>
                  </a:lnTo>
                  <a:lnTo>
                    <a:pt x="7873" y="22"/>
                  </a:lnTo>
                  <a:lnTo>
                    <a:pt x="7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977651" y="-1150173"/>
              <a:ext cx="1028529" cy="1090771"/>
            </a:xfrm>
            <a:custGeom>
              <a:avLst/>
              <a:gdLst/>
              <a:ahLst/>
              <a:cxnLst/>
              <a:rect l="l" t="t" r="r" b="b"/>
              <a:pathLst>
                <a:path w="13137" h="13932" extrusionOk="0">
                  <a:moveTo>
                    <a:pt x="4357" y="0"/>
                  </a:moveTo>
                  <a:lnTo>
                    <a:pt x="4158" y="22"/>
                  </a:lnTo>
                  <a:lnTo>
                    <a:pt x="4003" y="89"/>
                  </a:lnTo>
                  <a:lnTo>
                    <a:pt x="3848" y="177"/>
                  </a:lnTo>
                  <a:lnTo>
                    <a:pt x="3716" y="310"/>
                  </a:lnTo>
                  <a:lnTo>
                    <a:pt x="3627" y="443"/>
                  </a:lnTo>
                  <a:lnTo>
                    <a:pt x="3561" y="575"/>
                  </a:lnTo>
                  <a:lnTo>
                    <a:pt x="3539" y="730"/>
                  </a:lnTo>
                  <a:lnTo>
                    <a:pt x="3517" y="885"/>
                  </a:lnTo>
                  <a:lnTo>
                    <a:pt x="3517" y="1194"/>
                  </a:lnTo>
                  <a:lnTo>
                    <a:pt x="3561" y="1504"/>
                  </a:lnTo>
                  <a:lnTo>
                    <a:pt x="3649" y="1791"/>
                  </a:lnTo>
                  <a:lnTo>
                    <a:pt x="3760" y="2101"/>
                  </a:lnTo>
                  <a:lnTo>
                    <a:pt x="3915" y="2366"/>
                  </a:lnTo>
                  <a:lnTo>
                    <a:pt x="4070" y="2654"/>
                  </a:lnTo>
                  <a:lnTo>
                    <a:pt x="4423" y="3185"/>
                  </a:lnTo>
                  <a:lnTo>
                    <a:pt x="5308" y="4357"/>
                  </a:lnTo>
                  <a:lnTo>
                    <a:pt x="6215" y="5529"/>
                  </a:lnTo>
                  <a:lnTo>
                    <a:pt x="5794" y="5285"/>
                  </a:lnTo>
                  <a:lnTo>
                    <a:pt x="5352" y="5064"/>
                  </a:lnTo>
                  <a:lnTo>
                    <a:pt x="4888" y="4887"/>
                  </a:lnTo>
                  <a:lnTo>
                    <a:pt x="4423" y="4755"/>
                  </a:lnTo>
                  <a:lnTo>
                    <a:pt x="3959" y="4644"/>
                  </a:lnTo>
                  <a:lnTo>
                    <a:pt x="3472" y="4556"/>
                  </a:lnTo>
                  <a:lnTo>
                    <a:pt x="2986" y="4489"/>
                  </a:lnTo>
                  <a:lnTo>
                    <a:pt x="2477" y="4467"/>
                  </a:lnTo>
                  <a:lnTo>
                    <a:pt x="2057" y="4445"/>
                  </a:lnTo>
                  <a:lnTo>
                    <a:pt x="1637" y="4467"/>
                  </a:lnTo>
                  <a:lnTo>
                    <a:pt x="1416" y="4489"/>
                  </a:lnTo>
                  <a:lnTo>
                    <a:pt x="1217" y="4534"/>
                  </a:lnTo>
                  <a:lnTo>
                    <a:pt x="1018" y="4600"/>
                  </a:lnTo>
                  <a:lnTo>
                    <a:pt x="819" y="4688"/>
                  </a:lnTo>
                  <a:lnTo>
                    <a:pt x="642" y="4799"/>
                  </a:lnTo>
                  <a:lnTo>
                    <a:pt x="465" y="4932"/>
                  </a:lnTo>
                  <a:lnTo>
                    <a:pt x="310" y="5086"/>
                  </a:lnTo>
                  <a:lnTo>
                    <a:pt x="200" y="5263"/>
                  </a:lnTo>
                  <a:lnTo>
                    <a:pt x="89" y="5440"/>
                  </a:lnTo>
                  <a:lnTo>
                    <a:pt x="23" y="5639"/>
                  </a:lnTo>
                  <a:lnTo>
                    <a:pt x="1" y="5860"/>
                  </a:lnTo>
                  <a:lnTo>
                    <a:pt x="23" y="6059"/>
                  </a:lnTo>
                  <a:lnTo>
                    <a:pt x="45" y="6192"/>
                  </a:lnTo>
                  <a:lnTo>
                    <a:pt x="111" y="6325"/>
                  </a:lnTo>
                  <a:lnTo>
                    <a:pt x="178" y="6435"/>
                  </a:lnTo>
                  <a:lnTo>
                    <a:pt x="244" y="6546"/>
                  </a:lnTo>
                  <a:lnTo>
                    <a:pt x="354" y="6656"/>
                  </a:lnTo>
                  <a:lnTo>
                    <a:pt x="443" y="6745"/>
                  </a:lnTo>
                  <a:lnTo>
                    <a:pt x="664" y="6922"/>
                  </a:lnTo>
                  <a:lnTo>
                    <a:pt x="929" y="7032"/>
                  </a:lnTo>
                  <a:lnTo>
                    <a:pt x="1173" y="7121"/>
                  </a:lnTo>
                  <a:lnTo>
                    <a:pt x="1460" y="7209"/>
                  </a:lnTo>
                  <a:lnTo>
                    <a:pt x="1726" y="7253"/>
                  </a:lnTo>
                  <a:lnTo>
                    <a:pt x="2124" y="7320"/>
                  </a:lnTo>
                  <a:lnTo>
                    <a:pt x="2544" y="7364"/>
                  </a:lnTo>
                  <a:lnTo>
                    <a:pt x="294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477" y="9089"/>
                  </a:lnTo>
                  <a:lnTo>
                    <a:pt x="2278" y="9354"/>
                  </a:lnTo>
                  <a:lnTo>
                    <a:pt x="2101" y="9620"/>
                  </a:lnTo>
                  <a:lnTo>
                    <a:pt x="1947" y="9907"/>
                  </a:lnTo>
                  <a:lnTo>
                    <a:pt x="1836" y="10217"/>
                  </a:lnTo>
                  <a:lnTo>
                    <a:pt x="1748" y="10504"/>
                  </a:lnTo>
                  <a:lnTo>
                    <a:pt x="1681" y="10836"/>
                  </a:lnTo>
                  <a:lnTo>
                    <a:pt x="1681" y="11145"/>
                  </a:lnTo>
                  <a:lnTo>
                    <a:pt x="1703" y="11344"/>
                  </a:lnTo>
                  <a:lnTo>
                    <a:pt x="1726" y="11521"/>
                  </a:lnTo>
                  <a:lnTo>
                    <a:pt x="1792" y="11698"/>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141" y="12052"/>
                  </a:lnTo>
                  <a:lnTo>
                    <a:pt x="3273" y="11986"/>
                  </a:lnTo>
                  <a:lnTo>
                    <a:pt x="3517" y="11809"/>
                  </a:lnTo>
                  <a:lnTo>
                    <a:pt x="3760" y="11632"/>
                  </a:lnTo>
                  <a:lnTo>
                    <a:pt x="3981" y="11433"/>
                  </a:lnTo>
                  <a:lnTo>
                    <a:pt x="4468" y="10969"/>
                  </a:lnTo>
                  <a:lnTo>
                    <a:pt x="4932" y="10504"/>
                  </a:lnTo>
                  <a:lnTo>
                    <a:pt x="5374" y="10018"/>
                  </a:lnTo>
                  <a:lnTo>
                    <a:pt x="5839" y="9531"/>
                  </a:lnTo>
                  <a:lnTo>
                    <a:pt x="5883" y="9996"/>
                  </a:lnTo>
                  <a:lnTo>
                    <a:pt x="5949" y="10482"/>
                  </a:lnTo>
                  <a:lnTo>
                    <a:pt x="6016" y="10969"/>
                  </a:lnTo>
                  <a:lnTo>
                    <a:pt x="6082" y="11433"/>
                  </a:lnTo>
                  <a:lnTo>
                    <a:pt x="6126" y="11831"/>
                  </a:lnTo>
                  <a:lnTo>
                    <a:pt x="6192" y="12207"/>
                  </a:lnTo>
                  <a:lnTo>
                    <a:pt x="6281" y="12583"/>
                  </a:lnTo>
                  <a:lnTo>
                    <a:pt x="6414" y="12937"/>
                  </a:lnTo>
                  <a:lnTo>
                    <a:pt x="6546" y="13202"/>
                  </a:lnTo>
                  <a:lnTo>
                    <a:pt x="6723" y="13445"/>
                  </a:lnTo>
                  <a:lnTo>
                    <a:pt x="6812" y="13556"/>
                  </a:lnTo>
                  <a:lnTo>
                    <a:pt x="6922" y="13666"/>
                  </a:lnTo>
                  <a:lnTo>
                    <a:pt x="7055" y="13755"/>
                  </a:lnTo>
                  <a:lnTo>
                    <a:pt x="7165" y="13821"/>
                  </a:lnTo>
                  <a:lnTo>
                    <a:pt x="7298" y="13888"/>
                  </a:lnTo>
                  <a:lnTo>
                    <a:pt x="7453" y="13932"/>
                  </a:lnTo>
                  <a:lnTo>
                    <a:pt x="7740" y="13932"/>
                  </a:lnTo>
                  <a:lnTo>
                    <a:pt x="7895" y="13910"/>
                  </a:lnTo>
                  <a:lnTo>
                    <a:pt x="8028" y="13865"/>
                  </a:lnTo>
                  <a:lnTo>
                    <a:pt x="8161" y="13799"/>
                  </a:lnTo>
                  <a:lnTo>
                    <a:pt x="8271" y="13711"/>
                  </a:lnTo>
                  <a:lnTo>
                    <a:pt x="8382" y="13578"/>
                  </a:lnTo>
                  <a:lnTo>
                    <a:pt x="8470" y="13445"/>
                  </a:lnTo>
                  <a:lnTo>
                    <a:pt x="8536" y="13268"/>
                  </a:lnTo>
                  <a:lnTo>
                    <a:pt x="8603" y="13114"/>
                  </a:lnTo>
                  <a:lnTo>
                    <a:pt x="8713" y="12693"/>
                  </a:lnTo>
                  <a:lnTo>
                    <a:pt x="8780" y="12251"/>
                  </a:lnTo>
                  <a:lnTo>
                    <a:pt x="8802" y="11809"/>
                  </a:lnTo>
                  <a:lnTo>
                    <a:pt x="8802" y="11367"/>
                  </a:lnTo>
                  <a:lnTo>
                    <a:pt x="8758" y="10946"/>
                  </a:lnTo>
                  <a:lnTo>
                    <a:pt x="8691" y="10504"/>
                  </a:lnTo>
                  <a:lnTo>
                    <a:pt x="8581" y="10084"/>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14" y="9266"/>
                  </a:lnTo>
                  <a:lnTo>
                    <a:pt x="13092" y="9133"/>
                  </a:lnTo>
                  <a:lnTo>
                    <a:pt x="13026" y="9023"/>
                  </a:lnTo>
                  <a:lnTo>
                    <a:pt x="12959" y="8890"/>
                  </a:lnTo>
                  <a:lnTo>
                    <a:pt x="12849" y="8779"/>
                  </a:lnTo>
                  <a:lnTo>
                    <a:pt x="12760" y="8691"/>
                  </a:lnTo>
                  <a:lnTo>
                    <a:pt x="12539" y="8492"/>
                  </a:lnTo>
                  <a:lnTo>
                    <a:pt x="12296" y="8337"/>
                  </a:lnTo>
                  <a:lnTo>
                    <a:pt x="12030" y="8182"/>
                  </a:lnTo>
                  <a:lnTo>
                    <a:pt x="11765" y="8050"/>
                  </a:lnTo>
                  <a:lnTo>
                    <a:pt x="11500" y="7939"/>
                  </a:lnTo>
                  <a:lnTo>
                    <a:pt x="11212" y="7851"/>
                  </a:lnTo>
                  <a:lnTo>
                    <a:pt x="10903" y="7762"/>
                  </a:lnTo>
                  <a:lnTo>
                    <a:pt x="10306" y="7629"/>
                  </a:lnTo>
                  <a:lnTo>
                    <a:pt x="9443" y="7430"/>
                  </a:lnTo>
                  <a:lnTo>
                    <a:pt x="9731" y="7342"/>
                  </a:lnTo>
                  <a:lnTo>
                    <a:pt x="9996" y="7231"/>
                  </a:lnTo>
                  <a:lnTo>
                    <a:pt x="10261" y="7099"/>
                  </a:lnTo>
                  <a:lnTo>
                    <a:pt x="10505" y="6966"/>
                  </a:lnTo>
                  <a:lnTo>
                    <a:pt x="10991" y="6634"/>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94" y="4003"/>
                  </a:lnTo>
                  <a:lnTo>
                    <a:pt x="12694" y="3848"/>
                  </a:lnTo>
                  <a:lnTo>
                    <a:pt x="12672" y="3715"/>
                  </a:lnTo>
                  <a:lnTo>
                    <a:pt x="12627" y="3561"/>
                  </a:lnTo>
                  <a:lnTo>
                    <a:pt x="12583" y="3428"/>
                  </a:lnTo>
                  <a:lnTo>
                    <a:pt x="12517" y="3295"/>
                  </a:lnTo>
                  <a:lnTo>
                    <a:pt x="12428" y="3163"/>
                  </a:lnTo>
                  <a:lnTo>
                    <a:pt x="12340" y="3096"/>
                  </a:lnTo>
                  <a:lnTo>
                    <a:pt x="12252" y="3008"/>
                  </a:lnTo>
                  <a:lnTo>
                    <a:pt x="12075" y="2919"/>
                  </a:lnTo>
                  <a:lnTo>
                    <a:pt x="11853" y="2831"/>
                  </a:lnTo>
                  <a:lnTo>
                    <a:pt x="11632" y="2809"/>
                  </a:lnTo>
                  <a:lnTo>
                    <a:pt x="11168" y="2809"/>
                  </a:lnTo>
                  <a:lnTo>
                    <a:pt x="10925" y="2853"/>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lnTo>
                    <a:pt x="7254" y="5108"/>
                  </a:lnTo>
                  <a:lnTo>
                    <a:pt x="7254" y="4401"/>
                  </a:lnTo>
                  <a:lnTo>
                    <a:pt x="7210" y="3671"/>
                  </a:lnTo>
                  <a:lnTo>
                    <a:pt x="7143" y="3317"/>
                  </a:lnTo>
                  <a:lnTo>
                    <a:pt x="7099" y="2963"/>
                  </a:lnTo>
                  <a:lnTo>
                    <a:pt x="7011" y="2632"/>
                  </a:lnTo>
                  <a:lnTo>
                    <a:pt x="6900" y="2278"/>
                  </a:lnTo>
                  <a:lnTo>
                    <a:pt x="6767" y="1946"/>
                  </a:lnTo>
                  <a:lnTo>
                    <a:pt x="6613" y="1615"/>
                  </a:lnTo>
                  <a:lnTo>
                    <a:pt x="6414" y="1305"/>
                  </a:lnTo>
                  <a:lnTo>
                    <a:pt x="6215" y="1018"/>
                  </a:lnTo>
                  <a:lnTo>
                    <a:pt x="5971" y="752"/>
                  </a:lnTo>
                  <a:lnTo>
                    <a:pt x="5706" y="531"/>
                  </a:lnTo>
                  <a:lnTo>
                    <a:pt x="5418" y="310"/>
                  </a:lnTo>
                  <a:lnTo>
                    <a:pt x="5109" y="155"/>
                  </a:lnTo>
                  <a:lnTo>
                    <a:pt x="4932" y="89"/>
                  </a:lnTo>
                  <a:lnTo>
                    <a:pt x="4733" y="45"/>
                  </a:lnTo>
                  <a:lnTo>
                    <a:pt x="4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977651" y="-1150173"/>
              <a:ext cx="1028529" cy="1090771"/>
            </a:xfrm>
            <a:custGeom>
              <a:avLst/>
              <a:gdLst/>
              <a:ahLst/>
              <a:cxnLst/>
              <a:rect l="l" t="t" r="r" b="b"/>
              <a:pathLst>
                <a:path w="13137" h="13932" fill="none" extrusionOk="0">
                  <a:moveTo>
                    <a:pt x="7254" y="5108"/>
                  </a:moveTo>
                  <a:lnTo>
                    <a:pt x="7254" y="5108"/>
                  </a:lnTo>
                  <a:lnTo>
                    <a:pt x="7254" y="4401"/>
                  </a:lnTo>
                  <a:lnTo>
                    <a:pt x="7210" y="3671"/>
                  </a:lnTo>
                  <a:lnTo>
                    <a:pt x="7143" y="3317"/>
                  </a:lnTo>
                  <a:lnTo>
                    <a:pt x="7099" y="2963"/>
                  </a:lnTo>
                  <a:lnTo>
                    <a:pt x="7011" y="2632"/>
                  </a:lnTo>
                  <a:lnTo>
                    <a:pt x="6900" y="2278"/>
                  </a:lnTo>
                  <a:lnTo>
                    <a:pt x="6900" y="2278"/>
                  </a:lnTo>
                  <a:lnTo>
                    <a:pt x="6767" y="1946"/>
                  </a:lnTo>
                  <a:lnTo>
                    <a:pt x="6613" y="1615"/>
                  </a:lnTo>
                  <a:lnTo>
                    <a:pt x="6414" y="1305"/>
                  </a:lnTo>
                  <a:lnTo>
                    <a:pt x="6215" y="1018"/>
                  </a:lnTo>
                  <a:lnTo>
                    <a:pt x="5971" y="752"/>
                  </a:lnTo>
                  <a:lnTo>
                    <a:pt x="5706" y="531"/>
                  </a:lnTo>
                  <a:lnTo>
                    <a:pt x="5418" y="310"/>
                  </a:lnTo>
                  <a:lnTo>
                    <a:pt x="5109" y="155"/>
                  </a:lnTo>
                  <a:lnTo>
                    <a:pt x="5109" y="155"/>
                  </a:lnTo>
                  <a:lnTo>
                    <a:pt x="4932" y="89"/>
                  </a:lnTo>
                  <a:lnTo>
                    <a:pt x="4733" y="45"/>
                  </a:lnTo>
                  <a:lnTo>
                    <a:pt x="4534" y="0"/>
                  </a:lnTo>
                  <a:lnTo>
                    <a:pt x="4357" y="0"/>
                  </a:lnTo>
                  <a:lnTo>
                    <a:pt x="4158" y="22"/>
                  </a:lnTo>
                  <a:lnTo>
                    <a:pt x="4003" y="89"/>
                  </a:lnTo>
                  <a:lnTo>
                    <a:pt x="3848" y="177"/>
                  </a:lnTo>
                  <a:lnTo>
                    <a:pt x="3716" y="310"/>
                  </a:lnTo>
                  <a:lnTo>
                    <a:pt x="3716" y="310"/>
                  </a:lnTo>
                  <a:lnTo>
                    <a:pt x="3627" y="443"/>
                  </a:lnTo>
                  <a:lnTo>
                    <a:pt x="3561" y="575"/>
                  </a:lnTo>
                  <a:lnTo>
                    <a:pt x="3539" y="730"/>
                  </a:lnTo>
                  <a:lnTo>
                    <a:pt x="3517" y="885"/>
                  </a:lnTo>
                  <a:lnTo>
                    <a:pt x="3517" y="885"/>
                  </a:lnTo>
                  <a:lnTo>
                    <a:pt x="3517" y="1194"/>
                  </a:lnTo>
                  <a:lnTo>
                    <a:pt x="3561" y="1504"/>
                  </a:lnTo>
                  <a:lnTo>
                    <a:pt x="3649" y="1791"/>
                  </a:lnTo>
                  <a:lnTo>
                    <a:pt x="3760" y="2101"/>
                  </a:lnTo>
                  <a:lnTo>
                    <a:pt x="3915" y="2366"/>
                  </a:lnTo>
                  <a:lnTo>
                    <a:pt x="4070" y="2654"/>
                  </a:lnTo>
                  <a:lnTo>
                    <a:pt x="4423" y="3185"/>
                  </a:lnTo>
                  <a:lnTo>
                    <a:pt x="4423" y="3185"/>
                  </a:lnTo>
                  <a:lnTo>
                    <a:pt x="5308" y="4357"/>
                  </a:lnTo>
                  <a:lnTo>
                    <a:pt x="6215" y="5529"/>
                  </a:lnTo>
                  <a:lnTo>
                    <a:pt x="6215" y="5529"/>
                  </a:lnTo>
                  <a:lnTo>
                    <a:pt x="5794" y="5285"/>
                  </a:lnTo>
                  <a:lnTo>
                    <a:pt x="5352" y="5064"/>
                  </a:lnTo>
                  <a:lnTo>
                    <a:pt x="4888" y="4887"/>
                  </a:lnTo>
                  <a:lnTo>
                    <a:pt x="4423" y="4755"/>
                  </a:lnTo>
                  <a:lnTo>
                    <a:pt x="3959" y="4644"/>
                  </a:lnTo>
                  <a:lnTo>
                    <a:pt x="3472" y="4556"/>
                  </a:lnTo>
                  <a:lnTo>
                    <a:pt x="2986" y="4489"/>
                  </a:lnTo>
                  <a:lnTo>
                    <a:pt x="2477" y="4467"/>
                  </a:lnTo>
                  <a:lnTo>
                    <a:pt x="2477" y="4467"/>
                  </a:lnTo>
                  <a:lnTo>
                    <a:pt x="2057" y="4445"/>
                  </a:lnTo>
                  <a:lnTo>
                    <a:pt x="1637" y="4467"/>
                  </a:lnTo>
                  <a:lnTo>
                    <a:pt x="1416" y="4489"/>
                  </a:lnTo>
                  <a:lnTo>
                    <a:pt x="1217" y="4534"/>
                  </a:lnTo>
                  <a:lnTo>
                    <a:pt x="1018" y="4600"/>
                  </a:lnTo>
                  <a:lnTo>
                    <a:pt x="819" y="4688"/>
                  </a:lnTo>
                  <a:lnTo>
                    <a:pt x="819" y="4688"/>
                  </a:lnTo>
                  <a:lnTo>
                    <a:pt x="642" y="4799"/>
                  </a:lnTo>
                  <a:lnTo>
                    <a:pt x="465" y="4932"/>
                  </a:lnTo>
                  <a:lnTo>
                    <a:pt x="310" y="5086"/>
                  </a:lnTo>
                  <a:lnTo>
                    <a:pt x="200" y="5263"/>
                  </a:lnTo>
                  <a:lnTo>
                    <a:pt x="89" y="5440"/>
                  </a:lnTo>
                  <a:lnTo>
                    <a:pt x="23" y="5639"/>
                  </a:lnTo>
                  <a:lnTo>
                    <a:pt x="1" y="5860"/>
                  </a:lnTo>
                  <a:lnTo>
                    <a:pt x="23" y="6059"/>
                  </a:lnTo>
                  <a:lnTo>
                    <a:pt x="23" y="6059"/>
                  </a:lnTo>
                  <a:lnTo>
                    <a:pt x="45" y="6192"/>
                  </a:lnTo>
                  <a:lnTo>
                    <a:pt x="111" y="6325"/>
                  </a:lnTo>
                  <a:lnTo>
                    <a:pt x="178" y="6435"/>
                  </a:lnTo>
                  <a:lnTo>
                    <a:pt x="244" y="6546"/>
                  </a:lnTo>
                  <a:lnTo>
                    <a:pt x="354" y="6656"/>
                  </a:lnTo>
                  <a:lnTo>
                    <a:pt x="443" y="6745"/>
                  </a:lnTo>
                  <a:lnTo>
                    <a:pt x="664" y="6922"/>
                  </a:lnTo>
                  <a:lnTo>
                    <a:pt x="664" y="6922"/>
                  </a:lnTo>
                  <a:lnTo>
                    <a:pt x="929" y="7032"/>
                  </a:lnTo>
                  <a:lnTo>
                    <a:pt x="1173" y="7121"/>
                  </a:lnTo>
                  <a:lnTo>
                    <a:pt x="1460" y="7209"/>
                  </a:lnTo>
                  <a:lnTo>
                    <a:pt x="1726" y="7253"/>
                  </a:lnTo>
                  <a:lnTo>
                    <a:pt x="1726" y="7253"/>
                  </a:lnTo>
                  <a:lnTo>
                    <a:pt x="2124" y="7320"/>
                  </a:lnTo>
                  <a:lnTo>
                    <a:pt x="2544" y="7364"/>
                  </a:lnTo>
                  <a:lnTo>
                    <a:pt x="2942" y="7386"/>
                  </a:lnTo>
                  <a:lnTo>
                    <a:pt x="336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676" y="8846"/>
                  </a:lnTo>
                  <a:lnTo>
                    <a:pt x="2477" y="9089"/>
                  </a:lnTo>
                  <a:lnTo>
                    <a:pt x="2278" y="9354"/>
                  </a:lnTo>
                  <a:lnTo>
                    <a:pt x="2101" y="9620"/>
                  </a:lnTo>
                  <a:lnTo>
                    <a:pt x="1947" y="9907"/>
                  </a:lnTo>
                  <a:lnTo>
                    <a:pt x="1836" y="10217"/>
                  </a:lnTo>
                  <a:lnTo>
                    <a:pt x="1748" y="10504"/>
                  </a:lnTo>
                  <a:lnTo>
                    <a:pt x="1681" y="10836"/>
                  </a:lnTo>
                  <a:lnTo>
                    <a:pt x="1681" y="11145"/>
                  </a:lnTo>
                  <a:lnTo>
                    <a:pt x="1681" y="11145"/>
                  </a:lnTo>
                  <a:lnTo>
                    <a:pt x="1703" y="11344"/>
                  </a:lnTo>
                  <a:lnTo>
                    <a:pt x="1726" y="11521"/>
                  </a:lnTo>
                  <a:lnTo>
                    <a:pt x="1792" y="11698"/>
                  </a:lnTo>
                  <a:lnTo>
                    <a:pt x="1902" y="11853"/>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008" y="12096"/>
                  </a:lnTo>
                  <a:lnTo>
                    <a:pt x="3141" y="12052"/>
                  </a:lnTo>
                  <a:lnTo>
                    <a:pt x="3273" y="11986"/>
                  </a:lnTo>
                  <a:lnTo>
                    <a:pt x="3517" y="11809"/>
                  </a:lnTo>
                  <a:lnTo>
                    <a:pt x="3760" y="11632"/>
                  </a:lnTo>
                  <a:lnTo>
                    <a:pt x="3981" y="11433"/>
                  </a:lnTo>
                  <a:lnTo>
                    <a:pt x="3981" y="11433"/>
                  </a:lnTo>
                  <a:lnTo>
                    <a:pt x="4468" y="10969"/>
                  </a:lnTo>
                  <a:lnTo>
                    <a:pt x="4932" y="10504"/>
                  </a:lnTo>
                  <a:lnTo>
                    <a:pt x="5374" y="10018"/>
                  </a:lnTo>
                  <a:lnTo>
                    <a:pt x="5839" y="9531"/>
                  </a:lnTo>
                  <a:lnTo>
                    <a:pt x="5839" y="9531"/>
                  </a:lnTo>
                  <a:lnTo>
                    <a:pt x="5883" y="9996"/>
                  </a:lnTo>
                  <a:lnTo>
                    <a:pt x="5949" y="10482"/>
                  </a:lnTo>
                  <a:lnTo>
                    <a:pt x="6016" y="10969"/>
                  </a:lnTo>
                  <a:lnTo>
                    <a:pt x="6082" y="11433"/>
                  </a:lnTo>
                  <a:lnTo>
                    <a:pt x="6082" y="11433"/>
                  </a:lnTo>
                  <a:lnTo>
                    <a:pt x="6126" y="11831"/>
                  </a:lnTo>
                  <a:lnTo>
                    <a:pt x="6192" y="12207"/>
                  </a:lnTo>
                  <a:lnTo>
                    <a:pt x="6281" y="12583"/>
                  </a:lnTo>
                  <a:lnTo>
                    <a:pt x="6414" y="12937"/>
                  </a:lnTo>
                  <a:lnTo>
                    <a:pt x="6414" y="12937"/>
                  </a:lnTo>
                  <a:lnTo>
                    <a:pt x="6546" y="13202"/>
                  </a:lnTo>
                  <a:lnTo>
                    <a:pt x="6723" y="13445"/>
                  </a:lnTo>
                  <a:lnTo>
                    <a:pt x="6812" y="13556"/>
                  </a:lnTo>
                  <a:lnTo>
                    <a:pt x="6922" y="13666"/>
                  </a:lnTo>
                  <a:lnTo>
                    <a:pt x="7055" y="13755"/>
                  </a:lnTo>
                  <a:lnTo>
                    <a:pt x="7165" y="13821"/>
                  </a:lnTo>
                  <a:lnTo>
                    <a:pt x="7165" y="13821"/>
                  </a:lnTo>
                  <a:lnTo>
                    <a:pt x="7298" y="13888"/>
                  </a:lnTo>
                  <a:lnTo>
                    <a:pt x="7453" y="13932"/>
                  </a:lnTo>
                  <a:lnTo>
                    <a:pt x="7608" y="13932"/>
                  </a:lnTo>
                  <a:lnTo>
                    <a:pt x="7740" y="13932"/>
                  </a:lnTo>
                  <a:lnTo>
                    <a:pt x="7895" y="13910"/>
                  </a:lnTo>
                  <a:lnTo>
                    <a:pt x="8028" y="13865"/>
                  </a:lnTo>
                  <a:lnTo>
                    <a:pt x="8161" y="13799"/>
                  </a:lnTo>
                  <a:lnTo>
                    <a:pt x="8271" y="13711"/>
                  </a:lnTo>
                  <a:lnTo>
                    <a:pt x="8271" y="13711"/>
                  </a:lnTo>
                  <a:lnTo>
                    <a:pt x="8382" y="13578"/>
                  </a:lnTo>
                  <a:lnTo>
                    <a:pt x="8470" y="13445"/>
                  </a:lnTo>
                  <a:lnTo>
                    <a:pt x="8536" y="13268"/>
                  </a:lnTo>
                  <a:lnTo>
                    <a:pt x="8603" y="13114"/>
                  </a:lnTo>
                  <a:lnTo>
                    <a:pt x="8603" y="13114"/>
                  </a:lnTo>
                  <a:lnTo>
                    <a:pt x="8713" y="12693"/>
                  </a:lnTo>
                  <a:lnTo>
                    <a:pt x="8780" y="12251"/>
                  </a:lnTo>
                  <a:lnTo>
                    <a:pt x="8802" y="11809"/>
                  </a:lnTo>
                  <a:lnTo>
                    <a:pt x="8802" y="11367"/>
                  </a:lnTo>
                  <a:lnTo>
                    <a:pt x="8758" y="10946"/>
                  </a:lnTo>
                  <a:lnTo>
                    <a:pt x="8691" y="10504"/>
                  </a:lnTo>
                  <a:lnTo>
                    <a:pt x="8581" y="10084"/>
                  </a:lnTo>
                  <a:lnTo>
                    <a:pt x="8426" y="9686"/>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36" y="9398"/>
                  </a:lnTo>
                  <a:lnTo>
                    <a:pt x="13114" y="9266"/>
                  </a:lnTo>
                  <a:lnTo>
                    <a:pt x="13092" y="9133"/>
                  </a:lnTo>
                  <a:lnTo>
                    <a:pt x="13026" y="9023"/>
                  </a:lnTo>
                  <a:lnTo>
                    <a:pt x="12959" y="8890"/>
                  </a:lnTo>
                  <a:lnTo>
                    <a:pt x="12849" y="8779"/>
                  </a:lnTo>
                  <a:lnTo>
                    <a:pt x="12760" y="8691"/>
                  </a:lnTo>
                  <a:lnTo>
                    <a:pt x="12539" y="8492"/>
                  </a:lnTo>
                  <a:lnTo>
                    <a:pt x="12539" y="8492"/>
                  </a:lnTo>
                  <a:lnTo>
                    <a:pt x="12296" y="8337"/>
                  </a:lnTo>
                  <a:lnTo>
                    <a:pt x="12030" y="8182"/>
                  </a:lnTo>
                  <a:lnTo>
                    <a:pt x="11765" y="8050"/>
                  </a:lnTo>
                  <a:lnTo>
                    <a:pt x="11500" y="7939"/>
                  </a:lnTo>
                  <a:lnTo>
                    <a:pt x="11500" y="7939"/>
                  </a:lnTo>
                  <a:lnTo>
                    <a:pt x="11212" y="7851"/>
                  </a:lnTo>
                  <a:lnTo>
                    <a:pt x="10903" y="7762"/>
                  </a:lnTo>
                  <a:lnTo>
                    <a:pt x="10306" y="7629"/>
                  </a:lnTo>
                  <a:lnTo>
                    <a:pt x="10306" y="7629"/>
                  </a:lnTo>
                  <a:lnTo>
                    <a:pt x="9443" y="7430"/>
                  </a:lnTo>
                  <a:lnTo>
                    <a:pt x="9443" y="7430"/>
                  </a:lnTo>
                  <a:lnTo>
                    <a:pt x="9731" y="7342"/>
                  </a:lnTo>
                  <a:lnTo>
                    <a:pt x="9996" y="7231"/>
                  </a:lnTo>
                  <a:lnTo>
                    <a:pt x="10261" y="7099"/>
                  </a:lnTo>
                  <a:lnTo>
                    <a:pt x="10505" y="6966"/>
                  </a:lnTo>
                  <a:lnTo>
                    <a:pt x="10991" y="6634"/>
                  </a:lnTo>
                  <a:lnTo>
                    <a:pt x="11455" y="6280"/>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72" y="4312"/>
                  </a:lnTo>
                  <a:lnTo>
                    <a:pt x="12694" y="4003"/>
                  </a:lnTo>
                  <a:lnTo>
                    <a:pt x="12694" y="3848"/>
                  </a:lnTo>
                  <a:lnTo>
                    <a:pt x="12672" y="3715"/>
                  </a:lnTo>
                  <a:lnTo>
                    <a:pt x="12627" y="3561"/>
                  </a:lnTo>
                  <a:lnTo>
                    <a:pt x="12583" y="3428"/>
                  </a:lnTo>
                  <a:lnTo>
                    <a:pt x="12517" y="3295"/>
                  </a:lnTo>
                  <a:lnTo>
                    <a:pt x="12428" y="3163"/>
                  </a:lnTo>
                  <a:lnTo>
                    <a:pt x="12428" y="3163"/>
                  </a:lnTo>
                  <a:lnTo>
                    <a:pt x="12340" y="3096"/>
                  </a:lnTo>
                  <a:lnTo>
                    <a:pt x="12252" y="3008"/>
                  </a:lnTo>
                  <a:lnTo>
                    <a:pt x="12075" y="2919"/>
                  </a:lnTo>
                  <a:lnTo>
                    <a:pt x="11853" y="2831"/>
                  </a:lnTo>
                  <a:lnTo>
                    <a:pt x="11632" y="2809"/>
                  </a:lnTo>
                  <a:lnTo>
                    <a:pt x="11389" y="2809"/>
                  </a:lnTo>
                  <a:lnTo>
                    <a:pt x="11168" y="2809"/>
                  </a:lnTo>
                  <a:lnTo>
                    <a:pt x="10925" y="2853"/>
                  </a:lnTo>
                  <a:lnTo>
                    <a:pt x="10704" y="2919"/>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6320493" y="-771005"/>
              <a:ext cx="413854" cy="412132"/>
            </a:xfrm>
            <a:custGeom>
              <a:avLst/>
              <a:gdLst/>
              <a:ahLst/>
              <a:cxnLst/>
              <a:rect l="l" t="t" r="r" b="b"/>
              <a:pathLst>
                <a:path w="5286" h="5264" extrusionOk="0">
                  <a:moveTo>
                    <a:pt x="2499" y="0"/>
                  </a:moveTo>
                  <a:lnTo>
                    <a:pt x="2234" y="22"/>
                  </a:lnTo>
                  <a:lnTo>
                    <a:pt x="1968" y="89"/>
                  </a:lnTo>
                  <a:lnTo>
                    <a:pt x="1725" y="155"/>
                  </a:lnTo>
                  <a:lnTo>
                    <a:pt x="1482" y="265"/>
                  </a:lnTo>
                  <a:lnTo>
                    <a:pt x="1261" y="398"/>
                  </a:lnTo>
                  <a:lnTo>
                    <a:pt x="1039" y="531"/>
                  </a:lnTo>
                  <a:lnTo>
                    <a:pt x="840" y="708"/>
                  </a:lnTo>
                  <a:lnTo>
                    <a:pt x="664" y="885"/>
                  </a:lnTo>
                  <a:lnTo>
                    <a:pt x="509" y="1084"/>
                  </a:lnTo>
                  <a:lnTo>
                    <a:pt x="376" y="1283"/>
                  </a:lnTo>
                  <a:lnTo>
                    <a:pt x="266" y="1504"/>
                  </a:lnTo>
                  <a:lnTo>
                    <a:pt x="155" y="1747"/>
                  </a:lnTo>
                  <a:lnTo>
                    <a:pt x="89" y="1990"/>
                  </a:lnTo>
                  <a:lnTo>
                    <a:pt x="44" y="2256"/>
                  </a:lnTo>
                  <a:lnTo>
                    <a:pt x="0" y="2499"/>
                  </a:lnTo>
                  <a:lnTo>
                    <a:pt x="22" y="2764"/>
                  </a:lnTo>
                  <a:lnTo>
                    <a:pt x="44" y="3030"/>
                  </a:lnTo>
                  <a:lnTo>
                    <a:pt x="89" y="3295"/>
                  </a:lnTo>
                  <a:lnTo>
                    <a:pt x="177" y="3560"/>
                  </a:lnTo>
                  <a:lnTo>
                    <a:pt x="288" y="3804"/>
                  </a:lnTo>
                  <a:lnTo>
                    <a:pt x="398" y="4025"/>
                  </a:lnTo>
                  <a:lnTo>
                    <a:pt x="553" y="4224"/>
                  </a:lnTo>
                  <a:lnTo>
                    <a:pt x="708" y="4423"/>
                  </a:lnTo>
                  <a:lnTo>
                    <a:pt x="885" y="4600"/>
                  </a:lnTo>
                  <a:lnTo>
                    <a:pt x="1084" y="4755"/>
                  </a:lnTo>
                  <a:lnTo>
                    <a:pt x="1305" y="4909"/>
                  </a:lnTo>
                  <a:lnTo>
                    <a:pt x="1526" y="5020"/>
                  </a:lnTo>
                  <a:lnTo>
                    <a:pt x="1769" y="5108"/>
                  </a:lnTo>
                  <a:lnTo>
                    <a:pt x="2012" y="5197"/>
                  </a:lnTo>
                  <a:lnTo>
                    <a:pt x="2256" y="5241"/>
                  </a:lnTo>
                  <a:lnTo>
                    <a:pt x="2521" y="5263"/>
                  </a:lnTo>
                  <a:lnTo>
                    <a:pt x="2786" y="5263"/>
                  </a:lnTo>
                  <a:lnTo>
                    <a:pt x="3052" y="5241"/>
                  </a:lnTo>
                  <a:lnTo>
                    <a:pt x="3317" y="5175"/>
                  </a:lnTo>
                  <a:lnTo>
                    <a:pt x="3560" y="5108"/>
                  </a:lnTo>
                  <a:lnTo>
                    <a:pt x="3804" y="4998"/>
                  </a:lnTo>
                  <a:lnTo>
                    <a:pt x="4025" y="4865"/>
                  </a:lnTo>
                  <a:lnTo>
                    <a:pt x="4246" y="4732"/>
                  </a:lnTo>
                  <a:lnTo>
                    <a:pt x="4445" y="4555"/>
                  </a:lnTo>
                  <a:lnTo>
                    <a:pt x="4622" y="4379"/>
                  </a:lnTo>
                  <a:lnTo>
                    <a:pt x="4777" y="4180"/>
                  </a:lnTo>
                  <a:lnTo>
                    <a:pt x="4909" y="3981"/>
                  </a:lnTo>
                  <a:lnTo>
                    <a:pt x="5042" y="3737"/>
                  </a:lnTo>
                  <a:lnTo>
                    <a:pt x="5130" y="3516"/>
                  </a:lnTo>
                  <a:lnTo>
                    <a:pt x="5197" y="3273"/>
                  </a:lnTo>
                  <a:lnTo>
                    <a:pt x="5263" y="3008"/>
                  </a:lnTo>
                  <a:lnTo>
                    <a:pt x="5285" y="2764"/>
                  </a:lnTo>
                  <a:lnTo>
                    <a:pt x="5285" y="2499"/>
                  </a:lnTo>
                  <a:lnTo>
                    <a:pt x="5241" y="2211"/>
                  </a:lnTo>
                  <a:lnTo>
                    <a:pt x="5197" y="1946"/>
                  </a:lnTo>
                  <a:lnTo>
                    <a:pt x="5108" y="1703"/>
                  </a:lnTo>
                  <a:lnTo>
                    <a:pt x="5020" y="1460"/>
                  </a:lnTo>
                  <a:lnTo>
                    <a:pt x="4887" y="1238"/>
                  </a:lnTo>
                  <a:lnTo>
                    <a:pt x="4732" y="1039"/>
                  </a:lnTo>
                  <a:lnTo>
                    <a:pt x="4578" y="840"/>
                  </a:lnTo>
                  <a:lnTo>
                    <a:pt x="4401" y="664"/>
                  </a:lnTo>
                  <a:lnTo>
                    <a:pt x="4202" y="509"/>
                  </a:lnTo>
                  <a:lnTo>
                    <a:pt x="3981" y="354"/>
                  </a:lnTo>
                  <a:lnTo>
                    <a:pt x="3759" y="243"/>
                  </a:lnTo>
                  <a:lnTo>
                    <a:pt x="3516" y="155"/>
                  </a:lnTo>
                  <a:lnTo>
                    <a:pt x="3273" y="66"/>
                  </a:lnTo>
                  <a:lnTo>
                    <a:pt x="3030" y="22"/>
                  </a:lnTo>
                  <a:lnTo>
                    <a:pt x="27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6413973" y="-587488"/>
              <a:ext cx="46819" cy="46819"/>
            </a:xfrm>
            <a:custGeom>
              <a:avLst/>
              <a:gdLst/>
              <a:ahLst/>
              <a:cxnLst/>
              <a:rect l="l" t="t" r="r" b="b"/>
              <a:pathLst>
                <a:path w="598" h="598" extrusionOk="0">
                  <a:moveTo>
                    <a:pt x="244" y="0"/>
                  </a:moveTo>
                  <a:lnTo>
                    <a:pt x="133" y="44"/>
                  </a:lnTo>
                  <a:lnTo>
                    <a:pt x="45" y="133"/>
                  </a:lnTo>
                  <a:lnTo>
                    <a:pt x="0" y="243"/>
                  </a:lnTo>
                  <a:lnTo>
                    <a:pt x="0" y="354"/>
                  </a:lnTo>
                  <a:lnTo>
                    <a:pt x="45" y="465"/>
                  </a:lnTo>
                  <a:lnTo>
                    <a:pt x="133" y="553"/>
                  </a:lnTo>
                  <a:lnTo>
                    <a:pt x="244" y="597"/>
                  </a:lnTo>
                  <a:lnTo>
                    <a:pt x="354" y="597"/>
                  </a:lnTo>
                  <a:lnTo>
                    <a:pt x="465" y="553"/>
                  </a:lnTo>
                  <a:lnTo>
                    <a:pt x="553" y="465"/>
                  </a:lnTo>
                  <a:lnTo>
                    <a:pt x="597" y="354"/>
                  </a:lnTo>
                  <a:lnTo>
                    <a:pt x="597" y="243"/>
                  </a:lnTo>
                  <a:lnTo>
                    <a:pt x="553" y="133"/>
                  </a:lnTo>
                  <a:lnTo>
                    <a:pt x="487" y="44"/>
                  </a:lnTo>
                  <a:lnTo>
                    <a:pt x="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6594045" y="-551160"/>
              <a:ext cx="46819" cy="48541"/>
            </a:xfrm>
            <a:custGeom>
              <a:avLst/>
              <a:gdLst/>
              <a:ahLst/>
              <a:cxnLst/>
              <a:rect l="l" t="t" r="r" b="b"/>
              <a:pathLst>
                <a:path w="598" h="620" extrusionOk="0">
                  <a:moveTo>
                    <a:pt x="243" y="1"/>
                  </a:moveTo>
                  <a:lnTo>
                    <a:pt x="133" y="45"/>
                  </a:lnTo>
                  <a:lnTo>
                    <a:pt x="44" y="133"/>
                  </a:lnTo>
                  <a:lnTo>
                    <a:pt x="0" y="244"/>
                  </a:lnTo>
                  <a:lnTo>
                    <a:pt x="0" y="376"/>
                  </a:lnTo>
                  <a:lnTo>
                    <a:pt x="44" y="487"/>
                  </a:lnTo>
                  <a:lnTo>
                    <a:pt x="111" y="575"/>
                  </a:lnTo>
                  <a:lnTo>
                    <a:pt x="221" y="620"/>
                  </a:lnTo>
                  <a:lnTo>
                    <a:pt x="354" y="620"/>
                  </a:lnTo>
                  <a:lnTo>
                    <a:pt x="464" y="575"/>
                  </a:lnTo>
                  <a:lnTo>
                    <a:pt x="553" y="487"/>
                  </a:lnTo>
                  <a:lnTo>
                    <a:pt x="597" y="376"/>
                  </a:lnTo>
                  <a:lnTo>
                    <a:pt x="597" y="244"/>
                  </a:lnTo>
                  <a:lnTo>
                    <a:pt x="553" y="133"/>
                  </a:lnTo>
                  <a:lnTo>
                    <a:pt x="464" y="67"/>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6484906" y="-530413"/>
              <a:ext cx="74534" cy="43374"/>
            </a:xfrm>
            <a:custGeom>
              <a:avLst/>
              <a:gdLst/>
              <a:ahLst/>
              <a:cxnLst/>
              <a:rect l="l" t="t" r="r" b="b"/>
              <a:pathLst>
                <a:path w="952" h="554" extrusionOk="0">
                  <a:moveTo>
                    <a:pt x="45" y="1"/>
                  </a:moveTo>
                  <a:lnTo>
                    <a:pt x="1" y="45"/>
                  </a:lnTo>
                  <a:lnTo>
                    <a:pt x="1" y="67"/>
                  </a:lnTo>
                  <a:lnTo>
                    <a:pt x="1" y="111"/>
                  </a:lnTo>
                  <a:lnTo>
                    <a:pt x="45" y="266"/>
                  </a:lnTo>
                  <a:lnTo>
                    <a:pt x="134" y="399"/>
                  </a:lnTo>
                  <a:lnTo>
                    <a:pt x="244" y="487"/>
                  </a:lnTo>
                  <a:lnTo>
                    <a:pt x="399" y="532"/>
                  </a:lnTo>
                  <a:lnTo>
                    <a:pt x="487" y="554"/>
                  </a:lnTo>
                  <a:lnTo>
                    <a:pt x="620" y="532"/>
                  </a:lnTo>
                  <a:lnTo>
                    <a:pt x="753" y="487"/>
                  </a:lnTo>
                  <a:lnTo>
                    <a:pt x="863" y="399"/>
                  </a:lnTo>
                  <a:lnTo>
                    <a:pt x="930" y="310"/>
                  </a:lnTo>
                  <a:lnTo>
                    <a:pt x="952" y="266"/>
                  </a:lnTo>
                  <a:lnTo>
                    <a:pt x="952" y="222"/>
                  </a:lnTo>
                  <a:lnTo>
                    <a:pt x="930" y="178"/>
                  </a:lnTo>
                  <a:lnTo>
                    <a:pt x="908" y="156"/>
                  </a:lnTo>
                  <a:lnTo>
                    <a:pt x="863" y="134"/>
                  </a:lnTo>
                  <a:lnTo>
                    <a:pt x="819" y="134"/>
                  </a:lnTo>
                  <a:lnTo>
                    <a:pt x="775" y="156"/>
                  </a:lnTo>
                  <a:lnTo>
                    <a:pt x="753" y="200"/>
                  </a:lnTo>
                  <a:lnTo>
                    <a:pt x="686" y="266"/>
                  </a:lnTo>
                  <a:lnTo>
                    <a:pt x="620" y="310"/>
                  </a:lnTo>
                  <a:lnTo>
                    <a:pt x="532" y="333"/>
                  </a:lnTo>
                  <a:lnTo>
                    <a:pt x="443" y="333"/>
                  </a:lnTo>
                  <a:lnTo>
                    <a:pt x="355" y="288"/>
                  </a:lnTo>
                  <a:lnTo>
                    <a:pt x="288" y="244"/>
                  </a:lnTo>
                  <a:lnTo>
                    <a:pt x="222" y="178"/>
                  </a:lnTo>
                  <a:lnTo>
                    <a:pt x="200" y="89"/>
                  </a:lnTo>
                  <a:lnTo>
                    <a:pt x="200" y="45"/>
                  </a:lnTo>
                  <a:lnTo>
                    <a:pt x="156" y="23"/>
                  </a:lnTo>
                  <a:lnTo>
                    <a:pt x="1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BLANK_1_1_1_1_2">
    <p:spTree>
      <p:nvGrpSpPr>
        <p:cNvPr id="1" name="Shape 551"/>
        <p:cNvGrpSpPr/>
        <p:nvPr/>
      </p:nvGrpSpPr>
      <p:grpSpPr>
        <a:xfrm>
          <a:off x="0" y="0"/>
          <a:ext cx="0" cy="0"/>
          <a:chOff x="0" y="0"/>
          <a:chExt cx="0" cy="0"/>
        </a:xfrm>
      </p:grpSpPr>
      <p:sp>
        <p:nvSpPr>
          <p:cNvPr id="552" name="Google Shape;552;p16"/>
          <p:cNvSpPr txBox="1">
            <a:spLocks noGrp="1"/>
          </p:cNvSpPr>
          <p:nvPr>
            <p:ph type="subTitle" idx="1"/>
          </p:nvPr>
        </p:nvSpPr>
        <p:spPr>
          <a:xfrm>
            <a:off x="981038" y="2359317"/>
            <a:ext cx="34311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3" name="Google Shape;553;p16"/>
          <p:cNvSpPr txBox="1">
            <a:spLocks noGrp="1"/>
          </p:cNvSpPr>
          <p:nvPr>
            <p:ph type="subTitle" idx="2"/>
          </p:nvPr>
        </p:nvSpPr>
        <p:spPr>
          <a:xfrm>
            <a:off x="4731862" y="2359317"/>
            <a:ext cx="34311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4" name="Google Shape;554;p16"/>
          <p:cNvSpPr txBox="1">
            <a:spLocks noGrp="1"/>
          </p:cNvSpPr>
          <p:nvPr>
            <p:ph type="subTitle" idx="3"/>
          </p:nvPr>
        </p:nvSpPr>
        <p:spPr>
          <a:xfrm>
            <a:off x="981038" y="4039616"/>
            <a:ext cx="34311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 name="Google Shape;555;p16"/>
          <p:cNvSpPr txBox="1">
            <a:spLocks noGrp="1"/>
          </p:cNvSpPr>
          <p:nvPr>
            <p:ph type="subTitle" idx="4"/>
          </p:nvPr>
        </p:nvSpPr>
        <p:spPr>
          <a:xfrm>
            <a:off x="4731862" y="4039617"/>
            <a:ext cx="34311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6" name="Google Shape;556;p1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7" name="Google Shape;557;p16"/>
          <p:cNvSpPr txBox="1">
            <a:spLocks noGrp="1"/>
          </p:cNvSpPr>
          <p:nvPr>
            <p:ph type="title" idx="5" hasCustomPrompt="1"/>
          </p:nvPr>
        </p:nvSpPr>
        <p:spPr>
          <a:xfrm>
            <a:off x="2323538" y="1470575"/>
            <a:ext cx="7461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8" name="Google Shape;558;p16"/>
          <p:cNvSpPr txBox="1">
            <a:spLocks noGrp="1"/>
          </p:cNvSpPr>
          <p:nvPr>
            <p:ph type="title" idx="6" hasCustomPrompt="1"/>
          </p:nvPr>
        </p:nvSpPr>
        <p:spPr>
          <a:xfrm>
            <a:off x="2324738" y="3146975"/>
            <a:ext cx="743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9" name="Google Shape;559;p16"/>
          <p:cNvSpPr txBox="1">
            <a:spLocks noGrp="1"/>
          </p:cNvSpPr>
          <p:nvPr>
            <p:ph type="title" idx="7" hasCustomPrompt="1"/>
          </p:nvPr>
        </p:nvSpPr>
        <p:spPr>
          <a:xfrm>
            <a:off x="6075562" y="1471175"/>
            <a:ext cx="743700" cy="446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0" name="Google Shape;560;p16"/>
          <p:cNvSpPr txBox="1">
            <a:spLocks noGrp="1"/>
          </p:cNvSpPr>
          <p:nvPr>
            <p:ph type="title" idx="8" hasCustomPrompt="1"/>
          </p:nvPr>
        </p:nvSpPr>
        <p:spPr>
          <a:xfrm>
            <a:off x="6075562" y="3146975"/>
            <a:ext cx="743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1" name="Google Shape;561;p16"/>
          <p:cNvSpPr txBox="1">
            <a:spLocks noGrp="1"/>
          </p:cNvSpPr>
          <p:nvPr>
            <p:ph type="subTitle" idx="9"/>
          </p:nvPr>
        </p:nvSpPr>
        <p:spPr>
          <a:xfrm>
            <a:off x="981038" y="2199050"/>
            <a:ext cx="3431100" cy="36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Coiny"/>
                <a:ea typeface="Coiny"/>
                <a:cs typeface="Coiny"/>
                <a:sym typeface="Coin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62" name="Google Shape;562;p16"/>
          <p:cNvSpPr txBox="1">
            <a:spLocks noGrp="1"/>
          </p:cNvSpPr>
          <p:nvPr>
            <p:ph type="subTitle" idx="13"/>
          </p:nvPr>
        </p:nvSpPr>
        <p:spPr>
          <a:xfrm>
            <a:off x="981038" y="3879480"/>
            <a:ext cx="3431100" cy="36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Coiny"/>
                <a:ea typeface="Coiny"/>
                <a:cs typeface="Coiny"/>
                <a:sym typeface="Coin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63" name="Google Shape;563;p16"/>
          <p:cNvSpPr txBox="1">
            <a:spLocks noGrp="1"/>
          </p:cNvSpPr>
          <p:nvPr>
            <p:ph type="subTitle" idx="14"/>
          </p:nvPr>
        </p:nvSpPr>
        <p:spPr>
          <a:xfrm>
            <a:off x="4731862" y="2199050"/>
            <a:ext cx="3431100" cy="36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Coiny"/>
                <a:ea typeface="Coiny"/>
                <a:cs typeface="Coiny"/>
                <a:sym typeface="Coin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64" name="Google Shape;564;p16"/>
          <p:cNvSpPr txBox="1">
            <a:spLocks noGrp="1"/>
          </p:cNvSpPr>
          <p:nvPr>
            <p:ph type="subTitle" idx="15"/>
          </p:nvPr>
        </p:nvSpPr>
        <p:spPr>
          <a:xfrm>
            <a:off x="4731862" y="3879478"/>
            <a:ext cx="3431100" cy="36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Coiny"/>
                <a:ea typeface="Coiny"/>
                <a:cs typeface="Coiny"/>
                <a:sym typeface="Coin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565" name="Google Shape;565;p16"/>
          <p:cNvGrpSpPr/>
          <p:nvPr/>
        </p:nvGrpSpPr>
        <p:grpSpPr>
          <a:xfrm>
            <a:off x="8480023" y="195084"/>
            <a:ext cx="538124" cy="429651"/>
            <a:chOff x="2518775" y="3935150"/>
            <a:chExt cx="803050" cy="641175"/>
          </a:xfrm>
        </p:grpSpPr>
        <p:sp>
          <p:nvSpPr>
            <p:cNvPr id="566" name="Google Shape;566;p16"/>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6"/>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16"/>
          <p:cNvGrpSpPr/>
          <p:nvPr/>
        </p:nvGrpSpPr>
        <p:grpSpPr>
          <a:xfrm>
            <a:off x="90394" y="303522"/>
            <a:ext cx="570949" cy="1614649"/>
            <a:chOff x="100894" y="-804703"/>
            <a:chExt cx="570949" cy="1614649"/>
          </a:xfrm>
        </p:grpSpPr>
        <p:sp>
          <p:nvSpPr>
            <p:cNvPr id="569" name="Google Shape;569;p16"/>
            <p:cNvSpPr/>
            <p:nvPr/>
          </p:nvSpPr>
          <p:spPr>
            <a:xfrm rot="1799904">
              <a:off x="167676" y="-746334"/>
              <a:ext cx="328660" cy="355204"/>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6"/>
            <p:cNvSpPr/>
            <p:nvPr/>
          </p:nvSpPr>
          <p:spPr>
            <a:xfrm rot="-1799860" flipH="1">
              <a:off x="445231" y="572944"/>
              <a:ext cx="188341" cy="203553"/>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16"/>
          <p:cNvSpPr/>
          <p:nvPr/>
        </p:nvSpPr>
        <p:spPr>
          <a:xfrm>
            <a:off x="-1281000" y="624726"/>
            <a:ext cx="1870394" cy="572696"/>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6"/>
          <p:cNvSpPr/>
          <p:nvPr/>
        </p:nvSpPr>
        <p:spPr>
          <a:xfrm>
            <a:off x="8554600" y="1017724"/>
            <a:ext cx="1403191" cy="429644"/>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16"/>
          <p:cNvGrpSpPr/>
          <p:nvPr/>
        </p:nvGrpSpPr>
        <p:grpSpPr>
          <a:xfrm>
            <a:off x="-4839" y="3716015"/>
            <a:ext cx="679672" cy="1427496"/>
            <a:chOff x="44" y="3897302"/>
            <a:chExt cx="595108" cy="1249887"/>
          </a:xfrm>
        </p:grpSpPr>
        <p:sp>
          <p:nvSpPr>
            <p:cNvPr id="574" name="Google Shape;574;p16"/>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6"/>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6"/>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6"/>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6"/>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6"/>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6"/>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6"/>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6"/>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16"/>
          <p:cNvGrpSpPr/>
          <p:nvPr/>
        </p:nvGrpSpPr>
        <p:grpSpPr>
          <a:xfrm flipH="1">
            <a:off x="8347458" y="4141304"/>
            <a:ext cx="796482" cy="1002204"/>
            <a:chOff x="6308475" y="-299100"/>
            <a:chExt cx="745560" cy="938130"/>
          </a:xfrm>
        </p:grpSpPr>
        <p:sp>
          <p:nvSpPr>
            <p:cNvPr id="584" name="Google Shape;584;p16"/>
            <p:cNvSpPr/>
            <p:nvPr/>
          </p:nvSpPr>
          <p:spPr>
            <a:xfrm>
              <a:off x="6819918" y="-299100"/>
              <a:ext cx="185276" cy="399973"/>
            </a:xfrm>
            <a:custGeom>
              <a:avLst/>
              <a:gdLst/>
              <a:ahLst/>
              <a:cxnLst/>
              <a:rect l="l" t="t" r="r" b="b"/>
              <a:pathLst>
                <a:path w="4446" h="9598" extrusionOk="0">
                  <a:moveTo>
                    <a:pt x="3848" y="0"/>
                  </a:moveTo>
                  <a:lnTo>
                    <a:pt x="3738" y="44"/>
                  </a:lnTo>
                  <a:lnTo>
                    <a:pt x="3605" y="89"/>
                  </a:lnTo>
                  <a:lnTo>
                    <a:pt x="3495" y="177"/>
                  </a:lnTo>
                  <a:lnTo>
                    <a:pt x="3362" y="266"/>
                  </a:lnTo>
                  <a:lnTo>
                    <a:pt x="3273" y="376"/>
                  </a:lnTo>
                  <a:lnTo>
                    <a:pt x="3185" y="509"/>
                  </a:lnTo>
                  <a:lnTo>
                    <a:pt x="2964" y="818"/>
                  </a:lnTo>
                  <a:lnTo>
                    <a:pt x="2765" y="1172"/>
                  </a:lnTo>
                  <a:lnTo>
                    <a:pt x="2566" y="1526"/>
                  </a:lnTo>
                  <a:lnTo>
                    <a:pt x="2411" y="1880"/>
                  </a:lnTo>
                  <a:lnTo>
                    <a:pt x="2101" y="2610"/>
                  </a:lnTo>
                  <a:lnTo>
                    <a:pt x="1836" y="3361"/>
                  </a:lnTo>
                  <a:lnTo>
                    <a:pt x="1305" y="4865"/>
                  </a:lnTo>
                  <a:lnTo>
                    <a:pt x="1040" y="5639"/>
                  </a:lnTo>
                  <a:lnTo>
                    <a:pt x="775" y="6435"/>
                  </a:lnTo>
                  <a:lnTo>
                    <a:pt x="531" y="7253"/>
                  </a:lnTo>
                  <a:lnTo>
                    <a:pt x="310" y="8049"/>
                  </a:lnTo>
                  <a:lnTo>
                    <a:pt x="133" y="8823"/>
                  </a:lnTo>
                  <a:lnTo>
                    <a:pt x="1" y="9597"/>
                  </a:lnTo>
                  <a:lnTo>
                    <a:pt x="133" y="9443"/>
                  </a:lnTo>
                  <a:lnTo>
                    <a:pt x="288" y="9266"/>
                  </a:lnTo>
                  <a:lnTo>
                    <a:pt x="620" y="8801"/>
                  </a:lnTo>
                  <a:lnTo>
                    <a:pt x="1173" y="8005"/>
                  </a:lnTo>
                  <a:lnTo>
                    <a:pt x="1770" y="7143"/>
                  </a:lnTo>
                  <a:lnTo>
                    <a:pt x="2345" y="6258"/>
                  </a:lnTo>
                  <a:lnTo>
                    <a:pt x="2875" y="5374"/>
                  </a:lnTo>
                  <a:lnTo>
                    <a:pt x="3119" y="4931"/>
                  </a:lnTo>
                  <a:lnTo>
                    <a:pt x="3340" y="4467"/>
                  </a:lnTo>
                  <a:lnTo>
                    <a:pt x="3561" y="4003"/>
                  </a:lnTo>
                  <a:lnTo>
                    <a:pt x="3760" y="3516"/>
                  </a:lnTo>
                  <a:lnTo>
                    <a:pt x="3959" y="3052"/>
                  </a:lnTo>
                  <a:lnTo>
                    <a:pt x="4136" y="2565"/>
                  </a:lnTo>
                  <a:lnTo>
                    <a:pt x="4291" y="2101"/>
                  </a:lnTo>
                  <a:lnTo>
                    <a:pt x="4401" y="1614"/>
                  </a:lnTo>
                  <a:lnTo>
                    <a:pt x="4423" y="1371"/>
                  </a:lnTo>
                  <a:lnTo>
                    <a:pt x="4445" y="1128"/>
                  </a:lnTo>
                  <a:lnTo>
                    <a:pt x="4445" y="885"/>
                  </a:lnTo>
                  <a:lnTo>
                    <a:pt x="4423" y="641"/>
                  </a:lnTo>
                  <a:lnTo>
                    <a:pt x="4401" y="465"/>
                  </a:lnTo>
                  <a:lnTo>
                    <a:pt x="4335" y="310"/>
                  </a:lnTo>
                  <a:lnTo>
                    <a:pt x="4246" y="155"/>
                  </a:lnTo>
                  <a:lnTo>
                    <a:pt x="4180" y="111"/>
                  </a:lnTo>
                  <a:lnTo>
                    <a:pt x="4114" y="67"/>
                  </a:lnTo>
                  <a:lnTo>
                    <a:pt x="3981" y="22"/>
                  </a:lnTo>
                  <a:lnTo>
                    <a:pt x="38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6"/>
            <p:cNvSpPr/>
            <p:nvPr/>
          </p:nvSpPr>
          <p:spPr>
            <a:xfrm>
              <a:off x="6707486" y="-208796"/>
              <a:ext cx="79303" cy="432227"/>
            </a:xfrm>
            <a:custGeom>
              <a:avLst/>
              <a:gdLst/>
              <a:ahLst/>
              <a:cxnLst/>
              <a:rect l="l" t="t" r="r" b="b"/>
              <a:pathLst>
                <a:path w="1903" h="10372" extrusionOk="0">
                  <a:moveTo>
                    <a:pt x="730" y="0"/>
                  </a:moveTo>
                  <a:lnTo>
                    <a:pt x="598" y="45"/>
                  </a:lnTo>
                  <a:lnTo>
                    <a:pt x="509" y="133"/>
                  </a:lnTo>
                  <a:lnTo>
                    <a:pt x="399" y="221"/>
                  </a:lnTo>
                  <a:lnTo>
                    <a:pt x="332" y="354"/>
                  </a:lnTo>
                  <a:lnTo>
                    <a:pt x="266" y="487"/>
                  </a:lnTo>
                  <a:lnTo>
                    <a:pt x="222" y="619"/>
                  </a:lnTo>
                  <a:lnTo>
                    <a:pt x="178" y="752"/>
                  </a:lnTo>
                  <a:lnTo>
                    <a:pt x="89" y="1150"/>
                  </a:lnTo>
                  <a:lnTo>
                    <a:pt x="45" y="1548"/>
                  </a:lnTo>
                  <a:lnTo>
                    <a:pt x="1" y="1946"/>
                  </a:lnTo>
                  <a:lnTo>
                    <a:pt x="1" y="2344"/>
                  </a:lnTo>
                  <a:lnTo>
                    <a:pt x="1" y="3140"/>
                  </a:lnTo>
                  <a:lnTo>
                    <a:pt x="45" y="3936"/>
                  </a:lnTo>
                  <a:lnTo>
                    <a:pt x="133" y="5507"/>
                  </a:lnTo>
                  <a:lnTo>
                    <a:pt x="200" y="6325"/>
                  </a:lnTo>
                  <a:lnTo>
                    <a:pt x="266" y="7165"/>
                  </a:lnTo>
                  <a:lnTo>
                    <a:pt x="355" y="8005"/>
                  </a:lnTo>
                  <a:lnTo>
                    <a:pt x="465" y="8824"/>
                  </a:lnTo>
                  <a:lnTo>
                    <a:pt x="598" y="9620"/>
                  </a:lnTo>
                  <a:lnTo>
                    <a:pt x="775" y="10371"/>
                  </a:lnTo>
                  <a:lnTo>
                    <a:pt x="841" y="10195"/>
                  </a:lnTo>
                  <a:lnTo>
                    <a:pt x="930" y="9951"/>
                  </a:lnTo>
                  <a:lnTo>
                    <a:pt x="1062" y="9399"/>
                  </a:lnTo>
                  <a:lnTo>
                    <a:pt x="1239" y="8448"/>
                  </a:lnTo>
                  <a:lnTo>
                    <a:pt x="1460" y="7430"/>
                  </a:lnTo>
                  <a:lnTo>
                    <a:pt x="1659" y="6391"/>
                  </a:lnTo>
                  <a:lnTo>
                    <a:pt x="1792" y="5374"/>
                  </a:lnTo>
                  <a:lnTo>
                    <a:pt x="1836" y="4865"/>
                  </a:lnTo>
                  <a:lnTo>
                    <a:pt x="1858" y="4357"/>
                  </a:lnTo>
                  <a:lnTo>
                    <a:pt x="1880" y="3826"/>
                  </a:lnTo>
                  <a:lnTo>
                    <a:pt x="1903" y="3317"/>
                  </a:lnTo>
                  <a:lnTo>
                    <a:pt x="1880" y="2809"/>
                  </a:lnTo>
                  <a:lnTo>
                    <a:pt x="1858" y="2300"/>
                  </a:lnTo>
                  <a:lnTo>
                    <a:pt x="1814" y="1791"/>
                  </a:lnTo>
                  <a:lnTo>
                    <a:pt x="1726" y="1305"/>
                  </a:lnTo>
                  <a:lnTo>
                    <a:pt x="1659" y="1062"/>
                  </a:lnTo>
                  <a:lnTo>
                    <a:pt x="1593" y="841"/>
                  </a:lnTo>
                  <a:lnTo>
                    <a:pt x="1482" y="619"/>
                  </a:lnTo>
                  <a:lnTo>
                    <a:pt x="1372" y="398"/>
                  </a:lnTo>
                  <a:lnTo>
                    <a:pt x="1283" y="266"/>
                  </a:lnTo>
                  <a:lnTo>
                    <a:pt x="1151" y="133"/>
                  </a:lnTo>
                  <a:lnTo>
                    <a:pt x="1018" y="45"/>
                  </a:lnTo>
                  <a:lnTo>
                    <a:pt x="9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6"/>
            <p:cNvSpPr/>
            <p:nvPr/>
          </p:nvSpPr>
          <p:spPr>
            <a:xfrm>
              <a:off x="6308475" y="-41107"/>
              <a:ext cx="587041" cy="680137"/>
            </a:xfrm>
            <a:custGeom>
              <a:avLst/>
              <a:gdLst/>
              <a:ahLst/>
              <a:cxnLst/>
              <a:rect l="l" t="t" r="r" b="b"/>
              <a:pathLst>
                <a:path w="14087" h="16321" extrusionOk="0">
                  <a:moveTo>
                    <a:pt x="13998" y="1"/>
                  </a:moveTo>
                  <a:lnTo>
                    <a:pt x="13954" y="23"/>
                  </a:lnTo>
                  <a:lnTo>
                    <a:pt x="13910" y="45"/>
                  </a:lnTo>
                  <a:lnTo>
                    <a:pt x="13888" y="67"/>
                  </a:lnTo>
                  <a:lnTo>
                    <a:pt x="13291" y="1284"/>
                  </a:lnTo>
                  <a:lnTo>
                    <a:pt x="12672" y="2478"/>
                  </a:lnTo>
                  <a:lnTo>
                    <a:pt x="12008" y="3628"/>
                  </a:lnTo>
                  <a:lnTo>
                    <a:pt x="11301" y="4777"/>
                  </a:lnTo>
                  <a:lnTo>
                    <a:pt x="10549" y="5883"/>
                  </a:lnTo>
                  <a:lnTo>
                    <a:pt x="9753" y="6967"/>
                  </a:lnTo>
                  <a:lnTo>
                    <a:pt x="8934" y="8028"/>
                  </a:lnTo>
                  <a:lnTo>
                    <a:pt x="8094" y="9067"/>
                  </a:lnTo>
                  <a:lnTo>
                    <a:pt x="7188" y="10063"/>
                  </a:lnTo>
                  <a:lnTo>
                    <a:pt x="6281" y="11036"/>
                  </a:lnTo>
                  <a:lnTo>
                    <a:pt x="5308" y="11964"/>
                  </a:lnTo>
                  <a:lnTo>
                    <a:pt x="4335" y="12871"/>
                  </a:lnTo>
                  <a:lnTo>
                    <a:pt x="3296" y="13733"/>
                  </a:lnTo>
                  <a:lnTo>
                    <a:pt x="2256" y="14574"/>
                  </a:lnTo>
                  <a:lnTo>
                    <a:pt x="1173" y="15370"/>
                  </a:lnTo>
                  <a:lnTo>
                    <a:pt x="67" y="16122"/>
                  </a:lnTo>
                  <a:lnTo>
                    <a:pt x="23" y="16166"/>
                  </a:lnTo>
                  <a:lnTo>
                    <a:pt x="1" y="16210"/>
                  </a:lnTo>
                  <a:lnTo>
                    <a:pt x="1" y="16232"/>
                  </a:lnTo>
                  <a:lnTo>
                    <a:pt x="23" y="16276"/>
                  </a:lnTo>
                  <a:lnTo>
                    <a:pt x="67" y="16321"/>
                  </a:lnTo>
                  <a:lnTo>
                    <a:pt x="178" y="16321"/>
                  </a:lnTo>
                  <a:lnTo>
                    <a:pt x="1305" y="15547"/>
                  </a:lnTo>
                  <a:lnTo>
                    <a:pt x="2389" y="14728"/>
                  </a:lnTo>
                  <a:lnTo>
                    <a:pt x="3450" y="13910"/>
                  </a:lnTo>
                  <a:lnTo>
                    <a:pt x="4468" y="13026"/>
                  </a:lnTo>
                  <a:lnTo>
                    <a:pt x="5463" y="12119"/>
                  </a:lnTo>
                  <a:lnTo>
                    <a:pt x="6436" y="11168"/>
                  </a:lnTo>
                  <a:lnTo>
                    <a:pt x="7364" y="10195"/>
                  </a:lnTo>
                  <a:lnTo>
                    <a:pt x="8249" y="9200"/>
                  </a:lnTo>
                  <a:lnTo>
                    <a:pt x="9111" y="8161"/>
                  </a:lnTo>
                  <a:lnTo>
                    <a:pt x="9930" y="7099"/>
                  </a:lnTo>
                  <a:lnTo>
                    <a:pt x="10726" y="6016"/>
                  </a:lnTo>
                  <a:lnTo>
                    <a:pt x="11478" y="4888"/>
                  </a:lnTo>
                  <a:lnTo>
                    <a:pt x="12185" y="3738"/>
                  </a:lnTo>
                  <a:lnTo>
                    <a:pt x="12849" y="2566"/>
                  </a:lnTo>
                  <a:lnTo>
                    <a:pt x="13490" y="1372"/>
                  </a:lnTo>
                  <a:lnTo>
                    <a:pt x="14087" y="156"/>
                  </a:lnTo>
                  <a:lnTo>
                    <a:pt x="14087" y="112"/>
                  </a:lnTo>
                  <a:lnTo>
                    <a:pt x="14087" y="67"/>
                  </a:lnTo>
                  <a:lnTo>
                    <a:pt x="14065" y="45"/>
                  </a:lnTo>
                  <a:lnTo>
                    <a:pt x="14043" y="23"/>
                  </a:lnTo>
                  <a:lnTo>
                    <a:pt x="139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6"/>
            <p:cNvSpPr/>
            <p:nvPr/>
          </p:nvSpPr>
          <p:spPr>
            <a:xfrm>
              <a:off x="6572969" y="-39232"/>
              <a:ext cx="79261" cy="432227"/>
            </a:xfrm>
            <a:custGeom>
              <a:avLst/>
              <a:gdLst/>
              <a:ahLst/>
              <a:cxnLst/>
              <a:rect l="l" t="t" r="r" b="b"/>
              <a:pathLst>
                <a:path w="1902" h="10372" extrusionOk="0">
                  <a:moveTo>
                    <a:pt x="730" y="0"/>
                  </a:moveTo>
                  <a:lnTo>
                    <a:pt x="619" y="44"/>
                  </a:lnTo>
                  <a:lnTo>
                    <a:pt x="509" y="133"/>
                  </a:lnTo>
                  <a:lnTo>
                    <a:pt x="420" y="243"/>
                  </a:lnTo>
                  <a:lnTo>
                    <a:pt x="332" y="354"/>
                  </a:lnTo>
                  <a:lnTo>
                    <a:pt x="266" y="487"/>
                  </a:lnTo>
                  <a:lnTo>
                    <a:pt x="221" y="619"/>
                  </a:lnTo>
                  <a:lnTo>
                    <a:pt x="177" y="774"/>
                  </a:lnTo>
                  <a:lnTo>
                    <a:pt x="111" y="1150"/>
                  </a:lnTo>
                  <a:lnTo>
                    <a:pt x="44" y="1548"/>
                  </a:lnTo>
                  <a:lnTo>
                    <a:pt x="22" y="1946"/>
                  </a:lnTo>
                  <a:lnTo>
                    <a:pt x="0" y="2344"/>
                  </a:lnTo>
                  <a:lnTo>
                    <a:pt x="22" y="3140"/>
                  </a:lnTo>
                  <a:lnTo>
                    <a:pt x="44" y="3936"/>
                  </a:lnTo>
                  <a:lnTo>
                    <a:pt x="155" y="5506"/>
                  </a:lnTo>
                  <a:lnTo>
                    <a:pt x="199" y="6347"/>
                  </a:lnTo>
                  <a:lnTo>
                    <a:pt x="266" y="7187"/>
                  </a:lnTo>
                  <a:lnTo>
                    <a:pt x="354" y="8005"/>
                  </a:lnTo>
                  <a:lnTo>
                    <a:pt x="465" y="8846"/>
                  </a:lnTo>
                  <a:lnTo>
                    <a:pt x="619" y="9620"/>
                  </a:lnTo>
                  <a:lnTo>
                    <a:pt x="796" y="10371"/>
                  </a:lnTo>
                  <a:lnTo>
                    <a:pt x="863" y="10194"/>
                  </a:lnTo>
                  <a:lnTo>
                    <a:pt x="929" y="9973"/>
                  </a:lnTo>
                  <a:lnTo>
                    <a:pt x="1062" y="9420"/>
                  </a:lnTo>
                  <a:lnTo>
                    <a:pt x="1261" y="8447"/>
                  </a:lnTo>
                  <a:lnTo>
                    <a:pt x="1482" y="7430"/>
                  </a:lnTo>
                  <a:lnTo>
                    <a:pt x="1659" y="6391"/>
                  </a:lnTo>
                  <a:lnTo>
                    <a:pt x="1791" y="5374"/>
                  </a:lnTo>
                  <a:lnTo>
                    <a:pt x="1836" y="4865"/>
                  </a:lnTo>
                  <a:lnTo>
                    <a:pt x="1880" y="4357"/>
                  </a:lnTo>
                  <a:lnTo>
                    <a:pt x="1902" y="3848"/>
                  </a:lnTo>
                  <a:lnTo>
                    <a:pt x="1902" y="3317"/>
                  </a:lnTo>
                  <a:lnTo>
                    <a:pt x="1902" y="2809"/>
                  </a:lnTo>
                  <a:lnTo>
                    <a:pt x="1858" y="2300"/>
                  </a:lnTo>
                  <a:lnTo>
                    <a:pt x="1813" y="1813"/>
                  </a:lnTo>
                  <a:lnTo>
                    <a:pt x="1725" y="1327"/>
                  </a:lnTo>
                  <a:lnTo>
                    <a:pt x="1681" y="1084"/>
                  </a:lnTo>
                  <a:lnTo>
                    <a:pt x="1592" y="840"/>
                  </a:lnTo>
                  <a:lnTo>
                    <a:pt x="1504" y="619"/>
                  </a:lnTo>
                  <a:lnTo>
                    <a:pt x="1393" y="398"/>
                  </a:lnTo>
                  <a:lnTo>
                    <a:pt x="1283" y="266"/>
                  </a:lnTo>
                  <a:lnTo>
                    <a:pt x="1172" y="133"/>
                  </a:lnTo>
                  <a:lnTo>
                    <a:pt x="1040" y="44"/>
                  </a:lnTo>
                  <a:lnTo>
                    <a:pt x="951" y="22"/>
                  </a:lnTo>
                  <a:lnTo>
                    <a:pt x="8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6"/>
            <p:cNvSpPr/>
            <p:nvPr/>
          </p:nvSpPr>
          <p:spPr>
            <a:xfrm>
              <a:off x="6707486" y="-6061"/>
              <a:ext cx="346549" cy="272788"/>
            </a:xfrm>
            <a:custGeom>
              <a:avLst/>
              <a:gdLst/>
              <a:ahLst/>
              <a:cxnLst/>
              <a:rect l="l" t="t" r="r" b="b"/>
              <a:pathLst>
                <a:path w="8316" h="6546" extrusionOk="0">
                  <a:moveTo>
                    <a:pt x="7763" y="0"/>
                  </a:moveTo>
                  <a:lnTo>
                    <a:pt x="7630" y="22"/>
                  </a:lnTo>
                  <a:lnTo>
                    <a:pt x="7475" y="44"/>
                  </a:lnTo>
                  <a:lnTo>
                    <a:pt x="7342" y="89"/>
                  </a:lnTo>
                  <a:lnTo>
                    <a:pt x="7210" y="155"/>
                  </a:lnTo>
                  <a:lnTo>
                    <a:pt x="6856" y="332"/>
                  </a:lnTo>
                  <a:lnTo>
                    <a:pt x="6502" y="531"/>
                  </a:lnTo>
                  <a:lnTo>
                    <a:pt x="6170" y="752"/>
                  </a:lnTo>
                  <a:lnTo>
                    <a:pt x="5861" y="973"/>
                  </a:lnTo>
                  <a:lnTo>
                    <a:pt x="5220" y="1482"/>
                  </a:lnTo>
                  <a:lnTo>
                    <a:pt x="4622" y="2013"/>
                  </a:lnTo>
                  <a:lnTo>
                    <a:pt x="3450" y="3052"/>
                  </a:lnTo>
                  <a:lnTo>
                    <a:pt x="2831" y="3605"/>
                  </a:lnTo>
                  <a:lnTo>
                    <a:pt x="2212" y="4180"/>
                  </a:lnTo>
                  <a:lnTo>
                    <a:pt x="1615" y="4755"/>
                  </a:lnTo>
                  <a:lnTo>
                    <a:pt x="1040" y="5352"/>
                  </a:lnTo>
                  <a:lnTo>
                    <a:pt x="487" y="5949"/>
                  </a:lnTo>
                  <a:lnTo>
                    <a:pt x="1" y="6546"/>
                  </a:lnTo>
                  <a:lnTo>
                    <a:pt x="200" y="6502"/>
                  </a:lnTo>
                  <a:lnTo>
                    <a:pt x="421" y="6413"/>
                  </a:lnTo>
                  <a:lnTo>
                    <a:pt x="930" y="6170"/>
                  </a:lnTo>
                  <a:lnTo>
                    <a:pt x="1814" y="5750"/>
                  </a:lnTo>
                  <a:lnTo>
                    <a:pt x="2743" y="5285"/>
                  </a:lnTo>
                  <a:lnTo>
                    <a:pt x="3672" y="4777"/>
                  </a:lnTo>
                  <a:lnTo>
                    <a:pt x="4556" y="4268"/>
                  </a:lnTo>
                  <a:lnTo>
                    <a:pt x="4998" y="3981"/>
                  </a:lnTo>
                  <a:lnTo>
                    <a:pt x="5419" y="3693"/>
                  </a:lnTo>
                  <a:lnTo>
                    <a:pt x="5839" y="3406"/>
                  </a:lnTo>
                  <a:lnTo>
                    <a:pt x="6259" y="3096"/>
                  </a:lnTo>
                  <a:lnTo>
                    <a:pt x="6657" y="2764"/>
                  </a:lnTo>
                  <a:lnTo>
                    <a:pt x="7033" y="2411"/>
                  </a:lnTo>
                  <a:lnTo>
                    <a:pt x="7387" y="2079"/>
                  </a:lnTo>
                  <a:lnTo>
                    <a:pt x="7718" y="1703"/>
                  </a:lnTo>
                  <a:lnTo>
                    <a:pt x="7873" y="1526"/>
                  </a:lnTo>
                  <a:lnTo>
                    <a:pt x="8006" y="1305"/>
                  </a:lnTo>
                  <a:lnTo>
                    <a:pt x="8116" y="1106"/>
                  </a:lnTo>
                  <a:lnTo>
                    <a:pt x="8227" y="885"/>
                  </a:lnTo>
                  <a:lnTo>
                    <a:pt x="8271" y="708"/>
                  </a:lnTo>
                  <a:lnTo>
                    <a:pt x="8315" y="531"/>
                  </a:lnTo>
                  <a:lnTo>
                    <a:pt x="8293" y="376"/>
                  </a:lnTo>
                  <a:lnTo>
                    <a:pt x="8271" y="288"/>
                  </a:lnTo>
                  <a:lnTo>
                    <a:pt x="8227" y="221"/>
                  </a:lnTo>
                  <a:lnTo>
                    <a:pt x="8139" y="111"/>
                  </a:lnTo>
                  <a:lnTo>
                    <a:pt x="8028" y="44"/>
                  </a:lnTo>
                  <a:lnTo>
                    <a:pt x="7895" y="22"/>
                  </a:lnTo>
                  <a:lnTo>
                    <a:pt x="77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6"/>
            <p:cNvSpPr/>
            <p:nvPr/>
          </p:nvSpPr>
          <p:spPr>
            <a:xfrm>
              <a:off x="6619933" y="260266"/>
              <a:ext cx="423059" cy="111516"/>
            </a:xfrm>
            <a:custGeom>
              <a:avLst/>
              <a:gdLst/>
              <a:ahLst/>
              <a:cxnLst/>
              <a:rect l="l" t="t" r="r" b="b"/>
              <a:pathLst>
                <a:path w="10152" h="2676" extrusionOk="0">
                  <a:moveTo>
                    <a:pt x="8868" y="0"/>
                  </a:moveTo>
                  <a:lnTo>
                    <a:pt x="8470" y="22"/>
                  </a:lnTo>
                  <a:lnTo>
                    <a:pt x="8072" y="88"/>
                  </a:lnTo>
                  <a:lnTo>
                    <a:pt x="7696" y="155"/>
                  </a:lnTo>
                  <a:lnTo>
                    <a:pt x="6900" y="332"/>
                  </a:lnTo>
                  <a:lnTo>
                    <a:pt x="6149" y="531"/>
                  </a:lnTo>
                  <a:lnTo>
                    <a:pt x="4623" y="951"/>
                  </a:lnTo>
                  <a:lnTo>
                    <a:pt x="3827" y="1194"/>
                  </a:lnTo>
                  <a:lnTo>
                    <a:pt x="3008" y="1437"/>
                  </a:lnTo>
                  <a:lnTo>
                    <a:pt x="2212" y="1703"/>
                  </a:lnTo>
                  <a:lnTo>
                    <a:pt x="1438" y="1968"/>
                  </a:lnTo>
                  <a:lnTo>
                    <a:pt x="686" y="2278"/>
                  </a:lnTo>
                  <a:lnTo>
                    <a:pt x="1" y="2609"/>
                  </a:lnTo>
                  <a:lnTo>
                    <a:pt x="178" y="2632"/>
                  </a:lnTo>
                  <a:lnTo>
                    <a:pt x="421" y="2654"/>
                  </a:lnTo>
                  <a:lnTo>
                    <a:pt x="996" y="2676"/>
                  </a:lnTo>
                  <a:lnTo>
                    <a:pt x="1969" y="2654"/>
                  </a:lnTo>
                  <a:lnTo>
                    <a:pt x="3031" y="2654"/>
                  </a:lnTo>
                  <a:lnTo>
                    <a:pt x="4070" y="2632"/>
                  </a:lnTo>
                  <a:lnTo>
                    <a:pt x="5087" y="2543"/>
                  </a:lnTo>
                  <a:lnTo>
                    <a:pt x="5596" y="2477"/>
                  </a:lnTo>
                  <a:lnTo>
                    <a:pt x="6104" y="2410"/>
                  </a:lnTo>
                  <a:lnTo>
                    <a:pt x="6613" y="2322"/>
                  </a:lnTo>
                  <a:lnTo>
                    <a:pt x="7122" y="2211"/>
                  </a:lnTo>
                  <a:lnTo>
                    <a:pt x="7630" y="2101"/>
                  </a:lnTo>
                  <a:lnTo>
                    <a:pt x="8117" y="1968"/>
                  </a:lnTo>
                  <a:lnTo>
                    <a:pt x="8603" y="1813"/>
                  </a:lnTo>
                  <a:lnTo>
                    <a:pt x="9045" y="1614"/>
                  </a:lnTo>
                  <a:lnTo>
                    <a:pt x="9267" y="1504"/>
                  </a:lnTo>
                  <a:lnTo>
                    <a:pt x="9488" y="1393"/>
                  </a:lnTo>
                  <a:lnTo>
                    <a:pt x="9687" y="1260"/>
                  </a:lnTo>
                  <a:lnTo>
                    <a:pt x="9864" y="1084"/>
                  </a:lnTo>
                  <a:lnTo>
                    <a:pt x="9996" y="973"/>
                  </a:lnTo>
                  <a:lnTo>
                    <a:pt x="10085" y="818"/>
                  </a:lnTo>
                  <a:lnTo>
                    <a:pt x="10151" y="663"/>
                  </a:lnTo>
                  <a:lnTo>
                    <a:pt x="10151" y="597"/>
                  </a:lnTo>
                  <a:lnTo>
                    <a:pt x="10151" y="509"/>
                  </a:lnTo>
                  <a:lnTo>
                    <a:pt x="10129" y="376"/>
                  </a:lnTo>
                  <a:lnTo>
                    <a:pt x="10063" y="265"/>
                  </a:lnTo>
                  <a:lnTo>
                    <a:pt x="9952" y="177"/>
                  </a:lnTo>
                  <a:lnTo>
                    <a:pt x="9841" y="111"/>
                  </a:lnTo>
                  <a:lnTo>
                    <a:pt x="9709" y="66"/>
                  </a:lnTo>
                  <a:lnTo>
                    <a:pt x="9554" y="22"/>
                  </a:lnTo>
                  <a:lnTo>
                    <a:pt x="93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590"/>
        <p:cNvGrpSpPr/>
        <p:nvPr/>
      </p:nvGrpSpPr>
      <p:grpSpPr>
        <a:xfrm>
          <a:off x="0" y="0"/>
          <a:ext cx="0" cy="0"/>
          <a:chOff x="0" y="0"/>
          <a:chExt cx="0" cy="0"/>
        </a:xfrm>
      </p:grpSpPr>
      <p:sp>
        <p:nvSpPr>
          <p:cNvPr id="591" name="Google Shape;591;p17"/>
          <p:cNvSpPr txBox="1">
            <a:spLocks noGrp="1"/>
          </p:cNvSpPr>
          <p:nvPr>
            <p:ph type="subTitle" idx="1"/>
          </p:nvPr>
        </p:nvSpPr>
        <p:spPr>
          <a:xfrm>
            <a:off x="824390" y="1961450"/>
            <a:ext cx="2346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17"/>
          <p:cNvSpPr txBox="1">
            <a:spLocks noGrp="1"/>
          </p:cNvSpPr>
          <p:nvPr>
            <p:ph type="subTitle" idx="2"/>
          </p:nvPr>
        </p:nvSpPr>
        <p:spPr>
          <a:xfrm>
            <a:off x="3398998" y="1961450"/>
            <a:ext cx="2346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3" name="Google Shape;593;p17"/>
          <p:cNvSpPr txBox="1">
            <a:spLocks noGrp="1"/>
          </p:cNvSpPr>
          <p:nvPr>
            <p:ph type="subTitle" idx="3"/>
          </p:nvPr>
        </p:nvSpPr>
        <p:spPr>
          <a:xfrm>
            <a:off x="824390" y="3547250"/>
            <a:ext cx="2346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17"/>
          <p:cNvSpPr txBox="1">
            <a:spLocks noGrp="1"/>
          </p:cNvSpPr>
          <p:nvPr>
            <p:ph type="subTitle" idx="4"/>
          </p:nvPr>
        </p:nvSpPr>
        <p:spPr>
          <a:xfrm>
            <a:off x="3398998" y="3554600"/>
            <a:ext cx="2346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5" name="Google Shape;595;p17"/>
          <p:cNvSpPr txBox="1">
            <a:spLocks noGrp="1"/>
          </p:cNvSpPr>
          <p:nvPr>
            <p:ph type="subTitle" idx="5"/>
          </p:nvPr>
        </p:nvSpPr>
        <p:spPr>
          <a:xfrm>
            <a:off x="5973610" y="1961450"/>
            <a:ext cx="2346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17"/>
          <p:cNvSpPr txBox="1">
            <a:spLocks noGrp="1"/>
          </p:cNvSpPr>
          <p:nvPr>
            <p:ph type="subTitle" idx="6"/>
          </p:nvPr>
        </p:nvSpPr>
        <p:spPr>
          <a:xfrm>
            <a:off x="5973610" y="3547250"/>
            <a:ext cx="2346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7" name="Google Shape;597;p17"/>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8" name="Google Shape;598;p17"/>
          <p:cNvSpPr txBox="1">
            <a:spLocks noGrp="1"/>
          </p:cNvSpPr>
          <p:nvPr>
            <p:ph type="subTitle" idx="7"/>
          </p:nvPr>
        </p:nvSpPr>
        <p:spPr>
          <a:xfrm>
            <a:off x="824390" y="1441500"/>
            <a:ext cx="2346000" cy="731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Coiny"/>
                <a:ea typeface="Coiny"/>
                <a:cs typeface="Coiny"/>
                <a:sym typeface="Coin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99" name="Google Shape;599;p17"/>
          <p:cNvSpPr txBox="1">
            <a:spLocks noGrp="1"/>
          </p:cNvSpPr>
          <p:nvPr>
            <p:ph type="subTitle" idx="8"/>
          </p:nvPr>
        </p:nvSpPr>
        <p:spPr>
          <a:xfrm>
            <a:off x="3398998" y="1441500"/>
            <a:ext cx="2346000" cy="731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Coiny"/>
                <a:ea typeface="Coiny"/>
                <a:cs typeface="Coiny"/>
                <a:sym typeface="Coin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0" name="Google Shape;600;p17"/>
          <p:cNvSpPr txBox="1">
            <a:spLocks noGrp="1"/>
          </p:cNvSpPr>
          <p:nvPr>
            <p:ph type="subTitle" idx="9"/>
          </p:nvPr>
        </p:nvSpPr>
        <p:spPr>
          <a:xfrm>
            <a:off x="5973610" y="1441500"/>
            <a:ext cx="2346000" cy="731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Coiny"/>
                <a:ea typeface="Coiny"/>
                <a:cs typeface="Coiny"/>
                <a:sym typeface="Coin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1" name="Google Shape;601;p17"/>
          <p:cNvSpPr txBox="1">
            <a:spLocks noGrp="1"/>
          </p:cNvSpPr>
          <p:nvPr>
            <p:ph type="subTitle" idx="13"/>
          </p:nvPr>
        </p:nvSpPr>
        <p:spPr>
          <a:xfrm>
            <a:off x="824390" y="3027425"/>
            <a:ext cx="2346000" cy="731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Coiny"/>
                <a:ea typeface="Coiny"/>
                <a:cs typeface="Coiny"/>
                <a:sym typeface="Coin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2" name="Google Shape;602;p17"/>
          <p:cNvSpPr txBox="1">
            <a:spLocks noGrp="1"/>
          </p:cNvSpPr>
          <p:nvPr>
            <p:ph type="subTitle" idx="14"/>
          </p:nvPr>
        </p:nvSpPr>
        <p:spPr>
          <a:xfrm>
            <a:off x="3398998" y="3027425"/>
            <a:ext cx="2346000" cy="731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Coiny"/>
                <a:ea typeface="Coiny"/>
                <a:cs typeface="Coiny"/>
                <a:sym typeface="Coin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3" name="Google Shape;603;p17"/>
          <p:cNvSpPr txBox="1">
            <a:spLocks noGrp="1"/>
          </p:cNvSpPr>
          <p:nvPr>
            <p:ph type="subTitle" idx="15"/>
          </p:nvPr>
        </p:nvSpPr>
        <p:spPr>
          <a:xfrm>
            <a:off x="5973610" y="3027425"/>
            <a:ext cx="2346000" cy="731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Coiny"/>
                <a:ea typeface="Coiny"/>
                <a:cs typeface="Coiny"/>
                <a:sym typeface="Coin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604" name="Google Shape;604;p17"/>
          <p:cNvGrpSpPr/>
          <p:nvPr/>
        </p:nvGrpSpPr>
        <p:grpSpPr>
          <a:xfrm>
            <a:off x="8459269" y="181097"/>
            <a:ext cx="538924" cy="655499"/>
            <a:chOff x="132919" y="154447"/>
            <a:chExt cx="538924" cy="655499"/>
          </a:xfrm>
        </p:grpSpPr>
        <p:sp>
          <p:nvSpPr>
            <p:cNvPr id="605" name="Google Shape;605;p17"/>
            <p:cNvSpPr/>
            <p:nvPr/>
          </p:nvSpPr>
          <p:spPr>
            <a:xfrm rot="1799904">
              <a:off x="199701" y="212816"/>
              <a:ext cx="328660" cy="355204"/>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7"/>
            <p:cNvSpPr/>
            <p:nvPr/>
          </p:nvSpPr>
          <p:spPr>
            <a:xfrm rot="-1799860" flipH="1">
              <a:off x="445231" y="572944"/>
              <a:ext cx="188341" cy="203553"/>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17"/>
          <p:cNvGrpSpPr/>
          <p:nvPr/>
        </p:nvGrpSpPr>
        <p:grpSpPr>
          <a:xfrm>
            <a:off x="8430767" y="973190"/>
            <a:ext cx="386347" cy="308469"/>
            <a:chOff x="2518775" y="3935150"/>
            <a:chExt cx="803050" cy="641175"/>
          </a:xfrm>
        </p:grpSpPr>
        <p:sp>
          <p:nvSpPr>
            <p:cNvPr id="608" name="Google Shape;608;p17"/>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7"/>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17"/>
          <p:cNvGrpSpPr/>
          <p:nvPr/>
        </p:nvGrpSpPr>
        <p:grpSpPr>
          <a:xfrm>
            <a:off x="96448" y="219834"/>
            <a:ext cx="538124" cy="429651"/>
            <a:chOff x="2518775" y="3935150"/>
            <a:chExt cx="803050" cy="641175"/>
          </a:xfrm>
        </p:grpSpPr>
        <p:sp>
          <p:nvSpPr>
            <p:cNvPr id="611" name="Google Shape;611;p17"/>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7"/>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 name="Google Shape;613;p17"/>
          <p:cNvGrpSpPr/>
          <p:nvPr/>
        </p:nvGrpSpPr>
        <p:grpSpPr>
          <a:xfrm flipH="1">
            <a:off x="8480760" y="3716015"/>
            <a:ext cx="679672" cy="1427496"/>
            <a:chOff x="44" y="3897302"/>
            <a:chExt cx="595108" cy="1249887"/>
          </a:xfrm>
        </p:grpSpPr>
        <p:sp>
          <p:nvSpPr>
            <p:cNvPr id="614" name="Google Shape;614;p17"/>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7"/>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7"/>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7"/>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7"/>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7"/>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7"/>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7"/>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7"/>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3" name="Google Shape;623;p17"/>
          <p:cNvSpPr/>
          <p:nvPr/>
        </p:nvSpPr>
        <p:spPr>
          <a:xfrm>
            <a:off x="7160425" y="181111"/>
            <a:ext cx="595053" cy="182200"/>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 name="Google Shape;624;p17"/>
          <p:cNvGrpSpPr/>
          <p:nvPr/>
        </p:nvGrpSpPr>
        <p:grpSpPr>
          <a:xfrm flipH="1">
            <a:off x="8354876" y="4287694"/>
            <a:ext cx="538138" cy="855509"/>
            <a:chOff x="5840875" y="-1150173"/>
            <a:chExt cx="1165305" cy="1852554"/>
          </a:xfrm>
        </p:grpSpPr>
        <p:sp>
          <p:nvSpPr>
            <p:cNvPr id="625" name="Google Shape;625;p17"/>
            <p:cNvSpPr/>
            <p:nvPr/>
          </p:nvSpPr>
          <p:spPr>
            <a:xfrm>
              <a:off x="6185439" y="28828"/>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7"/>
            <p:cNvSpPr/>
            <p:nvPr/>
          </p:nvSpPr>
          <p:spPr>
            <a:xfrm rot="5400000">
              <a:off x="5890764" y="60853"/>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7"/>
            <p:cNvSpPr/>
            <p:nvPr/>
          </p:nvSpPr>
          <p:spPr>
            <a:xfrm>
              <a:off x="5840875" y="-464569"/>
              <a:ext cx="621642" cy="1166950"/>
            </a:xfrm>
            <a:custGeom>
              <a:avLst/>
              <a:gdLst/>
              <a:ahLst/>
              <a:cxnLst/>
              <a:rect l="l" t="t" r="r" b="b"/>
              <a:pathLst>
                <a:path w="7940" h="14905" extrusionOk="0">
                  <a:moveTo>
                    <a:pt x="7829" y="0"/>
                  </a:moveTo>
                  <a:lnTo>
                    <a:pt x="7785" y="22"/>
                  </a:lnTo>
                  <a:lnTo>
                    <a:pt x="7763" y="44"/>
                  </a:lnTo>
                  <a:lnTo>
                    <a:pt x="7740" y="89"/>
                  </a:lnTo>
                  <a:lnTo>
                    <a:pt x="7320" y="1261"/>
                  </a:lnTo>
                  <a:lnTo>
                    <a:pt x="6856" y="2433"/>
                  </a:lnTo>
                  <a:lnTo>
                    <a:pt x="6369" y="3583"/>
                  </a:lnTo>
                  <a:lnTo>
                    <a:pt x="5839" y="4732"/>
                  </a:lnTo>
                  <a:lnTo>
                    <a:pt x="5264" y="5838"/>
                  </a:lnTo>
                  <a:lnTo>
                    <a:pt x="4645" y="6922"/>
                  </a:lnTo>
                  <a:lnTo>
                    <a:pt x="4003" y="8005"/>
                  </a:lnTo>
                  <a:lnTo>
                    <a:pt x="3296" y="9045"/>
                  </a:lnTo>
                  <a:lnTo>
                    <a:pt x="2853" y="9708"/>
                  </a:lnTo>
                  <a:lnTo>
                    <a:pt x="2168" y="10725"/>
                  </a:lnTo>
                  <a:lnTo>
                    <a:pt x="1858" y="11190"/>
                  </a:lnTo>
                  <a:lnTo>
                    <a:pt x="1549" y="11676"/>
                  </a:lnTo>
                  <a:lnTo>
                    <a:pt x="1261" y="12185"/>
                  </a:lnTo>
                  <a:lnTo>
                    <a:pt x="996" y="12671"/>
                  </a:lnTo>
                  <a:lnTo>
                    <a:pt x="730" y="13180"/>
                  </a:lnTo>
                  <a:lnTo>
                    <a:pt x="465" y="13711"/>
                  </a:lnTo>
                  <a:lnTo>
                    <a:pt x="244" y="14219"/>
                  </a:lnTo>
                  <a:lnTo>
                    <a:pt x="1" y="14750"/>
                  </a:lnTo>
                  <a:lnTo>
                    <a:pt x="1" y="14794"/>
                  </a:lnTo>
                  <a:lnTo>
                    <a:pt x="1" y="14838"/>
                  </a:lnTo>
                  <a:lnTo>
                    <a:pt x="23" y="14860"/>
                  </a:lnTo>
                  <a:lnTo>
                    <a:pt x="67" y="14883"/>
                  </a:lnTo>
                  <a:lnTo>
                    <a:pt x="111" y="14905"/>
                  </a:lnTo>
                  <a:lnTo>
                    <a:pt x="156" y="14883"/>
                  </a:lnTo>
                  <a:lnTo>
                    <a:pt x="200" y="14838"/>
                  </a:lnTo>
                  <a:lnTo>
                    <a:pt x="421" y="14308"/>
                  </a:lnTo>
                  <a:lnTo>
                    <a:pt x="664" y="13799"/>
                  </a:lnTo>
                  <a:lnTo>
                    <a:pt x="1173" y="12782"/>
                  </a:lnTo>
                  <a:lnTo>
                    <a:pt x="1748" y="11787"/>
                  </a:lnTo>
                  <a:lnTo>
                    <a:pt x="2035" y="11300"/>
                  </a:lnTo>
                  <a:lnTo>
                    <a:pt x="2345" y="10836"/>
                  </a:lnTo>
                  <a:lnTo>
                    <a:pt x="3030" y="9841"/>
                  </a:lnTo>
                  <a:lnTo>
                    <a:pt x="3473" y="9177"/>
                  </a:lnTo>
                  <a:lnTo>
                    <a:pt x="4180" y="8116"/>
                  </a:lnTo>
                  <a:lnTo>
                    <a:pt x="4821" y="7032"/>
                  </a:lnTo>
                  <a:lnTo>
                    <a:pt x="5441" y="5949"/>
                  </a:lnTo>
                  <a:lnTo>
                    <a:pt x="6038" y="4821"/>
                  </a:lnTo>
                  <a:lnTo>
                    <a:pt x="6568" y="3671"/>
                  </a:lnTo>
                  <a:lnTo>
                    <a:pt x="7077" y="2521"/>
                  </a:lnTo>
                  <a:lnTo>
                    <a:pt x="7519" y="1349"/>
                  </a:lnTo>
                  <a:lnTo>
                    <a:pt x="7939" y="155"/>
                  </a:lnTo>
                  <a:lnTo>
                    <a:pt x="7939" y="111"/>
                  </a:lnTo>
                  <a:lnTo>
                    <a:pt x="7939" y="67"/>
                  </a:lnTo>
                  <a:lnTo>
                    <a:pt x="7917" y="22"/>
                  </a:lnTo>
                  <a:lnTo>
                    <a:pt x="7873" y="22"/>
                  </a:lnTo>
                  <a:lnTo>
                    <a:pt x="7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7"/>
            <p:cNvSpPr/>
            <p:nvPr/>
          </p:nvSpPr>
          <p:spPr>
            <a:xfrm>
              <a:off x="5977651" y="-1150173"/>
              <a:ext cx="1028529" cy="1090771"/>
            </a:xfrm>
            <a:custGeom>
              <a:avLst/>
              <a:gdLst/>
              <a:ahLst/>
              <a:cxnLst/>
              <a:rect l="l" t="t" r="r" b="b"/>
              <a:pathLst>
                <a:path w="13137" h="13932" extrusionOk="0">
                  <a:moveTo>
                    <a:pt x="4357" y="0"/>
                  </a:moveTo>
                  <a:lnTo>
                    <a:pt x="4158" y="22"/>
                  </a:lnTo>
                  <a:lnTo>
                    <a:pt x="4003" y="89"/>
                  </a:lnTo>
                  <a:lnTo>
                    <a:pt x="3848" y="177"/>
                  </a:lnTo>
                  <a:lnTo>
                    <a:pt x="3716" y="310"/>
                  </a:lnTo>
                  <a:lnTo>
                    <a:pt x="3627" y="443"/>
                  </a:lnTo>
                  <a:lnTo>
                    <a:pt x="3561" y="575"/>
                  </a:lnTo>
                  <a:lnTo>
                    <a:pt x="3539" y="730"/>
                  </a:lnTo>
                  <a:lnTo>
                    <a:pt x="3517" y="885"/>
                  </a:lnTo>
                  <a:lnTo>
                    <a:pt x="3517" y="1194"/>
                  </a:lnTo>
                  <a:lnTo>
                    <a:pt x="3561" y="1504"/>
                  </a:lnTo>
                  <a:lnTo>
                    <a:pt x="3649" y="1791"/>
                  </a:lnTo>
                  <a:lnTo>
                    <a:pt x="3760" y="2101"/>
                  </a:lnTo>
                  <a:lnTo>
                    <a:pt x="3915" y="2366"/>
                  </a:lnTo>
                  <a:lnTo>
                    <a:pt x="4070" y="2654"/>
                  </a:lnTo>
                  <a:lnTo>
                    <a:pt x="4423" y="3185"/>
                  </a:lnTo>
                  <a:lnTo>
                    <a:pt x="5308" y="4357"/>
                  </a:lnTo>
                  <a:lnTo>
                    <a:pt x="6215" y="5529"/>
                  </a:lnTo>
                  <a:lnTo>
                    <a:pt x="5794" y="5285"/>
                  </a:lnTo>
                  <a:lnTo>
                    <a:pt x="5352" y="5064"/>
                  </a:lnTo>
                  <a:lnTo>
                    <a:pt x="4888" y="4887"/>
                  </a:lnTo>
                  <a:lnTo>
                    <a:pt x="4423" y="4755"/>
                  </a:lnTo>
                  <a:lnTo>
                    <a:pt x="3959" y="4644"/>
                  </a:lnTo>
                  <a:lnTo>
                    <a:pt x="3472" y="4556"/>
                  </a:lnTo>
                  <a:lnTo>
                    <a:pt x="2986" y="4489"/>
                  </a:lnTo>
                  <a:lnTo>
                    <a:pt x="2477" y="4467"/>
                  </a:lnTo>
                  <a:lnTo>
                    <a:pt x="2057" y="4445"/>
                  </a:lnTo>
                  <a:lnTo>
                    <a:pt x="1637" y="4467"/>
                  </a:lnTo>
                  <a:lnTo>
                    <a:pt x="1416" y="4489"/>
                  </a:lnTo>
                  <a:lnTo>
                    <a:pt x="1217" y="4534"/>
                  </a:lnTo>
                  <a:lnTo>
                    <a:pt x="1018" y="4600"/>
                  </a:lnTo>
                  <a:lnTo>
                    <a:pt x="819" y="4688"/>
                  </a:lnTo>
                  <a:lnTo>
                    <a:pt x="642" y="4799"/>
                  </a:lnTo>
                  <a:lnTo>
                    <a:pt x="465" y="4932"/>
                  </a:lnTo>
                  <a:lnTo>
                    <a:pt x="310" y="5086"/>
                  </a:lnTo>
                  <a:lnTo>
                    <a:pt x="200" y="5263"/>
                  </a:lnTo>
                  <a:lnTo>
                    <a:pt x="89" y="5440"/>
                  </a:lnTo>
                  <a:lnTo>
                    <a:pt x="23" y="5639"/>
                  </a:lnTo>
                  <a:lnTo>
                    <a:pt x="1" y="5860"/>
                  </a:lnTo>
                  <a:lnTo>
                    <a:pt x="23" y="6059"/>
                  </a:lnTo>
                  <a:lnTo>
                    <a:pt x="45" y="6192"/>
                  </a:lnTo>
                  <a:lnTo>
                    <a:pt x="111" y="6325"/>
                  </a:lnTo>
                  <a:lnTo>
                    <a:pt x="178" y="6435"/>
                  </a:lnTo>
                  <a:lnTo>
                    <a:pt x="244" y="6546"/>
                  </a:lnTo>
                  <a:lnTo>
                    <a:pt x="354" y="6656"/>
                  </a:lnTo>
                  <a:lnTo>
                    <a:pt x="443" y="6745"/>
                  </a:lnTo>
                  <a:lnTo>
                    <a:pt x="664" y="6922"/>
                  </a:lnTo>
                  <a:lnTo>
                    <a:pt x="929" y="7032"/>
                  </a:lnTo>
                  <a:lnTo>
                    <a:pt x="1173" y="7121"/>
                  </a:lnTo>
                  <a:lnTo>
                    <a:pt x="1460" y="7209"/>
                  </a:lnTo>
                  <a:lnTo>
                    <a:pt x="1726" y="7253"/>
                  </a:lnTo>
                  <a:lnTo>
                    <a:pt x="2124" y="7320"/>
                  </a:lnTo>
                  <a:lnTo>
                    <a:pt x="2544" y="7364"/>
                  </a:lnTo>
                  <a:lnTo>
                    <a:pt x="294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477" y="9089"/>
                  </a:lnTo>
                  <a:lnTo>
                    <a:pt x="2278" y="9354"/>
                  </a:lnTo>
                  <a:lnTo>
                    <a:pt x="2101" y="9620"/>
                  </a:lnTo>
                  <a:lnTo>
                    <a:pt x="1947" y="9907"/>
                  </a:lnTo>
                  <a:lnTo>
                    <a:pt x="1836" y="10217"/>
                  </a:lnTo>
                  <a:lnTo>
                    <a:pt x="1748" y="10504"/>
                  </a:lnTo>
                  <a:lnTo>
                    <a:pt x="1681" y="10836"/>
                  </a:lnTo>
                  <a:lnTo>
                    <a:pt x="1681" y="11145"/>
                  </a:lnTo>
                  <a:lnTo>
                    <a:pt x="1703" y="11344"/>
                  </a:lnTo>
                  <a:lnTo>
                    <a:pt x="1726" y="11521"/>
                  </a:lnTo>
                  <a:lnTo>
                    <a:pt x="1792" y="11698"/>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141" y="12052"/>
                  </a:lnTo>
                  <a:lnTo>
                    <a:pt x="3273" y="11986"/>
                  </a:lnTo>
                  <a:lnTo>
                    <a:pt x="3517" y="11809"/>
                  </a:lnTo>
                  <a:lnTo>
                    <a:pt x="3760" y="11632"/>
                  </a:lnTo>
                  <a:lnTo>
                    <a:pt x="3981" y="11433"/>
                  </a:lnTo>
                  <a:lnTo>
                    <a:pt x="4468" y="10969"/>
                  </a:lnTo>
                  <a:lnTo>
                    <a:pt x="4932" y="10504"/>
                  </a:lnTo>
                  <a:lnTo>
                    <a:pt x="5374" y="10018"/>
                  </a:lnTo>
                  <a:lnTo>
                    <a:pt x="5839" y="9531"/>
                  </a:lnTo>
                  <a:lnTo>
                    <a:pt x="5883" y="9996"/>
                  </a:lnTo>
                  <a:lnTo>
                    <a:pt x="5949" y="10482"/>
                  </a:lnTo>
                  <a:lnTo>
                    <a:pt x="6016" y="10969"/>
                  </a:lnTo>
                  <a:lnTo>
                    <a:pt x="6082" y="11433"/>
                  </a:lnTo>
                  <a:lnTo>
                    <a:pt x="6126" y="11831"/>
                  </a:lnTo>
                  <a:lnTo>
                    <a:pt x="6192" y="12207"/>
                  </a:lnTo>
                  <a:lnTo>
                    <a:pt x="6281" y="12583"/>
                  </a:lnTo>
                  <a:lnTo>
                    <a:pt x="6414" y="12937"/>
                  </a:lnTo>
                  <a:lnTo>
                    <a:pt x="6546" y="13202"/>
                  </a:lnTo>
                  <a:lnTo>
                    <a:pt x="6723" y="13445"/>
                  </a:lnTo>
                  <a:lnTo>
                    <a:pt x="6812" y="13556"/>
                  </a:lnTo>
                  <a:lnTo>
                    <a:pt x="6922" y="13666"/>
                  </a:lnTo>
                  <a:lnTo>
                    <a:pt x="7055" y="13755"/>
                  </a:lnTo>
                  <a:lnTo>
                    <a:pt x="7165" y="13821"/>
                  </a:lnTo>
                  <a:lnTo>
                    <a:pt x="7298" y="13888"/>
                  </a:lnTo>
                  <a:lnTo>
                    <a:pt x="7453" y="13932"/>
                  </a:lnTo>
                  <a:lnTo>
                    <a:pt x="7740" y="13932"/>
                  </a:lnTo>
                  <a:lnTo>
                    <a:pt x="7895" y="13910"/>
                  </a:lnTo>
                  <a:lnTo>
                    <a:pt x="8028" y="13865"/>
                  </a:lnTo>
                  <a:lnTo>
                    <a:pt x="8161" y="13799"/>
                  </a:lnTo>
                  <a:lnTo>
                    <a:pt x="8271" y="13711"/>
                  </a:lnTo>
                  <a:lnTo>
                    <a:pt x="8382" y="13578"/>
                  </a:lnTo>
                  <a:lnTo>
                    <a:pt x="8470" y="13445"/>
                  </a:lnTo>
                  <a:lnTo>
                    <a:pt x="8536" y="13268"/>
                  </a:lnTo>
                  <a:lnTo>
                    <a:pt x="8603" y="13114"/>
                  </a:lnTo>
                  <a:lnTo>
                    <a:pt x="8713" y="12693"/>
                  </a:lnTo>
                  <a:lnTo>
                    <a:pt x="8780" y="12251"/>
                  </a:lnTo>
                  <a:lnTo>
                    <a:pt x="8802" y="11809"/>
                  </a:lnTo>
                  <a:lnTo>
                    <a:pt x="8802" y="11367"/>
                  </a:lnTo>
                  <a:lnTo>
                    <a:pt x="8758" y="10946"/>
                  </a:lnTo>
                  <a:lnTo>
                    <a:pt x="8691" y="10504"/>
                  </a:lnTo>
                  <a:lnTo>
                    <a:pt x="8581" y="10084"/>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14" y="9266"/>
                  </a:lnTo>
                  <a:lnTo>
                    <a:pt x="13092" y="9133"/>
                  </a:lnTo>
                  <a:lnTo>
                    <a:pt x="13026" y="9023"/>
                  </a:lnTo>
                  <a:lnTo>
                    <a:pt x="12959" y="8890"/>
                  </a:lnTo>
                  <a:lnTo>
                    <a:pt x="12849" y="8779"/>
                  </a:lnTo>
                  <a:lnTo>
                    <a:pt x="12760" y="8691"/>
                  </a:lnTo>
                  <a:lnTo>
                    <a:pt x="12539" y="8492"/>
                  </a:lnTo>
                  <a:lnTo>
                    <a:pt x="12296" y="8337"/>
                  </a:lnTo>
                  <a:lnTo>
                    <a:pt x="12030" y="8182"/>
                  </a:lnTo>
                  <a:lnTo>
                    <a:pt x="11765" y="8050"/>
                  </a:lnTo>
                  <a:lnTo>
                    <a:pt x="11500" y="7939"/>
                  </a:lnTo>
                  <a:lnTo>
                    <a:pt x="11212" y="7851"/>
                  </a:lnTo>
                  <a:lnTo>
                    <a:pt x="10903" y="7762"/>
                  </a:lnTo>
                  <a:lnTo>
                    <a:pt x="10306" y="7629"/>
                  </a:lnTo>
                  <a:lnTo>
                    <a:pt x="9443" y="7430"/>
                  </a:lnTo>
                  <a:lnTo>
                    <a:pt x="9731" y="7342"/>
                  </a:lnTo>
                  <a:lnTo>
                    <a:pt x="9996" y="7231"/>
                  </a:lnTo>
                  <a:lnTo>
                    <a:pt x="10261" y="7099"/>
                  </a:lnTo>
                  <a:lnTo>
                    <a:pt x="10505" y="6966"/>
                  </a:lnTo>
                  <a:lnTo>
                    <a:pt x="10991" y="6634"/>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94" y="4003"/>
                  </a:lnTo>
                  <a:lnTo>
                    <a:pt x="12694" y="3848"/>
                  </a:lnTo>
                  <a:lnTo>
                    <a:pt x="12672" y="3715"/>
                  </a:lnTo>
                  <a:lnTo>
                    <a:pt x="12627" y="3561"/>
                  </a:lnTo>
                  <a:lnTo>
                    <a:pt x="12583" y="3428"/>
                  </a:lnTo>
                  <a:lnTo>
                    <a:pt x="12517" y="3295"/>
                  </a:lnTo>
                  <a:lnTo>
                    <a:pt x="12428" y="3163"/>
                  </a:lnTo>
                  <a:lnTo>
                    <a:pt x="12340" y="3096"/>
                  </a:lnTo>
                  <a:lnTo>
                    <a:pt x="12252" y="3008"/>
                  </a:lnTo>
                  <a:lnTo>
                    <a:pt x="12075" y="2919"/>
                  </a:lnTo>
                  <a:lnTo>
                    <a:pt x="11853" y="2831"/>
                  </a:lnTo>
                  <a:lnTo>
                    <a:pt x="11632" y="2809"/>
                  </a:lnTo>
                  <a:lnTo>
                    <a:pt x="11168" y="2809"/>
                  </a:lnTo>
                  <a:lnTo>
                    <a:pt x="10925" y="2853"/>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lnTo>
                    <a:pt x="7254" y="5108"/>
                  </a:lnTo>
                  <a:lnTo>
                    <a:pt x="7254" y="4401"/>
                  </a:lnTo>
                  <a:lnTo>
                    <a:pt x="7210" y="3671"/>
                  </a:lnTo>
                  <a:lnTo>
                    <a:pt x="7143" y="3317"/>
                  </a:lnTo>
                  <a:lnTo>
                    <a:pt x="7099" y="2963"/>
                  </a:lnTo>
                  <a:lnTo>
                    <a:pt x="7011" y="2632"/>
                  </a:lnTo>
                  <a:lnTo>
                    <a:pt x="6900" y="2278"/>
                  </a:lnTo>
                  <a:lnTo>
                    <a:pt x="6767" y="1946"/>
                  </a:lnTo>
                  <a:lnTo>
                    <a:pt x="6613" y="1615"/>
                  </a:lnTo>
                  <a:lnTo>
                    <a:pt x="6414" y="1305"/>
                  </a:lnTo>
                  <a:lnTo>
                    <a:pt x="6215" y="1018"/>
                  </a:lnTo>
                  <a:lnTo>
                    <a:pt x="5971" y="752"/>
                  </a:lnTo>
                  <a:lnTo>
                    <a:pt x="5706" y="531"/>
                  </a:lnTo>
                  <a:lnTo>
                    <a:pt x="5418" y="310"/>
                  </a:lnTo>
                  <a:lnTo>
                    <a:pt x="5109" y="155"/>
                  </a:lnTo>
                  <a:lnTo>
                    <a:pt x="4932" y="89"/>
                  </a:lnTo>
                  <a:lnTo>
                    <a:pt x="4733" y="45"/>
                  </a:lnTo>
                  <a:lnTo>
                    <a:pt x="4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7"/>
            <p:cNvSpPr/>
            <p:nvPr/>
          </p:nvSpPr>
          <p:spPr>
            <a:xfrm>
              <a:off x="5977651" y="-1150173"/>
              <a:ext cx="1028529" cy="1090771"/>
            </a:xfrm>
            <a:custGeom>
              <a:avLst/>
              <a:gdLst/>
              <a:ahLst/>
              <a:cxnLst/>
              <a:rect l="l" t="t" r="r" b="b"/>
              <a:pathLst>
                <a:path w="13137" h="13932" fill="none" extrusionOk="0">
                  <a:moveTo>
                    <a:pt x="7254" y="5108"/>
                  </a:moveTo>
                  <a:lnTo>
                    <a:pt x="7254" y="5108"/>
                  </a:lnTo>
                  <a:lnTo>
                    <a:pt x="7254" y="4401"/>
                  </a:lnTo>
                  <a:lnTo>
                    <a:pt x="7210" y="3671"/>
                  </a:lnTo>
                  <a:lnTo>
                    <a:pt x="7143" y="3317"/>
                  </a:lnTo>
                  <a:lnTo>
                    <a:pt x="7099" y="2963"/>
                  </a:lnTo>
                  <a:lnTo>
                    <a:pt x="7011" y="2632"/>
                  </a:lnTo>
                  <a:lnTo>
                    <a:pt x="6900" y="2278"/>
                  </a:lnTo>
                  <a:lnTo>
                    <a:pt x="6900" y="2278"/>
                  </a:lnTo>
                  <a:lnTo>
                    <a:pt x="6767" y="1946"/>
                  </a:lnTo>
                  <a:lnTo>
                    <a:pt x="6613" y="1615"/>
                  </a:lnTo>
                  <a:lnTo>
                    <a:pt x="6414" y="1305"/>
                  </a:lnTo>
                  <a:lnTo>
                    <a:pt x="6215" y="1018"/>
                  </a:lnTo>
                  <a:lnTo>
                    <a:pt x="5971" y="752"/>
                  </a:lnTo>
                  <a:lnTo>
                    <a:pt x="5706" y="531"/>
                  </a:lnTo>
                  <a:lnTo>
                    <a:pt x="5418" y="310"/>
                  </a:lnTo>
                  <a:lnTo>
                    <a:pt x="5109" y="155"/>
                  </a:lnTo>
                  <a:lnTo>
                    <a:pt x="5109" y="155"/>
                  </a:lnTo>
                  <a:lnTo>
                    <a:pt x="4932" y="89"/>
                  </a:lnTo>
                  <a:lnTo>
                    <a:pt x="4733" y="45"/>
                  </a:lnTo>
                  <a:lnTo>
                    <a:pt x="4534" y="0"/>
                  </a:lnTo>
                  <a:lnTo>
                    <a:pt x="4357" y="0"/>
                  </a:lnTo>
                  <a:lnTo>
                    <a:pt x="4158" y="22"/>
                  </a:lnTo>
                  <a:lnTo>
                    <a:pt x="4003" y="89"/>
                  </a:lnTo>
                  <a:lnTo>
                    <a:pt x="3848" y="177"/>
                  </a:lnTo>
                  <a:lnTo>
                    <a:pt x="3716" y="310"/>
                  </a:lnTo>
                  <a:lnTo>
                    <a:pt x="3716" y="310"/>
                  </a:lnTo>
                  <a:lnTo>
                    <a:pt x="3627" y="443"/>
                  </a:lnTo>
                  <a:lnTo>
                    <a:pt x="3561" y="575"/>
                  </a:lnTo>
                  <a:lnTo>
                    <a:pt x="3539" y="730"/>
                  </a:lnTo>
                  <a:lnTo>
                    <a:pt x="3517" y="885"/>
                  </a:lnTo>
                  <a:lnTo>
                    <a:pt x="3517" y="885"/>
                  </a:lnTo>
                  <a:lnTo>
                    <a:pt x="3517" y="1194"/>
                  </a:lnTo>
                  <a:lnTo>
                    <a:pt x="3561" y="1504"/>
                  </a:lnTo>
                  <a:lnTo>
                    <a:pt x="3649" y="1791"/>
                  </a:lnTo>
                  <a:lnTo>
                    <a:pt x="3760" y="2101"/>
                  </a:lnTo>
                  <a:lnTo>
                    <a:pt x="3915" y="2366"/>
                  </a:lnTo>
                  <a:lnTo>
                    <a:pt x="4070" y="2654"/>
                  </a:lnTo>
                  <a:lnTo>
                    <a:pt x="4423" y="3185"/>
                  </a:lnTo>
                  <a:lnTo>
                    <a:pt x="4423" y="3185"/>
                  </a:lnTo>
                  <a:lnTo>
                    <a:pt x="5308" y="4357"/>
                  </a:lnTo>
                  <a:lnTo>
                    <a:pt x="6215" y="5529"/>
                  </a:lnTo>
                  <a:lnTo>
                    <a:pt x="6215" y="5529"/>
                  </a:lnTo>
                  <a:lnTo>
                    <a:pt x="5794" y="5285"/>
                  </a:lnTo>
                  <a:lnTo>
                    <a:pt x="5352" y="5064"/>
                  </a:lnTo>
                  <a:lnTo>
                    <a:pt x="4888" y="4887"/>
                  </a:lnTo>
                  <a:lnTo>
                    <a:pt x="4423" y="4755"/>
                  </a:lnTo>
                  <a:lnTo>
                    <a:pt x="3959" y="4644"/>
                  </a:lnTo>
                  <a:lnTo>
                    <a:pt x="3472" y="4556"/>
                  </a:lnTo>
                  <a:lnTo>
                    <a:pt x="2986" y="4489"/>
                  </a:lnTo>
                  <a:lnTo>
                    <a:pt x="2477" y="4467"/>
                  </a:lnTo>
                  <a:lnTo>
                    <a:pt x="2477" y="4467"/>
                  </a:lnTo>
                  <a:lnTo>
                    <a:pt x="2057" y="4445"/>
                  </a:lnTo>
                  <a:lnTo>
                    <a:pt x="1637" y="4467"/>
                  </a:lnTo>
                  <a:lnTo>
                    <a:pt x="1416" y="4489"/>
                  </a:lnTo>
                  <a:lnTo>
                    <a:pt x="1217" y="4534"/>
                  </a:lnTo>
                  <a:lnTo>
                    <a:pt x="1018" y="4600"/>
                  </a:lnTo>
                  <a:lnTo>
                    <a:pt x="819" y="4688"/>
                  </a:lnTo>
                  <a:lnTo>
                    <a:pt x="819" y="4688"/>
                  </a:lnTo>
                  <a:lnTo>
                    <a:pt x="642" y="4799"/>
                  </a:lnTo>
                  <a:lnTo>
                    <a:pt x="465" y="4932"/>
                  </a:lnTo>
                  <a:lnTo>
                    <a:pt x="310" y="5086"/>
                  </a:lnTo>
                  <a:lnTo>
                    <a:pt x="200" y="5263"/>
                  </a:lnTo>
                  <a:lnTo>
                    <a:pt x="89" y="5440"/>
                  </a:lnTo>
                  <a:lnTo>
                    <a:pt x="23" y="5639"/>
                  </a:lnTo>
                  <a:lnTo>
                    <a:pt x="1" y="5860"/>
                  </a:lnTo>
                  <a:lnTo>
                    <a:pt x="23" y="6059"/>
                  </a:lnTo>
                  <a:lnTo>
                    <a:pt x="23" y="6059"/>
                  </a:lnTo>
                  <a:lnTo>
                    <a:pt x="45" y="6192"/>
                  </a:lnTo>
                  <a:lnTo>
                    <a:pt x="111" y="6325"/>
                  </a:lnTo>
                  <a:lnTo>
                    <a:pt x="178" y="6435"/>
                  </a:lnTo>
                  <a:lnTo>
                    <a:pt x="244" y="6546"/>
                  </a:lnTo>
                  <a:lnTo>
                    <a:pt x="354" y="6656"/>
                  </a:lnTo>
                  <a:lnTo>
                    <a:pt x="443" y="6745"/>
                  </a:lnTo>
                  <a:lnTo>
                    <a:pt x="664" y="6922"/>
                  </a:lnTo>
                  <a:lnTo>
                    <a:pt x="664" y="6922"/>
                  </a:lnTo>
                  <a:lnTo>
                    <a:pt x="929" y="7032"/>
                  </a:lnTo>
                  <a:lnTo>
                    <a:pt x="1173" y="7121"/>
                  </a:lnTo>
                  <a:lnTo>
                    <a:pt x="1460" y="7209"/>
                  </a:lnTo>
                  <a:lnTo>
                    <a:pt x="1726" y="7253"/>
                  </a:lnTo>
                  <a:lnTo>
                    <a:pt x="1726" y="7253"/>
                  </a:lnTo>
                  <a:lnTo>
                    <a:pt x="2124" y="7320"/>
                  </a:lnTo>
                  <a:lnTo>
                    <a:pt x="2544" y="7364"/>
                  </a:lnTo>
                  <a:lnTo>
                    <a:pt x="2942" y="7386"/>
                  </a:lnTo>
                  <a:lnTo>
                    <a:pt x="336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676" y="8846"/>
                  </a:lnTo>
                  <a:lnTo>
                    <a:pt x="2477" y="9089"/>
                  </a:lnTo>
                  <a:lnTo>
                    <a:pt x="2278" y="9354"/>
                  </a:lnTo>
                  <a:lnTo>
                    <a:pt x="2101" y="9620"/>
                  </a:lnTo>
                  <a:lnTo>
                    <a:pt x="1947" y="9907"/>
                  </a:lnTo>
                  <a:lnTo>
                    <a:pt x="1836" y="10217"/>
                  </a:lnTo>
                  <a:lnTo>
                    <a:pt x="1748" y="10504"/>
                  </a:lnTo>
                  <a:lnTo>
                    <a:pt x="1681" y="10836"/>
                  </a:lnTo>
                  <a:lnTo>
                    <a:pt x="1681" y="11145"/>
                  </a:lnTo>
                  <a:lnTo>
                    <a:pt x="1681" y="11145"/>
                  </a:lnTo>
                  <a:lnTo>
                    <a:pt x="1703" y="11344"/>
                  </a:lnTo>
                  <a:lnTo>
                    <a:pt x="1726" y="11521"/>
                  </a:lnTo>
                  <a:lnTo>
                    <a:pt x="1792" y="11698"/>
                  </a:lnTo>
                  <a:lnTo>
                    <a:pt x="1902" y="11853"/>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008" y="12096"/>
                  </a:lnTo>
                  <a:lnTo>
                    <a:pt x="3141" y="12052"/>
                  </a:lnTo>
                  <a:lnTo>
                    <a:pt x="3273" y="11986"/>
                  </a:lnTo>
                  <a:lnTo>
                    <a:pt x="3517" y="11809"/>
                  </a:lnTo>
                  <a:lnTo>
                    <a:pt x="3760" y="11632"/>
                  </a:lnTo>
                  <a:lnTo>
                    <a:pt x="3981" y="11433"/>
                  </a:lnTo>
                  <a:lnTo>
                    <a:pt x="3981" y="11433"/>
                  </a:lnTo>
                  <a:lnTo>
                    <a:pt x="4468" y="10969"/>
                  </a:lnTo>
                  <a:lnTo>
                    <a:pt x="4932" y="10504"/>
                  </a:lnTo>
                  <a:lnTo>
                    <a:pt x="5374" y="10018"/>
                  </a:lnTo>
                  <a:lnTo>
                    <a:pt x="5839" y="9531"/>
                  </a:lnTo>
                  <a:lnTo>
                    <a:pt x="5839" y="9531"/>
                  </a:lnTo>
                  <a:lnTo>
                    <a:pt x="5883" y="9996"/>
                  </a:lnTo>
                  <a:lnTo>
                    <a:pt x="5949" y="10482"/>
                  </a:lnTo>
                  <a:lnTo>
                    <a:pt x="6016" y="10969"/>
                  </a:lnTo>
                  <a:lnTo>
                    <a:pt x="6082" y="11433"/>
                  </a:lnTo>
                  <a:lnTo>
                    <a:pt x="6082" y="11433"/>
                  </a:lnTo>
                  <a:lnTo>
                    <a:pt x="6126" y="11831"/>
                  </a:lnTo>
                  <a:lnTo>
                    <a:pt x="6192" y="12207"/>
                  </a:lnTo>
                  <a:lnTo>
                    <a:pt x="6281" y="12583"/>
                  </a:lnTo>
                  <a:lnTo>
                    <a:pt x="6414" y="12937"/>
                  </a:lnTo>
                  <a:lnTo>
                    <a:pt x="6414" y="12937"/>
                  </a:lnTo>
                  <a:lnTo>
                    <a:pt x="6546" y="13202"/>
                  </a:lnTo>
                  <a:lnTo>
                    <a:pt x="6723" y="13445"/>
                  </a:lnTo>
                  <a:lnTo>
                    <a:pt x="6812" y="13556"/>
                  </a:lnTo>
                  <a:lnTo>
                    <a:pt x="6922" y="13666"/>
                  </a:lnTo>
                  <a:lnTo>
                    <a:pt x="7055" y="13755"/>
                  </a:lnTo>
                  <a:lnTo>
                    <a:pt x="7165" y="13821"/>
                  </a:lnTo>
                  <a:lnTo>
                    <a:pt x="7165" y="13821"/>
                  </a:lnTo>
                  <a:lnTo>
                    <a:pt x="7298" y="13888"/>
                  </a:lnTo>
                  <a:lnTo>
                    <a:pt x="7453" y="13932"/>
                  </a:lnTo>
                  <a:lnTo>
                    <a:pt x="7608" y="13932"/>
                  </a:lnTo>
                  <a:lnTo>
                    <a:pt x="7740" y="13932"/>
                  </a:lnTo>
                  <a:lnTo>
                    <a:pt x="7895" y="13910"/>
                  </a:lnTo>
                  <a:lnTo>
                    <a:pt x="8028" y="13865"/>
                  </a:lnTo>
                  <a:lnTo>
                    <a:pt x="8161" y="13799"/>
                  </a:lnTo>
                  <a:lnTo>
                    <a:pt x="8271" y="13711"/>
                  </a:lnTo>
                  <a:lnTo>
                    <a:pt x="8271" y="13711"/>
                  </a:lnTo>
                  <a:lnTo>
                    <a:pt x="8382" y="13578"/>
                  </a:lnTo>
                  <a:lnTo>
                    <a:pt x="8470" y="13445"/>
                  </a:lnTo>
                  <a:lnTo>
                    <a:pt x="8536" y="13268"/>
                  </a:lnTo>
                  <a:lnTo>
                    <a:pt x="8603" y="13114"/>
                  </a:lnTo>
                  <a:lnTo>
                    <a:pt x="8603" y="13114"/>
                  </a:lnTo>
                  <a:lnTo>
                    <a:pt x="8713" y="12693"/>
                  </a:lnTo>
                  <a:lnTo>
                    <a:pt x="8780" y="12251"/>
                  </a:lnTo>
                  <a:lnTo>
                    <a:pt x="8802" y="11809"/>
                  </a:lnTo>
                  <a:lnTo>
                    <a:pt x="8802" y="11367"/>
                  </a:lnTo>
                  <a:lnTo>
                    <a:pt x="8758" y="10946"/>
                  </a:lnTo>
                  <a:lnTo>
                    <a:pt x="8691" y="10504"/>
                  </a:lnTo>
                  <a:lnTo>
                    <a:pt x="8581" y="10084"/>
                  </a:lnTo>
                  <a:lnTo>
                    <a:pt x="8426" y="9686"/>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36" y="9398"/>
                  </a:lnTo>
                  <a:lnTo>
                    <a:pt x="13114" y="9266"/>
                  </a:lnTo>
                  <a:lnTo>
                    <a:pt x="13092" y="9133"/>
                  </a:lnTo>
                  <a:lnTo>
                    <a:pt x="13026" y="9023"/>
                  </a:lnTo>
                  <a:lnTo>
                    <a:pt x="12959" y="8890"/>
                  </a:lnTo>
                  <a:lnTo>
                    <a:pt x="12849" y="8779"/>
                  </a:lnTo>
                  <a:lnTo>
                    <a:pt x="12760" y="8691"/>
                  </a:lnTo>
                  <a:lnTo>
                    <a:pt x="12539" y="8492"/>
                  </a:lnTo>
                  <a:lnTo>
                    <a:pt x="12539" y="8492"/>
                  </a:lnTo>
                  <a:lnTo>
                    <a:pt x="12296" y="8337"/>
                  </a:lnTo>
                  <a:lnTo>
                    <a:pt x="12030" y="8182"/>
                  </a:lnTo>
                  <a:lnTo>
                    <a:pt x="11765" y="8050"/>
                  </a:lnTo>
                  <a:lnTo>
                    <a:pt x="11500" y="7939"/>
                  </a:lnTo>
                  <a:lnTo>
                    <a:pt x="11500" y="7939"/>
                  </a:lnTo>
                  <a:lnTo>
                    <a:pt x="11212" y="7851"/>
                  </a:lnTo>
                  <a:lnTo>
                    <a:pt x="10903" y="7762"/>
                  </a:lnTo>
                  <a:lnTo>
                    <a:pt x="10306" y="7629"/>
                  </a:lnTo>
                  <a:lnTo>
                    <a:pt x="10306" y="7629"/>
                  </a:lnTo>
                  <a:lnTo>
                    <a:pt x="9443" y="7430"/>
                  </a:lnTo>
                  <a:lnTo>
                    <a:pt x="9443" y="7430"/>
                  </a:lnTo>
                  <a:lnTo>
                    <a:pt x="9731" y="7342"/>
                  </a:lnTo>
                  <a:lnTo>
                    <a:pt x="9996" y="7231"/>
                  </a:lnTo>
                  <a:lnTo>
                    <a:pt x="10261" y="7099"/>
                  </a:lnTo>
                  <a:lnTo>
                    <a:pt x="10505" y="6966"/>
                  </a:lnTo>
                  <a:lnTo>
                    <a:pt x="10991" y="6634"/>
                  </a:lnTo>
                  <a:lnTo>
                    <a:pt x="11455" y="6280"/>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72" y="4312"/>
                  </a:lnTo>
                  <a:lnTo>
                    <a:pt x="12694" y="4003"/>
                  </a:lnTo>
                  <a:lnTo>
                    <a:pt x="12694" y="3848"/>
                  </a:lnTo>
                  <a:lnTo>
                    <a:pt x="12672" y="3715"/>
                  </a:lnTo>
                  <a:lnTo>
                    <a:pt x="12627" y="3561"/>
                  </a:lnTo>
                  <a:lnTo>
                    <a:pt x="12583" y="3428"/>
                  </a:lnTo>
                  <a:lnTo>
                    <a:pt x="12517" y="3295"/>
                  </a:lnTo>
                  <a:lnTo>
                    <a:pt x="12428" y="3163"/>
                  </a:lnTo>
                  <a:lnTo>
                    <a:pt x="12428" y="3163"/>
                  </a:lnTo>
                  <a:lnTo>
                    <a:pt x="12340" y="3096"/>
                  </a:lnTo>
                  <a:lnTo>
                    <a:pt x="12252" y="3008"/>
                  </a:lnTo>
                  <a:lnTo>
                    <a:pt x="12075" y="2919"/>
                  </a:lnTo>
                  <a:lnTo>
                    <a:pt x="11853" y="2831"/>
                  </a:lnTo>
                  <a:lnTo>
                    <a:pt x="11632" y="2809"/>
                  </a:lnTo>
                  <a:lnTo>
                    <a:pt x="11389" y="2809"/>
                  </a:lnTo>
                  <a:lnTo>
                    <a:pt x="11168" y="2809"/>
                  </a:lnTo>
                  <a:lnTo>
                    <a:pt x="10925" y="2853"/>
                  </a:lnTo>
                  <a:lnTo>
                    <a:pt x="10704" y="2919"/>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7"/>
            <p:cNvSpPr/>
            <p:nvPr/>
          </p:nvSpPr>
          <p:spPr>
            <a:xfrm>
              <a:off x="6320493" y="-771005"/>
              <a:ext cx="413854" cy="412132"/>
            </a:xfrm>
            <a:custGeom>
              <a:avLst/>
              <a:gdLst/>
              <a:ahLst/>
              <a:cxnLst/>
              <a:rect l="l" t="t" r="r" b="b"/>
              <a:pathLst>
                <a:path w="5286" h="5264" extrusionOk="0">
                  <a:moveTo>
                    <a:pt x="2499" y="0"/>
                  </a:moveTo>
                  <a:lnTo>
                    <a:pt x="2234" y="22"/>
                  </a:lnTo>
                  <a:lnTo>
                    <a:pt x="1968" y="89"/>
                  </a:lnTo>
                  <a:lnTo>
                    <a:pt x="1725" y="155"/>
                  </a:lnTo>
                  <a:lnTo>
                    <a:pt x="1482" y="265"/>
                  </a:lnTo>
                  <a:lnTo>
                    <a:pt x="1261" y="398"/>
                  </a:lnTo>
                  <a:lnTo>
                    <a:pt x="1039" y="531"/>
                  </a:lnTo>
                  <a:lnTo>
                    <a:pt x="840" y="708"/>
                  </a:lnTo>
                  <a:lnTo>
                    <a:pt x="664" y="885"/>
                  </a:lnTo>
                  <a:lnTo>
                    <a:pt x="509" y="1084"/>
                  </a:lnTo>
                  <a:lnTo>
                    <a:pt x="376" y="1283"/>
                  </a:lnTo>
                  <a:lnTo>
                    <a:pt x="266" y="1504"/>
                  </a:lnTo>
                  <a:lnTo>
                    <a:pt x="155" y="1747"/>
                  </a:lnTo>
                  <a:lnTo>
                    <a:pt x="89" y="1990"/>
                  </a:lnTo>
                  <a:lnTo>
                    <a:pt x="44" y="2256"/>
                  </a:lnTo>
                  <a:lnTo>
                    <a:pt x="0" y="2499"/>
                  </a:lnTo>
                  <a:lnTo>
                    <a:pt x="22" y="2764"/>
                  </a:lnTo>
                  <a:lnTo>
                    <a:pt x="44" y="3030"/>
                  </a:lnTo>
                  <a:lnTo>
                    <a:pt x="89" y="3295"/>
                  </a:lnTo>
                  <a:lnTo>
                    <a:pt x="177" y="3560"/>
                  </a:lnTo>
                  <a:lnTo>
                    <a:pt x="288" y="3804"/>
                  </a:lnTo>
                  <a:lnTo>
                    <a:pt x="398" y="4025"/>
                  </a:lnTo>
                  <a:lnTo>
                    <a:pt x="553" y="4224"/>
                  </a:lnTo>
                  <a:lnTo>
                    <a:pt x="708" y="4423"/>
                  </a:lnTo>
                  <a:lnTo>
                    <a:pt x="885" y="4600"/>
                  </a:lnTo>
                  <a:lnTo>
                    <a:pt x="1084" y="4755"/>
                  </a:lnTo>
                  <a:lnTo>
                    <a:pt x="1305" y="4909"/>
                  </a:lnTo>
                  <a:lnTo>
                    <a:pt x="1526" y="5020"/>
                  </a:lnTo>
                  <a:lnTo>
                    <a:pt x="1769" y="5108"/>
                  </a:lnTo>
                  <a:lnTo>
                    <a:pt x="2012" y="5197"/>
                  </a:lnTo>
                  <a:lnTo>
                    <a:pt x="2256" y="5241"/>
                  </a:lnTo>
                  <a:lnTo>
                    <a:pt x="2521" y="5263"/>
                  </a:lnTo>
                  <a:lnTo>
                    <a:pt x="2786" y="5263"/>
                  </a:lnTo>
                  <a:lnTo>
                    <a:pt x="3052" y="5241"/>
                  </a:lnTo>
                  <a:lnTo>
                    <a:pt x="3317" y="5175"/>
                  </a:lnTo>
                  <a:lnTo>
                    <a:pt x="3560" y="5108"/>
                  </a:lnTo>
                  <a:lnTo>
                    <a:pt x="3804" y="4998"/>
                  </a:lnTo>
                  <a:lnTo>
                    <a:pt x="4025" y="4865"/>
                  </a:lnTo>
                  <a:lnTo>
                    <a:pt x="4246" y="4732"/>
                  </a:lnTo>
                  <a:lnTo>
                    <a:pt x="4445" y="4555"/>
                  </a:lnTo>
                  <a:lnTo>
                    <a:pt x="4622" y="4379"/>
                  </a:lnTo>
                  <a:lnTo>
                    <a:pt x="4777" y="4180"/>
                  </a:lnTo>
                  <a:lnTo>
                    <a:pt x="4909" y="3981"/>
                  </a:lnTo>
                  <a:lnTo>
                    <a:pt x="5042" y="3737"/>
                  </a:lnTo>
                  <a:lnTo>
                    <a:pt x="5130" y="3516"/>
                  </a:lnTo>
                  <a:lnTo>
                    <a:pt x="5197" y="3273"/>
                  </a:lnTo>
                  <a:lnTo>
                    <a:pt x="5263" y="3008"/>
                  </a:lnTo>
                  <a:lnTo>
                    <a:pt x="5285" y="2764"/>
                  </a:lnTo>
                  <a:lnTo>
                    <a:pt x="5285" y="2499"/>
                  </a:lnTo>
                  <a:lnTo>
                    <a:pt x="5241" y="2211"/>
                  </a:lnTo>
                  <a:lnTo>
                    <a:pt x="5197" y="1946"/>
                  </a:lnTo>
                  <a:lnTo>
                    <a:pt x="5108" y="1703"/>
                  </a:lnTo>
                  <a:lnTo>
                    <a:pt x="5020" y="1460"/>
                  </a:lnTo>
                  <a:lnTo>
                    <a:pt x="4887" y="1238"/>
                  </a:lnTo>
                  <a:lnTo>
                    <a:pt x="4732" y="1039"/>
                  </a:lnTo>
                  <a:lnTo>
                    <a:pt x="4578" y="840"/>
                  </a:lnTo>
                  <a:lnTo>
                    <a:pt x="4401" y="664"/>
                  </a:lnTo>
                  <a:lnTo>
                    <a:pt x="4202" y="509"/>
                  </a:lnTo>
                  <a:lnTo>
                    <a:pt x="3981" y="354"/>
                  </a:lnTo>
                  <a:lnTo>
                    <a:pt x="3759" y="243"/>
                  </a:lnTo>
                  <a:lnTo>
                    <a:pt x="3516" y="155"/>
                  </a:lnTo>
                  <a:lnTo>
                    <a:pt x="3273" y="66"/>
                  </a:lnTo>
                  <a:lnTo>
                    <a:pt x="3030" y="22"/>
                  </a:lnTo>
                  <a:lnTo>
                    <a:pt x="27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7"/>
            <p:cNvSpPr/>
            <p:nvPr/>
          </p:nvSpPr>
          <p:spPr>
            <a:xfrm>
              <a:off x="6413973" y="-587488"/>
              <a:ext cx="46819" cy="46819"/>
            </a:xfrm>
            <a:custGeom>
              <a:avLst/>
              <a:gdLst/>
              <a:ahLst/>
              <a:cxnLst/>
              <a:rect l="l" t="t" r="r" b="b"/>
              <a:pathLst>
                <a:path w="598" h="598" extrusionOk="0">
                  <a:moveTo>
                    <a:pt x="244" y="0"/>
                  </a:moveTo>
                  <a:lnTo>
                    <a:pt x="133" y="44"/>
                  </a:lnTo>
                  <a:lnTo>
                    <a:pt x="45" y="133"/>
                  </a:lnTo>
                  <a:lnTo>
                    <a:pt x="0" y="243"/>
                  </a:lnTo>
                  <a:lnTo>
                    <a:pt x="0" y="354"/>
                  </a:lnTo>
                  <a:lnTo>
                    <a:pt x="45" y="465"/>
                  </a:lnTo>
                  <a:lnTo>
                    <a:pt x="133" y="553"/>
                  </a:lnTo>
                  <a:lnTo>
                    <a:pt x="244" y="597"/>
                  </a:lnTo>
                  <a:lnTo>
                    <a:pt x="354" y="597"/>
                  </a:lnTo>
                  <a:lnTo>
                    <a:pt x="465" y="553"/>
                  </a:lnTo>
                  <a:lnTo>
                    <a:pt x="553" y="465"/>
                  </a:lnTo>
                  <a:lnTo>
                    <a:pt x="597" y="354"/>
                  </a:lnTo>
                  <a:lnTo>
                    <a:pt x="597" y="243"/>
                  </a:lnTo>
                  <a:lnTo>
                    <a:pt x="553" y="133"/>
                  </a:lnTo>
                  <a:lnTo>
                    <a:pt x="487" y="44"/>
                  </a:lnTo>
                  <a:lnTo>
                    <a:pt x="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7"/>
            <p:cNvSpPr/>
            <p:nvPr/>
          </p:nvSpPr>
          <p:spPr>
            <a:xfrm>
              <a:off x="6594045" y="-551160"/>
              <a:ext cx="46819" cy="48541"/>
            </a:xfrm>
            <a:custGeom>
              <a:avLst/>
              <a:gdLst/>
              <a:ahLst/>
              <a:cxnLst/>
              <a:rect l="l" t="t" r="r" b="b"/>
              <a:pathLst>
                <a:path w="598" h="620" extrusionOk="0">
                  <a:moveTo>
                    <a:pt x="243" y="1"/>
                  </a:moveTo>
                  <a:lnTo>
                    <a:pt x="133" y="45"/>
                  </a:lnTo>
                  <a:lnTo>
                    <a:pt x="44" y="133"/>
                  </a:lnTo>
                  <a:lnTo>
                    <a:pt x="0" y="244"/>
                  </a:lnTo>
                  <a:lnTo>
                    <a:pt x="0" y="376"/>
                  </a:lnTo>
                  <a:lnTo>
                    <a:pt x="44" y="487"/>
                  </a:lnTo>
                  <a:lnTo>
                    <a:pt x="111" y="575"/>
                  </a:lnTo>
                  <a:lnTo>
                    <a:pt x="221" y="620"/>
                  </a:lnTo>
                  <a:lnTo>
                    <a:pt x="354" y="620"/>
                  </a:lnTo>
                  <a:lnTo>
                    <a:pt x="464" y="575"/>
                  </a:lnTo>
                  <a:lnTo>
                    <a:pt x="553" y="487"/>
                  </a:lnTo>
                  <a:lnTo>
                    <a:pt x="597" y="376"/>
                  </a:lnTo>
                  <a:lnTo>
                    <a:pt x="597" y="244"/>
                  </a:lnTo>
                  <a:lnTo>
                    <a:pt x="553" y="133"/>
                  </a:lnTo>
                  <a:lnTo>
                    <a:pt x="464" y="67"/>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7"/>
            <p:cNvSpPr/>
            <p:nvPr/>
          </p:nvSpPr>
          <p:spPr>
            <a:xfrm>
              <a:off x="6484906" y="-530413"/>
              <a:ext cx="74534" cy="43374"/>
            </a:xfrm>
            <a:custGeom>
              <a:avLst/>
              <a:gdLst/>
              <a:ahLst/>
              <a:cxnLst/>
              <a:rect l="l" t="t" r="r" b="b"/>
              <a:pathLst>
                <a:path w="952" h="554" extrusionOk="0">
                  <a:moveTo>
                    <a:pt x="45" y="1"/>
                  </a:moveTo>
                  <a:lnTo>
                    <a:pt x="1" y="45"/>
                  </a:lnTo>
                  <a:lnTo>
                    <a:pt x="1" y="67"/>
                  </a:lnTo>
                  <a:lnTo>
                    <a:pt x="1" y="111"/>
                  </a:lnTo>
                  <a:lnTo>
                    <a:pt x="45" y="266"/>
                  </a:lnTo>
                  <a:lnTo>
                    <a:pt x="134" y="399"/>
                  </a:lnTo>
                  <a:lnTo>
                    <a:pt x="244" y="487"/>
                  </a:lnTo>
                  <a:lnTo>
                    <a:pt x="399" y="532"/>
                  </a:lnTo>
                  <a:lnTo>
                    <a:pt x="487" y="554"/>
                  </a:lnTo>
                  <a:lnTo>
                    <a:pt x="620" y="532"/>
                  </a:lnTo>
                  <a:lnTo>
                    <a:pt x="753" y="487"/>
                  </a:lnTo>
                  <a:lnTo>
                    <a:pt x="863" y="399"/>
                  </a:lnTo>
                  <a:lnTo>
                    <a:pt x="930" y="310"/>
                  </a:lnTo>
                  <a:lnTo>
                    <a:pt x="952" y="266"/>
                  </a:lnTo>
                  <a:lnTo>
                    <a:pt x="952" y="222"/>
                  </a:lnTo>
                  <a:lnTo>
                    <a:pt x="930" y="178"/>
                  </a:lnTo>
                  <a:lnTo>
                    <a:pt x="908" y="156"/>
                  </a:lnTo>
                  <a:lnTo>
                    <a:pt x="863" y="134"/>
                  </a:lnTo>
                  <a:lnTo>
                    <a:pt x="819" y="134"/>
                  </a:lnTo>
                  <a:lnTo>
                    <a:pt x="775" y="156"/>
                  </a:lnTo>
                  <a:lnTo>
                    <a:pt x="753" y="200"/>
                  </a:lnTo>
                  <a:lnTo>
                    <a:pt x="686" y="266"/>
                  </a:lnTo>
                  <a:lnTo>
                    <a:pt x="620" y="310"/>
                  </a:lnTo>
                  <a:lnTo>
                    <a:pt x="532" y="333"/>
                  </a:lnTo>
                  <a:lnTo>
                    <a:pt x="443" y="333"/>
                  </a:lnTo>
                  <a:lnTo>
                    <a:pt x="355" y="288"/>
                  </a:lnTo>
                  <a:lnTo>
                    <a:pt x="288" y="244"/>
                  </a:lnTo>
                  <a:lnTo>
                    <a:pt x="222" y="178"/>
                  </a:lnTo>
                  <a:lnTo>
                    <a:pt x="200" y="89"/>
                  </a:lnTo>
                  <a:lnTo>
                    <a:pt x="200" y="45"/>
                  </a:lnTo>
                  <a:lnTo>
                    <a:pt x="156" y="23"/>
                  </a:lnTo>
                  <a:lnTo>
                    <a:pt x="1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17"/>
          <p:cNvGrpSpPr/>
          <p:nvPr/>
        </p:nvGrpSpPr>
        <p:grpSpPr>
          <a:xfrm>
            <a:off x="-4839" y="3716015"/>
            <a:ext cx="679672" cy="1427496"/>
            <a:chOff x="44" y="3897302"/>
            <a:chExt cx="595108" cy="1249887"/>
          </a:xfrm>
        </p:grpSpPr>
        <p:sp>
          <p:nvSpPr>
            <p:cNvPr id="635" name="Google Shape;635;p17"/>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7"/>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7"/>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7"/>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7"/>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7"/>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7"/>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7"/>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7"/>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 name="Google Shape;644;p17"/>
          <p:cNvGrpSpPr/>
          <p:nvPr/>
        </p:nvGrpSpPr>
        <p:grpSpPr>
          <a:xfrm>
            <a:off x="262580" y="4287694"/>
            <a:ext cx="538138" cy="855509"/>
            <a:chOff x="5840875" y="-1150173"/>
            <a:chExt cx="1165305" cy="1852554"/>
          </a:xfrm>
        </p:grpSpPr>
        <p:sp>
          <p:nvSpPr>
            <p:cNvPr id="645" name="Google Shape;645;p17"/>
            <p:cNvSpPr/>
            <p:nvPr/>
          </p:nvSpPr>
          <p:spPr>
            <a:xfrm>
              <a:off x="6185439" y="28828"/>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7"/>
            <p:cNvSpPr/>
            <p:nvPr/>
          </p:nvSpPr>
          <p:spPr>
            <a:xfrm rot="5400000">
              <a:off x="5890764" y="60853"/>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7"/>
            <p:cNvSpPr/>
            <p:nvPr/>
          </p:nvSpPr>
          <p:spPr>
            <a:xfrm>
              <a:off x="5840875" y="-464569"/>
              <a:ext cx="621642" cy="1166950"/>
            </a:xfrm>
            <a:custGeom>
              <a:avLst/>
              <a:gdLst/>
              <a:ahLst/>
              <a:cxnLst/>
              <a:rect l="l" t="t" r="r" b="b"/>
              <a:pathLst>
                <a:path w="7940" h="14905" extrusionOk="0">
                  <a:moveTo>
                    <a:pt x="7829" y="0"/>
                  </a:moveTo>
                  <a:lnTo>
                    <a:pt x="7785" y="22"/>
                  </a:lnTo>
                  <a:lnTo>
                    <a:pt x="7763" y="44"/>
                  </a:lnTo>
                  <a:lnTo>
                    <a:pt x="7740" y="89"/>
                  </a:lnTo>
                  <a:lnTo>
                    <a:pt x="7320" y="1261"/>
                  </a:lnTo>
                  <a:lnTo>
                    <a:pt x="6856" y="2433"/>
                  </a:lnTo>
                  <a:lnTo>
                    <a:pt x="6369" y="3583"/>
                  </a:lnTo>
                  <a:lnTo>
                    <a:pt x="5839" y="4732"/>
                  </a:lnTo>
                  <a:lnTo>
                    <a:pt x="5264" y="5838"/>
                  </a:lnTo>
                  <a:lnTo>
                    <a:pt x="4645" y="6922"/>
                  </a:lnTo>
                  <a:lnTo>
                    <a:pt x="4003" y="8005"/>
                  </a:lnTo>
                  <a:lnTo>
                    <a:pt x="3296" y="9045"/>
                  </a:lnTo>
                  <a:lnTo>
                    <a:pt x="2853" y="9708"/>
                  </a:lnTo>
                  <a:lnTo>
                    <a:pt x="2168" y="10725"/>
                  </a:lnTo>
                  <a:lnTo>
                    <a:pt x="1858" y="11190"/>
                  </a:lnTo>
                  <a:lnTo>
                    <a:pt x="1549" y="11676"/>
                  </a:lnTo>
                  <a:lnTo>
                    <a:pt x="1261" y="12185"/>
                  </a:lnTo>
                  <a:lnTo>
                    <a:pt x="996" y="12671"/>
                  </a:lnTo>
                  <a:lnTo>
                    <a:pt x="730" y="13180"/>
                  </a:lnTo>
                  <a:lnTo>
                    <a:pt x="465" y="13711"/>
                  </a:lnTo>
                  <a:lnTo>
                    <a:pt x="244" y="14219"/>
                  </a:lnTo>
                  <a:lnTo>
                    <a:pt x="1" y="14750"/>
                  </a:lnTo>
                  <a:lnTo>
                    <a:pt x="1" y="14794"/>
                  </a:lnTo>
                  <a:lnTo>
                    <a:pt x="1" y="14838"/>
                  </a:lnTo>
                  <a:lnTo>
                    <a:pt x="23" y="14860"/>
                  </a:lnTo>
                  <a:lnTo>
                    <a:pt x="67" y="14883"/>
                  </a:lnTo>
                  <a:lnTo>
                    <a:pt x="111" y="14905"/>
                  </a:lnTo>
                  <a:lnTo>
                    <a:pt x="156" y="14883"/>
                  </a:lnTo>
                  <a:lnTo>
                    <a:pt x="200" y="14838"/>
                  </a:lnTo>
                  <a:lnTo>
                    <a:pt x="421" y="14308"/>
                  </a:lnTo>
                  <a:lnTo>
                    <a:pt x="664" y="13799"/>
                  </a:lnTo>
                  <a:lnTo>
                    <a:pt x="1173" y="12782"/>
                  </a:lnTo>
                  <a:lnTo>
                    <a:pt x="1748" y="11787"/>
                  </a:lnTo>
                  <a:lnTo>
                    <a:pt x="2035" y="11300"/>
                  </a:lnTo>
                  <a:lnTo>
                    <a:pt x="2345" y="10836"/>
                  </a:lnTo>
                  <a:lnTo>
                    <a:pt x="3030" y="9841"/>
                  </a:lnTo>
                  <a:lnTo>
                    <a:pt x="3473" y="9177"/>
                  </a:lnTo>
                  <a:lnTo>
                    <a:pt x="4180" y="8116"/>
                  </a:lnTo>
                  <a:lnTo>
                    <a:pt x="4821" y="7032"/>
                  </a:lnTo>
                  <a:lnTo>
                    <a:pt x="5441" y="5949"/>
                  </a:lnTo>
                  <a:lnTo>
                    <a:pt x="6038" y="4821"/>
                  </a:lnTo>
                  <a:lnTo>
                    <a:pt x="6568" y="3671"/>
                  </a:lnTo>
                  <a:lnTo>
                    <a:pt x="7077" y="2521"/>
                  </a:lnTo>
                  <a:lnTo>
                    <a:pt x="7519" y="1349"/>
                  </a:lnTo>
                  <a:lnTo>
                    <a:pt x="7939" y="155"/>
                  </a:lnTo>
                  <a:lnTo>
                    <a:pt x="7939" y="111"/>
                  </a:lnTo>
                  <a:lnTo>
                    <a:pt x="7939" y="67"/>
                  </a:lnTo>
                  <a:lnTo>
                    <a:pt x="7917" y="22"/>
                  </a:lnTo>
                  <a:lnTo>
                    <a:pt x="7873" y="22"/>
                  </a:lnTo>
                  <a:lnTo>
                    <a:pt x="7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7"/>
            <p:cNvSpPr/>
            <p:nvPr/>
          </p:nvSpPr>
          <p:spPr>
            <a:xfrm>
              <a:off x="5977651" y="-1150173"/>
              <a:ext cx="1028529" cy="1090771"/>
            </a:xfrm>
            <a:custGeom>
              <a:avLst/>
              <a:gdLst/>
              <a:ahLst/>
              <a:cxnLst/>
              <a:rect l="l" t="t" r="r" b="b"/>
              <a:pathLst>
                <a:path w="13137" h="13932" extrusionOk="0">
                  <a:moveTo>
                    <a:pt x="4357" y="0"/>
                  </a:moveTo>
                  <a:lnTo>
                    <a:pt x="4158" y="22"/>
                  </a:lnTo>
                  <a:lnTo>
                    <a:pt x="4003" y="89"/>
                  </a:lnTo>
                  <a:lnTo>
                    <a:pt x="3848" y="177"/>
                  </a:lnTo>
                  <a:lnTo>
                    <a:pt x="3716" y="310"/>
                  </a:lnTo>
                  <a:lnTo>
                    <a:pt x="3627" y="443"/>
                  </a:lnTo>
                  <a:lnTo>
                    <a:pt x="3561" y="575"/>
                  </a:lnTo>
                  <a:lnTo>
                    <a:pt x="3539" y="730"/>
                  </a:lnTo>
                  <a:lnTo>
                    <a:pt x="3517" y="885"/>
                  </a:lnTo>
                  <a:lnTo>
                    <a:pt x="3517" y="1194"/>
                  </a:lnTo>
                  <a:lnTo>
                    <a:pt x="3561" y="1504"/>
                  </a:lnTo>
                  <a:lnTo>
                    <a:pt x="3649" y="1791"/>
                  </a:lnTo>
                  <a:lnTo>
                    <a:pt x="3760" y="2101"/>
                  </a:lnTo>
                  <a:lnTo>
                    <a:pt x="3915" y="2366"/>
                  </a:lnTo>
                  <a:lnTo>
                    <a:pt x="4070" y="2654"/>
                  </a:lnTo>
                  <a:lnTo>
                    <a:pt x="4423" y="3185"/>
                  </a:lnTo>
                  <a:lnTo>
                    <a:pt x="5308" y="4357"/>
                  </a:lnTo>
                  <a:lnTo>
                    <a:pt x="6215" y="5529"/>
                  </a:lnTo>
                  <a:lnTo>
                    <a:pt x="5794" y="5285"/>
                  </a:lnTo>
                  <a:lnTo>
                    <a:pt x="5352" y="5064"/>
                  </a:lnTo>
                  <a:lnTo>
                    <a:pt x="4888" y="4887"/>
                  </a:lnTo>
                  <a:lnTo>
                    <a:pt x="4423" y="4755"/>
                  </a:lnTo>
                  <a:lnTo>
                    <a:pt x="3959" y="4644"/>
                  </a:lnTo>
                  <a:lnTo>
                    <a:pt x="3472" y="4556"/>
                  </a:lnTo>
                  <a:lnTo>
                    <a:pt x="2986" y="4489"/>
                  </a:lnTo>
                  <a:lnTo>
                    <a:pt x="2477" y="4467"/>
                  </a:lnTo>
                  <a:lnTo>
                    <a:pt x="2057" y="4445"/>
                  </a:lnTo>
                  <a:lnTo>
                    <a:pt x="1637" y="4467"/>
                  </a:lnTo>
                  <a:lnTo>
                    <a:pt x="1416" y="4489"/>
                  </a:lnTo>
                  <a:lnTo>
                    <a:pt x="1217" y="4534"/>
                  </a:lnTo>
                  <a:lnTo>
                    <a:pt x="1018" y="4600"/>
                  </a:lnTo>
                  <a:lnTo>
                    <a:pt x="819" y="4688"/>
                  </a:lnTo>
                  <a:lnTo>
                    <a:pt x="642" y="4799"/>
                  </a:lnTo>
                  <a:lnTo>
                    <a:pt x="465" y="4932"/>
                  </a:lnTo>
                  <a:lnTo>
                    <a:pt x="310" y="5086"/>
                  </a:lnTo>
                  <a:lnTo>
                    <a:pt x="200" y="5263"/>
                  </a:lnTo>
                  <a:lnTo>
                    <a:pt x="89" y="5440"/>
                  </a:lnTo>
                  <a:lnTo>
                    <a:pt x="23" y="5639"/>
                  </a:lnTo>
                  <a:lnTo>
                    <a:pt x="1" y="5860"/>
                  </a:lnTo>
                  <a:lnTo>
                    <a:pt x="23" y="6059"/>
                  </a:lnTo>
                  <a:lnTo>
                    <a:pt x="45" y="6192"/>
                  </a:lnTo>
                  <a:lnTo>
                    <a:pt x="111" y="6325"/>
                  </a:lnTo>
                  <a:lnTo>
                    <a:pt x="178" y="6435"/>
                  </a:lnTo>
                  <a:lnTo>
                    <a:pt x="244" y="6546"/>
                  </a:lnTo>
                  <a:lnTo>
                    <a:pt x="354" y="6656"/>
                  </a:lnTo>
                  <a:lnTo>
                    <a:pt x="443" y="6745"/>
                  </a:lnTo>
                  <a:lnTo>
                    <a:pt x="664" y="6922"/>
                  </a:lnTo>
                  <a:lnTo>
                    <a:pt x="929" y="7032"/>
                  </a:lnTo>
                  <a:lnTo>
                    <a:pt x="1173" y="7121"/>
                  </a:lnTo>
                  <a:lnTo>
                    <a:pt x="1460" y="7209"/>
                  </a:lnTo>
                  <a:lnTo>
                    <a:pt x="1726" y="7253"/>
                  </a:lnTo>
                  <a:lnTo>
                    <a:pt x="2124" y="7320"/>
                  </a:lnTo>
                  <a:lnTo>
                    <a:pt x="2544" y="7364"/>
                  </a:lnTo>
                  <a:lnTo>
                    <a:pt x="294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477" y="9089"/>
                  </a:lnTo>
                  <a:lnTo>
                    <a:pt x="2278" y="9354"/>
                  </a:lnTo>
                  <a:lnTo>
                    <a:pt x="2101" y="9620"/>
                  </a:lnTo>
                  <a:lnTo>
                    <a:pt x="1947" y="9907"/>
                  </a:lnTo>
                  <a:lnTo>
                    <a:pt x="1836" y="10217"/>
                  </a:lnTo>
                  <a:lnTo>
                    <a:pt x="1748" y="10504"/>
                  </a:lnTo>
                  <a:lnTo>
                    <a:pt x="1681" y="10836"/>
                  </a:lnTo>
                  <a:lnTo>
                    <a:pt x="1681" y="11145"/>
                  </a:lnTo>
                  <a:lnTo>
                    <a:pt x="1703" y="11344"/>
                  </a:lnTo>
                  <a:lnTo>
                    <a:pt x="1726" y="11521"/>
                  </a:lnTo>
                  <a:lnTo>
                    <a:pt x="1792" y="11698"/>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141" y="12052"/>
                  </a:lnTo>
                  <a:lnTo>
                    <a:pt x="3273" y="11986"/>
                  </a:lnTo>
                  <a:lnTo>
                    <a:pt x="3517" y="11809"/>
                  </a:lnTo>
                  <a:lnTo>
                    <a:pt x="3760" y="11632"/>
                  </a:lnTo>
                  <a:lnTo>
                    <a:pt x="3981" y="11433"/>
                  </a:lnTo>
                  <a:lnTo>
                    <a:pt x="4468" y="10969"/>
                  </a:lnTo>
                  <a:lnTo>
                    <a:pt x="4932" y="10504"/>
                  </a:lnTo>
                  <a:lnTo>
                    <a:pt x="5374" y="10018"/>
                  </a:lnTo>
                  <a:lnTo>
                    <a:pt x="5839" y="9531"/>
                  </a:lnTo>
                  <a:lnTo>
                    <a:pt x="5883" y="9996"/>
                  </a:lnTo>
                  <a:lnTo>
                    <a:pt x="5949" y="10482"/>
                  </a:lnTo>
                  <a:lnTo>
                    <a:pt x="6016" y="10969"/>
                  </a:lnTo>
                  <a:lnTo>
                    <a:pt x="6082" y="11433"/>
                  </a:lnTo>
                  <a:lnTo>
                    <a:pt x="6126" y="11831"/>
                  </a:lnTo>
                  <a:lnTo>
                    <a:pt x="6192" y="12207"/>
                  </a:lnTo>
                  <a:lnTo>
                    <a:pt x="6281" y="12583"/>
                  </a:lnTo>
                  <a:lnTo>
                    <a:pt x="6414" y="12937"/>
                  </a:lnTo>
                  <a:lnTo>
                    <a:pt x="6546" y="13202"/>
                  </a:lnTo>
                  <a:lnTo>
                    <a:pt x="6723" y="13445"/>
                  </a:lnTo>
                  <a:lnTo>
                    <a:pt x="6812" y="13556"/>
                  </a:lnTo>
                  <a:lnTo>
                    <a:pt x="6922" y="13666"/>
                  </a:lnTo>
                  <a:lnTo>
                    <a:pt x="7055" y="13755"/>
                  </a:lnTo>
                  <a:lnTo>
                    <a:pt x="7165" y="13821"/>
                  </a:lnTo>
                  <a:lnTo>
                    <a:pt x="7298" y="13888"/>
                  </a:lnTo>
                  <a:lnTo>
                    <a:pt x="7453" y="13932"/>
                  </a:lnTo>
                  <a:lnTo>
                    <a:pt x="7740" y="13932"/>
                  </a:lnTo>
                  <a:lnTo>
                    <a:pt x="7895" y="13910"/>
                  </a:lnTo>
                  <a:lnTo>
                    <a:pt x="8028" y="13865"/>
                  </a:lnTo>
                  <a:lnTo>
                    <a:pt x="8161" y="13799"/>
                  </a:lnTo>
                  <a:lnTo>
                    <a:pt x="8271" y="13711"/>
                  </a:lnTo>
                  <a:lnTo>
                    <a:pt x="8382" y="13578"/>
                  </a:lnTo>
                  <a:lnTo>
                    <a:pt x="8470" y="13445"/>
                  </a:lnTo>
                  <a:lnTo>
                    <a:pt x="8536" y="13268"/>
                  </a:lnTo>
                  <a:lnTo>
                    <a:pt x="8603" y="13114"/>
                  </a:lnTo>
                  <a:lnTo>
                    <a:pt x="8713" y="12693"/>
                  </a:lnTo>
                  <a:lnTo>
                    <a:pt x="8780" y="12251"/>
                  </a:lnTo>
                  <a:lnTo>
                    <a:pt x="8802" y="11809"/>
                  </a:lnTo>
                  <a:lnTo>
                    <a:pt x="8802" y="11367"/>
                  </a:lnTo>
                  <a:lnTo>
                    <a:pt x="8758" y="10946"/>
                  </a:lnTo>
                  <a:lnTo>
                    <a:pt x="8691" y="10504"/>
                  </a:lnTo>
                  <a:lnTo>
                    <a:pt x="8581" y="10084"/>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14" y="9266"/>
                  </a:lnTo>
                  <a:lnTo>
                    <a:pt x="13092" y="9133"/>
                  </a:lnTo>
                  <a:lnTo>
                    <a:pt x="13026" y="9023"/>
                  </a:lnTo>
                  <a:lnTo>
                    <a:pt x="12959" y="8890"/>
                  </a:lnTo>
                  <a:lnTo>
                    <a:pt x="12849" y="8779"/>
                  </a:lnTo>
                  <a:lnTo>
                    <a:pt x="12760" y="8691"/>
                  </a:lnTo>
                  <a:lnTo>
                    <a:pt x="12539" y="8492"/>
                  </a:lnTo>
                  <a:lnTo>
                    <a:pt x="12296" y="8337"/>
                  </a:lnTo>
                  <a:lnTo>
                    <a:pt x="12030" y="8182"/>
                  </a:lnTo>
                  <a:lnTo>
                    <a:pt x="11765" y="8050"/>
                  </a:lnTo>
                  <a:lnTo>
                    <a:pt x="11500" y="7939"/>
                  </a:lnTo>
                  <a:lnTo>
                    <a:pt x="11212" y="7851"/>
                  </a:lnTo>
                  <a:lnTo>
                    <a:pt x="10903" y="7762"/>
                  </a:lnTo>
                  <a:lnTo>
                    <a:pt x="10306" y="7629"/>
                  </a:lnTo>
                  <a:lnTo>
                    <a:pt x="9443" y="7430"/>
                  </a:lnTo>
                  <a:lnTo>
                    <a:pt x="9731" y="7342"/>
                  </a:lnTo>
                  <a:lnTo>
                    <a:pt x="9996" y="7231"/>
                  </a:lnTo>
                  <a:lnTo>
                    <a:pt x="10261" y="7099"/>
                  </a:lnTo>
                  <a:lnTo>
                    <a:pt x="10505" y="6966"/>
                  </a:lnTo>
                  <a:lnTo>
                    <a:pt x="10991" y="6634"/>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94" y="4003"/>
                  </a:lnTo>
                  <a:lnTo>
                    <a:pt x="12694" y="3848"/>
                  </a:lnTo>
                  <a:lnTo>
                    <a:pt x="12672" y="3715"/>
                  </a:lnTo>
                  <a:lnTo>
                    <a:pt x="12627" y="3561"/>
                  </a:lnTo>
                  <a:lnTo>
                    <a:pt x="12583" y="3428"/>
                  </a:lnTo>
                  <a:lnTo>
                    <a:pt x="12517" y="3295"/>
                  </a:lnTo>
                  <a:lnTo>
                    <a:pt x="12428" y="3163"/>
                  </a:lnTo>
                  <a:lnTo>
                    <a:pt x="12340" y="3096"/>
                  </a:lnTo>
                  <a:lnTo>
                    <a:pt x="12252" y="3008"/>
                  </a:lnTo>
                  <a:lnTo>
                    <a:pt x="12075" y="2919"/>
                  </a:lnTo>
                  <a:lnTo>
                    <a:pt x="11853" y="2831"/>
                  </a:lnTo>
                  <a:lnTo>
                    <a:pt x="11632" y="2809"/>
                  </a:lnTo>
                  <a:lnTo>
                    <a:pt x="11168" y="2809"/>
                  </a:lnTo>
                  <a:lnTo>
                    <a:pt x="10925" y="2853"/>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lnTo>
                    <a:pt x="7254" y="5108"/>
                  </a:lnTo>
                  <a:lnTo>
                    <a:pt x="7254" y="4401"/>
                  </a:lnTo>
                  <a:lnTo>
                    <a:pt x="7210" y="3671"/>
                  </a:lnTo>
                  <a:lnTo>
                    <a:pt x="7143" y="3317"/>
                  </a:lnTo>
                  <a:lnTo>
                    <a:pt x="7099" y="2963"/>
                  </a:lnTo>
                  <a:lnTo>
                    <a:pt x="7011" y="2632"/>
                  </a:lnTo>
                  <a:lnTo>
                    <a:pt x="6900" y="2278"/>
                  </a:lnTo>
                  <a:lnTo>
                    <a:pt x="6767" y="1946"/>
                  </a:lnTo>
                  <a:lnTo>
                    <a:pt x="6613" y="1615"/>
                  </a:lnTo>
                  <a:lnTo>
                    <a:pt x="6414" y="1305"/>
                  </a:lnTo>
                  <a:lnTo>
                    <a:pt x="6215" y="1018"/>
                  </a:lnTo>
                  <a:lnTo>
                    <a:pt x="5971" y="752"/>
                  </a:lnTo>
                  <a:lnTo>
                    <a:pt x="5706" y="531"/>
                  </a:lnTo>
                  <a:lnTo>
                    <a:pt x="5418" y="310"/>
                  </a:lnTo>
                  <a:lnTo>
                    <a:pt x="5109" y="155"/>
                  </a:lnTo>
                  <a:lnTo>
                    <a:pt x="4932" y="89"/>
                  </a:lnTo>
                  <a:lnTo>
                    <a:pt x="4733" y="45"/>
                  </a:lnTo>
                  <a:lnTo>
                    <a:pt x="4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7"/>
            <p:cNvSpPr/>
            <p:nvPr/>
          </p:nvSpPr>
          <p:spPr>
            <a:xfrm>
              <a:off x="5977651" y="-1150173"/>
              <a:ext cx="1028529" cy="1090771"/>
            </a:xfrm>
            <a:custGeom>
              <a:avLst/>
              <a:gdLst/>
              <a:ahLst/>
              <a:cxnLst/>
              <a:rect l="l" t="t" r="r" b="b"/>
              <a:pathLst>
                <a:path w="13137" h="13932" fill="none" extrusionOk="0">
                  <a:moveTo>
                    <a:pt x="7254" y="5108"/>
                  </a:moveTo>
                  <a:lnTo>
                    <a:pt x="7254" y="5108"/>
                  </a:lnTo>
                  <a:lnTo>
                    <a:pt x="7254" y="4401"/>
                  </a:lnTo>
                  <a:lnTo>
                    <a:pt x="7210" y="3671"/>
                  </a:lnTo>
                  <a:lnTo>
                    <a:pt x="7143" y="3317"/>
                  </a:lnTo>
                  <a:lnTo>
                    <a:pt x="7099" y="2963"/>
                  </a:lnTo>
                  <a:lnTo>
                    <a:pt x="7011" y="2632"/>
                  </a:lnTo>
                  <a:lnTo>
                    <a:pt x="6900" y="2278"/>
                  </a:lnTo>
                  <a:lnTo>
                    <a:pt x="6900" y="2278"/>
                  </a:lnTo>
                  <a:lnTo>
                    <a:pt x="6767" y="1946"/>
                  </a:lnTo>
                  <a:lnTo>
                    <a:pt x="6613" y="1615"/>
                  </a:lnTo>
                  <a:lnTo>
                    <a:pt x="6414" y="1305"/>
                  </a:lnTo>
                  <a:lnTo>
                    <a:pt x="6215" y="1018"/>
                  </a:lnTo>
                  <a:lnTo>
                    <a:pt x="5971" y="752"/>
                  </a:lnTo>
                  <a:lnTo>
                    <a:pt x="5706" y="531"/>
                  </a:lnTo>
                  <a:lnTo>
                    <a:pt x="5418" y="310"/>
                  </a:lnTo>
                  <a:lnTo>
                    <a:pt x="5109" y="155"/>
                  </a:lnTo>
                  <a:lnTo>
                    <a:pt x="5109" y="155"/>
                  </a:lnTo>
                  <a:lnTo>
                    <a:pt x="4932" y="89"/>
                  </a:lnTo>
                  <a:lnTo>
                    <a:pt x="4733" y="45"/>
                  </a:lnTo>
                  <a:lnTo>
                    <a:pt x="4534" y="0"/>
                  </a:lnTo>
                  <a:lnTo>
                    <a:pt x="4357" y="0"/>
                  </a:lnTo>
                  <a:lnTo>
                    <a:pt x="4158" y="22"/>
                  </a:lnTo>
                  <a:lnTo>
                    <a:pt x="4003" y="89"/>
                  </a:lnTo>
                  <a:lnTo>
                    <a:pt x="3848" y="177"/>
                  </a:lnTo>
                  <a:lnTo>
                    <a:pt x="3716" y="310"/>
                  </a:lnTo>
                  <a:lnTo>
                    <a:pt x="3716" y="310"/>
                  </a:lnTo>
                  <a:lnTo>
                    <a:pt x="3627" y="443"/>
                  </a:lnTo>
                  <a:lnTo>
                    <a:pt x="3561" y="575"/>
                  </a:lnTo>
                  <a:lnTo>
                    <a:pt x="3539" y="730"/>
                  </a:lnTo>
                  <a:lnTo>
                    <a:pt x="3517" y="885"/>
                  </a:lnTo>
                  <a:lnTo>
                    <a:pt x="3517" y="885"/>
                  </a:lnTo>
                  <a:lnTo>
                    <a:pt x="3517" y="1194"/>
                  </a:lnTo>
                  <a:lnTo>
                    <a:pt x="3561" y="1504"/>
                  </a:lnTo>
                  <a:lnTo>
                    <a:pt x="3649" y="1791"/>
                  </a:lnTo>
                  <a:lnTo>
                    <a:pt x="3760" y="2101"/>
                  </a:lnTo>
                  <a:lnTo>
                    <a:pt x="3915" y="2366"/>
                  </a:lnTo>
                  <a:lnTo>
                    <a:pt x="4070" y="2654"/>
                  </a:lnTo>
                  <a:lnTo>
                    <a:pt x="4423" y="3185"/>
                  </a:lnTo>
                  <a:lnTo>
                    <a:pt x="4423" y="3185"/>
                  </a:lnTo>
                  <a:lnTo>
                    <a:pt x="5308" y="4357"/>
                  </a:lnTo>
                  <a:lnTo>
                    <a:pt x="6215" y="5529"/>
                  </a:lnTo>
                  <a:lnTo>
                    <a:pt x="6215" y="5529"/>
                  </a:lnTo>
                  <a:lnTo>
                    <a:pt x="5794" y="5285"/>
                  </a:lnTo>
                  <a:lnTo>
                    <a:pt x="5352" y="5064"/>
                  </a:lnTo>
                  <a:lnTo>
                    <a:pt x="4888" y="4887"/>
                  </a:lnTo>
                  <a:lnTo>
                    <a:pt x="4423" y="4755"/>
                  </a:lnTo>
                  <a:lnTo>
                    <a:pt x="3959" y="4644"/>
                  </a:lnTo>
                  <a:lnTo>
                    <a:pt x="3472" y="4556"/>
                  </a:lnTo>
                  <a:lnTo>
                    <a:pt x="2986" y="4489"/>
                  </a:lnTo>
                  <a:lnTo>
                    <a:pt x="2477" y="4467"/>
                  </a:lnTo>
                  <a:lnTo>
                    <a:pt x="2477" y="4467"/>
                  </a:lnTo>
                  <a:lnTo>
                    <a:pt x="2057" y="4445"/>
                  </a:lnTo>
                  <a:lnTo>
                    <a:pt x="1637" y="4467"/>
                  </a:lnTo>
                  <a:lnTo>
                    <a:pt x="1416" y="4489"/>
                  </a:lnTo>
                  <a:lnTo>
                    <a:pt x="1217" y="4534"/>
                  </a:lnTo>
                  <a:lnTo>
                    <a:pt x="1018" y="4600"/>
                  </a:lnTo>
                  <a:lnTo>
                    <a:pt x="819" y="4688"/>
                  </a:lnTo>
                  <a:lnTo>
                    <a:pt x="819" y="4688"/>
                  </a:lnTo>
                  <a:lnTo>
                    <a:pt x="642" y="4799"/>
                  </a:lnTo>
                  <a:lnTo>
                    <a:pt x="465" y="4932"/>
                  </a:lnTo>
                  <a:lnTo>
                    <a:pt x="310" y="5086"/>
                  </a:lnTo>
                  <a:lnTo>
                    <a:pt x="200" y="5263"/>
                  </a:lnTo>
                  <a:lnTo>
                    <a:pt x="89" y="5440"/>
                  </a:lnTo>
                  <a:lnTo>
                    <a:pt x="23" y="5639"/>
                  </a:lnTo>
                  <a:lnTo>
                    <a:pt x="1" y="5860"/>
                  </a:lnTo>
                  <a:lnTo>
                    <a:pt x="23" y="6059"/>
                  </a:lnTo>
                  <a:lnTo>
                    <a:pt x="23" y="6059"/>
                  </a:lnTo>
                  <a:lnTo>
                    <a:pt x="45" y="6192"/>
                  </a:lnTo>
                  <a:lnTo>
                    <a:pt x="111" y="6325"/>
                  </a:lnTo>
                  <a:lnTo>
                    <a:pt x="178" y="6435"/>
                  </a:lnTo>
                  <a:lnTo>
                    <a:pt x="244" y="6546"/>
                  </a:lnTo>
                  <a:lnTo>
                    <a:pt x="354" y="6656"/>
                  </a:lnTo>
                  <a:lnTo>
                    <a:pt x="443" y="6745"/>
                  </a:lnTo>
                  <a:lnTo>
                    <a:pt x="664" y="6922"/>
                  </a:lnTo>
                  <a:lnTo>
                    <a:pt x="664" y="6922"/>
                  </a:lnTo>
                  <a:lnTo>
                    <a:pt x="929" y="7032"/>
                  </a:lnTo>
                  <a:lnTo>
                    <a:pt x="1173" y="7121"/>
                  </a:lnTo>
                  <a:lnTo>
                    <a:pt x="1460" y="7209"/>
                  </a:lnTo>
                  <a:lnTo>
                    <a:pt x="1726" y="7253"/>
                  </a:lnTo>
                  <a:lnTo>
                    <a:pt x="1726" y="7253"/>
                  </a:lnTo>
                  <a:lnTo>
                    <a:pt x="2124" y="7320"/>
                  </a:lnTo>
                  <a:lnTo>
                    <a:pt x="2544" y="7364"/>
                  </a:lnTo>
                  <a:lnTo>
                    <a:pt x="2942" y="7386"/>
                  </a:lnTo>
                  <a:lnTo>
                    <a:pt x="336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676" y="8846"/>
                  </a:lnTo>
                  <a:lnTo>
                    <a:pt x="2477" y="9089"/>
                  </a:lnTo>
                  <a:lnTo>
                    <a:pt x="2278" y="9354"/>
                  </a:lnTo>
                  <a:lnTo>
                    <a:pt x="2101" y="9620"/>
                  </a:lnTo>
                  <a:lnTo>
                    <a:pt x="1947" y="9907"/>
                  </a:lnTo>
                  <a:lnTo>
                    <a:pt x="1836" y="10217"/>
                  </a:lnTo>
                  <a:lnTo>
                    <a:pt x="1748" y="10504"/>
                  </a:lnTo>
                  <a:lnTo>
                    <a:pt x="1681" y="10836"/>
                  </a:lnTo>
                  <a:lnTo>
                    <a:pt x="1681" y="11145"/>
                  </a:lnTo>
                  <a:lnTo>
                    <a:pt x="1681" y="11145"/>
                  </a:lnTo>
                  <a:lnTo>
                    <a:pt x="1703" y="11344"/>
                  </a:lnTo>
                  <a:lnTo>
                    <a:pt x="1726" y="11521"/>
                  </a:lnTo>
                  <a:lnTo>
                    <a:pt x="1792" y="11698"/>
                  </a:lnTo>
                  <a:lnTo>
                    <a:pt x="1902" y="11853"/>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008" y="12096"/>
                  </a:lnTo>
                  <a:lnTo>
                    <a:pt x="3141" y="12052"/>
                  </a:lnTo>
                  <a:lnTo>
                    <a:pt x="3273" y="11986"/>
                  </a:lnTo>
                  <a:lnTo>
                    <a:pt x="3517" y="11809"/>
                  </a:lnTo>
                  <a:lnTo>
                    <a:pt x="3760" y="11632"/>
                  </a:lnTo>
                  <a:lnTo>
                    <a:pt x="3981" y="11433"/>
                  </a:lnTo>
                  <a:lnTo>
                    <a:pt x="3981" y="11433"/>
                  </a:lnTo>
                  <a:lnTo>
                    <a:pt x="4468" y="10969"/>
                  </a:lnTo>
                  <a:lnTo>
                    <a:pt x="4932" y="10504"/>
                  </a:lnTo>
                  <a:lnTo>
                    <a:pt x="5374" y="10018"/>
                  </a:lnTo>
                  <a:lnTo>
                    <a:pt x="5839" y="9531"/>
                  </a:lnTo>
                  <a:lnTo>
                    <a:pt x="5839" y="9531"/>
                  </a:lnTo>
                  <a:lnTo>
                    <a:pt x="5883" y="9996"/>
                  </a:lnTo>
                  <a:lnTo>
                    <a:pt x="5949" y="10482"/>
                  </a:lnTo>
                  <a:lnTo>
                    <a:pt x="6016" y="10969"/>
                  </a:lnTo>
                  <a:lnTo>
                    <a:pt x="6082" y="11433"/>
                  </a:lnTo>
                  <a:lnTo>
                    <a:pt x="6082" y="11433"/>
                  </a:lnTo>
                  <a:lnTo>
                    <a:pt x="6126" y="11831"/>
                  </a:lnTo>
                  <a:lnTo>
                    <a:pt x="6192" y="12207"/>
                  </a:lnTo>
                  <a:lnTo>
                    <a:pt x="6281" y="12583"/>
                  </a:lnTo>
                  <a:lnTo>
                    <a:pt x="6414" y="12937"/>
                  </a:lnTo>
                  <a:lnTo>
                    <a:pt x="6414" y="12937"/>
                  </a:lnTo>
                  <a:lnTo>
                    <a:pt x="6546" y="13202"/>
                  </a:lnTo>
                  <a:lnTo>
                    <a:pt x="6723" y="13445"/>
                  </a:lnTo>
                  <a:lnTo>
                    <a:pt x="6812" y="13556"/>
                  </a:lnTo>
                  <a:lnTo>
                    <a:pt x="6922" y="13666"/>
                  </a:lnTo>
                  <a:lnTo>
                    <a:pt x="7055" y="13755"/>
                  </a:lnTo>
                  <a:lnTo>
                    <a:pt x="7165" y="13821"/>
                  </a:lnTo>
                  <a:lnTo>
                    <a:pt x="7165" y="13821"/>
                  </a:lnTo>
                  <a:lnTo>
                    <a:pt x="7298" y="13888"/>
                  </a:lnTo>
                  <a:lnTo>
                    <a:pt x="7453" y="13932"/>
                  </a:lnTo>
                  <a:lnTo>
                    <a:pt x="7608" y="13932"/>
                  </a:lnTo>
                  <a:lnTo>
                    <a:pt x="7740" y="13932"/>
                  </a:lnTo>
                  <a:lnTo>
                    <a:pt x="7895" y="13910"/>
                  </a:lnTo>
                  <a:lnTo>
                    <a:pt x="8028" y="13865"/>
                  </a:lnTo>
                  <a:lnTo>
                    <a:pt x="8161" y="13799"/>
                  </a:lnTo>
                  <a:lnTo>
                    <a:pt x="8271" y="13711"/>
                  </a:lnTo>
                  <a:lnTo>
                    <a:pt x="8271" y="13711"/>
                  </a:lnTo>
                  <a:lnTo>
                    <a:pt x="8382" y="13578"/>
                  </a:lnTo>
                  <a:lnTo>
                    <a:pt x="8470" y="13445"/>
                  </a:lnTo>
                  <a:lnTo>
                    <a:pt x="8536" y="13268"/>
                  </a:lnTo>
                  <a:lnTo>
                    <a:pt x="8603" y="13114"/>
                  </a:lnTo>
                  <a:lnTo>
                    <a:pt x="8603" y="13114"/>
                  </a:lnTo>
                  <a:lnTo>
                    <a:pt x="8713" y="12693"/>
                  </a:lnTo>
                  <a:lnTo>
                    <a:pt x="8780" y="12251"/>
                  </a:lnTo>
                  <a:lnTo>
                    <a:pt x="8802" y="11809"/>
                  </a:lnTo>
                  <a:lnTo>
                    <a:pt x="8802" y="11367"/>
                  </a:lnTo>
                  <a:lnTo>
                    <a:pt x="8758" y="10946"/>
                  </a:lnTo>
                  <a:lnTo>
                    <a:pt x="8691" y="10504"/>
                  </a:lnTo>
                  <a:lnTo>
                    <a:pt x="8581" y="10084"/>
                  </a:lnTo>
                  <a:lnTo>
                    <a:pt x="8426" y="9686"/>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36" y="9398"/>
                  </a:lnTo>
                  <a:lnTo>
                    <a:pt x="13114" y="9266"/>
                  </a:lnTo>
                  <a:lnTo>
                    <a:pt x="13092" y="9133"/>
                  </a:lnTo>
                  <a:lnTo>
                    <a:pt x="13026" y="9023"/>
                  </a:lnTo>
                  <a:lnTo>
                    <a:pt x="12959" y="8890"/>
                  </a:lnTo>
                  <a:lnTo>
                    <a:pt x="12849" y="8779"/>
                  </a:lnTo>
                  <a:lnTo>
                    <a:pt x="12760" y="8691"/>
                  </a:lnTo>
                  <a:lnTo>
                    <a:pt x="12539" y="8492"/>
                  </a:lnTo>
                  <a:lnTo>
                    <a:pt x="12539" y="8492"/>
                  </a:lnTo>
                  <a:lnTo>
                    <a:pt x="12296" y="8337"/>
                  </a:lnTo>
                  <a:lnTo>
                    <a:pt x="12030" y="8182"/>
                  </a:lnTo>
                  <a:lnTo>
                    <a:pt x="11765" y="8050"/>
                  </a:lnTo>
                  <a:lnTo>
                    <a:pt x="11500" y="7939"/>
                  </a:lnTo>
                  <a:lnTo>
                    <a:pt x="11500" y="7939"/>
                  </a:lnTo>
                  <a:lnTo>
                    <a:pt x="11212" y="7851"/>
                  </a:lnTo>
                  <a:lnTo>
                    <a:pt x="10903" y="7762"/>
                  </a:lnTo>
                  <a:lnTo>
                    <a:pt x="10306" y="7629"/>
                  </a:lnTo>
                  <a:lnTo>
                    <a:pt x="10306" y="7629"/>
                  </a:lnTo>
                  <a:lnTo>
                    <a:pt x="9443" y="7430"/>
                  </a:lnTo>
                  <a:lnTo>
                    <a:pt x="9443" y="7430"/>
                  </a:lnTo>
                  <a:lnTo>
                    <a:pt x="9731" y="7342"/>
                  </a:lnTo>
                  <a:lnTo>
                    <a:pt x="9996" y="7231"/>
                  </a:lnTo>
                  <a:lnTo>
                    <a:pt x="10261" y="7099"/>
                  </a:lnTo>
                  <a:lnTo>
                    <a:pt x="10505" y="6966"/>
                  </a:lnTo>
                  <a:lnTo>
                    <a:pt x="10991" y="6634"/>
                  </a:lnTo>
                  <a:lnTo>
                    <a:pt x="11455" y="6280"/>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72" y="4312"/>
                  </a:lnTo>
                  <a:lnTo>
                    <a:pt x="12694" y="4003"/>
                  </a:lnTo>
                  <a:lnTo>
                    <a:pt x="12694" y="3848"/>
                  </a:lnTo>
                  <a:lnTo>
                    <a:pt x="12672" y="3715"/>
                  </a:lnTo>
                  <a:lnTo>
                    <a:pt x="12627" y="3561"/>
                  </a:lnTo>
                  <a:lnTo>
                    <a:pt x="12583" y="3428"/>
                  </a:lnTo>
                  <a:lnTo>
                    <a:pt x="12517" y="3295"/>
                  </a:lnTo>
                  <a:lnTo>
                    <a:pt x="12428" y="3163"/>
                  </a:lnTo>
                  <a:lnTo>
                    <a:pt x="12428" y="3163"/>
                  </a:lnTo>
                  <a:lnTo>
                    <a:pt x="12340" y="3096"/>
                  </a:lnTo>
                  <a:lnTo>
                    <a:pt x="12252" y="3008"/>
                  </a:lnTo>
                  <a:lnTo>
                    <a:pt x="12075" y="2919"/>
                  </a:lnTo>
                  <a:lnTo>
                    <a:pt x="11853" y="2831"/>
                  </a:lnTo>
                  <a:lnTo>
                    <a:pt x="11632" y="2809"/>
                  </a:lnTo>
                  <a:lnTo>
                    <a:pt x="11389" y="2809"/>
                  </a:lnTo>
                  <a:lnTo>
                    <a:pt x="11168" y="2809"/>
                  </a:lnTo>
                  <a:lnTo>
                    <a:pt x="10925" y="2853"/>
                  </a:lnTo>
                  <a:lnTo>
                    <a:pt x="10704" y="2919"/>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7"/>
            <p:cNvSpPr/>
            <p:nvPr/>
          </p:nvSpPr>
          <p:spPr>
            <a:xfrm>
              <a:off x="6320493" y="-771005"/>
              <a:ext cx="413854" cy="412132"/>
            </a:xfrm>
            <a:custGeom>
              <a:avLst/>
              <a:gdLst/>
              <a:ahLst/>
              <a:cxnLst/>
              <a:rect l="l" t="t" r="r" b="b"/>
              <a:pathLst>
                <a:path w="5286" h="5264" extrusionOk="0">
                  <a:moveTo>
                    <a:pt x="2499" y="0"/>
                  </a:moveTo>
                  <a:lnTo>
                    <a:pt x="2234" y="22"/>
                  </a:lnTo>
                  <a:lnTo>
                    <a:pt x="1968" y="89"/>
                  </a:lnTo>
                  <a:lnTo>
                    <a:pt x="1725" y="155"/>
                  </a:lnTo>
                  <a:lnTo>
                    <a:pt x="1482" y="265"/>
                  </a:lnTo>
                  <a:lnTo>
                    <a:pt x="1261" y="398"/>
                  </a:lnTo>
                  <a:lnTo>
                    <a:pt x="1039" y="531"/>
                  </a:lnTo>
                  <a:lnTo>
                    <a:pt x="840" y="708"/>
                  </a:lnTo>
                  <a:lnTo>
                    <a:pt x="664" y="885"/>
                  </a:lnTo>
                  <a:lnTo>
                    <a:pt x="509" y="1084"/>
                  </a:lnTo>
                  <a:lnTo>
                    <a:pt x="376" y="1283"/>
                  </a:lnTo>
                  <a:lnTo>
                    <a:pt x="266" y="1504"/>
                  </a:lnTo>
                  <a:lnTo>
                    <a:pt x="155" y="1747"/>
                  </a:lnTo>
                  <a:lnTo>
                    <a:pt x="89" y="1990"/>
                  </a:lnTo>
                  <a:lnTo>
                    <a:pt x="44" y="2256"/>
                  </a:lnTo>
                  <a:lnTo>
                    <a:pt x="0" y="2499"/>
                  </a:lnTo>
                  <a:lnTo>
                    <a:pt x="22" y="2764"/>
                  </a:lnTo>
                  <a:lnTo>
                    <a:pt x="44" y="3030"/>
                  </a:lnTo>
                  <a:lnTo>
                    <a:pt x="89" y="3295"/>
                  </a:lnTo>
                  <a:lnTo>
                    <a:pt x="177" y="3560"/>
                  </a:lnTo>
                  <a:lnTo>
                    <a:pt x="288" y="3804"/>
                  </a:lnTo>
                  <a:lnTo>
                    <a:pt x="398" y="4025"/>
                  </a:lnTo>
                  <a:lnTo>
                    <a:pt x="553" y="4224"/>
                  </a:lnTo>
                  <a:lnTo>
                    <a:pt x="708" y="4423"/>
                  </a:lnTo>
                  <a:lnTo>
                    <a:pt x="885" y="4600"/>
                  </a:lnTo>
                  <a:lnTo>
                    <a:pt x="1084" y="4755"/>
                  </a:lnTo>
                  <a:lnTo>
                    <a:pt x="1305" y="4909"/>
                  </a:lnTo>
                  <a:lnTo>
                    <a:pt x="1526" y="5020"/>
                  </a:lnTo>
                  <a:lnTo>
                    <a:pt x="1769" y="5108"/>
                  </a:lnTo>
                  <a:lnTo>
                    <a:pt x="2012" y="5197"/>
                  </a:lnTo>
                  <a:lnTo>
                    <a:pt x="2256" y="5241"/>
                  </a:lnTo>
                  <a:lnTo>
                    <a:pt x="2521" y="5263"/>
                  </a:lnTo>
                  <a:lnTo>
                    <a:pt x="2786" y="5263"/>
                  </a:lnTo>
                  <a:lnTo>
                    <a:pt x="3052" y="5241"/>
                  </a:lnTo>
                  <a:lnTo>
                    <a:pt x="3317" y="5175"/>
                  </a:lnTo>
                  <a:lnTo>
                    <a:pt x="3560" y="5108"/>
                  </a:lnTo>
                  <a:lnTo>
                    <a:pt x="3804" y="4998"/>
                  </a:lnTo>
                  <a:lnTo>
                    <a:pt x="4025" y="4865"/>
                  </a:lnTo>
                  <a:lnTo>
                    <a:pt x="4246" y="4732"/>
                  </a:lnTo>
                  <a:lnTo>
                    <a:pt x="4445" y="4555"/>
                  </a:lnTo>
                  <a:lnTo>
                    <a:pt x="4622" y="4379"/>
                  </a:lnTo>
                  <a:lnTo>
                    <a:pt x="4777" y="4180"/>
                  </a:lnTo>
                  <a:lnTo>
                    <a:pt x="4909" y="3981"/>
                  </a:lnTo>
                  <a:lnTo>
                    <a:pt x="5042" y="3737"/>
                  </a:lnTo>
                  <a:lnTo>
                    <a:pt x="5130" y="3516"/>
                  </a:lnTo>
                  <a:lnTo>
                    <a:pt x="5197" y="3273"/>
                  </a:lnTo>
                  <a:lnTo>
                    <a:pt x="5263" y="3008"/>
                  </a:lnTo>
                  <a:lnTo>
                    <a:pt x="5285" y="2764"/>
                  </a:lnTo>
                  <a:lnTo>
                    <a:pt x="5285" y="2499"/>
                  </a:lnTo>
                  <a:lnTo>
                    <a:pt x="5241" y="2211"/>
                  </a:lnTo>
                  <a:lnTo>
                    <a:pt x="5197" y="1946"/>
                  </a:lnTo>
                  <a:lnTo>
                    <a:pt x="5108" y="1703"/>
                  </a:lnTo>
                  <a:lnTo>
                    <a:pt x="5020" y="1460"/>
                  </a:lnTo>
                  <a:lnTo>
                    <a:pt x="4887" y="1238"/>
                  </a:lnTo>
                  <a:lnTo>
                    <a:pt x="4732" y="1039"/>
                  </a:lnTo>
                  <a:lnTo>
                    <a:pt x="4578" y="840"/>
                  </a:lnTo>
                  <a:lnTo>
                    <a:pt x="4401" y="664"/>
                  </a:lnTo>
                  <a:lnTo>
                    <a:pt x="4202" y="509"/>
                  </a:lnTo>
                  <a:lnTo>
                    <a:pt x="3981" y="354"/>
                  </a:lnTo>
                  <a:lnTo>
                    <a:pt x="3759" y="243"/>
                  </a:lnTo>
                  <a:lnTo>
                    <a:pt x="3516" y="155"/>
                  </a:lnTo>
                  <a:lnTo>
                    <a:pt x="3273" y="66"/>
                  </a:lnTo>
                  <a:lnTo>
                    <a:pt x="3030" y="22"/>
                  </a:lnTo>
                  <a:lnTo>
                    <a:pt x="27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7"/>
            <p:cNvSpPr/>
            <p:nvPr/>
          </p:nvSpPr>
          <p:spPr>
            <a:xfrm>
              <a:off x="6413973" y="-587488"/>
              <a:ext cx="46819" cy="46819"/>
            </a:xfrm>
            <a:custGeom>
              <a:avLst/>
              <a:gdLst/>
              <a:ahLst/>
              <a:cxnLst/>
              <a:rect l="l" t="t" r="r" b="b"/>
              <a:pathLst>
                <a:path w="598" h="598" extrusionOk="0">
                  <a:moveTo>
                    <a:pt x="244" y="0"/>
                  </a:moveTo>
                  <a:lnTo>
                    <a:pt x="133" y="44"/>
                  </a:lnTo>
                  <a:lnTo>
                    <a:pt x="45" y="133"/>
                  </a:lnTo>
                  <a:lnTo>
                    <a:pt x="0" y="243"/>
                  </a:lnTo>
                  <a:lnTo>
                    <a:pt x="0" y="354"/>
                  </a:lnTo>
                  <a:lnTo>
                    <a:pt x="45" y="465"/>
                  </a:lnTo>
                  <a:lnTo>
                    <a:pt x="133" y="553"/>
                  </a:lnTo>
                  <a:lnTo>
                    <a:pt x="244" y="597"/>
                  </a:lnTo>
                  <a:lnTo>
                    <a:pt x="354" y="597"/>
                  </a:lnTo>
                  <a:lnTo>
                    <a:pt x="465" y="553"/>
                  </a:lnTo>
                  <a:lnTo>
                    <a:pt x="553" y="465"/>
                  </a:lnTo>
                  <a:lnTo>
                    <a:pt x="597" y="354"/>
                  </a:lnTo>
                  <a:lnTo>
                    <a:pt x="597" y="243"/>
                  </a:lnTo>
                  <a:lnTo>
                    <a:pt x="553" y="133"/>
                  </a:lnTo>
                  <a:lnTo>
                    <a:pt x="487" y="44"/>
                  </a:lnTo>
                  <a:lnTo>
                    <a:pt x="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7"/>
            <p:cNvSpPr/>
            <p:nvPr/>
          </p:nvSpPr>
          <p:spPr>
            <a:xfrm>
              <a:off x="6594045" y="-551160"/>
              <a:ext cx="46819" cy="48541"/>
            </a:xfrm>
            <a:custGeom>
              <a:avLst/>
              <a:gdLst/>
              <a:ahLst/>
              <a:cxnLst/>
              <a:rect l="l" t="t" r="r" b="b"/>
              <a:pathLst>
                <a:path w="598" h="620" extrusionOk="0">
                  <a:moveTo>
                    <a:pt x="243" y="1"/>
                  </a:moveTo>
                  <a:lnTo>
                    <a:pt x="133" y="45"/>
                  </a:lnTo>
                  <a:lnTo>
                    <a:pt x="44" y="133"/>
                  </a:lnTo>
                  <a:lnTo>
                    <a:pt x="0" y="244"/>
                  </a:lnTo>
                  <a:lnTo>
                    <a:pt x="0" y="376"/>
                  </a:lnTo>
                  <a:lnTo>
                    <a:pt x="44" y="487"/>
                  </a:lnTo>
                  <a:lnTo>
                    <a:pt x="111" y="575"/>
                  </a:lnTo>
                  <a:lnTo>
                    <a:pt x="221" y="620"/>
                  </a:lnTo>
                  <a:lnTo>
                    <a:pt x="354" y="620"/>
                  </a:lnTo>
                  <a:lnTo>
                    <a:pt x="464" y="575"/>
                  </a:lnTo>
                  <a:lnTo>
                    <a:pt x="553" y="487"/>
                  </a:lnTo>
                  <a:lnTo>
                    <a:pt x="597" y="376"/>
                  </a:lnTo>
                  <a:lnTo>
                    <a:pt x="597" y="244"/>
                  </a:lnTo>
                  <a:lnTo>
                    <a:pt x="553" y="133"/>
                  </a:lnTo>
                  <a:lnTo>
                    <a:pt x="464" y="67"/>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7"/>
            <p:cNvSpPr/>
            <p:nvPr/>
          </p:nvSpPr>
          <p:spPr>
            <a:xfrm>
              <a:off x="6484906" y="-530413"/>
              <a:ext cx="74534" cy="43374"/>
            </a:xfrm>
            <a:custGeom>
              <a:avLst/>
              <a:gdLst/>
              <a:ahLst/>
              <a:cxnLst/>
              <a:rect l="l" t="t" r="r" b="b"/>
              <a:pathLst>
                <a:path w="952" h="554" extrusionOk="0">
                  <a:moveTo>
                    <a:pt x="45" y="1"/>
                  </a:moveTo>
                  <a:lnTo>
                    <a:pt x="1" y="45"/>
                  </a:lnTo>
                  <a:lnTo>
                    <a:pt x="1" y="67"/>
                  </a:lnTo>
                  <a:lnTo>
                    <a:pt x="1" y="111"/>
                  </a:lnTo>
                  <a:lnTo>
                    <a:pt x="45" y="266"/>
                  </a:lnTo>
                  <a:lnTo>
                    <a:pt x="134" y="399"/>
                  </a:lnTo>
                  <a:lnTo>
                    <a:pt x="244" y="487"/>
                  </a:lnTo>
                  <a:lnTo>
                    <a:pt x="399" y="532"/>
                  </a:lnTo>
                  <a:lnTo>
                    <a:pt x="487" y="554"/>
                  </a:lnTo>
                  <a:lnTo>
                    <a:pt x="620" y="532"/>
                  </a:lnTo>
                  <a:lnTo>
                    <a:pt x="753" y="487"/>
                  </a:lnTo>
                  <a:lnTo>
                    <a:pt x="863" y="399"/>
                  </a:lnTo>
                  <a:lnTo>
                    <a:pt x="930" y="310"/>
                  </a:lnTo>
                  <a:lnTo>
                    <a:pt x="952" y="266"/>
                  </a:lnTo>
                  <a:lnTo>
                    <a:pt x="952" y="222"/>
                  </a:lnTo>
                  <a:lnTo>
                    <a:pt x="930" y="178"/>
                  </a:lnTo>
                  <a:lnTo>
                    <a:pt x="908" y="156"/>
                  </a:lnTo>
                  <a:lnTo>
                    <a:pt x="863" y="134"/>
                  </a:lnTo>
                  <a:lnTo>
                    <a:pt x="819" y="134"/>
                  </a:lnTo>
                  <a:lnTo>
                    <a:pt x="775" y="156"/>
                  </a:lnTo>
                  <a:lnTo>
                    <a:pt x="753" y="200"/>
                  </a:lnTo>
                  <a:lnTo>
                    <a:pt x="686" y="266"/>
                  </a:lnTo>
                  <a:lnTo>
                    <a:pt x="620" y="310"/>
                  </a:lnTo>
                  <a:lnTo>
                    <a:pt x="532" y="333"/>
                  </a:lnTo>
                  <a:lnTo>
                    <a:pt x="443" y="333"/>
                  </a:lnTo>
                  <a:lnTo>
                    <a:pt x="355" y="288"/>
                  </a:lnTo>
                  <a:lnTo>
                    <a:pt x="288" y="244"/>
                  </a:lnTo>
                  <a:lnTo>
                    <a:pt x="222" y="178"/>
                  </a:lnTo>
                  <a:lnTo>
                    <a:pt x="200" y="89"/>
                  </a:lnTo>
                  <a:lnTo>
                    <a:pt x="200" y="45"/>
                  </a:lnTo>
                  <a:lnTo>
                    <a:pt x="156" y="23"/>
                  </a:lnTo>
                  <a:lnTo>
                    <a:pt x="1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4" name="Google Shape;654;p17"/>
          <p:cNvSpPr/>
          <p:nvPr/>
        </p:nvSpPr>
        <p:spPr>
          <a:xfrm>
            <a:off x="1078400" y="181111"/>
            <a:ext cx="595053" cy="182200"/>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697"/>
        <p:cNvGrpSpPr/>
        <p:nvPr/>
      </p:nvGrpSpPr>
      <p:grpSpPr>
        <a:xfrm>
          <a:off x="0" y="0"/>
          <a:ext cx="0" cy="0"/>
          <a:chOff x="0" y="0"/>
          <a:chExt cx="0" cy="0"/>
        </a:xfrm>
      </p:grpSpPr>
      <p:grpSp>
        <p:nvGrpSpPr>
          <p:cNvPr id="698" name="Google Shape;698;p19"/>
          <p:cNvGrpSpPr/>
          <p:nvPr/>
        </p:nvGrpSpPr>
        <p:grpSpPr>
          <a:xfrm>
            <a:off x="8480023" y="195084"/>
            <a:ext cx="538124" cy="429651"/>
            <a:chOff x="2518775" y="3935150"/>
            <a:chExt cx="803050" cy="641175"/>
          </a:xfrm>
        </p:grpSpPr>
        <p:sp>
          <p:nvSpPr>
            <p:cNvPr id="699" name="Google Shape;699;p19"/>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9"/>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19"/>
          <p:cNvGrpSpPr/>
          <p:nvPr/>
        </p:nvGrpSpPr>
        <p:grpSpPr>
          <a:xfrm>
            <a:off x="90394" y="303522"/>
            <a:ext cx="570949" cy="1614649"/>
            <a:chOff x="100894" y="-804703"/>
            <a:chExt cx="570949" cy="1614649"/>
          </a:xfrm>
        </p:grpSpPr>
        <p:sp>
          <p:nvSpPr>
            <p:cNvPr id="702" name="Google Shape;702;p19"/>
            <p:cNvSpPr/>
            <p:nvPr/>
          </p:nvSpPr>
          <p:spPr>
            <a:xfrm rot="1799904">
              <a:off x="167676" y="-746334"/>
              <a:ext cx="328660" cy="355204"/>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9"/>
            <p:cNvSpPr/>
            <p:nvPr/>
          </p:nvSpPr>
          <p:spPr>
            <a:xfrm rot="-1799860" flipH="1">
              <a:off x="445231" y="572944"/>
              <a:ext cx="188341" cy="203553"/>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 name="Google Shape;704;p19"/>
          <p:cNvSpPr/>
          <p:nvPr/>
        </p:nvSpPr>
        <p:spPr>
          <a:xfrm>
            <a:off x="-1281000" y="624726"/>
            <a:ext cx="1870394" cy="572696"/>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9"/>
          <p:cNvSpPr/>
          <p:nvPr/>
        </p:nvSpPr>
        <p:spPr>
          <a:xfrm>
            <a:off x="8554600" y="1017724"/>
            <a:ext cx="1403191" cy="429644"/>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19"/>
          <p:cNvGrpSpPr/>
          <p:nvPr/>
        </p:nvGrpSpPr>
        <p:grpSpPr>
          <a:xfrm>
            <a:off x="-4839" y="3716015"/>
            <a:ext cx="679672" cy="1427496"/>
            <a:chOff x="44" y="3897302"/>
            <a:chExt cx="595108" cy="1249887"/>
          </a:xfrm>
        </p:grpSpPr>
        <p:sp>
          <p:nvSpPr>
            <p:cNvPr id="707" name="Google Shape;707;p19"/>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9"/>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9"/>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9"/>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9"/>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9"/>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9"/>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9"/>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9"/>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19"/>
          <p:cNvGrpSpPr/>
          <p:nvPr/>
        </p:nvGrpSpPr>
        <p:grpSpPr>
          <a:xfrm flipH="1">
            <a:off x="8347458" y="4141304"/>
            <a:ext cx="796482" cy="1002204"/>
            <a:chOff x="6308475" y="-299100"/>
            <a:chExt cx="745560" cy="938130"/>
          </a:xfrm>
        </p:grpSpPr>
        <p:sp>
          <p:nvSpPr>
            <p:cNvPr id="717" name="Google Shape;717;p19"/>
            <p:cNvSpPr/>
            <p:nvPr/>
          </p:nvSpPr>
          <p:spPr>
            <a:xfrm>
              <a:off x="6819918" y="-299100"/>
              <a:ext cx="185276" cy="399973"/>
            </a:xfrm>
            <a:custGeom>
              <a:avLst/>
              <a:gdLst/>
              <a:ahLst/>
              <a:cxnLst/>
              <a:rect l="l" t="t" r="r" b="b"/>
              <a:pathLst>
                <a:path w="4446" h="9598" extrusionOk="0">
                  <a:moveTo>
                    <a:pt x="3848" y="0"/>
                  </a:moveTo>
                  <a:lnTo>
                    <a:pt x="3738" y="44"/>
                  </a:lnTo>
                  <a:lnTo>
                    <a:pt x="3605" y="89"/>
                  </a:lnTo>
                  <a:lnTo>
                    <a:pt x="3495" y="177"/>
                  </a:lnTo>
                  <a:lnTo>
                    <a:pt x="3362" y="266"/>
                  </a:lnTo>
                  <a:lnTo>
                    <a:pt x="3273" y="376"/>
                  </a:lnTo>
                  <a:lnTo>
                    <a:pt x="3185" y="509"/>
                  </a:lnTo>
                  <a:lnTo>
                    <a:pt x="2964" y="818"/>
                  </a:lnTo>
                  <a:lnTo>
                    <a:pt x="2765" y="1172"/>
                  </a:lnTo>
                  <a:lnTo>
                    <a:pt x="2566" y="1526"/>
                  </a:lnTo>
                  <a:lnTo>
                    <a:pt x="2411" y="1880"/>
                  </a:lnTo>
                  <a:lnTo>
                    <a:pt x="2101" y="2610"/>
                  </a:lnTo>
                  <a:lnTo>
                    <a:pt x="1836" y="3361"/>
                  </a:lnTo>
                  <a:lnTo>
                    <a:pt x="1305" y="4865"/>
                  </a:lnTo>
                  <a:lnTo>
                    <a:pt x="1040" y="5639"/>
                  </a:lnTo>
                  <a:lnTo>
                    <a:pt x="775" y="6435"/>
                  </a:lnTo>
                  <a:lnTo>
                    <a:pt x="531" y="7253"/>
                  </a:lnTo>
                  <a:lnTo>
                    <a:pt x="310" y="8049"/>
                  </a:lnTo>
                  <a:lnTo>
                    <a:pt x="133" y="8823"/>
                  </a:lnTo>
                  <a:lnTo>
                    <a:pt x="1" y="9597"/>
                  </a:lnTo>
                  <a:lnTo>
                    <a:pt x="133" y="9443"/>
                  </a:lnTo>
                  <a:lnTo>
                    <a:pt x="288" y="9266"/>
                  </a:lnTo>
                  <a:lnTo>
                    <a:pt x="620" y="8801"/>
                  </a:lnTo>
                  <a:lnTo>
                    <a:pt x="1173" y="8005"/>
                  </a:lnTo>
                  <a:lnTo>
                    <a:pt x="1770" y="7143"/>
                  </a:lnTo>
                  <a:lnTo>
                    <a:pt x="2345" y="6258"/>
                  </a:lnTo>
                  <a:lnTo>
                    <a:pt x="2875" y="5374"/>
                  </a:lnTo>
                  <a:lnTo>
                    <a:pt x="3119" y="4931"/>
                  </a:lnTo>
                  <a:lnTo>
                    <a:pt x="3340" y="4467"/>
                  </a:lnTo>
                  <a:lnTo>
                    <a:pt x="3561" y="4003"/>
                  </a:lnTo>
                  <a:lnTo>
                    <a:pt x="3760" y="3516"/>
                  </a:lnTo>
                  <a:lnTo>
                    <a:pt x="3959" y="3052"/>
                  </a:lnTo>
                  <a:lnTo>
                    <a:pt x="4136" y="2565"/>
                  </a:lnTo>
                  <a:lnTo>
                    <a:pt x="4291" y="2101"/>
                  </a:lnTo>
                  <a:lnTo>
                    <a:pt x="4401" y="1614"/>
                  </a:lnTo>
                  <a:lnTo>
                    <a:pt x="4423" y="1371"/>
                  </a:lnTo>
                  <a:lnTo>
                    <a:pt x="4445" y="1128"/>
                  </a:lnTo>
                  <a:lnTo>
                    <a:pt x="4445" y="885"/>
                  </a:lnTo>
                  <a:lnTo>
                    <a:pt x="4423" y="641"/>
                  </a:lnTo>
                  <a:lnTo>
                    <a:pt x="4401" y="465"/>
                  </a:lnTo>
                  <a:lnTo>
                    <a:pt x="4335" y="310"/>
                  </a:lnTo>
                  <a:lnTo>
                    <a:pt x="4246" y="155"/>
                  </a:lnTo>
                  <a:lnTo>
                    <a:pt x="4180" y="111"/>
                  </a:lnTo>
                  <a:lnTo>
                    <a:pt x="4114" y="67"/>
                  </a:lnTo>
                  <a:lnTo>
                    <a:pt x="3981" y="22"/>
                  </a:lnTo>
                  <a:lnTo>
                    <a:pt x="38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9"/>
            <p:cNvSpPr/>
            <p:nvPr/>
          </p:nvSpPr>
          <p:spPr>
            <a:xfrm>
              <a:off x="6707486" y="-208796"/>
              <a:ext cx="79303" cy="432227"/>
            </a:xfrm>
            <a:custGeom>
              <a:avLst/>
              <a:gdLst/>
              <a:ahLst/>
              <a:cxnLst/>
              <a:rect l="l" t="t" r="r" b="b"/>
              <a:pathLst>
                <a:path w="1903" h="10372" extrusionOk="0">
                  <a:moveTo>
                    <a:pt x="730" y="0"/>
                  </a:moveTo>
                  <a:lnTo>
                    <a:pt x="598" y="45"/>
                  </a:lnTo>
                  <a:lnTo>
                    <a:pt x="509" y="133"/>
                  </a:lnTo>
                  <a:lnTo>
                    <a:pt x="399" y="221"/>
                  </a:lnTo>
                  <a:lnTo>
                    <a:pt x="332" y="354"/>
                  </a:lnTo>
                  <a:lnTo>
                    <a:pt x="266" y="487"/>
                  </a:lnTo>
                  <a:lnTo>
                    <a:pt x="222" y="619"/>
                  </a:lnTo>
                  <a:lnTo>
                    <a:pt x="178" y="752"/>
                  </a:lnTo>
                  <a:lnTo>
                    <a:pt x="89" y="1150"/>
                  </a:lnTo>
                  <a:lnTo>
                    <a:pt x="45" y="1548"/>
                  </a:lnTo>
                  <a:lnTo>
                    <a:pt x="1" y="1946"/>
                  </a:lnTo>
                  <a:lnTo>
                    <a:pt x="1" y="2344"/>
                  </a:lnTo>
                  <a:lnTo>
                    <a:pt x="1" y="3140"/>
                  </a:lnTo>
                  <a:lnTo>
                    <a:pt x="45" y="3936"/>
                  </a:lnTo>
                  <a:lnTo>
                    <a:pt x="133" y="5507"/>
                  </a:lnTo>
                  <a:lnTo>
                    <a:pt x="200" y="6325"/>
                  </a:lnTo>
                  <a:lnTo>
                    <a:pt x="266" y="7165"/>
                  </a:lnTo>
                  <a:lnTo>
                    <a:pt x="355" y="8005"/>
                  </a:lnTo>
                  <a:lnTo>
                    <a:pt x="465" y="8824"/>
                  </a:lnTo>
                  <a:lnTo>
                    <a:pt x="598" y="9620"/>
                  </a:lnTo>
                  <a:lnTo>
                    <a:pt x="775" y="10371"/>
                  </a:lnTo>
                  <a:lnTo>
                    <a:pt x="841" y="10195"/>
                  </a:lnTo>
                  <a:lnTo>
                    <a:pt x="930" y="9951"/>
                  </a:lnTo>
                  <a:lnTo>
                    <a:pt x="1062" y="9399"/>
                  </a:lnTo>
                  <a:lnTo>
                    <a:pt x="1239" y="8448"/>
                  </a:lnTo>
                  <a:lnTo>
                    <a:pt x="1460" y="7430"/>
                  </a:lnTo>
                  <a:lnTo>
                    <a:pt x="1659" y="6391"/>
                  </a:lnTo>
                  <a:lnTo>
                    <a:pt x="1792" y="5374"/>
                  </a:lnTo>
                  <a:lnTo>
                    <a:pt x="1836" y="4865"/>
                  </a:lnTo>
                  <a:lnTo>
                    <a:pt x="1858" y="4357"/>
                  </a:lnTo>
                  <a:lnTo>
                    <a:pt x="1880" y="3826"/>
                  </a:lnTo>
                  <a:lnTo>
                    <a:pt x="1903" y="3317"/>
                  </a:lnTo>
                  <a:lnTo>
                    <a:pt x="1880" y="2809"/>
                  </a:lnTo>
                  <a:lnTo>
                    <a:pt x="1858" y="2300"/>
                  </a:lnTo>
                  <a:lnTo>
                    <a:pt x="1814" y="1791"/>
                  </a:lnTo>
                  <a:lnTo>
                    <a:pt x="1726" y="1305"/>
                  </a:lnTo>
                  <a:lnTo>
                    <a:pt x="1659" y="1062"/>
                  </a:lnTo>
                  <a:lnTo>
                    <a:pt x="1593" y="841"/>
                  </a:lnTo>
                  <a:lnTo>
                    <a:pt x="1482" y="619"/>
                  </a:lnTo>
                  <a:lnTo>
                    <a:pt x="1372" y="398"/>
                  </a:lnTo>
                  <a:lnTo>
                    <a:pt x="1283" y="266"/>
                  </a:lnTo>
                  <a:lnTo>
                    <a:pt x="1151" y="133"/>
                  </a:lnTo>
                  <a:lnTo>
                    <a:pt x="1018" y="45"/>
                  </a:lnTo>
                  <a:lnTo>
                    <a:pt x="9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9"/>
            <p:cNvSpPr/>
            <p:nvPr/>
          </p:nvSpPr>
          <p:spPr>
            <a:xfrm>
              <a:off x="6308475" y="-41107"/>
              <a:ext cx="587041" cy="680137"/>
            </a:xfrm>
            <a:custGeom>
              <a:avLst/>
              <a:gdLst/>
              <a:ahLst/>
              <a:cxnLst/>
              <a:rect l="l" t="t" r="r" b="b"/>
              <a:pathLst>
                <a:path w="14087" h="16321" extrusionOk="0">
                  <a:moveTo>
                    <a:pt x="13998" y="1"/>
                  </a:moveTo>
                  <a:lnTo>
                    <a:pt x="13954" y="23"/>
                  </a:lnTo>
                  <a:lnTo>
                    <a:pt x="13910" y="45"/>
                  </a:lnTo>
                  <a:lnTo>
                    <a:pt x="13888" y="67"/>
                  </a:lnTo>
                  <a:lnTo>
                    <a:pt x="13291" y="1284"/>
                  </a:lnTo>
                  <a:lnTo>
                    <a:pt x="12672" y="2478"/>
                  </a:lnTo>
                  <a:lnTo>
                    <a:pt x="12008" y="3628"/>
                  </a:lnTo>
                  <a:lnTo>
                    <a:pt x="11301" y="4777"/>
                  </a:lnTo>
                  <a:lnTo>
                    <a:pt x="10549" y="5883"/>
                  </a:lnTo>
                  <a:lnTo>
                    <a:pt x="9753" y="6967"/>
                  </a:lnTo>
                  <a:lnTo>
                    <a:pt x="8934" y="8028"/>
                  </a:lnTo>
                  <a:lnTo>
                    <a:pt x="8094" y="9067"/>
                  </a:lnTo>
                  <a:lnTo>
                    <a:pt x="7188" y="10063"/>
                  </a:lnTo>
                  <a:lnTo>
                    <a:pt x="6281" y="11036"/>
                  </a:lnTo>
                  <a:lnTo>
                    <a:pt x="5308" y="11964"/>
                  </a:lnTo>
                  <a:lnTo>
                    <a:pt x="4335" y="12871"/>
                  </a:lnTo>
                  <a:lnTo>
                    <a:pt x="3296" y="13733"/>
                  </a:lnTo>
                  <a:lnTo>
                    <a:pt x="2256" y="14574"/>
                  </a:lnTo>
                  <a:lnTo>
                    <a:pt x="1173" y="15370"/>
                  </a:lnTo>
                  <a:lnTo>
                    <a:pt x="67" y="16122"/>
                  </a:lnTo>
                  <a:lnTo>
                    <a:pt x="23" y="16166"/>
                  </a:lnTo>
                  <a:lnTo>
                    <a:pt x="1" y="16210"/>
                  </a:lnTo>
                  <a:lnTo>
                    <a:pt x="1" y="16232"/>
                  </a:lnTo>
                  <a:lnTo>
                    <a:pt x="23" y="16276"/>
                  </a:lnTo>
                  <a:lnTo>
                    <a:pt x="67" y="16321"/>
                  </a:lnTo>
                  <a:lnTo>
                    <a:pt x="178" y="16321"/>
                  </a:lnTo>
                  <a:lnTo>
                    <a:pt x="1305" y="15547"/>
                  </a:lnTo>
                  <a:lnTo>
                    <a:pt x="2389" y="14728"/>
                  </a:lnTo>
                  <a:lnTo>
                    <a:pt x="3450" y="13910"/>
                  </a:lnTo>
                  <a:lnTo>
                    <a:pt x="4468" y="13026"/>
                  </a:lnTo>
                  <a:lnTo>
                    <a:pt x="5463" y="12119"/>
                  </a:lnTo>
                  <a:lnTo>
                    <a:pt x="6436" y="11168"/>
                  </a:lnTo>
                  <a:lnTo>
                    <a:pt x="7364" y="10195"/>
                  </a:lnTo>
                  <a:lnTo>
                    <a:pt x="8249" y="9200"/>
                  </a:lnTo>
                  <a:lnTo>
                    <a:pt x="9111" y="8161"/>
                  </a:lnTo>
                  <a:lnTo>
                    <a:pt x="9930" y="7099"/>
                  </a:lnTo>
                  <a:lnTo>
                    <a:pt x="10726" y="6016"/>
                  </a:lnTo>
                  <a:lnTo>
                    <a:pt x="11478" y="4888"/>
                  </a:lnTo>
                  <a:lnTo>
                    <a:pt x="12185" y="3738"/>
                  </a:lnTo>
                  <a:lnTo>
                    <a:pt x="12849" y="2566"/>
                  </a:lnTo>
                  <a:lnTo>
                    <a:pt x="13490" y="1372"/>
                  </a:lnTo>
                  <a:lnTo>
                    <a:pt x="14087" y="156"/>
                  </a:lnTo>
                  <a:lnTo>
                    <a:pt x="14087" y="112"/>
                  </a:lnTo>
                  <a:lnTo>
                    <a:pt x="14087" y="67"/>
                  </a:lnTo>
                  <a:lnTo>
                    <a:pt x="14065" y="45"/>
                  </a:lnTo>
                  <a:lnTo>
                    <a:pt x="14043" y="23"/>
                  </a:lnTo>
                  <a:lnTo>
                    <a:pt x="139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9"/>
            <p:cNvSpPr/>
            <p:nvPr/>
          </p:nvSpPr>
          <p:spPr>
            <a:xfrm>
              <a:off x="6572969" y="-39232"/>
              <a:ext cx="79261" cy="432227"/>
            </a:xfrm>
            <a:custGeom>
              <a:avLst/>
              <a:gdLst/>
              <a:ahLst/>
              <a:cxnLst/>
              <a:rect l="l" t="t" r="r" b="b"/>
              <a:pathLst>
                <a:path w="1902" h="10372" extrusionOk="0">
                  <a:moveTo>
                    <a:pt x="730" y="0"/>
                  </a:moveTo>
                  <a:lnTo>
                    <a:pt x="619" y="44"/>
                  </a:lnTo>
                  <a:lnTo>
                    <a:pt x="509" y="133"/>
                  </a:lnTo>
                  <a:lnTo>
                    <a:pt x="420" y="243"/>
                  </a:lnTo>
                  <a:lnTo>
                    <a:pt x="332" y="354"/>
                  </a:lnTo>
                  <a:lnTo>
                    <a:pt x="266" y="487"/>
                  </a:lnTo>
                  <a:lnTo>
                    <a:pt x="221" y="619"/>
                  </a:lnTo>
                  <a:lnTo>
                    <a:pt x="177" y="774"/>
                  </a:lnTo>
                  <a:lnTo>
                    <a:pt x="111" y="1150"/>
                  </a:lnTo>
                  <a:lnTo>
                    <a:pt x="44" y="1548"/>
                  </a:lnTo>
                  <a:lnTo>
                    <a:pt x="22" y="1946"/>
                  </a:lnTo>
                  <a:lnTo>
                    <a:pt x="0" y="2344"/>
                  </a:lnTo>
                  <a:lnTo>
                    <a:pt x="22" y="3140"/>
                  </a:lnTo>
                  <a:lnTo>
                    <a:pt x="44" y="3936"/>
                  </a:lnTo>
                  <a:lnTo>
                    <a:pt x="155" y="5506"/>
                  </a:lnTo>
                  <a:lnTo>
                    <a:pt x="199" y="6347"/>
                  </a:lnTo>
                  <a:lnTo>
                    <a:pt x="266" y="7187"/>
                  </a:lnTo>
                  <a:lnTo>
                    <a:pt x="354" y="8005"/>
                  </a:lnTo>
                  <a:lnTo>
                    <a:pt x="465" y="8846"/>
                  </a:lnTo>
                  <a:lnTo>
                    <a:pt x="619" y="9620"/>
                  </a:lnTo>
                  <a:lnTo>
                    <a:pt x="796" y="10371"/>
                  </a:lnTo>
                  <a:lnTo>
                    <a:pt x="863" y="10194"/>
                  </a:lnTo>
                  <a:lnTo>
                    <a:pt x="929" y="9973"/>
                  </a:lnTo>
                  <a:lnTo>
                    <a:pt x="1062" y="9420"/>
                  </a:lnTo>
                  <a:lnTo>
                    <a:pt x="1261" y="8447"/>
                  </a:lnTo>
                  <a:lnTo>
                    <a:pt x="1482" y="7430"/>
                  </a:lnTo>
                  <a:lnTo>
                    <a:pt x="1659" y="6391"/>
                  </a:lnTo>
                  <a:lnTo>
                    <a:pt x="1791" y="5374"/>
                  </a:lnTo>
                  <a:lnTo>
                    <a:pt x="1836" y="4865"/>
                  </a:lnTo>
                  <a:lnTo>
                    <a:pt x="1880" y="4357"/>
                  </a:lnTo>
                  <a:lnTo>
                    <a:pt x="1902" y="3848"/>
                  </a:lnTo>
                  <a:lnTo>
                    <a:pt x="1902" y="3317"/>
                  </a:lnTo>
                  <a:lnTo>
                    <a:pt x="1902" y="2809"/>
                  </a:lnTo>
                  <a:lnTo>
                    <a:pt x="1858" y="2300"/>
                  </a:lnTo>
                  <a:lnTo>
                    <a:pt x="1813" y="1813"/>
                  </a:lnTo>
                  <a:lnTo>
                    <a:pt x="1725" y="1327"/>
                  </a:lnTo>
                  <a:lnTo>
                    <a:pt x="1681" y="1084"/>
                  </a:lnTo>
                  <a:lnTo>
                    <a:pt x="1592" y="840"/>
                  </a:lnTo>
                  <a:lnTo>
                    <a:pt x="1504" y="619"/>
                  </a:lnTo>
                  <a:lnTo>
                    <a:pt x="1393" y="398"/>
                  </a:lnTo>
                  <a:lnTo>
                    <a:pt x="1283" y="266"/>
                  </a:lnTo>
                  <a:lnTo>
                    <a:pt x="1172" y="133"/>
                  </a:lnTo>
                  <a:lnTo>
                    <a:pt x="1040" y="44"/>
                  </a:lnTo>
                  <a:lnTo>
                    <a:pt x="951" y="22"/>
                  </a:lnTo>
                  <a:lnTo>
                    <a:pt x="8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9"/>
            <p:cNvSpPr/>
            <p:nvPr/>
          </p:nvSpPr>
          <p:spPr>
            <a:xfrm>
              <a:off x="6707486" y="-6061"/>
              <a:ext cx="346549" cy="272788"/>
            </a:xfrm>
            <a:custGeom>
              <a:avLst/>
              <a:gdLst/>
              <a:ahLst/>
              <a:cxnLst/>
              <a:rect l="l" t="t" r="r" b="b"/>
              <a:pathLst>
                <a:path w="8316" h="6546" extrusionOk="0">
                  <a:moveTo>
                    <a:pt x="7763" y="0"/>
                  </a:moveTo>
                  <a:lnTo>
                    <a:pt x="7630" y="22"/>
                  </a:lnTo>
                  <a:lnTo>
                    <a:pt x="7475" y="44"/>
                  </a:lnTo>
                  <a:lnTo>
                    <a:pt x="7342" y="89"/>
                  </a:lnTo>
                  <a:lnTo>
                    <a:pt x="7210" y="155"/>
                  </a:lnTo>
                  <a:lnTo>
                    <a:pt x="6856" y="332"/>
                  </a:lnTo>
                  <a:lnTo>
                    <a:pt x="6502" y="531"/>
                  </a:lnTo>
                  <a:lnTo>
                    <a:pt x="6170" y="752"/>
                  </a:lnTo>
                  <a:lnTo>
                    <a:pt x="5861" y="973"/>
                  </a:lnTo>
                  <a:lnTo>
                    <a:pt x="5220" y="1482"/>
                  </a:lnTo>
                  <a:lnTo>
                    <a:pt x="4622" y="2013"/>
                  </a:lnTo>
                  <a:lnTo>
                    <a:pt x="3450" y="3052"/>
                  </a:lnTo>
                  <a:lnTo>
                    <a:pt x="2831" y="3605"/>
                  </a:lnTo>
                  <a:lnTo>
                    <a:pt x="2212" y="4180"/>
                  </a:lnTo>
                  <a:lnTo>
                    <a:pt x="1615" y="4755"/>
                  </a:lnTo>
                  <a:lnTo>
                    <a:pt x="1040" y="5352"/>
                  </a:lnTo>
                  <a:lnTo>
                    <a:pt x="487" y="5949"/>
                  </a:lnTo>
                  <a:lnTo>
                    <a:pt x="1" y="6546"/>
                  </a:lnTo>
                  <a:lnTo>
                    <a:pt x="200" y="6502"/>
                  </a:lnTo>
                  <a:lnTo>
                    <a:pt x="421" y="6413"/>
                  </a:lnTo>
                  <a:lnTo>
                    <a:pt x="930" y="6170"/>
                  </a:lnTo>
                  <a:lnTo>
                    <a:pt x="1814" y="5750"/>
                  </a:lnTo>
                  <a:lnTo>
                    <a:pt x="2743" y="5285"/>
                  </a:lnTo>
                  <a:lnTo>
                    <a:pt x="3672" y="4777"/>
                  </a:lnTo>
                  <a:lnTo>
                    <a:pt x="4556" y="4268"/>
                  </a:lnTo>
                  <a:lnTo>
                    <a:pt x="4998" y="3981"/>
                  </a:lnTo>
                  <a:lnTo>
                    <a:pt x="5419" y="3693"/>
                  </a:lnTo>
                  <a:lnTo>
                    <a:pt x="5839" y="3406"/>
                  </a:lnTo>
                  <a:lnTo>
                    <a:pt x="6259" y="3096"/>
                  </a:lnTo>
                  <a:lnTo>
                    <a:pt x="6657" y="2764"/>
                  </a:lnTo>
                  <a:lnTo>
                    <a:pt x="7033" y="2411"/>
                  </a:lnTo>
                  <a:lnTo>
                    <a:pt x="7387" y="2079"/>
                  </a:lnTo>
                  <a:lnTo>
                    <a:pt x="7718" y="1703"/>
                  </a:lnTo>
                  <a:lnTo>
                    <a:pt x="7873" y="1526"/>
                  </a:lnTo>
                  <a:lnTo>
                    <a:pt x="8006" y="1305"/>
                  </a:lnTo>
                  <a:lnTo>
                    <a:pt x="8116" y="1106"/>
                  </a:lnTo>
                  <a:lnTo>
                    <a:pt x="8227" y="885"/>
                  </a:lnTo>
                  <a:lnTo>
                    <a:pt x="8271" y="708"/>
                  </a:lnTo>
                  <a:lnTo>
                    <a:pt x="8315" y="531"/>
                  </a:lnTo>
                  <a:lnTo>
                    <a:pt x="8293" y="376"/>
                  </a:lnTo>
                  <a:lnTo>
                    <a:pt x="8271" y="288"/>
                  </a:lnTo>
                  <a:lnTo>
                    <a:pt x="8227" y="221"/>
                  </a:lnTo>
                  <a:lnTo>
                    <a:pt x="8139" y="111"/>
                  </a:lnTo>
                  <a:lnTo>
                    <a:pt x="8028" y="44"/>
                  </a:lnTo>
                  <a:lnTo>
                    <a:pt x="7895" y="22"/>
                  </a:lnTo>
                  <a:lnTo>
                    <a:pt x="77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9"/>
            <p:cNvSpPr/>
            <p:nvPr/>
          </p:nvSpPr>
          <p:spPr>
            <a:xfrm>
              <a:off x="6619933" y="260266"/>
              <a:ext cx="423059" cy="111516"/>
            </a:xfrm>
            <a:custGeom>
              <a:avLst/>
              <a:gdLst/>
              <a:ahLst/>
              <a:cxnLst/>
              <a:rect l="l" t="t" r="r" b="b"/>
              <a:pathLst>
                <a:path w="10152" h="2676" extrusionOk="0">
                  <a:moveTo>
                    <a:pt x="8868" y="0"/>
                  </a:moveTo>
                  <a:lnTo>
                    <a:pt x="8470" y="22"/>
                  </a:lnTo>
                  <a:lnTo>
                    <a:pt x="8072" y="88"/>
                  </a:lnTo>
                  <a:lnTo>
                    <a:pt x="7696" y="155"/>
                  </a:lnTo>
                  <a:lnTo>
                    <a:pt x="6900" y="332"/>
                  </a:lnTo>
                  <a:lnTo>
                    <a:pt x="6149" y="531"/>
                  </a:lnTo>
                  <a:lnTo>
                    <a:pt x="4623" y="951"/>
                  </a:lnTo>
                  <a:lnTo>
                    <a:pt x="3827" y="1194"/>
                  </a:lnTo>
                  <a:lnTo>
                    <a:pt x="3008" y="1437"/>
                  </a:lnTo>
                  <a:lnTo>
                    <a:pt x="2212" y="1703"/>
                  </a:lnTo>
                  <a:lnTo>
                    <a:pt x="1438" y="1968"/>
                  </a:lnTo>
                  <a:lnTo>
                    <a:pt x="686" y="2278"/>
                  </a:lnTo>
                  <a:lnTo>
                    <a:pt x="1" y="2609"/>
                  </a:lnTo>
                  <a:lnTo>
                    <a:pt x="178" y="2632"/>
                  </a:lnTo>
                  <a:lnTo>
                    <a:pt x="421" y="2654"/>
                  </a:lnTo>
                  <a:lnTo>
                    <a:pt x="996" y="2676"/>
                  </a:lnTo>
                  <a:lnTo>
                    <a:pt x="1969" y="2654"/>
                  </a:lnTo>
                  <a:lnTo>
                    <a:pt x="3031" y="2654"/>
                  </a:lnTo>
                  <a:lnTo>
                    <a:pt x="4070" y="2632"/>
                  </a:lnTo>
                  <a:lnTo>
                    <a:pt x="5087" y="2543"/>
                  </a:lnTo>
                  <a:lnTo>
                    <a:pt x="5596" y="2477"/>
                  </a:lnTo>
                  <a:lnTo>
                    <a:pt x="6104" y="2410"/>
                  </a:lnTo>
                  <a:lnTo>
                    <a:pt x="6613" y="2322"/>
                  </a:lnTo>
                  <a:lnTo>
                    <a:pt x="7122" y="2211"/>
                  </a:lnTo>
                  <a:lnTo>
                    <a:pt x="7630" y="2101"/>
                  </a:lnTo>
                  <a:lnTo>
                    <a:pt x="8117" y="1968"/>
                  </a:lnTo>
                  <a:lnTo>
                    <a:pt x="8603" y="1813"/>
                  </a:lnTo>
                  <a:lnTo>
                    <a:pt x="9045" y="1614"/>
                  </a:lnTo>
                  <a:lnTo>
                    <a:pt x="9267" y="1504"/>
                  </a:lnTo>
                  <a:lnTo>
                    <a:pt x="9488" y="1393"/>
                  </a:lnTo>
                  <a:lnTo>
                    <a:pt x="9687" y="1260"/>
                  </a:lnTo>
                  <a:lnTo>
                    <a:pt x="9864" y="1084"/>
                  </a:lnTo>
                  <a:lnTo>
                    <a:pt x="9996" y="973"/>
                  </a:lnTo>
                  <a:lnTo>
                    <a:pt x="10085" y="818"/>
                  </a:lnTo>
                  <a:lnTo>
                    <a:pt x="10151" y="663"/>
                  </a:lnTo>
                  <a:lnTo>
                    <a:pt x="10151" y="597"/>
                  </a:lnTo>
                  <a:lnTo>
                    <a:pt x="10151" y="509"/>
                  </a:lnTo>
                  <a:lnTo>
                    <a:pt x="10129" y="376"/>
                  </a:lnTo>
                  <a:lnTo>
                    <a:pt x="10063" y="265"/>
                  </a:lnTo>
                  <a:lnTo>
                    <a:pt x="9952" y="177"/>
                  </a:lnTo>
                  <a:lnTo>
                    <a:pt x="9841" y="111"/>
                  </a:lnTo>
                  <a:lnTo>
                    <a:pt x="9709" y="66"/>
                  </a:lnTo>
                  <a:lnTo>
                    <a:pt x="9554" y="22"/>
                  </a:lnTo>
                  <a:lnTo>
                    <a:pt x="93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23"/>
        <p:cNvGrpSpPr/>
        <p:nvPr/>
      </p:nvGrpSpPr>
      <p:grpSpPr>
        <a:xfrm>
          <a:off x="0" y="0"/>
          <a:ext cx="0" cy="0"/>
          <a:chOff x="0" y="0"/>
          <a:chExt cx="0" cy="0"/>
        </a:xfrm>
      </p:grpSpPr>
      <p:grpSp>
        <p:nvGrpSpPr>
          <p:cNvPr id="724" name="Google Shape;724;p20"/>
          <p:cNvGrpSpPr/>
          <p:nvPr/>
        </p:nvGrpSpPr>
        <p:grpSpPr>
          <a:xfrm rot="-1799820">
            <a:off x="76631" y="3989244"/>
            <a:ext cx="796479" cy="1002201"/>
            <a:chOff x="6308475" y="-299100"/>
            <a:chExt cx="745560" cy="938130"/>
          </a:xfrm>
        </p:grpSpPr>
        <p:sp>
          <p:nvSpPr>
            <p:cNvPr id="725" name="Google Shape;725;p20"/>
            <p:cNvSpPr/>
            <p:nvPr/>
          </p:nvSpPr>
          <p:spPr>
            <a:xfrm>
              <a:off x="6819918" y="-299100"/>
              <a:ext cx="185276" cy="399973"/>
            </a:xfrm>
            <a:custGeom>
              <a:avLst/>
              <a:gdLst/>
              <a:ahLst/>
              <a:cxnLst/>
              <a:rect l="l" t="t" r="r" b="b"/>
              <a:pathLst>
                <a:path w="4446" h="9598" extrusionOk="0">
                  <a:moveTo>
                    <a:pt x="3848" y="0"/>
                  </a:moveTo>
                  <a:lnTo>
                    <a:pt x="3738" y="44"/>
                  </a:lnTo>
                  <a:lnTo>
                    <a:pt x="3605" y="89"/>
                  </a:lnTo>
                  <a:lnTo>
                    <a:pt x="3495" y="177"/>
                  </a:lnTo>
                  <a:lnTo>
                    <a:pt x="3362" y="266"/>
                  </a:lnTo>
                  <a:lnTo>
                    <a:pt x="3273" y="376"/>
                  </a:lnTo>
                  <a:lnTo>
                    <a:pt x="3185" y="509"/>
                  </a:lnTo>
                  <a:lnTo>
                    <a:pt x="2964" y="818"/>
                  </a:lnTo>
                  <a:lnTo>
                    <a:pt x="2765" y="1172"/>
                  </a:lnTo>
                  <a:lnTo>
                    <a:pt x="2566" y="1526"/>
                  </a:lnTo>
                  <a:lnTo>
                    <a:pt x="2411" y="1880"/>
                  </a:lnTo>
                  <a:lnTo>
                    <a:pt x="2101" y="2610"/>
                  </a:lnTo>
                  <a:lnTo>
                    <a:pt x="1836" y="3361"/>
                  </a:lnTo>
                  <a:lnTo>
                    <a:pt x="1305" y="4865"/>
                  </a:lnTo>
                  <a:lnTo>
                    <a:pt x="1040" y="5639"/>
                  </a:lnTo>
                  <a:lnTo>
                    <a:pt x="775" y="6435"/>
                  </a:lnTo>
                  <a:lnTo>
                    <a:pt x="531" y="7253"/>
                  </a:lnTo>
                  <a:lnTo>
                    <a:pt x="310" y="8049"/>
                  </a:lnTo>
                  <a:lnTo>
                    <a:pt x="133" y="8823"/>
                  </a:lnTo>
                  <a:lnTo>
                    <a:pt x="1" y="9597"/>
                  </a:lnTo>
                  <a:lnTo>
                    <a:pt x="133" y="9443"/>
                  </a:lnTo>
                  <a:lnTo>
                    <a:pt x="288" y="9266"/>
                  </a:lnTo>
                  <a:lnTo>
                    <a:pt x="620" y="8801"/>
                  </a:lnTo>
                  <a:lnTo>
                    <a:pt x="1173" y="8005"/>
                  </a:lnTo>
                  <a:lnTo>
                    <a:pt x="1770" y="7143"/>
                  </a:lnTo>
                  <a:lnTo>
                    <a:pt x="2345" y="6258"/>
                  </a:lnTo>
                  <a:lnTo>
                    <a:pt x="2875" y="5374"/>
                  </a:lnTo>
                  <a:lnTo>
                    <a:pt x="3119" y="4931"/>
                  </a:lnTo>
                  <a:lnTo>
                    <a:pt x="3340" y="4467"/>
                  </a:lnTo>
                  <a:lnTo>
                    <a:pt x="3561" y="4003"/>
                  </a:lnTo>
                  <a:lnTo>
                    <a:pt x="3760" y="3516"/>
                  </a:lnTo>
                  <a:lnTo>
                    <a:pt x="3959" y="3052"/>
                  </a:lnTo>
                  <a:lnTo>
                    <a:pt x="4136" y="2565"/>
                  </a:lnTo>
                  <a:lnTo>
                    <a:pt x="4291" y="2101"/>
                  </a:lnTo>
                  <a:lnTo>
                    <a:pt x="4401" y="1614"/>
                  </a:lnTo>
                  <a:lnTo>
                    <a:pt x="4423" y="1371"/>
                  </a:lnTo>
                  <a:lnTo>
                    <a:pt x="4445" y="1128"/>
                  </a:lnTo>
                  <a:lnTo>
                    <a:pt x="4445" y="885"/>
                  </a:lnTo>
                  <a:lnTo>
                    <a:pt x="4423" y="641"/>
                  </a:lnTo>
                  <a:lnTo>
                    <a:pt x="4401" y="465"/>
                  </a:lnTo>
                  <a:lnTo>
                    <a:pt x="4335" y="310"/>
                  </a:lnTo>
                  <a:lnTo>
                    <a:pt x="4246" y="155"/>
                  </a:lnTo>
                  <a:lnTo>
                    <a:pt x="4180" y="111"/>
                  </a:lnTo>
                  <a:lnTo>
                    <a:pt x="4114" y="67"/>
                  </a:lnTo>
                  <a:lnTo>
                    <a:pt x="3981" y="22"/>
                  </a:lnTo>
                  <a:lnTo>
                    <a:pt x="38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0"/>
            <p:cNvSpPr/>
            <p:nvPr/>
          </p:nvSpPr>
          <p:spPr>
            <a:xfrm>
              <a:off x="6707486" y="-208796"/>
              <a:ext cx="79303" cy="432227"/>
            </a:xfrm>
            <a:custGeom>
              <a:avLst/>
              <a:gdLst/>
              <a:ahLst/>
              <a:cxnLst/>
              <a:rect l="l" t="t" r="r" b="b"/>
              <a:pathLst>
                <a:path w="1903" h="10372" extrusionOk="0">
                  <a:moveTo>
                    <a:pt x="730" y="0"/>
                  </a:moveTo>
                  <a:lnTo>
                    <a:pt x="598" y="45"/>
                  </a:lnTo>
                  <a:lnTo>
                    <a:pt x="509" y="133"/>
                  </a:lnTo>
                  <a:lnTo>
                    <a:pt x="399" y="221"/>
                  </a:lnTo>
                  <a:lnTo>
                    <a:pt x="332" y="354"/>
                  </a:lnTo>
                  <a:lnTo>
                    <a:pt x="266" y="487"/>
                  </a:lnTo>
                  <a:lnTo>
                    <a:pt x="222" y="619"/>
                  </a:lnTo>
                  <a:lnTo>
                    <a:pt x="178" y="752"/>
                  </a:lnTo>
                  <a:lnTo>
                    <a:pt x="89" y="1150"/>
                  </a:lnTo>
                  <a:lnTo>
                    <a:pt x="45" y="1548"/>
                  </a:lnTo>
                  <a:lnTo>
                    <a:pt x="1" y="1946"/>
                  </a:lnTo>
                  <a:lnTo>
                    <a:pt x="1" y="2344"/>
                  </a:lnTo>
                  <a:lnTo>
                    <a:pt x="1" y="3140"/>
                  </a:lnTo>
                  <a:lnTo>
                    <a:pt x="45" y="3936"/>
                  </a:lnTo>
                  <a:lnTo>
                    <a:pt x="133" y="5507"/>
                  </a:lnTo>
                  <a:lnTo>
                    <a:pt x="200" y="6325"/>
                  </a:lnTo>
                  <a:lnTo>
                    <a:pt x="266" y="7165"/>
                  </a:lnTo>
                  <a:lnTo>
                    <a:pt x="355" y="8005"/>
                  </a:lnTo>
                  <a:lnTo>
                    <a:pt x="465" y="8824"/>
                  </a:lnTo>
                  <a:lnTo>
                    <a:pt x="598" y="9620"/>
                  </a:lnTo>
                  <a:lnTo>
                    <a:pt x="775" y="10371"/>
                  </a:lnTo>
                  <a:lnTo>
                    <a:pt x="841" y="10195"/>
                  </a:lnTo>
                  <a:lnTo>
                    <a:pt x="930" y="9951"/>
                  </a:lnTo>
                  <a:lnTo>
                    <a:pt x="1062" y="9399"/>
                  </a:lnTo>
                  <a:lnTo>
                    <a:pt x="1239" y="8448"/>
                  </a:lnTo>
                  <a:lnTo>
                    <a:pt x="1460" y="7430"/>
                  </a:lnTo>
                  <a:lnTo>
                    <a:pt x="1659" y="6391"/>
                  </a:lnTo>
                  <a:lnTo>
                    <a:pt x="1792" y="5374"/>
                  </a:lnTo>
                  <a:lnTo>
                    <a:pt x="1836" y="4865"/>
                  </a:lnTo>
                  <a:lnTo>
                    <a:pt x="1858" y="4357"/>
                  </a:lnTo>
                  <a:lnTo>
                    <a:pt x="1880" y="3826"/>
                  </a:lnTo>
                  <a:lnTo>
                    <a:pt x="1903" y="3317"/>
                  </a:lnTo>
                  <a:lnTo>
                    <a:pt x="1880" y="2809"/>
                  </a:lnTo>
                  <a:lnTo>
                    <a:pt x="1858" y="2300"/>
                  </a:lnTo>
                  <a:lnTo>
                    <a:pt x="1814" y="1791"/>
                  </a:lnTo>
                  <a:lnTo>
                    <a:pt x="1726" y="1305"/>
                  </a:lnTo>
                  <a:lnTo>
                    <a:pt x="1659" y="1062"/>
                  </a:lnTo>
                  <a:lnTo>
                    <a:pt x="1593" y="841"/>
                  </a:lnTo>
                  <a:lnTo>
                    <a:pt x="1482" y="619"/>
                  </a:lnTo>
                  <a:lnTo>
                    <a:pt x="1372" y="398"/>
                  </a:lnTo>
                  <a:lnTo>
                    <a:pt x="1283" y="266"/>
                  </a:lnTo>
                  <a:lnTo>
                    <a:pt x="1151" y="133"/>
                  </a:lnTo>
                  <a:lnTo>
                    <a:pt x="1018" y="45"/>
                  </a:lnTo>
                  <a:lnTo>
                    <a:pt x="9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0"/>
            <p:cNvSpPr/>
            <p:nvPr/>
          </p:nvSpPr>
          <p:spPr>
            <a:xfrm>
              <a:off x="6707486" y="-6061"/>
              <a:ext cx="346549" cy="272788"/>
            </a:xfrm>
            <a:custGeom>
              <a:avLst/>
              <a:gdLst/>
              <a:ahLst/>
              <a:cxnLst/>
              <a:rect l="l" t="t" r="r" b="b"/>
              <a:pathLst>
                <a:path w="8316" h="6546" extrusionOk="0">
                  <a:moveTo>
                    <a:pt x="7763" y="0"/>
                  </a:moveTo>
                  <a:lnTo>
                    <a:pt x="7630" y="22"/>
                  </a:lnTo>
                  <a:lnTo>
                    <a:pt x="7475" y="44"/>
                  </a:lnTo>
                  <a:lnTo>
                    <a:pt x="7342" y="89"/>
                  </a:lnTo>
                  <a:lnTo>
                    <a:pt x="7210" y="155"/>
                  </a:lnTo>
                  <a:lnTo>
                    <a:pt x="6856" y="332"/>
                  </a:lnTo>
                  <a:lnTo>
                    <a:pt x="6502" y="531"/>
                  </a:lnTo>
                  <a:lnTo>
                    <a:pt x="6170" y="752"/>
                  </a:lnTo>
                  <a:lnTo>
                    <a:pt x="5861" y="973"/>
                  </a:lnTo>
                  <a:lnTo>
                    <a:pt x="5220" y="1482"/>
                  </a:lnTo>
                  <a:lnTo>
                    <a:pt x="4622" y="2013"/>
                  </a:lnTo>
                  <a:lnTo>
                    <a:pt x="3450" y="3052"/>
                  </a:lnTo>
                  <a:lnTo>
                    <a:pt x="2831" y="3605"/>
                  </a:lnTo>
                  <a:lnTo>
                    <a:pt x="2212" y="4180"/>
                  </a:lnTo>
                  <a:lnTo>
                    <a:pt x="1615" y="4755"/>
                  </a:lnTo>
                  <a:lnTo>
                    <a:pt x="1040" y="5352"/>
                  </a:lnTo>
                  <a:lnTo>
                    <a:pt x="487" y="5949"/>
                  </a:lnTo>
                  <a:lnTo>
                    <a:pt x="1" y="6546"/>
                  </a:lnTo>
                  <a:lnTo>
                    <a:pt x="200" y="6502"/>
                  </a:lnTo>
                  <a:lnTo>
                    <a:pt x="421" y="6413"/>
                  </a:lnTo>
                  <a:lnTo>
                    <a:pt x="930" y="6170"/>
                  </a:lnTo>
                  <a:lnTo>
                    <a:pt x="1814" y="5750"/>
                  </a:lnTo>
                  <a:lnTo>
                    <a:pt x="2743" y="5285"/>
                  </a:lnTo>
                  <a:lnTo>
                    <a:pt x="3672" y="4777"/>
                  </a:lnTo>
                  <a:lnTo>
                    <a:pt x="4556" y="4268"/>
                  </a:lnTo>
                  <a:lnTo>
                    <a:pt x="4998" y="3981"/>
                  </a:lnTo>
                  <a:lnTo>
                    <a:pt x="5419" y="3693"/>
                  </a:lnTo>
                  <a:lnTo>
                    <a:pt x="5839" y="3406"/>
                  </a:lnTo>
                  <a:lnTo>
                    <a:pt x="6259" y="3096"/>
                  </a:lnTo>
                  <a:lnTo>
                    <a:pt x="6657" y="2764"/>
                  </a:lnTo>
                  <a:lnTo>
                    <a:pt x="7033" y="2411"/>
                  </a:lnTo>
                  <a:lnTo>
                    <a:pt x="7387" y="2079"/>
                  </a:lnTo>
                  <a:lnTo>
                    <a:pt x="7718" y="1703"/>
                  </a:lnTo>
                  <a:lnTo>
                    <a:pt x="7873" y="1526"/>
                  </a:lnTo>
                  <a:lnTo>
                    <a:pt x="8006" y="1305"/>
                  </a:lnTo>
                  <a:lnTo>
                    <a:pt x="8116" y="1106"/>
                  </a:lnTo>
                  <a:lnTo>
                    <a:pt x="8227" y="885"/>
                  </a:lnTo>
                  <a:lnTo>
                    <a:pt x="8271" y="708"/>
                  </a:lnTo>
                  <a:lnTo>
                    <a:pt x="8315" y="531"/>
                  </a:lnTo>
                  <a:lnTo>
                    <a:pt x="8293" y="376"/>
                  </a:lnTo>
                  <a:lnTo>
                    <a:pt x="8271" y="288"/>
                  </a:lnTo>
                  <a:lnTo>
                    <a:pt x="8227" y="221"/>
                  </a:lnTo>
                  <a:lnTo>
                    <a:pt x="8139" y="111"/>
                  </a:lnTo>
                  <a:lnTo>
                    <a:pt x="8028" y="44"/>
                  </a:lnTo>
                  <a:lnTo>
                    <a:pt x="7895" y="22"/>
                  </a:lnTo>
                  <a:lnTo>
                    <a:pt x="77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0"/>
            <p:cNvSpPr/>
            <p:nvPr/>
          </p:nvSpPr>
          <p:spPr>
            <a:xfrm>
              <a:off x="6619933" y="260266"/>
              <a:ext cx="423059" cy="111516"/>
            </a:xfrm>
            <a:custGeom>
              <a:avLst/>
              <a:gdLst/>
              <a:ahLst/>
              <a:cxnLst/>
              <a:rect l="l" t="t" r="r" b="b"/>
              <a:pathLst>
                <a:path w="10152" h="2676" extrusionOk="0">
                  <a:moveTo>
                    <a:pt x="8868" y="0"/>
                  </a:moveTo>
                  <a:lnTo>
                    <a:pt x="8470" y="22"/>
                  </a:lnTo>
                  <a:lnTo>
                    <a:pt x="8072" y="88"/>
                  </a:lnTo>
                  <a:lnTo>
                    <a:pt x="7696" y="155"/>
                  </a:lnTo>
                  <a:lnTo>
                    <a:pt x="6900" y="332"/>
                  </a:lnTo>
                  <a:lnTo>
                    <a:pt x="6149" y="531"/>
                  </a:lnTo>
                  <a:lnTo>
                    <a:pt x="4623" y="951"/>
                  </a:lnTo>
                  <a:lnTo>
                    <a:pt x="3827" y="1194"/>
                  </a:lnTo>
                  <a:lnTo>
                    <a:pt x="3008" y="1437"/>
                  </a:lnTo>
                  <a:lnTo>
                    <a:pt x="2212" y="1703"/>
                  </a:lnTo>
                  <a:lnTo>
                    <a:pt x="1438" y="1968"/>
                  </a:lnTo>
                  <a:lnTo>
                    <a:pt x="686" y="2278"/>
                  </a:lnTo>
                  <a:lnTo>
                    <a:pt x="1" y="2609"/>
                  </a:lnTo>
                  <a:lnTo>
                    <a:pt x="178" y="2632"/>
                  </a:lnTo>
                  <a:lnTo>
                    <a:pt x="421" y="2654"/>
                  </a:lnTo>
                  <a:lnTo>
                    <a:pt x="996" y="2676"/>
                  </a:lnTo>
                  <a:lnTo>
                    <a:pt x="1969" y="2654"/>
                  </a:lnTo>
                  <a:lnTo>
                    <a:pt x="3031" y="2654"/>
                  </a:lnTo>
                  <a:lnTo>
                    <a:pt x="4070" y="2632"/>
                  </a:lnTo>
                  <a:lnTo>
                    <a:pt x="5087" y="2543"/>
                  </a:lnTo>
                  <a:lnTo>
                    <a:pt x="5596" y="2477"/>
                  </a:lnTo>
                  <a:lnTo>
                    <a:pt x="6104" y="2410"/>
                  </a:lnTo>
                  <a:lnTo>
                    <a:pt x="6613" y="2322"/>
                  </a:lnTo>
                  <a:lnTo>
                    <a:pt x="7122" y="2211"/>
                  </a:lnTo>
                  <a:lnTo>
                    <a:pt x="7630" y="2101"/>
                  </a:lnTo>
                  <a:lnTo>
                    <a:pt x="8117" y="1968"/>
                  </a:lnTo>
                  <a:lnTo>
                    <a:pt x="8603" y="1813"/>
                  </a:lnTo>
                  <a:lnTo>
                    <a:pt x="9045" y="1614"/>
                  </a:lnTo>
                  <a:lnTo>
                    <a:pt x="9267" y="1504"/>
                  </a:lnTo>
                  <a:lnTo>
                    <a:pt x="9488" y="1393"/>
                  </a:lnTo>
                  <a:lnTo>
                    <a:pt x="9687" y="1260"/>
                  </a:lnTo>
                  <a:lnTo>
                    <a:pt x="9864" y="1084"/>
                  </a:lnTo>
                  <a:lnTo>
                    <a:pt x="9996" y="973"/>
                  </a:lnTo>
                  <a:lnTo>
                    <a:pt x="10085" y="818"/>
                  </a:lnTo>
                  <a:lnTo>
                    <a:pt x="10151" y="663"/>
                  </a:lnTo>
                  <a:lnTo>
                    <a:pt x="10151" y="597"/>
                  </a:lnTo>
                  <a:lnTo>
                    <a:pt x="10151" y="509"/>
                  </a:lnTo>
                  <a:lnTo>
                    <a:pt x="10129" y="376"/>
                  </a:lnTo>
                  <a:lnTo>
                    <a:pt x="10063" y="265"/>
                  </a:lnTo>
                  <a:lnTo>
                    <a:pt x="9952" y="177"/>
                  </a:lnTo>
                  <a:lnTo>
                    <a:pt x="9841" y="111"/>
                  </a:lnTo>
                  <a:lnTo>
                    <a:pt x="9709" y="66"/>
                  </a:lnTo>
                  <a:lnTo>
                    <a:pt x="9554" y="22"/>
                  </a:lnTo>
                  <a:lnTo>
                    <a:pt x="93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0"/>
            <p:cNvSpPr/>
            <p:nvPr/>
          </p:nvSpPr>
          <p:spPr>
            <a:xfrm>
              <a:off x="6572969" y="-39232"/>
              <a:ext cx="79261" cy="432227"/>
            </a:xfrm>
            <a:custGeom>
              <a:avLst/>
              <a:gdLst/>
              <a:ahLst/>
              <a:cxnLst/>
              <a:rect l="l" t="t" r="r" b="b"/>
              <a:pathLst>
                <a:path w="1902" h="10372" extrusionOk="0">
                  <a:moveTo>
                    <a:pt x="730" y="0"/>
                  </a:moveTo>
                  <a:lnTo>
                    <a:pt x="619" y="44"/>
                  </a:lnTo>
                  <a:lnTo>
                    <a:pt x="509" y="133"/>
                  </a:lnTo>
                  <a:lnTo>
                    <a:pt x="420" y="243"/>
                  </a:lnTo>
                  <a:lnTo>
                    <a:pt x="332" y="354"/>
                  </a:lnTo>
                  <a:lnTo>
                    <a:pt x="266" y="487"/>
                  </a:lnTo>
                  <a:lnTo>
                    <a:pt x="221" y="619"/>
                  </a:lnTo>
                  <a:lnTo>
                    <a:pt x="177" y="774"/>
                  </a:lnTo>
                  <a:lnTo>
                    <a:pt x="111" y="1150"/>
                  </a:lnTo>
                  <a:lnTo>
                    <a:pt x="44" y="1548"/>
                  </a:lnTo>
                  <a:lnTo>
                    <a:pt x="22" y="1946"/>
                  </a:lnTo>
                  <a:lnTo>
                    <a:pt x="0" y="2344"/>
                  </a:lnTo>
                  <a:lnTo>
                    <a:pt x="22" y="3140"/>
                  </a:lnTo>
                  <a:lnTo>
                    <a:pt x="44" y="3936"/>
                  </a:lnTo>
                  <a:lnTo>
                    <a:pt x="155" y="5506"/>
                  </a:lnTo>
                  <a:lnTo>
                    <a:pt x="199" y="6347"/>
                  </a:lnTo>
                  <a:lnTo>
                    <a:pt x="266" y="7187"/>
                  </a:lnTo>
                  <a:lnTo>
                    <a:pt x="354" y="8005"/>
                  </a:lnTo>
                  <a:lnTo>
                    <a:pt x="465" y="8846"/>
                  </a:lnTo>
                  <a:lnTo>
                    <a:pt x="619" y="9620"/>
                  </a:lnTo>
                  <a:lnTo>
                    <a:pt x="796" y="10371"/>
                  </a:lnTo>
                  <a:lnTo>
                    <a:pt x="863" y="10194"/>
                  </a:lnTo>
                  <a:lnTo>
                    <a:pt x="929" y="9973"/>
                  </a:lnTo>
                  <a:lnTo>
                    <a:pt x="1062" y="9420"/>
                  </a:lnTo>
                  <a:lnTo>
                    <a:pt x="1261" y="8447"/>
                  </a:lnTo>
                  <a:lnTo>
                    <a:pt x="1482" y="7430"/>
                  </a:lnTo>
                  <a:lnTo>
                    <a:pt x="1659" y="6391"/>
                  </a:lnTo>
                  <a:lnTo>
                    <a:pt x="1791" y="5374"/>
                  </a:lnTo>
                  <a:lnTo>
                    <a:pt x="1836" y="4865"/>
                  </a:lnTo>
                  <a:lnTo>
                    <a:pt x="1880" y="4357"/>
                  </a:lnTo>
                  <a:lnTo>
                    <a:pt x="1902" y="3848"/>
                  </a:lnTo>
                  <a:lnTo>
                    <a:pt x="1902" y="3317"/>
                  </a:lnTo>
                  <a:lnTo>
                    <a:pt x="1902" y="2809"/>
                  </a:lnTo>
                  <a:lnTo>
                    <a:pt x="1858" y="2300"/>
                  </a:lnTo>
                  <a:lnTo>
                    <a:pt x="1813" y="1813"/>
                  </a:lnTo>
                  <a:lnTo>
                    <a:pt x="1725" y="1327"/>
                  </a:lnTo>
                  <a:lnTo>
                    <a:pt x="1681" y="1084"/>
                  </a:lnTo>
                  <a:lnTo>
                    <a:pt x="1592" y="840"/>
                  </a:lnTo>
                  <a:lnTo>
                    <a:pt x="1504" y="619"/>
                  </a:lnTo>
                  <a:lnTo>
                    <a:pt x="1393" y="398"/>
                  </a:lnTo>
                  <a:lnTo>
                    <a:pt x="1283" y="266"/>
                  </a:lnTo>
                  <a:lnTo>
                    <a:pt x="1172" y="133"/>
                  </a:lnTo>
                  <a:lnTo>
                    <a:pt x="1040" y="44"/>
                  </a:lnTo>
                  <a:lnTo>
                    <a:pt x="951" y="22"/>
                  </a:lnTo>
                  <a:lnTo>
                    <a:pt x="8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0"/>
            <p:cNvSpPr/>
            <p:nvPr/>
          </p:nvSpPr>
          <p:spPr>
            <a:xfrm>
              <a:off x="6308475" y="-41107"/>
              <a:ext cx="587041" cy="680137"/>
            </a:xfrm>
            <a:custGeom>
              <a:avLst/>
              <a:gdLst/>
              <a:ahLst/>
              <a:cxnLst/>
              <a:rect l="l" t="t" r="r" b="b"/>
              <a:pathLst>
                <a:path w="14087" h="16321" extrusionOk="0">
                  <a:moveTo>
                    <a:pt x="13998" y="1"/>
                  </a:moveTo>
                  <a:lnTo>
                    <a:pt x="13954" y="23"/>
                  </a:lnTo>
                  <a:lnTo>
                    <a:pt x="13910" y="45"/>
                  </a:lnTo>
                  <a:lnTo>
                    <a:pt x="13888" y="67"/>
                  </a:lnTo>
                  <a:lnTo>
                    <a:pt x="13291" y="1284"/>
                  </a:lnTo>
                  <a:lnTo>
                    <a:pt x="12672" y="2478"/>
                  </a:lnTo>
                  <a:lnTo>
                    <a:pt x="12008" y="3628"/>
                  </a:lnTo>
                  <a:lnTo>
                    <a:pt x="11301" y="4777"/>
                  </a:lnTo>
                  <a:lnTo>
                    <a:pt x="10549" y="5883"/>
                  </a:lnTo>
                  <a:lnTo>
                    <a:pt x="9753" y="6967"/>
                  </a:lnTo>
                  <a:lnTo>
                    <a:pt x="8934" y="8028"/>
                  </a:lnTo>
                  <a:lnTo>
                    <a:pt x="8094" y="9067"/>
                  </a:lnTo>
                  <a:lnTo>
                    <a:pt x="7188" y="10063"/>
                  </a:lnTo>
                  <a:lnTo>
                    <a:pt x="6281" y="11036"/>
                  </a:lnTo>
                  <a:lnTo>
                    <a:pt x="5308" y="11964"/>
                  </a:lnTo>
                  <a:lnTo>
                    <a:pt x="4335" y="12871"/>
                  </a:lnTo>
                  <a:lnTo>
                    <a:pt x="3296" y="13733"/>
                  </a:lnTo>
                  <a:lnTo>
                    <a:pt x="2256" y="14574"/>
                  </a:lnTo>
                  <a:lnTo>
                    <a:pt x="1173" y="15370"/>
                  </a:lnTo>
                  <a:lnTo>
                    <a:pt x="67" y="16122"/>
                  </a:lnTo>
                  <a:lnTo>
                    <a:pt x="23" y="16166"/>
                  </a:lnTo>
                  <a:lnTo>
                    <a:pt x="1" y="16210"/>
                  </a:lnTo>
                  <a:lnTo>
                    <a:pt x="1" y="16232"/>
                  </a:lnTo>
                  <a:lnTo>
                    <a:pt x="23" y="16276"/>
                  </a:lnTo>
                  <a:lnTo>
                    <a:pt x="67" y="16321"/>
                  </a:lnTo>
                  <a:lnTo>
                    <a:pt x="178" y="16321"/>
                  </a:lnTo>
                  <a:lnTo>
                    <a:pt x="1305" y="15547"/>
                  </a:lnTo>
                  <a:lnTo>
                    <a:pt x="2389" y="14728"/>
                  </a:lnTo>
                  <a:lnTo>
                    <a:pt x="3450" y="13910"/>
                  </a:lnTo>
                  <a:lnTo>
                    <a:pt x="4468" y="13026"/>
                  </a:lnTo>
                  <a:lnTo>
                    <a:pt x="5463" y="12119"/>
                  </a:lnTo>
                  <a:lnTo>
                    <a:pt x="6436" y="11168"/>
                  </a:lnTo>
                  <a:lnTo>
                    <a:pt x="7364" y="10195"/>
                  </a:lnTo>
                  <a:lnTo>
                    <a:pt x="8249" y="9200"/>
                  </a:lnTo>
                  <a:lnTo>
                    <a:pt x="9111" y="8161"/>
                  </a:lnTo>
                  <a:lnTo>
                    <a:pt x="9930" y="7099"/>
                  </a:lnTo>
                  <a:lnTo>
                    <a:pt x="10726" y="6016"/>
                  </a:lnTo>
                  <a:lnTo>
                    <a:pt x="11478" y="4888"/>
                  </a:lnTo>
                  <a:lnTo>
                    <a:pt x="12185" y="3738"/>
                  </a:lnTo>
                  <a:lnTo>
                    <a:pt x="12849" y="2566"/>
                  </a:lnTo>
                  <a:lnTo>
                    <a:pt x="13490" y="1372"/>
                  </a:lnTo>
                  <a:lnTo>
                    <a:pt x="14087" y="156"/>
                  </a:lnTo>
                  <a:lnTo>
                    <a:pt x="14087" y="112"/>
                  </a:lnTo>
                  <a:lnTo>
                    <a:pt x="14087" y="67"/>
                  </a:lnTo>
                  <a:lnTo>
                    <a:pt x="14065" y="45"/>
                  </a:lnTo>
                  <a:lnTo>
                    <a:pt x="14043" y="23"/>
                  </a:lnTo>
                  <a:lnTo>
                    <a:pt x="139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20"/>
          <p:cNvGrpSpPr/>
          <p:nvPr/>
        </p:nvGrpSpPr>
        <p:grpSpPr>
          <a:xfrm flipH="1">
            <a:off x="8480760" y="3716015"/>
            <a:ext cx="679672" cy="1427496"/>
            <a:chOff x="44" y="3897302"/>
            <a:chExt cx="595108" cy="1249887"/>
          </a:xfrm>
        </p:grpSpPr>
        <p:sp>
          <p:nvSpPr>
            <p:cNvPr id="732" name="Google Shape;732;p20"/>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0"/>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0"/>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0"/>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0"/>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0"/>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0"/>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0"/>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0"/>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20"/>
          <p:cNvSpPr/>
          <p:nvPr/>
        </p:nvSpPr>
        <p:spPr>
          <a:xfrm>
            <a:off x="291950" y="128386"/>
            <a:ext cx="595053" cy="182200"/>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20"/>
          <p:cNvGrpSpPr/>
          <p:nvPr/>
        </p:nvGrpSpPr>
        <p:grpSpPr>
          <a:xfrm>
            <a:off x="129448" y="640234"/>
            <a:ext cx="538124" cy="429651"/>
            <a:chOff x="2518775" y="3935150"/>
            <a:chExt cx="803050" cy="641175"/>
          </a:xfrm>
        </p:grpSpPr>
        <p:sp>
          <p:nvSpPr>
            <p:cNvPr id="743" name="Google Shape;743;p20"/>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0"/>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20"/>
          <p:cNvGrpSpPr/>
          <p:nvPr/>
        </p:nvGrpSpPr>
        <p:grpSpPr>
          <a:xfrm>
            <a:off x="8430769" y="640222"/>
            <a:ext cx="538924" cy="655499"/>
            <a:chOff x="132919" y="154447"/>
            <a:chExt cx="538924" cy="655499"/>
          </a:xfrm>
        </p:grpSpPr>
        <p:sp>
          <p:nvSpPr>
            <p:cNvPr id="746" name="Google Shape;746;p20"/>
            <p:cNvSpPr/>
            <p:nvPr/>
          </p:nvSpPr>
          <p:spPr>
            <a:xfrm rot="1799904">
              <a:off x="199701" y="212816"/>
              <a:ext cx="328660" cy="355204"/>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0"/>
            <p:cNvSpPr/>
            <p:nvPr/>
          </p:nvSpPr>
          <p:spPr>
            <a:xfrm rot="-1799860" flipH="1">
              <a:off x="445231" y="572944"/>
              <a:ext cx="188341" cy="203553"/>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20"/>
          <p:cNvGrpSpPr/>
          <p:nvPr/>
        </p:nvGrpSpPr>
        <p:grpSpPr>
          <a:xfrm>
            <a:off x="-11" y="4287994"/>
            <a:ext cx="538138" cy="855509"/>
            <a:chOff x="5840875" y="-1150173"/>
            <a:chExt cx="1165305" cy="1852554"/>
          </a:xfrm>
        </p:grpSpPr>
        <p:sp>
          <p:nvSpPr>
            <p:cNvPr id="749" name="Google Shape;749;p20"/>
            <p:cNvSpPr/>
            <p:nvPr/>
          </p:nvSpPr>
          <p:spPr>
            <a:xfrm>
              <a:off x="6185439" y="28828"/>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0"/>
            <p:cNvSpPr/>
            <p:nvPr/>
          </p:nvSpPr>
          <p:spPr>
            <a:xfrm rot="5400000">
              <a:off x="5890764" y="60853"/>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0"/>
            <p:cNvSpPr/>
            <p:nvPr/>
          </p:nvSpPr>
          <p:spPr>
            <a:xfrm>
              <a:off x="5840875" y="-464569"/>
              <a:ext cx="621642" cy="1166950"/>
            </a:xfrm>
            <a:custGeom>
              <a:avLst/>
              <a:gdLst/>
              <a:ahLst/>
              <a:cxnLst/>
              <a:rect l="l" t="t" r="r" b="b"/>
              <a:pathLst>
                <a:path w="7940" h="14905" extrusionOk="0">
                  <a:moveTo>
                    <a:pt x="7829" y="0"/>
                  </a:moveTo>
                  <a:lnTo>
                    <a:pt x="7785" y="22"/>
                  </a:lnTo>
                  <a:lnTo>
                    <a:pt x="7763" y="44"/>
                  </a:lnTo>
                  <a:lnTo>
                    <a:pt x="7740" y="89"/>
                  </a:lnTo>
                  <a:lnTo>
                    <a:pt x="7320" y="1261"/>
                  </a:lnTo>
                  <a:lnTo>
                    <a:pt x="6856" y="2433"/>
                  </a:lnTo>
                  <a:lnTo>
                    <a:pt x="6369" y="3583"/>
                  </a:lnTo>
                  <a:lnTo>
                    <a:pt x="5839" y="4732"/>
                  </a:lnTo>
                  <a:lnTo>
                    <a:pt x="5264" y="5838"/>
                  </a:lnTo>
                  <a:lnTo>
                    <a:pt x="4645" y="6922"/>
                  </a:lnTo>
                  <a:lnTo>
                    <a:pt x="4003" y="8005"/>
                  </a:lnTo>
                  <a:lnTo>
                    <a:pt x="3296" y="9045"/>
                  </a:lnTo>
                  <a:lnTo>
                    <a:pt x="2853" y="9708"/>
                  </a:lnTo>
                  <a:lnTo>
                    <a:pt x="2168" y="10725"/>
                  </a:lnTo>
                  <a:lnTo>
                    <a:pt x="1858" y="11190"/>
                  </a:lnTo>
                  <a:lnTo>
                    <a:pt x="1549" y="11676"/>
                  </a:lnTo>
                  <a:lnTo>
                    <a:pt x="1261" y="12185"/>
                  </a:lnTo>
                  <a:lnTo>
                    <a:pt x="996" y="12671"/>
                  </a:lnTo>
                  <a:lnTo>
                    <a:pt x="730" y="13180"/>
                  </a:lnTo>
                  <a:lnTo>
                    <a:pt x="465" y="13711"/>
                  </a:lnTo>
                  <a:lnTo>
                    <a:pt x="244" y="14219"/>
                  </a:lnTo>
                  <a:lnTo>
                    <a:pt x="1" y="14750"/>
                  </a:lnTo>
                  <a:lnTo>
                    <a:pt x="1" y="14794"/>
                  </a:lnTo>
                  <a:lnTo>
                    <a:pt x="1" y="14838"/>
                  </a:lnTo>
                  <a:lnTo>
                    <a:pt x="23" y="14860"/>
                  </a:lnTo>
                  <a:lnTo>
                    <a:pt x="67" y="14883"/>
                  </a:lnTo>
                  <a:lnTo>
                    <a:pt x="111" y="14905"/>
                  </a:lnTo>
                  <a:lnTo>
                    <a:pt x="156" y="14883"/>
                  </a:lnTo>
                  <a:lnTo>
                    <a:pt x="200" y="14838"/>
                  </a:lnTo>
                  <a:lnTo>
                    <a:pt x="421" y="14308"/>
                  </a:lnTo>
                  <a:lnTo>
                    <a:pt x="664" y="13799"/>
                  </a:lnTo>
                  <a:lnTo>
                    <a:pt x="1173" y="12782"/>
                  </a:lnTo>
                  <a:lnTo>
                    <a:pt x="1748" y="11787"/>
                  </a:lnTo>
                  <a:lnTo>
                    <a:pt x="2035" y="11300"/>
                  </a:lnTo>
                  <a:lnTo>
                    <a:pt x="2345" y="10836"/>
                  </a:lnTo>
                  <a:lnTo>
                    <a:pt x="3030" y="9841"/>
                  </a:lnTo>
                  <a:lnTo>
                    <a:pt x="3473" y="9177"/>
                  </a:lnTo>
                  <a:lnTo>
                    <a:pt x="4180" y="8116"/>
                  </a:lnTo>
                  <a:lnTo>
                    <a:pt x="4821" y="7032"/>
                  </a:lnTo>
                  <a:lnTo>
                    <a:pt x="5441" y="5949"/>
                  </a:lnTo>
                  <a:lnTo>
                    <a:pt x="6038" y="4821"/>
                  </a:lnTo>
                  <a:lnTo>
                    <a:pt x="6568" y="3671"/>
                  </a:lnTo>
                  <a:lnTo>
                    <a:pt x="7077" y="2521"/>
                  </a:lnTo>
                  <a:lnTo>
                    <a:pt x="7519" y="1349"/>
                  </a:lnTo>
                  <a:lnTo>
                    <a:pt x="7939" y="155"/>
                  </a:lnTo>
                  <a:lnTo>
                    <a:pt x="7939" y="111"/>
                  </a:lnTo>
                  <a:lnTo>
                    <a:pt x="7939" y="67"/>
                  </a:lnTo>
                  <a:lnTo>
                    <a:pt x="7917" y="22"/>
                  </a:lnTo>
                  <a:lnTo>
                    <a:pt x="7873" y="22"/>
                  </a:lnTo>
                  <a:lnTo>
                    <a:pt x="7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0"/>
            <p:cNvSpPr/>
            <p:nvPr/>
          </p:nvSpPr>
          <p:spPr>
            <a:xfrm>
              <a:off x="5977651" y="-1150173"/>
              <a:ext cx="1028529" cy="1090771"/>
            </a:xfrm>
            <a:custGeom>
              <a:avLst/>
              <a:gdLst/>
              <a:ahLst/>
              <a:cxnLst/>
              <a:rect l="l" t="t" r="r" b="b"/>
              <a:pathLst>
                <a:path w="13137" h="13932" extrusionOk="0">
                  <a:moveTo>
                    <a:pt x="4357" y="0"/>
                  </a:moveTo>
                  <a:lnTo>
                    <a:pt x="4158" y="22"/>
                  </a:lnTo>
                  <a:lnTo>
                    <a:pt x="4003" y="89"/>
                  </a:lnTo>
                  <a:lnTo>
                    <a:pt x="3848" y="177"/>
                  </a:lnTo>
                  <a:lnTo>
                    <a:pt x="3716" y="310"/>
                  </a:lnTo>
                  <a:lnTo>
                    <a:pt x="3627" y="443"/>
                  </a:lnTo>
                  <a:lnTo>
                    <a:pt x="3561" y="575"/>
                  </a:lnTo>
                  <a:lnTo>
                    <a:pt x="3539" y="730"/>
                  </a:lnTo>
                  <a:lnTo>
                    <a:pt x="3517" y="885"/>
                  </a:lnTo>
                  <a:lnTo>
                    <a:pt x="3517" y="1194"/>
                  </a:lnTo>
                  <a:lnTo>
                    <a:pt x="3561" y="1504"/>
                  </a:lnTo>
                  <a:lnTo>
                    <a:pt x="3649" y="1791"/>
                  </a:lnTo>
                  <a:lnTo>
                    <a:pt x="3760" y="2101"/>
                  </a:lnTo>
                  <a:lnTo>
                    <a:pt x="3915" y="2366"/>
                  </a:lnTo>
                  <a:lnTo>
                    <a:pt x="4070" y="2654"/>
                  </a:lnTo>
                  <a:lnTo>
                    <a:pt x="4423" y="3185"/>
                  </a:lnTo>
                  <a:lnTo>
                    <a:pt x="5308" y="4357"/>
                  </a:lnTo>
                  <a:lnTo>
                    <a:pt x="6215" y="5529"/>
                  </a:lnTo>
                  <a:lnTo>
                    <a:pt x="5794" y="5285"/>
                  </a:lnTo>
                  <a:lnTo>
                    <a:pt x="5352" y="5064"/>
                  </a:lnTo>
                  <a:lnTo>
                    <a:pt x="4888" y="4887"/>
                  </a:lnTo>
                  <a:lnTo>
                    <a:pt x="4423" y="4755"/>
                  </a:lnTo>
                  <a:lnTo>
                    <a:pt x="3959" y="4644"/>
                  </a:lnTo>
                  <a:lnTo>
                    <a:pt x="3472" y="4556"/>
                  </a:lnTo>
                  <a:lnTo>
                    <a:pt x="2986" y="4489"/>
                  </a:lnTo>
                  <a:lnTo>
                    <a:pt x="2477" y="4467"/>
                  </a:lnTo>
                  <a:lnTo>
                    <a:pt x="2057" y="4445"/>
                  </a:lnTo>
                  <a:lnTo>
                    <a:pt x="1637" y="4467"/>
                  </a:lnTo>
                  <a:lnTo>
                    <a:pt x="1416" y="4489"/>
                  </a:lnTo>
                  <a:lnTo>
                    <a:pt x="1217" y="4534"/>
                  </a:lnTo>
                  <a:lnTo>
                    <a:pt x="1018" y="4600"/>
                  </a:lnTo>
                  <a:lnTo>
                    <a:pt x="819" y="4688"/>
                  </a:lnTo>
                  <a:lnTo>
                    <a:pt x="642" y="4799"/>
                  </a:lnTo>
                  <a:lnTo>
                    <a:pt x="465" y="4932"/>
                  </a:lnTo>
                  <a:lnTo>
                    <a:pt x="310" y="5086"/>
                  </a:lnTo>
                  <a:lnTo>
                    <a:pt x="200" y="5263"/>
                  </a:lnTo>
                  <a:lnTo>
                    <a:pt x="89" y="5440"/>
                  </a:lnTo>
                  <a:lnTo>
                    <a:pt x="23" y="5639"/>
                  </a:lnTo>
                  <a:lnTo>
                    <a:pt x="1" y="5860"/>
                  </a:lnTo>
                  <a:lnTo>
                    <a:pt x="23" y="6059"/>
                  </a:lnTo>
                  <a:lnTo>
                    <a:pt x="45" y="6192"/>
                  </a:lnTo>
                  <a:lnTo>
                    <a:pt x="111" y="6325"/>
                  </a:lnTo>
                  <a:lnTo>
                    <a:pt x="178" y="6435"/>
                  </a:lnTo>
                  <a:lnTo>
                    <a:pt x="244" y="6546"/>
                  </a:lnTo>
                  <a:lnTo>
                    <a:pt x="354" y="6656"/>
                  </a:lnTo>
                  <a:lnTo>
                    <a:pt x="443" y="6745"/>
                  </a:lnTo>
                  <a:lnTo>
                    <a:pt x="664" y="6922"/>
                  </a:lnTo>
                  <a:lnTo>
                    <a:pt x="929" y="7032"/>
                  </a:lnTo>
                  <a:lnTo>
                    <a:pt x="1173" y="7121"/>
                  </a:lnTo>
                  <a:lnTo>
                    <a:pt x="1460" y="7209"/>
                  </a:lnTo>
                  <a:lnTo>
                    <a:pt x="1726" y="7253"/>
                  </a:lnTo>
                  <a:lnTo>
                    <a:pt x="2124" y="7320"/>
                  </a:lnTo>
                  <a:lnTo>
                    <a:pt x="2544" y="7364"/>
                  </a:lnTo>
                  <a:lnTo>
                    <a:pt x="294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477" y="9089"/>
                  </a:lnTo>
                  <a:lnTo>
                    <a:pt x="2278" y="9354"/>
                  </a:lnTo>
                  <a:lnTo>
                    <a:pt x="2101" y="9620"/>
                  </a:lnTo>
                  <a:lnTo>
                    <a:pt x="1947" y="9907"/>
                  </a:lnTo>
                  <a:lnTo>
                    <a:pt x="1836" y="10217"/>
                  </a:lnTo>
                  <a:lnTo>
                    <a:pt x="1748" y="10504"/>
                  </a:lnTo>
                  <a:lnTo>
                    <a:pt x="1681" y="10836"/>
                  </a:lnTo>
                  <a:lnTo>
                    <a:pt x="1681" y="11145"/>
                  </a:lnTo>
                  <a:lnTo>
                    <a:pt x="1703" y="11344"/>
                  </a:lnTo>
                  <a:lnTo>
                    <a:pt x="1726" y="11521"/>
                  </a:lnTo>
                  <a:lnTo>
                    <a:pt x="1792" y="11698"/>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141" y="12052"/>
                  </a:lnTo>
                  <a:lnTo>
                    <a:pt x="3273" y="11986"/>
                  </a:lnTo>
                  <a:lnTo>
                    <a:pt x="3517" y="11809"/>
                  </a:lnTo>
                  <a:lnTo>
                    <a:pt x="3760" y="11632"/>
                  </a:lnTo>
                  <a:lnTo>
                    <a:pt x="3981" y="11433"/>
                  </a:lnTo>
                  <a:lnTo>
                    <a:pt x="4468" y="10969"/>
                  </a:lnTo>
                  <a:lnTo>
                    <a:pt x="4932" y="10504"/>
                  </a:lnTo>
                  <a:lnTo>
                    <a:pt x="5374" y="10018"/>
                  </a:lnTo>
                  <a:lnTo>
                    <a:pt x="5839" y="9531"/>
                  </a:lnTo>
                  <a:lnTo>
                    <a:pt x="5883" y="9996"/>
                  </a:lnTo>
                  <a:lnTo>
                    <a:pt x="5949" y="10482"/>
                  </a:lnTo>
                  <a:lnTo>
                    <a:pt x="6016" y="10969"/>
                  </a:lnTo>
                  <a:lnTo>
                    <a:pt x="6082" y="11433"/>
                  </a:lnTo>
                  <a:lnTo>
                    <a:pt x="6126" y="11831"/>
                  </a:lnTo>
                  <a:lnTo>
                    <a:pt x="6192" y="12207"/>
                  </a:lnTo>
                  <a:lnTo>
                    <a:pt x="6281" y="12583"/>
                  </a:lnTo>
                  <a:lnTo>
                    <a:pt x="6414" y="12937"/>
                  </a:lnTo>
                  <a:lnTo>
                    <a:pt x="6546" y="13202"/>
                  </a:lnTo>
                  <a:lnTo>
                    <a:pt x="6723" y="13445"/>
                  </a:lnTo>
                  <a:lnTo>
                    <a:pt x="6812" y="13556"/>
                  </a:lnTo>
                  <a:lnTo>
                    <a:pt x="6922" y="13666"/>
                  </a:lnTo>
                  <a:lnTo>
                    <a:pt x="7055" y="13755"/>
                  </a:lnTo>
                  <a:lnTo>
                    <a:pt x="7165" y="13821"/>
                  </a:lnTo>
                  <a:lnTo>
                    <a:pt x="7298" y="13888"/>
                  </a:lnTo>
                  <a:lnTo>
                    <a:pt x="7453" y="13932"/>
                  </a:lnTo>
                  <a:lnTo>
                    <a:pt x="7740" y="13932"/>
                  </a:lnTo>
                  <a:lnTo>
                    <a:pt x="7895" y="13910"/>
                  </a:lnTo>
                  <a:lnTo>
                    <a:pt x="8028" y="13865"/>
                  </a:lnTo>
                  <a:lnTo>
                    <a:pt x="8161" y="13799"/>
                  </a:lnTo>
                  <a:lnTo>
                    <a:pt x="8271" y="13711"/>
                  </a:lnTo>
                  <a:lnTo>
                    <a:pt x="8382" y="13578"/>
                  </a:lnTo>
                  <a:lnTo>
                    <a:pt x="8470" y="13445"/>
                  </a:lnTo>
                  <a:lnTo>
                    <a:pt x="8536" y="13268"/>
                  </a:lnTo>
                  <a:lnTo>
                    <a:pt x="8603" y="13114"/>
                  </a:lnTo>
                  <a:lnTo>
                    <a:pt x="8713" y="12693"/>
                  </a:lnTo>
                  <a:lnTo>
                    <a:pt x="8780" y="12251"/>
                  </a:lnTo>
                  <a:lnTo>
                    <a:pt x="8802" y="11809"/>
                  </a:lnTo>
                  <a:lnTo>
                    <a:pt x="8802" y="11367"/>
                  </a:lnTo>
                  <a:lnTo>
                    <a:pt x="8758" y="10946"/>
                  </a:lnTo>
                  <a:lnTo>
                    <a:pt x="8691" y="10504"/>
                  </a:lnTo>
                  <a:lnTo>
                    <a:pt x="8581" y="10084"/>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14" y="9266"/>
                  </a:lnTo>
                  <a:lnTo>
                    <a:pt x="13092" y="9133"/>
                  </a:lnTo>
                  <a:lnTo>
                    <a:pt x="13026" y="9023"/>
                  </a:lnTo>
                  <a:lnTo>
                    <a:pt x="12959" y="8890"/>
                  </a:lnTo>
                  <a:lnTo>
                    <a:pt x="12849" y="8779"/>
                  </a:lnTo>
                  <a:lnTo>
                    <a:pt x="12760" y="8691"/>
                  </a:lnTo>
                  <a:lnTo>
                    <a:pt x="12539" y="8492"/>
                  </a:lnTo>
                  <a:lnTo>
                    <a:pt x="12296" y="8337"/>
                  </a:lnTo>
                  <a:lnTo>
                    <a:pt x="12030" y="8182"/>
                  </a:lnTo>
                  <a:lnTo>
                    <a:pt x="11765" y="8050"/>
                  </a:lnTo>
                  <a:lnTo>
                    <a:pt x="11500" y="7939"/>
                  </a:lnTo>
                  <a:lnTo>
                    <a:pt x="11212" y="7851"/>
                  </a:lnTo>
                  <a:lnTo>
                    <a:pt x="10903" y="7762"/>
                  </a:lnTo>
                  <a:lnTo>
                    <a:pt x="10306" y="7629"/>
                  </a:lnTo>
                  <a:lnTo>
                    <a:pt x="9443" y="7430"/>
                  </a:lnTo>
                  <a:lnTo>
                    <a:pt x="9731" y="7342"/>
                  </a:lnTo>
                  <a:lnTo>
                    <a:pt x="9996" y="7231"/>
                  </a:lnTo>
                  <a:lnTo>
                    <a:pt x="10261" y="7099"/>
                  </a:lnTo>
                  <a:lnTo>
                    <a:pt x="10505" y="6966"/>
                  </a:lnTo>
                  <a:lnTo>
                    <a:pt x="10991" y="6634"/>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94" y="4003"/>
                  </a:lnTo>
                  <a:lnTo>
                    <a:pt x="12694" y="3848"/>
                  </a:lnTo>
                  <a:lnTo>
                    <a:pt x="12672" y="3715"/>
                  </a:lnTo>
                  <a:lnTo>
                    <a:pt x="12627" y="3561"/>
                  </a:lnTo>
                  <a:lnTo>
                    <a:pt x="12583" y="3428"/>
                  </a:lnTo>
                  <a:lnTo>
                    <a:pt x="12517" y="3295"/>
                  </a:lnTo>
                  <a:lnTo>
                    <a:pt x="12428" y="3163"/>
                  </a:lnTo>
                  <a:lnTo>
                    <a:pt x="12340" y="3096"/>
                  </a:lnTo>
                  <a:lnTo>
                    <a:pt x="12252" y="3008"/>
                  </a:lnTo>
                  <a:lnTo>
                    <a:pt x="12075" y="2919"/>
                  </a:lnTo>
                  <a:lnTo>
                    <a:pt x="11853" y="2831"/>
                  </a:lnTo>
                  <a:lnTo>
                    <a:pt x="11632" y="2809"/>
                  </a:lnTo>
                  <a:lnTo>
                    <a:pt x="11168" y="2809"/>
                  </a:lnTo>
                  <a:lnTo>
                    <a:pt x="10925" y="2853"/>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lnTo>
                    <a:pt x="7254" y="5108"/>
                  </a:lnTo>
                  <a:lnTo>
                    <a:pt x="7254" y="4401"/>
                  </a:lnTo>
                  <a:lnTo>
                    <a:pt x="7210" y="3671"/>
                  </a:lnTo>
                  <a:lnTo>
                    <a:pt x="7143" y="3317"/>
                  </a:lnTo>
                  <a:lnTo>
                    <a:pt x="7099" y="2963"/>
                  </a:lnTo>
                  <a:lnTo>
                    <a:pt x="7011" y="2632"/>
                  </a:lnTo>
                  <a:lnTo>
                    <a:pt x="6900" y="2278"/>
                  </a:lnTo>
                  <a:lnTo>
                    <a:pt x="6767" y="1946"/>
                  </a:lnTo>
                  <a:lnTo>
                    <a:pt x="6613" y="1615"/>
                  </a:lnTo>
                  <a:lnTo>
                    <a:pt x="6414" y="1305"/>
                  </a:lnTo>
                  <a:lnTo>
                    <a:pt x="6215" y="1018"/>
                  </a:lnTo>
                  <a:lnTo>
                    <a:pt x="5971" y="752"/>
                  </a:lnTo>
                  <a:lnTo>
                    <a:pt x="5706" y="531"/>
                  </a:lnTo>
                  <a:lnTo>
                    <a:pt x="5418" y="310"/>
                  </a:lnTo>
                  <a:lnTo>
                    <a:pt x="5109" y="155"/>
                  </a:lnTo>
                  <a:lnTo>
                    <a:pt x="4932" y="89"/>
                  </a:lnTo>
                  <a:lnTo>
                    <a:pt x="4733" y="45"/>
                  </a:lnTo>
                  <a:lnTo>
                    <a:pt x="4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0"/>
            <p:cNvSpPr/>
            <p:nvPr/>
          </p:nvSpPr>
          <p:spPr>
            <a:xfrm>
              <a:off x="5977651" y="-1150173"/>
              <a:ext cx="1028529" cy="1090771"/>
            </a:xfrm>
            <a:custGeom>
              <a:avLst/>
              <a:gdLst/>
              <a:ahLst/>
              <a:cxnLst/>
              <a:rect l="l" t="t" r="r" b="b"/>
              <a:pathLst>
                <a:path w="13137" h="13932" fill="none" extrusionOk="0">
                  <a:moveTo>
                    <a:pt x="7254" y="5108"/>
                  </a:moveTo>
                  <a:lnTo>
                    <a:pt x="7254" y="5108"/>
                  </a:lnTo>
                  <a:lnTo>
                    <a:pt x="7254" y="4401"/>
                  </a:lnTo>
                  <a:lnTo>
                    <a:pt x="7210" y="3671"/>
                  </a:lnTo>
                  <a:lnTo>
                    <a:pt x="7143" y="3317"/>
                  </a:lnTo>
                  <a:lnTo>
                    <a:pt x="7099" y="2963"/>
                  </a:lnTo>
                  <a:lnTo>
                    <a:pt x="7011" y="2632"/>
                  </a:lnTo>
                  <a:lnTo>
                    <a:pt x="6900" y="2278"/>
                  </a:lnTo>
                  <a:lnTo>
                    <a:pt x="6900" y="2278"/>
                  </a:lnTo>
                  <a:lnTo>
                    <a:pt x="6767" y="1946"/>
                  </a:lnTo>
                  <a:lnTo>
                    <a:pt x="6613" y="1615"/>
                  </a:lnTo>
                  <a:lnTo>
                    <a:pt x="6414" y="1305"/>
                  </a:lnTo>
                  <a:lnTo>
                    <a:pt x="6215" y="1018"/>
                  </a:lnTo>
                  <a:lnTo>
                    <a:pt x="5971" y="752"/>
                  </a:lnTo>
                  <a:lnTo>
                    <a:pt x="5706" y="531"/>
                  </a:lnTo>
                  <a:lnTo>
                    <a:pt x="5418" y="310"/>
                  </a:lnTo>
                  <a:lnTo>
                    <a:pt x="5109" y="155"/>
                  </a:lnTo>
                  <a:lnTo>
                    <a:pt x="5109" y="155"/>
                  </a:lnTo>
                  <a:lnTo>
                    <a:pt x="4932" y="89"/>
                  </a:lnTo>
                  <a:lnTo>
                    <a:pt x="4733" y="45"/>
                  </a:lnTo>
                  <a:lnTo>
                    <a:pt x="4534" y="0"/>
                  </a:lnTo>
                  <a:lnTo>
                    <a:pt x="4357" y="0"/>
                  </a:lnTo>
                  <a:lnTo>
                    <a:pt x="4158" y="22"/>
                  </a:lnTo>
                  <a:lnTo>
                    <a:pt x="4003" y="89"/>
                  </a:lnTo>
                  <a:lnTo>
                    <a:pt x="3848" y="177"/>
                  </a:lnTo>
                  <a:lnTo>
                    <a:pt x="3716" y="310"/>
                  </a:lnTo>
                  <a:lnTo>
                    <a:pt x="3716" y="310"/>
                  </a:lnTo>
                  <a:lnTo>
                    <a:pt x="3627" y="443"/>
                  </a:lnTo>
                  <a:lnTo>
                    <a:pt x="3561" y="575"/>
                  </a:lnTo>
                  <a:lnTo>
                    <a:pt x="3539" y="730"/>
                  </a:lnTo>
                  <a:lnTo>
                    <a:pt x="3517" y="885"/>
                  </a:lnTo>
                  <a:lnTo>
                    <a:pt x="3517" y="885"/>
                  </a:lnTo>
                  <a:lnTo>
                    <a:pt x="3517" y="1194"/>
                  </a:lnTo>
                  <a:lnTo>
                    <a:pt x="3561" y="1504"/>
                  </a:lnTo>
                  <a:lnTo>
                    <a:pt x="3649" y="1791"/>
                  </a:lnTo>
                  <a:lnTo>
                    <a:pt x="3760" y="2101"/>
                  </a:lnTo>
                  <a:lnTo>
                    <a:pt x="3915" y="2366"/>
                  </a:lnTo>
                  <a:lnTo>
                    <a:pt x="4070" y="2654"/>
                  </a:lnTo>
                  <a:lnTo>
                    <a:pt x="4423" y="3185"/>
                  </a:lnTo>
                  <a:lnTo>
                    <a:pt x="4423" y="3185"/>
                  </a:lnTo>
                  <a:lnTo>
                    <a:pt x="5308" y="4357"/>
                  </a:lnTo>
                  <a:lnTo>
                    <a:pt x="6215" y="5529"/>
                  </a:lnTo>
                  <a:lnTo>
                    <a:pt x="6215" y="5529"/>
                  </a:lnTo>
                  <a:lnTo>
                    <a:pt x="5794" y="5285"/>
                  </a:lnTo>
                  <a:lnTo>
                    <a:pt x="5352" y="5064"/>
                  </a:lnTo>
                  <a:lnTo>
                    <a:pt x="4888" y="4887"/>
                  </a:lnTo>
                  <a:lnTo>
                    <a:pt x="4423" y="4755"/>
                  </a:lnTo>
                  <a:lnTo>
                    <a:pt x="3959" y="4644"/>
                  </a:lnTo>
                  <a:lnTo>
                    <a:pt x="3472" y="4556"/>
                  </a:lnTo>
                  <a:lnTo>
                    <a:pt x="2986" y="4489"/>
                  </a:lnTo>
                  <a:lnTo>
                    <a:pt x="2477" y="4467"/>
                  </a:lnTo>
                  <a:lnTo>
                    <a:pt x="2477" y="4467"/>
                  </a:lnTo>
                  <a:lnTo>
                    <a:pt x="2057" y="4445"/>
                  </a:lnTo>
                  <a:lnTo>
                    <a:pt x="1637" y="4467"/>
                  </a:lnTo>
                  <a:lnTo>
                    <a:pt x="1416" y="4489"/>
                  </a:lnTo>
                  <a:lnTo>
                    <a:pt x="1217" y="4534"/>
                  </a:lnTo>
                  <a:lnTo>
                    <a:pt x="1018" y="4600"/>
                  </a:lnTo>
                  <a:lnTo>
                    <a:pt x="819" y="4688"/>
                  </a:lnTo>
                  <a:lnTo>
                    <a:pt x="819" y="4688"/>
                  </a:lnTo>
                  <a:lnTo>
                    <a:pt x="642" y="4799"/>
                  </a:lnTo>
                  <a:lnTo>
                    <a:pt x="465" y="4932"/>
                  </a:lnTo>
                  <a:lnTo>
                    <a:pt x="310" y="5086"/>
                  </a:lnTo>
                  <a:lnTo>
                    <a:pt x="200" y="5263"/>
                  </a:lnTo>
                  <a:lnTo>
                    <a:pt x="89" y="5440"/>
                  </a:lnTo>
                  <a:lnTo>
                    <a:pt x="23" y="5639"/>
                  </a:lnTo>
                  <a:lnTo>
                    <a:pt x="1" y="5860"/>
                  </a:lnTo>
                  <a:lnTo>
                    <a:pt x="23" y="6059"/>
                  </a:lnTo>
                  <a:lnTo>
                    <a:pt x="23" y="6059"/>
                  </a:lnTo>
                  <a:lnTo>
                    <a:pt x="45" y="6192"/>
                  </a:lnTo>
                  <a:lnTo>
                    <a:pt x="111" y="6325"/>
                  </a:lnTo>
                  <a:lnTo>
                    <a:pt x="178" y="6435"/>
                  </a:lnTo>
                  <a:lnTo>
                    <a:pt x="244" y="6546"/>
                  </a:lnTo>
                  <a:lnTo>
                    <a:pt x="354" y="6656"/>
                  </a:lnTo>
                  <a:lnTo>
                    <a:pt x="443" y="6745"/>
                  </a:lnTo>
                  <a:lnTo>
                    <a:pt x="664" y="6922"/>
                  </a:lnTo>
                  <a:lnTo>
                    <a:pt x="664" y="6922"/>
                  </a:lnTo>
                  <a:lnTo>
                    <a:pt x="929" y="7032"/>
                  </a:lnTo>
                  <a:lnTo>
                    <a:pt x="1173" y="7121"/>
                  </a:lnTo>
                  <a:lnTo>
                    <a:pt x="1460" y="7209"/>
                  </a:lnTo>
                  <a:lnTo>
                    <a:pt x="1726" y="7253"/>
                  </a:lnTo>
                  <a:lnTo>
                    <a:pt x="1726" y="7253"/>
                  </a:lnTo>
                  <a:lnTo>
                    <a:pt x="2124" y="7320"/>
                  </a:lnTo>
                  <a:lnTo>
                    <a:pt x="2544" y="7364"/>
                  </a:lnTo>
                  <a:lnTo>
                    <a:pt x="2942" y="7386"/>
                  </a:lnTo>
                  <a:lnTo>
                    <a:pt x="336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676" y="8846"/>
                  </a:lnTo>
                  <a:lnTo>
                    <a:pt x="2477" y="9089"/>
                  </a:lnTo>
                  <a:lnTo>
                    <a:pt x="2278" y="9354"/>
                  </a:lnTo>
                  <a:lnTo>
                    <a:pt x="2101" y="9620"/>
                  </a:lnTo>
                  <a:lnTo>
                    <a:pt x="1947" y="9907"/>
                  </a:lnTo>
                  <a:lnTo>
                    <a:pt x="1836" y="10217"/>
                  </a:lnTo>
                  <a:lnTo>
                    <a:pt x="1748" y="10504"/>
                  </a:lnTo>
                  <a:lnTo>
                    <a:pt x="1681" y="10836"/>
                  </a:lnTo>
                  <a:lnTo>
                    <a:pt x="1681" y="11145"/>
                  </a:lnTo>
                  <a:lnTo>
                    <a:pt x="1681" y="11145"/>
                  </a:lnTo>
                  <a:lnTo>
                    <a:pt x="1703" y="11344"/>
                  </a:lnTo>
                  <a:lnTo>
                    <a:pt x="1726" y="11521"/>
                  </a:lnTo>
                  <a:lnTo>
                    <a:pt x="1792" y="11698"/>
                  </a:lnTo>
                  <a:lnTo>
                    <a:pt x="1902" y="11853"/>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008" y="12096"/>
                  </a:lnTo>
                  <a:lnTo>
                    <a:pt x="3141" y="12052"/>
                  </a:lnTo>
                  <a:lnTo>
                    <a:pt x="3273" y="11986"/>
                  </a:lnTo>
                  <a:lnTo>
                    <a:pt x="3517" y="11809"/>
                  </a:lnTo>
                  <a:lnTo>
                    <a:pt x="3760" y="11632"/>
                  </a:lnTo>
                  <a:lnTo>
                    <a:pt x="3981" y="11433"/>
                  </a:lnTo>
                  <a:lnTo>
                    <a:pt x="3981" y="11433"/>
                  </a:lnTo>
                  <a:lnTo>
                    <a:pt x="4468" y="10969"/>
                  </a:lnTo>
                  <a:lnTo>
                    <a:pt x="4932" y="10504"/>
                  </a:lnTo>
                  <a:lnTo>
                    <a:pt x="5374" y="10018"/>
                  </a:lnTo>
                  <a:lnTo>
                    <a:pt x="5839" y="9531"/>
                  </a:lnTo>
                  <a:lnTo>
                    <a:pt x="5839" y="9531"/>
                  </a:lnTo>
                  <a:lnTo>
                    <a:pt x="5883" y="9996"/>
                  </a:lnTo>
                  <a:lnTo>
                    <a:pt x="5949" y="10482"/>
                  </a:lnTo>
                  <a:lnTo>
                    <a:pt x="6016" y="10969"/>
                  </a:lnTo>
                  <a:lnTo>
                    <a:pt x="6082" y="11433"/>
                  </a:lnTo>
                  <a:lnTo>
                    <a:pt x="6082" y="11433"/>
                  </a:lnTo>
                  <a:lnTo>
                    <a:pt x="6126" y="11831"/>
                  </a:lnTo>
                  <a:lnTo>
                    <a:pt x="6192" y="12207"/>
                  </a:lnTo>
                  <a:lnTo>
                    <a:pt x="6281" y="12583"/>
                  </a:lnTo>
                  <a:lnTo>
                    <a:pt x="6414" y="12937"/>
                  </a:lnTo>
                  <a:lnTo>
                    <a:pt x="6414" y="12937"/>
                  </a:lnTo>
                  <a:lnTo>
                    <a:pt x="6546" y="13202"/>
                  </a:lnTo>
                  <a:lnTo>
                    <a:pt x="6723" y="13445"/>
                  </a:lnTo>
                  <a:lnTo>
                    <a:pt x="6812" y="13556"/>
                  </a:lnTo>
                  <a:lnTo>
                    <a:pt x="6922" y="13666"/>
                  </a:lnTo>
                  <a:lnTo>
                    <a:pt x="7055" y="13755"/>
                  </a:lnTo>
                  <a:lnTo>
                    <a:pt x="7165" y="13821"/>
                  </a:lnTo>
                  <a:lnTo>
                    <a:pt x="7165" y="13821"/>
                  </a:lnTo>
                  <a:lnTo>
                    <a:pt x="7298" y="13888"/>
                  </a:lnTo>
                  <a:lnTo>
                    <a:pt x="7453" y="13932"/>
                  </a:lnTo>
                  <a:lnTo>
                    <a:pt x="7608" y="13932"/>
                  </a:lnTo>
                  <a:lnTo>
                    <a:pt x="7740" y="13932"/>
                  </a:lnTo>
                  <a:lnTo>
                    <a:pt x="7895" y="13910"/>
                  </a:lnTo>
                  <a:lnTo>
                    <a:pt x="8028" y="13865"/>
                  </a:lnTo>
                  <a:lnTo>
                    <a:pt x="8161" y="13799"/>
                  </a:lnTo>
                  <a:lnTo>
                    <a:pt x="8271" y="13711"/>
                  </a:lnTo>
                  <a:lnTo>
                    <a:pt x="8271" y="13711"/>
                  </a:lnTo>
                  <a:lnTo>
                    <a:pt x="8382" y="13578"/>
                  </a:lnTo>
                  <a:lnTo>
                    <a:pt x="8470" y="13445"/>
                  </a:lnTo>
                  <a:lnTo>
                    <a:pt x="8536" y="13268"/>
                  </a:lnTo>
                  <a:lnTo>
                    <a:pt x="8603" y="13114"/>
                  </a:lnTo>
                  <a:lnTo>
                    <a:pt x="8603" y="13114"/>
                  </a:lnTo>
                  <a:lnTo>
                    <a:pt x="8713" y="12693"/>
                  </a:lnTo>
                  <a:lnTo>
                    <a:pt x="8780" y="12251"/>
                  </a:lnTo>
                  <a:lnTo>
                    <a:pt x="8802" y="11809"/>
                  </a:lnTo>
                  <a:lnTo>
                    <a:pt x="8802" y="11367"/>
                  </a:lnTo>
                  <a:lnTo>
                    <a:pt x="8758" y="10946"/>
                  </a:lnTo>
                  <a:lnTo>
                    <a:pt x="8691" y="10504"/>
                  </a:lnTo>
                  <a:lnTo>
                    <a:pt x="8581" y="10084"/>
                  </a:lnTo>
                  <a:lnTo>
                    <a:pt x="8426" y="9686"/>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36" y="9398"/>
                  </a:lnTo>
                  <a:lnTo>
                    <a:pt x="13114" y="9266"/>
                  </a:lnTo>
                  <a:lnTo>
                    <a:pt x="13092" y="9133"/>
                  </a:lnTo>
                  <a:lnTo>
                    <a:pt x="13026" y="9023"/>
                  </a:lnTo>
                  <a:lnTo>
                    <a:pt x="12959" y="8890"/>
                  </a:lnTo>
                  <a:lnTo>
                    <a:pt x="12849" y="8779"/>
                  </a:lnTo>
                  <a:lnTo>
                    <a:pt x="12760" y="8691"/>
                  </a:lnTo>
                  <a:lnTo>
                    <a:pt x="12539" y="8492"/>
                  </a:lnTo>
                  <a:lnTo>
                    <a:pt x="12539" y="8492"/>
                  </a:lnTo>
                  <a:lnTo>
                    <a:pt x="12296" y="8337"/>
                  </a:lnTo>
                  <a:lnTo>
                    <a:pt x="12030" y="8182"/>
                  </a:lnTo>
                  <a:lnTo>
                    <a:pt x="11765" y="8050"/>
                  </a:lnTo>
                  <a:lnTo>
                    <a:pt x="11500" y="7939"/>
                  </a:lnTo>
                  <a:lnTo>
                    <a:pt x="11500" y="7939"/>
                  </a:lnTo>
                  <a:lnTo>
                    <a:pt x="11212" y="7851"/>
                  </a:lnTo>
                  <a:lnTo>
                    <a:pt x="10903" y="7762"/>
                  </a:lnTo>
                  <a:lnTo>
                    <a:pt x="10306" y="7629"/>
                  </a:lnTo>
                  <a:lnTo>
                    <a:pt x="10306" y="7629"/>
                  </a:lnTo>
                  <a:lnTo>
                    <a:pt x="9443" y="7430"/>
                  </a:lnTo>
                  <a:lnTo>
                    <a:pt x="9443" y="7430"/>
                  </a:lnTo>
                  <a:lnTo>
                    <a:pt x="9731" y="7342"/>
                  </a:lnTo>
                  <a:lnTo>
                    <a:pt x="9996" y="7231"/>
                  </a:lnTo>
                  <a:lnTo>
                    <a:pt x="10261" y="7099"/>
                  </a:lnTo>
                  <a:lnTo>
                    <a:pt x="10505" y="6966"/>
                  </a:lnTo>
                  <a:lnTo>
                    <a:pt x="10991" y="6634"/>
                  </a:lnTo>
                  <a:lnTo>
                    <a:pt x="11455" y="6280"/>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72" y="4312"/>
                  </a:lnTo>
                  <a:lnTo>
                    <a:pt x="12694" y="4003"/>
                  </a:lnTo>
                  <a:lnTo>
                    <a:pt x="12694" y="3848"/>
                  </a:lnTo>
                  <a:lnTo>
                    <a:pt x="12672" y="3715"/>
                  </a:lnTo>
                  <a:lnTo>
                    <a:pt x="12627" y="3561"/>
                  </a:lnTo>
                  <a:lnTo>
                    <a:pt x="12583" y="3428"/>
                  </a:lnTo>
                  <a:lnTo>
                    <a:pt x="12517" y="3295"/>
                  </a:lnTo>
                  <a:lnTo>
                    <a:pt x="12428" y="3163"/>
                  </a:lnTo>
                  <a:lnTo>
                    <a:pt x="12428" y="3163"/>
                  </a:lnTo>
                  <a:lnTo>
                    <a:pt x="12340" y="3096"/>
                  </a:lnTo>
                  <a:lnTo>
                    <a:pt x="12252" y="3008"/>
                  </a:lnTo>
                  <a:lnTo>
                    <a:pt x="12075" y="2919"/>
                  </a:lnTo>
                  <a:lnTo>
                    <a:pt x="11853" y="2831"/>
                  </a:lnTo>
                  <a:lnTo>
                    <a:pt x="11632" y="2809"/>
                  </a:lnTo>
                  <a:lnTo>
                    <a:pt x="11389" y="2809"/>
                  </a:lnTo>
                  <a:lnTo>
                    <a:pt x="11168" y="2809"/>
                  </a:lnTo>
                  <a:lnTo>
                    <a:pt x="10925" y="2853"/>
                  </a:lnTo>
                  <a:lnTo>
                    <a:pt x="10704" y="2919"/>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0"/>
            <p:cNvSpPr/>
            <p:nvPr/>
          </p:nvSpPr>
          <p:spPr>
            <a:xfrm>
              <a:off x="6320493" y="-771005"/>
              <a:ext cx="413854" cy="412132"/>
            </a:xfrm>
            <a:custGeom>
              <a:avLst/>
              <a:gdLst/>
              <a:ahLst/>
              <a:cxnLst/>
              <a:rect l="l" t="t" r="r" b="b"/>
              <a:pathLst>
                <a:path w="5286" h="5264" extrusionOk="0">
                  <a:moveTo>
                    <a:pt x="2499" y="0"/>
                  </a:moveTo>
                  <a:lnTo>
                    <a:pt x="2234" y="22"/>
                  </a:lnTo>
                  <a:lnTo>
                    <a:pt x="1968" y="89"/>
                  </a:lnTo>
                  <a:lnTo>
                    <a:pt x="1725" y="155"/>
                  </a:lnTo>
                  <a:lnTo>
                    <a:pt x="1482" y="265"/>
                  </a:lnTo>
                  <a:lnTo>
                    <a:pt x="1261" y="398"/>
                  </a:lnTo>
                  <a:lnTo>
                    <a:pt x="1039" y="531"/>
                  </a:lnTo>
                  <a:lnTo>
                    <a:pt x="840" y="708"/>
                  </a:lnTo>
                  <a:lnTo>
                    <a:pt x="664" y="885"/>
                  </a:lnTo>
                  <a:lnTo>
                    <a:pt x="509" y="1084"/>
                  </a:lnTo>
                  <a:lnTo>
                    <a:pt x="376" y="1283"/>
                  </a:lnTo>
                  <a:lnTo>
                    <a:pt x="266" y="1504"/>
                  </a:lnTo>
                  <a:lnTo>
                    <a:pt x="155" y="1747"/>
                  </a:lnTo>
                  <a:lnTo>
                    <a:pt x="89" y="1990"/>
                  </a:lnTo>
                  <a:lnTo>
                    <a:pt x="44" y="2256"/>
                  </a:lnTo>
                  <a:lnTo>
                    <a:pt x="0" y="2499"/>
                  </a:lnTo>
                  <a:lnTo>
                    <a:pt x="22" y="2764"/>
                  </a:lnTo>
                  <a:lnTo>
                    <a:pt x="44" y="3030"/>
                  </a:lnTo>
                  <a:lnTo>
                    <a:pt x="89" y="3295"/>
                  </a:lnTo>
                  <a:lnTo>
                    <a:pt x="177" y="3560"/>
                  </a:lnTo>
                  <a:lnTo>
                    <a:pt x="288" y="3804"/>
                  </a:lnTo>
                  <a:lnTo>
                    <a:pt x="398" y="4025"/>
                  </a:lnTo>
                  <a:lnTo>
                    <a:pt x="553" y="4224"/>
                  </a:lnTo>
                  <a:lnTo>
                    <a:pt x="708" y="4423"/>
                  </a:lnTo>
                  <a:lnTo>
                    <a:pt x="885" y="4600"/>
                  </a:lnTo>
                  <a:lnTo>
                    <a:pt x="1084" y="4755"/>
                  </a:lnTo>
                  <a:lnTo>
                    <a:pt x="1305" y="4909"/>
                  </a:lnTo>
                  <a:lnTo>
                    <a:pt x="1526" y="5020"/>
                  </a:lnTo>
                  <a:lnTo>
                    <a:pt x="1769" y="5108"/>
                  </a:lnTo>
                  <a:lnTo>
                    <a:pt x="2012" y="5197"/>
                  </a:lnTo>
                  <a:lnTo>
                    <a:pt x="2256" y="5241"/>
                  </a:lnTo>
                  <a:lnTo>
                    <a:pt x="2521" y="5263"/>
                  </a:lnTo>
                  <a:lnTo>
                    <a:pt x="2786" y="5263"/>
                  </a:lnTo>
                  <a:lnTo>
                    <a:pt x="3052" y="5241"/>
                  </a:lnTo>
                  <a:lnTo>
                    <a:pt x="3317" y="5175"/>
                  </a:lnTo>
                  <a:lnTo>
                    <a:pt x="3560" y="5108"/>
                  </a:lnTo>
                  <a:lnTo>
                    <a:pt x="3804" y="4998"/>
                  </a:lnTo>
                  <a:lnTo>
                    <a:pt x="4025" y="4865"/>
                  </a:lnTo>
                  <a:lnTo>
                    <a:pt x="4246" y="4732"/>
                  </a:lnTo>
                  <a:lnTo>
                    <a:pt x="4445" y="4555"/>
                  </a:lnTo>
                  <a:lnTo>
                    <a:pt x="4622" y="4379"/>
                  </a:lnTo>
                  <a:lnTo>
                    <a:pt x="4777" y="4180"/>
                  </a:lnTo>
                  <a:lnTo>
                    <a:pt x="4909" y="3981"/>
                  </a:lnTo>
                  <a:lnTo>
                    <a:pt x="5042" y="3737"/>
                  </a:lnTo>
                  <a:lnTo>
                    <a:pt x="5130" y="3516"/>
                  </a:lnTo>
                  <a:lnTo>
                    <a:pt x="5197" y="3273"/>
                  </a:lnTo>
                  <a:lnTo>
                    <a:pt x="5263" y="3008"/>
                  </a:lnTo>
                  <a:lnTo>
                    <a:pt x="5285" y="2764"/>
                  </a:lnTo>
                  <a:lnTo>
                    <a:pt x="5285" y="2499"/>
                  </a:lnTo>
                  <a:lnTo>
                    <a:pt x="5241" y="2211"/>
                  </a:lnTo>
                  <a:lnTo>
                    <a:pt x="5197" y="1946"/>
                  </a:lnTo>
                  <a:lnTo>
                    <a:pt x="5108" y="1703"/>
                  </a:lnTo>
                  <a:lnTo>
                    <a:pt x="5020" y="1460"/>
                  </a:lnTo>
                  <a:lnTo>
                    <a:pt x="4887" y="1238"/>
                  </a:lnTo>
                  <a:lnTo>
                    <a:pt x="4732" y="1039"/>
                  </a:lnTo>
                  <a:lnTo>
                    <a:pt x="4578" y="840"/>
                  </a:lnTo>
                  <a:lnTo>
                    <a:pt x="4401" y="664"/>
                  </a:lnTo>
                  <a:lnTo>
                    <a:pt x="4202" y="509"/>
                  </a:lnTo>
                  <a:lnTo>
                    <a:pt x="3981" y="354"/>
                  </a:lnTo>
                  <a:lnTo>
                    <a:pt x="3759" y="243"/>
                  </a:lnTo>
                  <a:lnTo>
                    <a:pt x="3516" y="155"/>
                  </a:lnTo>
                  <a:lnTo>
                    <a:pt x="3273" y="66"/>
                  </a:lnTo>
                  <a:lnTo>
                    <a:pt x="3030" y="22"/>
                  </a:lnTo>
                  <a:lnTo>
                    <a:pt x="27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0"/>
            <p:cNvSpPr/>
            <p:nvPr/>
          </p:nvSpPr>
          <p:spPr>
            <a:xfrm>
              <a:off x="6413973" y="-587488"/>
              <a:ext cx="46819" cy="46819"/>
            </a:xfrm>
            <a:custGeom>
              <a:avLst/>
              <a:gdLst/>
              <a:ahLst/>
              <a:cxnLst/>
              <a:rect l="l" t="t" r="r" b="b"/>
              <a:pathLst>
                <a:path w="598" h="598" extrusionOk="0">
                  <a:moveTo>
                    <a:pt x="244" y="0"/>
                  </a:moveTo>
                  <a:lnTo>
                    <a:pt x="133" y="44"/>
                  </a:lnTo>
                  <a:lnTo>
                    <a:pt x="45" y="133"/>
                  </a:lnTo>
                  <a:lnTo>
                    <a:pt x="0" y="243"/>
                  </a:lnTo>
                  <a:lnTo>
                    <a:pt x="0" y="354"/>
                  </a:lnTo>
                  <a:lnTo>
                    <a:pt x="45" y="465"/>
                  </a:lnTo>
                  <a:lnTo>
                    <a:pt x="133" y="553"/>
                  </a:lnTo>
                  <a:lnTo>
                    <a:pt x="244" y="597"/>
                  </a:lnTo>
                  <a:lnTo>
                    <a:pt x="354" y="597"/>
                  </a:lnTo>
                  <a:lnTo>
                    <a:pt x="465" y="553"/>
                  </a:lnTo>
                  <a:lnTo>
                    <a:pt x="553" y="465"/>
                  </a:lnTo>
                  <a:lnTo>
                    <a:pt x="597" y="354"/>
                  </a:lnTo>
                  <a:lnTo>
                    <a:pt x="597" y="243"/>
                  </a:lnTo>
                  <a:lnTo>
                    <a:pt x="553" y="133"/>
                  </a:lnTo>
                  <a:lnTo>
                    <a:pt x="487" y="44"/>
                  </a:lnTo>
                  <a:lnTo>
                    <a:pt x="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0"/>
            <p:cNvSpPr/>
            <p:nvPr/>
          </p:nvSpPr>
          <p:spPr>
            <a:xfrm>
              <a:off x="6594045" y="-551160"/>
              <a:ext cx="46819" cy="48541"/>
            </a:xfrm>
            <a:custGeom>
              <a:avLst/>
              <a:gdLst/>
              <a:ahLst/>
              <a:cxnLst/>
              <a:rect l="l" t="t" r="r" b="b"/>
              <a:pathLst>
                <a:path w="598" h="620" extrusionOk="0">
                  <a:moveTo>
                    <a:pt x="243" y="1"/>
                  </a:moveTo>
                  <a:lnTo>
                    <a:pt x="133" y="45"/>
                  </a:lnTo>
                  <a:lnTo>
                    <a:pt x="44" y="133"/>
                  </a:lnTo>
                  <a:lnTo>
                    <a:pt x="0" y="244"/>
                  </a:lnTo>
                  <a:lnTo>
                    <a:pt x="0" y="376"/>
                  </a:lnTo>
                  <a:lnTo>
                    <a:pt x="44" y="487"/>
                  </a:lnTo>
                  <a:lnTo>
                    <a:pt x="111" y="575"/>
                  </a:lnTo>
                  <a:lnTo>
                    <a:pt x="221" y="620"/>
                  </a:lnTo>
                  <a:lnTo>
                    <a:pt x="354" y="620"/>
                  </a:lnTo>
                  <a:lnTo>
                    <a:pt x="464" y="575"/>
                  </a:lnTo>
                  <a:lnTo>
                    <a:pt x="553" y="487"/>
                  </a:lnTo>
                  <a:lnTo>
                    <a:pt x="597" y="376"/>
                  </a:lnTo>
                  <a:lnTo>
                    <a:pt x="597" y="244"/>
                  </a:lnTo>
                  <a:lnTo>
                    <a:pt x="553" y="133"/>
                  </a:lnTo>
                  <a:lnTo>
                    <a:pt x="464" y="67"/>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0"/>
            <p:cNvSpPr/>
            <p:nvPr/>
          </p:nvSpPr>
          <p:spPr>
            <a:xfrm>
              <a:off x="6484906" y="-530413"/>
              <a:ext cx="74534" cy="43374"/>
            </a:xfrm>
            <a:custGeom>
              <a:avLst/>
              <a:gdLst/>
              <a:ahLst/>
              <a:cxnLst/>
              <a:rect l="l" t="t" r="r" b="b"/>
              <a:pathLst>
                <a:path w="952" h="554" extrusionOk="0">
                  <a:moveTo>
                    <a:pt x="45" y="1"/>
                  </a:moveTo>
                  <a:lnTo>
                    <a:pt x="1" y="45"/>
                  </a:lnTo>
                  <a:lnTo>
                    <a:pt x="1" y="67"/>
                  </a:lnTo>
                  <a:lnTo>
                    <a:pt x="1" y="111"/>
                  </a:lnTo>
                  <a:lnTo>
                    <a:pt x="45" y="266"/>
                  </a:lnTo>
                  <a:lnTo>
                    <a:pt x="134" y="399"/>
                  </a:lnTo>
                  <a:lnTo>
                    <a:pt x="244" y="487"/>
                  </a:lnTo>
                  <a:lnTo>
                    <a:pt x="399" y="532"/>
                  </a:lnTo>
                  <a:lnTo>
                    <a:pt x="487" y="554"/>
                  </a:lnTo>
                  <a:lnTo>
                    <a:pt x="620" y="532"/>
                  </a:lnTo>
                  <a:lnTo>
                    <a:pt x="753" y="487"/>
                  </a:lnTo>
                  <a:lnTo>
                    <a:pt x="863" y="399"/>
                  </a:lnTo>
                  <a:lnTo>
                    <a:pt x="930" y="310"/>
                  </a:lnTo>
                  <a:lnTo>
                    <a:pt x="952" y="266"/>
                  </a:lnTo>
                  <a:lnTo>
                    <a:pt x="952" y="222"/>
                  </a:lnTo>
                  <a:lnTo>
                    <a:pt x="930" y="178"/>
                  </a:lnTo>
                  <a:lnTo>
                    <a:pt x="908" y="156"/>
                  </a:lnTo>
                  <a:lnTo>
                    <a:pt x="863" y="134"/>
                  </a:lnTo>
                  <a:lnTo>
                    <a:pt x="819" y="134"/>
                  </a:lnTo>
                  <a:lnTo>
                    <a:pt x="775" y="156"/>
                  </a:lnTo>
                  <a:lnTo>
                    <a:pt x="753" y="200"/>
                  </a:lnTo>
                  <a:lnTo>
                    <a:pt x="686" y="266"/>
                  </a:lnTo>
                  <a:lnTo>
                    <a:pt x="620" y="310"/>
                  </a:lnTo>
                  <a:lnTo>
                    <a:pt x="532" y="333"/>
                  </a:lnTo>
                  <a:lnTo>
                    <a:pt x="443" y="333"/>
                  </a:lnTo>
                  <a:lnTo>
                    <a:pt x="355" y="288"/>
                  </a:lnTo>
                  <a:lnTo>
                    <a:pt x="288" y="244"/>
                  </a:lnTo>
                  <a:lnTo>
                    <a:pt x="222" y="178"/>
                  </a:lnTo>
                  <a:lnTo>
                    <a:pt x="200" y="89"/>
                  </a:lnTo>
                  <a:lnTo>
                    <a:pt x="200" y="45"/>
                  </a:lnTo>
                  <a:lnTo>
                    <a:pt x="156" y="23"/>
                  </a:lnTo>
                  <a:lnTo>
                    <a:pt x="1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8" name="Google Shape;758;p20"/>
          <p:cNvSpPr/>
          <p:nvPr/>
        </p:nvSpPr>
        <p:spPr>
          <a:xfrm>
            <a:off x="8328000" y="128386"/>
            <a:ext cx="595053" cy="182200"/>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1706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9085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3096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9959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1325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792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4"/>
          <p:cNvSpPr txBox="1">
            <a:spLocks noGrp="1"/>
          </p:cNvSpPr>
          <p:nvPr>
            <p:ph type="body" idx="1"/>
          </p:nvPr>
        </p:nvSpPr>
        <p:spPr>
          <a:xfrm>
            <a:off x="720000" y="1152475"/>
            <a:ext cx="7704000" cy="331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accent1"/>
              </a:buClr>
              <a:buSzPts val="1800"/>
              <a:buFont typeface="Darker Grotesque SemiBold"/>
              <a:buChar char="●"/>
              <a:defRPr sz="1200"/>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grpSp>
        <p:nvGrpSpPr>
          <p:cNvPr id="96" name="Google Shape;96;p4"/>
          <p:cNvGrpSpPr/>
          <p:nvPr/>
        </p:nvGrpSpPr>
        <p:grpSpPr>
          <a:xfrm>
            <a:off x="8459269" y="181097"/>
            <a:ext cx="538924" cy="655499"/>
            <a:chOff x="132919" y="154447"/>
            <a:chExt cx="538924" cy="655499"/>
          </a:xfrm>
        </p:grpSpPr>
        <p:sp>
          <p:nvSpPr>
            <p:cNvPr id="97" name="Google Shape;97;p4"/>
            <p:cNvSpPr/>
            <p:nvPr/>
          </p:nvSpPr>
          <p:spPr>
            <a:xfrm rot="1799904">
              <a:off x="199701" y="212816"/>
              <a:ext cx="328660" cy="355204"/>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799860" flipH="1">
              <a:off x="445231" y="572944"/>
              <a:ext cx="188341" cy="203553"/>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p:nvPr/>
        </p:nvSpPr>
        <p:spPr>
          <a:xfrm>
            <a:off x="1078400" y="181111"/>
            <a:ext cx="595053" cy="182200"/>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7160425" y="181111"/>
            <a:ext cx="595053" cy="182200"/>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4"/>
          <p:cNvGrpSpPr/>
          <p:nvPr/>
        </p:nvGrpSpPr>
        <p:grpSpPr>
          <a:xfrm>
            <a:off x="96448" y="219834"/>
            <a:ext cx="538124" cy="429651"/>
            <a:chOff x="2518775" y="3935150"/>
            <a:chExt cx="803050" cy="641175"/>
          </a:xfrm>
        </p:grpSpPr>
        <p:sp>
          <p:nvSpPr>
            <p:cNvPr id="102" name="Google Shape;102;p4"/>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4"/>
          <p:cNvGrpSpPr/>
          <p:nvPr/>
        </p:nvGrpSpPr>
        <p:grpSpPr>
          <a:xfrm>
            <a:off x="8430767" y="973190"/>
            <a:ext cx="386347" cy="308469"/>
            <a:chOff x="2518775" y="3935150"/>
            <a:chExt cx="803050" cy="641175"/>
          </a:xfrm>
        </p:grpSpPr>
        <p:sp>
          <p:nvSpPr>
            <p:cNvPr id="105" name="Google Shape;105;p4"/>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4"/>
          <p:cNvGrpSpPr/>
          <p:nvPr/>
        </p:nvGrpSpPr>
        <p:grpSpPr>
          <a:xfrm>
            <a:off x="-4839" y="3716015"/>
            <a:ext cx="679672" cy="1427496"/>
            <a:chOff x="44" y="3897302"/>
            <a:chExt cx="595108" cy="1249887"/>
          </a:xfrm>
        </p:grpSpPr>
        <p:sp>
          <p:nvSpPr>
            <p:cNvPr id="108" name="Google Shape;108;p4"/>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4"/>
          <p:cNvGrpSpPr/>
          <p:nvPr/>
        </p:nvGrpSpPr>
        <p:grpSpPr>
          <a:xfrm flipH="1">
            <a:off x="8480760" y="3716015"/>
            <a:ext cx="679672" cy="1427496"/>
            <a:chOff x="44" y="3897302"/>
            <a:chExt cx="595108" cy="1249887"/>
          </a:xfrm>
        </p:grpSpPr>
        <p:sp>
          <p:nvSpPr>
            <p:cNvPr id="118" name="Google Shape;118;p4"/>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4"/>
          <p:cNvGrpSpPr/>
          <p:nvPr/>
        </p:nvGrpSpPr>
        <p:grpSpPr>
          <a:xfrm>
            <a:off x="262580" y="4287694"/>
            <a:ext cx="538138" cy="855509"/>
            <a:chOff x="5840875" y="-1150173"/>
            <a:chExt cx="1165305" cy="1852554"/>
          </a:xfrm>
        </p:grpSpPr>
        <p:sp>
          <p:nvSpPr>
            <p:cNvPr id="128" name="Google Shape;128;p4"/>
            <p:cNvSpPr/>
            <p:nvPr/>
          </p:nvSpPr>
          <p:spPr>
            <a:xfrm>
              <a:off x="5977651" y="-1150173"/>
              <a:ext cx="1028529" cy="1090771"/>
            </a:xfrm>
            <a:custGeom>
              <a:avLst/>
              <a:gdLst/>
              <a:ahLst/>
              <a:cxnLst/>
              <a:rect l="l" t="t" r="r" b="b"/>
              <a:pathLst>
                <a:path w="13137" h="13932" extrusionOk="0">
                  <a:moveTo>
                    <a:pt x="4357" y="0"/>
                  </a:moveTo>
                  <a:lnTo>
                    <a:pt x="4158" y="22"/>
                  </a:lnTo>
                  <a:lnTo>
                    <a:pt x="4003" y="89"/>
                  </a:lnTo>
                  <a:lnTo>
                    <a:pt x="3848" y="177"/>
                  </a:lnTo>
                  <a:lnTo>
                    <a:pt x="3716" y="310"/>
                  </a:lnTo>
                  <a:lnTo>
                    <a:pt x="3627" y="443"/>
                  </a:lnTo>
                  <a:lnTo>
                    <a:pt x="3561" y="575"/>
                  </a:lnTo>
                  <a:lnTo>
                    <a:pt x="3539" y="730"/>
                  </a:lnTo>
                  <a:lnTo>
                    <a:pt x="3517" y="885"/>
                  </a:lnTo>
                  <a:lnTo>
                    <a:pt x="3517" y="1194"/>
                  </a:lnTo>
                  <a:lnTo>
                    <a:pt x="3561" y="1504"/>
                  </a:lnTo>
                  <a:lnTo>
                    <a:pt x="3649" y="1791"/>
                  </a:lnTo>
                  <a:lnTo>
                    <a:pt x="3760" y="2101"/>
                  </a:lnTo>
                  <a:lnTo>
                    <a:pt x="3915" y="2366"/>
                  </a:lnTo>
                  <a:lnTo>
                    <a:pt x="4070" y="2654"/>
                  </a:lnTo>
                  <a:lnTo>
                    <a:pt x="4423" y="3185"/>
                  </a:lnTo>
                  <a:lnTo>
                    <a:pt x="5308" y="4357"/>
                  </a:lnTo>
                  <a:lnTo>
                    <a:pt x="6215" y="5529"/>
                  </a:lnTo>
                  <a:lnTo>
                    <a:pt x="5794" y="5285"/>
                  </a:lnTo>
                  <a:lnTo>
                    <a:pt x="5352" y="5064"/>
                  </a:lnTo>
                  <a:lnTo>
                    <a:pt x="4888" y="4887"/>
                  </a:lnTo>
                  <a:lnTo>
                    <a:pt x="4423" y="4755"/>
                  </a:lnTo>
                  <a:lnTo>
                    <a:pt x="3959" y="4644"/>
                  </a:lnTo>
                  <a:lnTo>
                    <a:pt x="3472" y="4556"/>
                  </a:lnTo>
                  <a:lnTo>
                    <a:pt x="2986" y="4489"/>
                  </a:lnTo>
                  <a:lnTo>
                    <a:pt x="2477" y="4467"/>
                  </a:lnTo>
                  <a:lnTo>
                    <a:pt x="2057" y="4445"/>
                  </a:lnTo>
                  <a:lnTo>
                    <a:pt x="1637" y="4467"/>
                  </a:lnTo>
                  <a:lnTo>
                    <a:pt x="1416" y="4489"/>
                  </a:lnTo>
                  <a:lnTo>
                    <a:pt x="1217" y="4534"/>
                  </a:lnTo>
                  <a:lnTo>
                    <a:pt x="1018" y="4600"/>
                  </a:lnTo>
                  <a:lnTo>
                    <a:pt x="819" y="4688"/>
                  </a:lnTo>
                  <a:lnTo>
                    <a:pt x="642" y="4799"/>
                  </a:lnTo>
                  <a:lnTo>
                    <a:pt x="465" y="4932"/>
                  </a:lnTo>
                  <a:lnTo>
                    <a:pt x="310" y="5086"/>
                  </a:lnTo>
                  <a:lnTo>
                    <a:pt x="200" y="5263"/>
                  </a:lnTo>
                  <a:lnTo>
                    <a:pt x="89" y="5440"/>
                  </a:lnTo>
                  <a:lnTo>
                    <a:pt x="23" y="5639"/>
                  </a:lnTo>
                  <a:lnTo>
                    <a:pt x="1" y="5860"/>
                  </a:lnTo>
                  <a:lnTo>
                    <a:pt x="23" y="6059"/>
                  </a:lnTo>
                  <a:lnTo>
                    <a:pt x="45" y="6192"/>
                  </a:lnTo>
                  <a:lnTo>
                    <a:pt x="111" y="6325"/>
                  </a:lnTo>
                  <a:lnTo>
                    <a:pt x="178" y="6435"/>
                  </a:lnTo>
                  <a:lnTo>
                    <a:pt x="244" y="6546"/>
                  </a:lnTo>
                  <a:lnTo>
                    <a:pt x="354" y="6656"/>
                  </a:lnTo>
                  <a:lnTo>
                    <a:pt x="443" y="6745"/>
                  </a:lnTo>
                  <a:lnTo>
                    <a:pt x="664" y="6922"/>
                  </a:lnTo>
                  <a:lnTo>
                    <a:pt x="929" y="7032"/>
                  </a:lnTo>
                  <a:lnTo>
                    <a:pt x="1173" y="7121"/>
                  </a:lnTo>
                  <a:lnTo>
                    <a:pt x="1460" y="7209"/>
                  </a:lnTo>
                  <a:lnTo>
                    <a:pt x="1726" y="7253"/>
                  </a:lnTo>
                  <a:lnTo>
                    <a:pt x="2124" y="7320"/>
                  </a:lnTo>
                  <a:lnTo>
                    <a:pt x="2544" y="7364"/>
                  </a:lnTo>
                  <a:lnTo>
                    <a:pt x="294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477" y="9089"/>
                  </a:lnTo>
                  <a:lnTo>
                    <a:pt x="2278" y="9354"/>
                  </a:lnTo>
                  <a:lnTo>
                    <a:pt x="2101" y="9620"/>
                  </a:lnTo>
                  <a:lnTo>
                    <a:pt x="1947" y="9907"/>
                  </a:lnTo>
                  <a:lnTo>
                    <a:pt x="1836" y="10217"/>
                  </a:lnTo>
                  <a:lnTo>
                    <a:pt x="1748" y="10504"/>
                  </a:lnTo>
                  <a:lnTo>
                    <a:pt x="1681" y="10836"/>
                  </a:lnTo>
                  <a:lnTo>
                    <a:pt x="1681" y="11145"/>
                  </a:lnTo>
                  <a:lnTo>
                    <a:pt x="1703" y="11344"/>
                  </a:lnTo>
                  <a:lnTo>
                    <a:pt x="1726" y="11521"/>
                  </a:lnTo>
                  <a:lnTo>
                    <a:pt x="1792" y="11698"/>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141" y="12052"/>
                  </a:lnTo>
                  <a:lnTo>
                    <a:pt x="3273" y="11986"/>
                  </a:lnTo>
                  <a:lnTo>
                    <a:pt x="3517" y="11809"/>
                  </a:lnTo>
                  <a:lnTo>
                    <a:pt x="3760" y="11632"/>
                  </a:lnTo>
                  <a:lnTo>
                    <a:pt x="3981" y="11433"/>
                  </a:lnTo>
                  <a:lnTo>
                    <a:pt x="4468" y="10969"/>
                  </a:lnTo>
                  <a:lnTo>
                    <a:pt x="4932" y="10504"/>
                  </a:lnTo>
                  <a:lnTo>
                    <a:pt x="5374" y="10018"/>
                  </a:lnTo>
                  <a:lnTo>
                    <a:pt x="5839" y="9531"/>
                  </a:lnTo>
                  <a:lnTo>
                    <a:pt x="5883" y="9996"/>
                  </a:lnTo>
                  <a:lnTo>
                    <a:pt x="5949" y="10482"/>
                  </a:lnTo>
                  <a:lnTo>
                    <a:pt x="6016" y="10969"/>
                  </a:lnTo>
                  <a:lnTo>
                    <a:pt x="6082" y="11433"/>
                  </a:lnTo>
                  <a:lnTo>
                    <a:pt x="6126" y="11831"/>
                  </a:lnTo>
                  <a:lnTo>
                    <a:pt x="6192" y="12207"/>
                  </a:lnTo>
                  <a:lnTo>
                    <a:pt x="6281" y="12583"/>
                  </a:lnTo>
                  <a:lnTo>
                    <a:pt x="6414" y="12937"/>
                  </a:lnTo>
                  <a:lnTo>
                    <a:pt x="6546" y="13202"/>
                  </a:lnTo>
                  <a:lnTo>
                    <a:pt x="6723" y="13445"/>
                  </a:lnTo>
                  <a:lnTo>
                    <a:pt x="6812" y="13556"/>
                  </a:lnTo>
                  <a:lnTo>
                    <a:pt x="6922" y="13666"/>
                  </a:lnTo>
                  <a:lnTo>
                    <a:pt x="7055" y="13755"/>
                  </a:lnTo>
                  <a:lnTo>
                    <a:pt x="7165" y="13821"/>
                  </a:lnTo>
                  <a:lnTo>
                    <a:pt x="7298" y="13888"/>
                  </a:lnTo>
                  <a:lnTo>
                    <a:pt x="7453" y="13932"/>
                  </a:lnTo>
                  <a:lnTo>
                    <a:pt x="7740" y="13932"/>
                  </a:lnTo>
                  <a:lnTo>
                    <a:pt x="7895" y="13910"/>
                  </a:lnTo>
                  <a:lnTo>
                    <a:pt x="8028" y="13865"/>
                  </a:lnTo>
                  <a:lnTo>
                    <a:pt x="8161" y="13799"/>
                  </a:lnTo>
                  <a:lnTo>
                    <a:pt x="8271" y="13711"/>
                  </a:lnTo>
                  <a:lnTo>
                    <a:pt x="8382" y="13578"/>
                  </a:lnTo>
                  <a:lnTo>
                    <a:pt x="8470" y="13445"/>
                  </a:lnTo>
                  <a:lnTo>
                    <a:pt x="8536" y="13268"/>
                  </a:lnTo>
                  <a:lnTo>
                    <a:pt x="8603" y="13114"/>
                  </a:lnTo>
                  <a:lnTo>
                    <a:pt x="8713" y="12693"/>
                  </a:lnTo>
                  <a:lnTo>
                    <a:pt x="8780" y="12251"/>
                  </a:lnTo>
                  <a:lnTo>
                    <a:pt x="8802" y="11809"/>
                  </a:lnTo>
                  <a:lnTo>
                    <a:pt x="8802" y="11367"/>
                  </a:lnTo>
                  <a:lnTo>
                    <a:pt x="8758" y="10946"/>
                  </a:lnTo>
                  <a:lnTo>
                    <a:pt x="8691" y="10504"/>
                  </a:lnTo>
                  <a:lnTo>
                    <a:pt x="8581" y="10084"/>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14" y="9266"/>
                  </a:lnTo>
                  <a:lnTo>
                    <a:pt x="13092" y="9133"/>
                  </a:lnTo>
                  <a:lnTo>
                    <a:pt x="13026" y="9023"/>
                  </a:lnTo>
                  <a:lnTo>
                    <a:pt x="12959" y="8890"/>
                  </a:lnTo>
                  <a:lnTo>
                    <a:pt x="12849" y="8779"/>
                  </a:lnTo>
                  <a:lnTo>
                    <a:pt x="12760" y="8691"/>
                  </a:lnTo>
                  <a:lnTo>
                    <a:pt x="12539" y="8492"/>
                  </a:lnTo>
                  <a:lnTo>
                    <a:pt x="12296" y="8337"/>
                  </a:lnTo>
                  <a:lnTo>
                    <a:pt x="12030" y="8182"/>
                  </a:lnTo>
                  <a:lnTo>
                    <a:pt x="11765" y="8050"/>
                  </a:lnTo>
                  <a:lnTo>
                    <a:pt x="11500" y="7939"/>
                  </a:lnTo>
                  <a:lnTo>
                    <a:pt x="11212" y="7851"/>
                  </a:lnTo>
                  <a:lnTo>
                    <a:pt x="10903" y="7762"/>
                  </a:lnTo>
                  <a:lnTo>
                    <a:pt x="10306" y="7629"/>
                  </a:lnTo>
                  <a:lnTo>
                    <a:pt x="9443" y="7430"/>
                  </a:lnTo>
                  <a:lnTo>
                    <a:pt x="9731" y="7342"/>
                  </a:lnTo>
                  <a:lnTo>
                    <a:pt x="9996" y="7231"/>
                  </a:lnTo>
                  <a:lnTo>
                    <a:pt x="10261" y="7099"/>
                  </a:lnTo>
                  <a:lnTo>
                    <a:pt x="10505" y="6966"/>
                  </a:lnTo>
                  <a:lnTo>
                    <a:pt x="10991" y="6634"/>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94" y="4003"/>
                  </a:lnTo>
                  <a:lnTo>
                    <a:pt x="12694" y="3848"/>
                  </a:lnTo>
                  <a:lnTo>
                    <a:pt x="12672" y="3715"/>
                  </a:lnTo>
                  <a:lnTo>
                    <a:pt x="12627" y="3561"/>
                  </a:lnTo>
                  <a:lnTo>
                    <a:pt x="12583" y="3428"/>
                  </a:lnTo>
                  <a:lnTo>
                    <a:pt x="12517" y="3295"/>
                  </a:lnTo>
                  <a:lnTo>
                    <a:pt x="12428" y="3163"/>
                  </a:lnTo>
                  <a:lnTo>
                    <a:pt x="12340" y="3096"/>
                  </a:lnTo>
                  <a:lnTo>
                    <a:pt x="12252" y="3008"/>
                  </a:lnTo>
                  <a:lnTo>
                    <a:pt x="12075" y="2919"/>
                  </a:lnTo>
                  <a:lnTo>
                    <a:pt x="11853" y="2831"/>
                  </a:lnTo>
                  <a:lnTo>
                    <a:pt x="11632" y="2809"/>
                  </a:lnTo>
                  <a:lnTo>
                    <a:pt x="11168" y="2809"/>
                  </a:lnTo>
                  <a:lnTo>
                    <a:pt x="10925" y="2853"/>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lnTo>
                    <a:pt x="7254" y="5108"/>
                  </a:lnTo>
                  <a:lnTo>
                    <a:pt x="7254" y="4401"/>
                  </a:lnTo>
                  <a:lnTo>
                    <a:pt x="7210" y="3671"/>
                  </a:lnTo>
                  <a:lnTo>
                    <a:pt x="7143" y="3317"/>
                  </a:lnTo>
                  <a:lnTo>
                    <a:pt x="7099" y="2963"/>
                  </a:lnTo>
                  <a:lnTo>
                    <a:pt x="7011" y="2632"/>
                  </a:lnTo>
                  <a:lnTo>
                    <a:pt x="6900" y="2278"/>
                  </a:lnTo>
                  <a:lnTo>
                    <a:pt x="6767" y="1946"/>
                  </a:lnTo>
                  <a:lnTo>
                    <a:pt x="6613" y="1615"/>
                  </a:lnTo>
                  <a:lnTo>
                    <a:pt x="6414" y="1305"/>
                  </a:lnTo>
                  <a:lnTo>
                    <a:pt x="6215" y="1018"/>
                  </a:lnTo>
                  <a:lnTo>
                    <a:pt x="5971" y="752"/>
                  </a:lnTo>
                  <a:lnTo>
                    <a:pt x="5706" y="531"/>
                  </a:lnTo>
                  <a:lnTo>
                    <a:pt x="5418" y="310"/>
                  </a:lnTo>
                  <a:lnTo>
                    <a:pt x="5109" y="155"/>
                  </a:lnTo>
                  <a:lnTo>
                    <a:pt x="4932" y="89"/>
                  </a:lnTo>
                  <a:lnTo>
                    <a:pt x="4733" y="45"/>
                  </a:lnTo>
                  <a:lnTo>
                    <a:pt x="4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5977651" y="-1150173"/>
              <a:ext cx="1028529" cy="1090771"/>
            </a:xfrm>
            <a:custGeom>
              <a:avLst/>
              <a:gdLst/>
              <a:ahLst/>
              <a:cxnLst/>
              <a:rect l="l" t="t" r="r" b="b"/>
              <a:pathLst>
                <a:path w="13137" h="13932" fill="none" extrusionOk="0">
                  <a:moveTo>
                    <a:pt x="7254" y="5108"/>
                  </a:moveTo>
                  <a:lnTo>
                    <a:pt x="7254" y="5108"/>
                  </a:lnTo>
                  <a:lnTo>
                    <a:pt x="7254" y="4401"/>
                  </a:lnTo>
                  <a:lnTo>
                    <a:pt x="7210" y="3671"/>
                  </a:lnTo>
                  <a:lnTo>
                    <a:pt x="7143" y="3317"/>
                  </a:lnTo>
                  <a:lnTo>
                    <a:pt x="7099" y="2963"/>
                  </a:lnTo>
                  <a:lnTo>
                    <a:pt x="7011" y="2632"/>
                  </a:lnTo>
                  <a:lnTo>
                    <a:pt x="6900" y="2278"/>
                  </a:lnTo>
                  <a:lnTo>
                    <a:pt x="6900" y="2278"/>
                  </a:lnTo>
                  <a:lnTo>
                    <a:pt x="6767" y="1946"/>
                  </a:lnTo>
                  <a:lnTo>
                    <a:pt x="6613" y="1615"/>
                  </a:lnTo>
                  <a:lnTo>
                    <a:pt x="6414" y="1305"/>
                  </a:lnTo>
                  <a:lnTo>
                    <a:pt x="6215" y="1018"/>
                  </a:lnTo>
                  <a:lnTo>
                    <a:pt x="5971" y="752"/>
                  </a:lnTo>
                  <a:lnTo>
                    <a:pt x="5706" y="531"/>
                  </a:lnTo>
                  <a:lnTo>
                    <a:pt x="5418" y="310"/>
                  </a:lnTo>
                  <a:lnTo>
                    <a:pt x="5109" y="155"/>
                  </a:lnTo>
                  <a:lnTo>
                    <a:pt x="5109" y="155"/>
                  </a:lnTo>
                  <a:lnTo>
                    <a:pt x="4932" y="89"/>
                  </a:lnTo>
                  <a:lnTo>
                    <a:pt x="4733" y="45"/>
                  </a:lnTo>
                  <a:lnTo>
                    <a:pt x="4534" y="0"/>
                  </a:lnTo>
                  <a:lnTo>
                    <a:pt x="4357" y="0"/>
                  </a:lnTo>
                  <a:lnTo>
                    <a:pt x="4158" y="22"/>
                  </a:lnTo>
                  <a:lnTo>
                    <a:pt x="4003" y="89"/>
                  </a:lnTo>
                  <a:lnTo>
                    <a:pt x="3848" y="177"/>
                  </a:lnTo>
                  <a:lnTo>
                    <a:pt x="3716" y="310"/>
                  </a:lnTo>
                  <a:lnTo>
                    <a:pt x="3716" y="310"/>
                  </a:lnTo>
                  <a:lnTo>
                    <a:pt x="3627" y="443"/>
                  </a:lnTo>
                  <a:lnTo>
                    <a:pt x="3561" y="575"/>
                  </a:lnTo>
                  <a:lnTo>
                    <a:pt x="3539" y="730"/>
                  </a:lnTo>
                  <a:lnTo>
                    <a:pt x="3517" y="885"/>
                  </a:lnTo>
                  <a:lnTo>
                    <a:pt x="3517" y="885"/>
                  </a:lnTo>
                  <a:lnTo>
                    <a:pt x="3517" y="1194"/>
                  </a:lnTo>
                  <a:lnTo>
                    <a:pt x="3561" y="1504"/>
                  </a:lnTo>
                  <a:lnTo>
                    <a:pt x="3649" y="1791"/>
                  </a:lnTo>
                  <a:lnTo>
                    <a:pt x="3760" y="2101"/>
                  </a:lnTo>
                  <a:lnTo>
                    <a:pt x="3915" y="2366"/>
                  </a:lnTo>
                  <a:lnTo>
                    <a:pt x="4070" y="2654"/>
                  </a:lnTo>
                  <a:lnTo>
                    <a:pt x="4423" y="3185"/>
                  </a:lnTo>
                  <a:lnTo>
                    <a:pt x="4423" y="3185"/>
                  </a:lnTo>
                  <a:lnTo>
                    <a:pt x="5308" y="4357"/>
                  </a:lnTo>
                  <a:lnTo>
                    <a:pt x="6215" y="5529"/>
                  </a:lnTo>
                  <a:lnTo>
                    <a:pt x="6215" y="5529"/>
                  </a:lnTo>
                  <a:lnTo>
                    <a:pt x="5794" y="5285"/>
                  </a:lnTo>
                  <a:lnTo>
                    <a:pt x="5352" y="5064"/>
                  </a:lnTo>
                  <a:lnTo>
                    <a:pt x="4888" y="4887"/>
                  </a:lnTo>
                  <a:lnTo>
                    <a:pt x="4423" y="4755"/>
                  </a:lnTo>
                  <a:lnTo>
                    <a:pt x="3959" y="4644"/>
                  </a:lnTo>
                  <a:lnTo>
                    <a:pt x="3472" y="4556"/>
                  </a:lnTo>
                  <a:lnTo>
                    <a:pt x="2986" y="4489"/>
                  </a:lnTo>
                  <a:lnTo>
                    <a:pt x="2477" y="4467"/>
                  </a:lnTo>
                  <a:lnTo>
                    <a:pt x="2477" y="4467"/>
                  </a:lnTo>
                  <a:lnTo>
                    <a:pt x="2057" y="4445"/>
                  </a:lnTo>
                  <a:lnTo>
                    <a:pt x="1637" y="4467"/>
                  </a:lnTo>
                  <a:lnTo>
                    <a:pt x="1416" y="4489"/>
                  </a:lnTo>
                  <a:lnTo>
                    <a:pt x="1217" y="4534"/>
                  </a:lnTo>
                  <a:lnTo>
                    <a:pt x="1018" y="4600"/>
                  </a:lnTo>
                  <a:lnTo>
                    <a:pt x="819" y="4688"/>
                  </a:lnTo>
                  <a:lnTo>
                    <a:pt x="819" y="4688"/>
                  </a:lnTo>
                  <a:lnTo>
                    <a:pt x="642" y="4799"/>
                  </a:lnTo>
                  <a:lnTo>
                    <a:pt x="465" y="4932"/>
                  </a:lnTo>
                  <a:lnTo>
                    <a:pt x="310" y="5086"/>
                  </a:lnTo>
                  <a:lnTo>
                    <a:pt x="200" y="5263"/>
                  </a:lnTo>
                  <a:lnTo>
                    <a:pt x="89" y="5440"/>
                  </a:lnTo>
                  <a:lnTo>
                    <a:pt x="23" y="5639"/>
                  </a:lnTo>
                  <a:lnTo>
                    <a:pt x="1" y="5860"/>
                  </a:lnTo>
                  <a:lnTo>
                    <a:pt x="23" y="6059"/>
                  </a:lnTo>
                  <a:lnTo>
                    <a:pt x="23" y="6059"/>
                  </a:lnTo>
                  <a:lnTo>
                    <a:pt x="45" y="6192"/>
                  </a:lnTo>
                  <a:lnTo>
                    <a:pt x="111" y="6325"/>
                  </a:lnTo>
                  <a:lnTo>
                    <a:pt x="178" y="6435"/>
                  </a:lnTo>
                  <a:lnTo>
                    <a:pt x="244" y="6546"/>
                  </a:lnTo>
                  <a:lnTo>
                    <a:pt x="354" y="6656"/>
                  </a:lnTo>
                  <a:lnTo>
                    <a:pt x="443" y="6745"/>
                  </a:lnTo>
                  <a:lnTo>
                    <a:pt x="664" y="6922"/>
                  </a:lnTo>
                  <a:lnTo>
                    <a:pt x="664" y="6922"/>
                  </a:lnTo>
                  <a:lnTo>
                    <a:pt x="929" y="7032"/>
                  </a:lnTo>
                  <a:lnTo>
                    <a:pt x="1173" y="7121"/>
                  </a:lnTo>
                  <a:lnTo>
                    <a:pt x="1460" y="7209"/>
                  </a:lnTo>
                  <a:lnTo>
                    <a:pt x="1726" y="7253"/>
                  </a:lnTo>
                  <a:lnTo>
                    <a:pt x="1726" y="7253"/>
                  </a:lnTo>
                  <a:lnTo>
                    <a:pt x="2124" y="7320"/>
                  </a:lnTo>
                  <a:lnTo>
                    <a:pt x="2544" y="7364"/>
                  </a:lnTo>
                  <a:lnTo>
                    <a:pt x="2942" y="7386"/>
                  </a:lnTo>
                  <a:lnTo>
                    <a:pt x="336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676" y="8846"/>
                  </a:lnTo>
                  <a:lnTo>
                    <a:pt x="2477" y="9089"/>
                  </a:lnTo>
                  <a:lnTo>
                    <a:pt x="2278" y="9354"/>
                  </a:lnTo>
                  <a:lnTo>
                    <a:pt x="2101" y="9620"/>
                  </a:lnTo>
                  <a:lnTo>
                    <a:pt x="1947" y="9907"/>
                  </a:lnTo>
                  <a:lnTo>
                    <a:pt x="1836" y="10217"/>
                  </a:lnTo>
                  <a:lnTo>
                    <a:pt x="1748" y="10504"/>
                  </a:lnTo>
                  <a:lnTo>
                    <a:pt x="1681" y="10836"/>
                  </a:lnTo>
                  <a:lnTo>
                    <a:pt x="1681" y="11145"/>
                  </a:lnTo>
                  <a:lnTo>
                    <a:pt x="1681" y="11145"/>
                  </a:lnTo>
                  <a:lnTo>
                    <a:pt x="1703" y="11344"/>
                  </a:lnTo>
                  <a:lnTo>
                    <a:pt x="1726" y="11521"/>
                  </a:lnTo>
                  <a:lnTo>
                    <a:pt x="1792" y="11698"/>
                  </a:lnTo>
                  <a:lnTo>
                    <a:pt x="1902" y="11853"/>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008" y="12096"/>
                  </a:lnTo>
                  <a:lnTo>
                    <a:pt x="3141" y="12052"/>
                  </a:lnTo>
                  <a:lnTo>
                    <a:pt x="3273" y="11986"/>
                  </a:lnTo>
                  <a:lnTo>
                    <a:pt x="3517" y="11809"/>
                  </a:lnTo>
                  <a:lnTo>
                    <a:pt x="3760" y="11632"/>
                  </a:lnTo>
                  <a:lnTo>
                    <a:pt x="3981" y="11433"/>
                  </a:lnTo>
                  <a:lnTo>
                    <a:pt x="3981" y="11433"/>
                  </a:lnTo>
                  <a:lnTo>
                    <a:pt x="4468" y="10969"/>
                  </a:lnTo>
                  <a:lnTo>
                    <a:pt x="4932" y="10504"/>
                  </a:lnTo>
                  <a:lnTo>
                    <a:pt x="5374" y="10018"/>
                  </a:lnTo>
                  <a:lnTo>
                    <a:pt x="5839" y="9531"/>
                  </a:lnTo>
                  <a:lnTo>
                    <a:pt x="5839" y="9531"/>
                  </a:lnTo>
                  <a:lnTo>
                    <a:pt x="5883" y="9996"/>
                  </a:lnTo>
                  <a:lnTo>
                    <a:pt x="5949" y="10482"/>
                  </a:lnTo>
                  <a:lnTo>
                    <a:pt x="6016" y="10969"/>
                  </a:lnTo>
                  <a:lnTo>
                    <a:pt x="6082" y="11433"/>
                  </a:lnTo>
                  <a:lnTo>
                    <a:pt x="6082" y="11433"/>
                  </a:lnTo>
                  <a:lnTo>
                    <a:pt x="6126" y="11831"/>
                  </a:lnTo>
                  <a:lnTo>
                    <a:pt x="6192" y="12207"/>
                  </a:lnTo>
                  <a:lnTo>
                    <a:pt x="6281" y="12583"/>
                  </a:lnTo>
                  <a:lnTo>
                    <a:pt x="6414" y="12937"/>
                  </a:lnTo>
                  <a:lnTo>
                    <a:pt x="6414" y="12937"/>
                  </a:lnTo>
                  <a:lnTo>
                    <a:pt x="6546" y="13202"/>
                  </a:lnTo>
                  <a:lnTo>
                    <a:pt x="6723" y="13445"/>
                  </a:lnTo>
                  <a:lnTo>
                    <a:pt x="6812" y="13556"/>
                  </a:lnTo>
                  <a:lnTo>
                    <a:pt x="6922" y="13666"/>
                  </a:lnTo>
                  <a:lnTo>
                    <a:pt x="7055" y="13755"/>
                  </a:lnTo>
                  <a:lnTo>
                    <a:pt x="7165" y="13821"/>
                  </a:lnTo>
                  <a:lnTo>
                    <a:pt x="7165" y="13821"/>
                  </a:lnTo>
                  <a:lnTo>
                    <a:pt x="7298" y="13888"/>
                  </a:lnTo>
                  <a:lnTo>
                    <a:pt x="7453" y="13932"/>
                  </a:lnTo>
                  <a:lnTo>
                    <a:pt x="7608" y="13932"/>
                  </a:lnTo>
                  <a:lnTo>
                    <a:pt x="7740" y="13932"/>
                  </a:lnTo>
                  <a:lnTo>
                    <a:pt x="7895" y="13910"/>
                  </a:lnTo>
                  <a:lnTo>
                    <a:pt x="8028" y="13865"/>
                  </a:lnTo>
                  <a:lnTo>
                    <a:pt x="8161" y="13799"/>
                  </a:lnTo>
                  <a:lnTo>
                    <a:pt x="8271" y="13711"/>
                  </a:lnTo>
                  <a:lnTo>
                    <a:pt x="8271" y="13711"/>
                  </a:lnTo>
                  <a:lnTo>
                    <a:pt x="8382" y="13578"/>
                  </a:lnTo>
                  <a:lnTo>
                    <a:pt x="8470" y="13445"/>
                  </a:lnTo>
                  <a:lnTo>
                    <a:pt x="8536" y="13268"/>
                  </a:lnTo>
                  <a:lnTo>
                    <a:pt x="8603" y="13114"/>
                  </a:lnTo>
                  <a:lnTo>
                    <a:pt x="8603" y="13114"/>
                  </a:lnTo>
                  <a:lnTo>
                    <a:pt x="8713" y="12693"/>
                  </a:lnTo>
                  <a:lnTo>
                    <a:pt x="8780" y="12251"/>
                  </a:lnTo>
                  <a:lnTo>
                    <a:pt x="8802" y="11809"/>
                  </a:lnTo>
                  <a:lnTo>
                    <a:pt x="8802" y="11367"/>
                  </a:lnTo>
                  <a:lnTo>
                    <a:pt x="8758" y="10946"/>
                  </a:lnTo>
                  <a:lnTo>
                    <a:pt x="8691" y="10504"/>
                  </a:lnTo>
                  <a:lnTo>
                    <a:pt x="8581" y="10084"/>
                  </a:lnTo>
                  <a:lnTo>
                    <a:pt x="8426" y="9686"/>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36" y="9398"/>
                  </a:lnTo>
                  <a:lnTo>
                    <a:pt x="13114" y="9266"/>
                  </a:lnTo>
                  <a:lnTo>
                    <a:pt x="13092" y="9133"/>
                  </a:lnTo>
                  <a:lnTo>
                    <a:pt x="13026" y="9023"/>
                  </a:lnTo>
                  <a:lnTo>
                    <a:pt x="12959" y="8890"/>
                  </a:lnTo>
                  <a:lnTo>
                    <a:pt x="12849" y="8779"/>
                  </a:lnTo>
                  <a:lnTo>
                    <a:pt x="12760" y="8691"/>
                  </a:lnTo>
                  <a:lnTo>
                    <a:pt x="12539" y="8492"/>
                  </a:lnTo>
                  <a:lnTo>
                    <a:pt x="12539" y="8492"/>
                  </a:lnTo>
                  <a:lnTo>
                    <a:pt x="12296" y="8337"/>
                  </a:lnTo>
                  <a:lnTo>
                    <a:pt x="12030" y="8182"/>
                  </a:lnTo>
                  <a:lnTo>
                    <a:pt x="11765" y="8050"/>
                  </a:lnTo>
                  <a:lnTo>
                    <a:pt x="11500" y="7939"/>
                  </a:lnTo>
                  <a:lnTo>
                    <a:pt x="11500" y="7939"/>
                  </a:lnTo>
                  <a:lnTo>
                    <a:pt x="11212" y="7851"/>
                  </a:lnTo>
                  <a:lnTo>
                    <a:pt x="10903" y="7762"/>
                  </a:lnTo>
                  <a:lnTo>
                    <a:pt x="10306" y="7629"/>
                  </a:lnTo>
                  <a:lnTo>
                    <a:pt x="10306" y="7629"/>
                  </a:lnTo>
                  <a:lnTo>
                    <a:pt x="9443" y="7430"/>
                  </a:lnTo>
                  <a:lnTo>
                    <a:pt x="9443" y="7430"/>
                  </a:lnTo>
                  <a:lnTo>
                    <a:pt x="9731" y="7342"/>
                  </a:lnTo>
                  <a:lnTo>
                    <a:pt x="9996" y="7231"/>
                  </a:lnTo>
                  <a:lnTo>
                    <a:pt x="10261" y="7099"/>
                  </a:lnTo>
                  <a:lnTo>
                    <a:pt x="10505" y="6966"/>
                  </a:lnTo>
                  <a:lnTo>
                    <a:pt x="10991" y="6634"/>
                  </a:lnTo>
                  <a:lnTo>
                    <a:pt x="11455" y="6280"/>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72" y="4312"/>
                  </a:lnTo>
                  <a:lnTo>
                    <a:pt x="12694" y="4003"/>
                  </a:lnTo>
                  <a:lnTo>
                    <a:pt x="12694" y="3848"/>
                  </a:lnTo>
                  <a:lnTo>
                    <a:pt x="12672" y="3715"/>
                  </a:lnTo>
                  <a:lnTo>
                    <a:pt x="12627" y="3561"/>
                  </a:lnTo>
                  <a:lnTo>
                    <a:pt x="12583" y="3428"/>
                  </a:lnTo>
                  <a:lnTo>
                    <a:pt x="12517" y="3295"/>
                  </a:lnTo>
                  <a:lnTo>
                    <a:pt x="12428" y="3163"/>
                  </a:lnTo>
                  <a:lnTo>
                    <a:pt x="12428" y="3163"/>
                  </a:lnTo>
                  <a:lnTo>
                    <a:pt x="12340" y="3096"/>
                  </a:lnTo>
                  <a:lnTo>
                    <a:pt x="12252" y="3008"/>
                  </a:lnTo>
                  <a:lnTo>
                    <a:pt x="12075" y="2919"/>
                  </a:lnTo>
                  <a:lnTo>
                    <a:pt x="11853" y="2831"/>
                  </a:lnTo>
                  <a:lnTo>
                    <a:pt x="11632" y="2809"/>
                  </a:lnTo>
                  <a:lnTo>
                    <a:pt x="11389" y="2809"/>
                  </a:lnTo>
                  <a:lnTo>
                    <a:pt x="11168" y="2809"/>
                  </a:lnTo>
                  <a:lnTo>
                    <a:pt x="10925" y="2853"/>
                  </a:lnTo>
                  <a:lnTo>
                    <a:pt x="10704" y="2919"/>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6320493" y="-771005"/>
              <a:ext cx="413854" cy="412132"/>
            </a:xfrm>
            <a:custGeom>
              <a:avLst/>
              <a:gdLst/>
              <a:ahLst/>
              <a:cxnLst/>
              <a:rect l="l" t="t" r="r" b="b"/>
              <a:pathLst>
                <a:path w="5286" h="5264" extrusionOk="0">
                  <a:moveTo>
                    <a:pt x="2499" y="0"/>
                  </a:moveTo>
                  <a:lnTo>
                    <a:pt x="2234" y="22"/>
                  </a:lnTo>
                  <a:lnTo>
                    <a:pt x="1968" y="89"/>
                  </a:lnTo>
                  <a:lnTo>
                    <a:pt x="1725" y="155"/>
                  </a:lnTo>
                  <a:lnTo>
                    <a:pt x="1482" y="265"/>
                  </a:lnTo>
                  <a:lnTo>
                    <a:pt x="1261" y="398"/>
                  </a:lnTo>
                  <a:lnTo>
                    <a:pt x="1039" y="531"/>
                  </a:lnTo>
                  <a:lnTo>
                    <a:pt x="840" y="708"/>
                  </a:lnTo>
                  <a:lnTo>
                    <a:pt x="664" y="885"/>
                  </a:lnTo>
                  <a:lnTo>
                    <a:pt x="509" y="1084"/>
                  </a:lnTo>
                  <a:lnTo>
                    <a:pt x="376" y="1283"/>
                  </a:lnTo>
                  <a:lnTo>
                    <a:pt x="266" y="1504"/>
                  </a:lnTo>
                  <a:lnTo>
                    <a:pt x="155" y="1747"/>
                  </a:lnTo>
                  <a:lnTo>
                    <a:pt x="89" y="1990"/>
                  </a:lnTo>
                  <a:lnTo>
                    <a:pt x="44" y="2256"/>
                  </a:lnTo>
                  <a:lnTo>
                    <a:pt x="0" y="2499"/>
                  </a:lnTo>
                  <a:lnTo>
                    <a:pt x="22" y="2764"/>
                  </a:lnTo>
                  <a:lnTo>
                    <a:pt x="44" y="3030"/>
                  </a:lnTo>
                  <a:lnTo>
                    <a:pt x="89" y="3295"/>
                  </a:lnTo>
                  <a:lnTo>
                    <a:pt x="177" y="3560"/>
                  </a:lnTo>
                  <a:lnTo>
                    <a:pt x="288" y="3804"/>
                  </a:lnTo>
                  <a:lnTo>
                    <a:pt x="398" y="4025"/>
                  </a:lnTo>
                  <a:lnTo>
                    <a:pt x="553" y="4224"/>
                  </a:lnTo>
                  <a:lnTo>
                    <a:pt x="708" y="4423"/>
                  </a:lnTo>
                  <a:lnTo>
                    <a:pt x="885" y="4600"/>
                  </a:lnTo>
                  <a:lnTo>
                    <a:pt x="1084" y="4755"/>
                  </a:lnTo>
                  <a:lnTo>
                    <a:pt x="1305" y="4909"/>
                  </a:lnTo>
                  <a:lnTo>
                    <a:pt x="1526" y="5020"/>
                  </a:lnTo>
                  <a:lnTo>
                    <a:pt x="1769" y="5108"/>
                  </a:lnTo>
                  <a:lnTo>
                    <a:pt x="2012" y="5197"/>
                  </a:lnTo>
                  <a:lnTo>
                    <a:pt x="2256" y="5241"/>
                  </a:lnTo>
                  <a:lnTo>
                    <a:pt x="2521" y="5263"/>
                  </a:lnTo>
                  <a:lnTo>
                    <a:pt x="2786" y="5263"/>
                  </a:lnTo>
                  <a:lnTo>
                    <a:pt x="3052" y="5241"/>
                  </a:lnTo>
                  <a:lnTo>
                    <a:pt x="3317" y="5175"/>
                  </a:lnTo>
                  <a:lnTo>
                    <a:pt x="3560" y="5108"/>
                  </a:lnTo>
                  <a:lnTo>
                    <a:pt x="3804" y="4998"/>
                  </a:lnTo>
                  <a:lnTo>
                    <a:pt x="4025" y="4865"/>
                  </a:lnTo>
                  <a:lnTo>
                    <a:pt x="4246" y="4732"/>
                  </a:lnTo>
                  <a:lnTo>
                    <a:pt x="4445" y="4555"/>
                  </a:lnTo>
                  <a:lnTo>
                    <a:pt x="4622" y="4379"/>
                  </a:lnTo>
                  <a:lnTo>
                    <a:pt x="4777" y="4180"/>
                  </a:lnTo>
                  <a:lnTo>
                    <a:pt x="4909" y="3981"/>
                  </a:lnTo>
                  <a:lnTo>
                    <a:pt x="5042" y="3737"/>
                  </a:lnTo>
                  <a:lnTo>
                    <a:pt x="5130" y="3516"/>
                  </a:lnTo>
                  <a:lnTo>
                    <a:pt x="5197" y="3273"/>
                  </a:lnTo>
                  <a:lnTo>
                    <a:pt x="5263" y="3008"/>
                  </a:lnTo>
                  <a:lnTo>
                    <a:pt x="5285" y="2764"/>
                  </a:lnTo>
                  <a:lnTo>
                    <a:pt x="5285" y="2499"/>
                  </a:lnTo>
                  <a:lnTo>
                    <a:pt x="5241" y="2211"/>
                  </a:lnTo>
                  <a:lnTo>
                    <a:pt x="5197" y="1946"/>
                  </a:lnTo>
                  <a:lnTo>
                    <a:pt x="5108" y="1703"/>
                  </a:lnTo>
                  <a:lnTo>
                    <a:pt x="5020" y="1460"/>
                  </a:lnTo>
                  <a:lnTo>
                    <a:pt x="4887" y="1238"/>
                  </a:lnTo>
                  <a:lnTo>
                    <a:pt x="4732" y="1039"/>
                  </a:lnTo>
                  <a:lnTo>
                    <a:pt x="4578" y="840"/>
                  </a:lnTo>
                  <a:lnTo>
                    <a:pt x="4401" y="664"/>
                  </a:lnTo>
                  <a:lnTo>
                    <a:pt x="4202" y="509"/>
                  </a:lnTo>
                  <a:lnTo>
                    <a:pt x="3981" y="354"/>
                  </a:lnTo>
                  <a:lnTo>
                    <a:pt x="3759" y="243"/>
                  </a:lnTo>
                  <a:lnTo>
                    <a:pt x="3516" y="155"/>
                  </a:lnTo>
                  <a:lnTo>
                    <a:pt x="3273" y="66"/>
                  </a:lnTo>
                  <a:lnTo>
                    <a:pt x="3030" y="22"/>
                  </a:lnTo>
                  <a:lnTo>
                    <a:pt x="27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6413973" y="-587488"/>
              <a:ext cx="46819" cy="46819"/>
            </a:xfrm>
            <a:custGeom>
              <a:avLst/>
              <a:gdLst/>
              <a:ahLst/>
              <a:cxnLst/>
              <a:rect l="l" t="t" r="r" b="b"/>
              <a:pathLst>
                <a:path w="598" h="598" extrusionOk="0">
                  <a:moveTo>
                    <a:pt x="244" y="0"/>
                  </a:moveTo>
                  <a:lnTo>
                    <a:pt x="133" y="44"/>
                  </a:lnTo>
                  <a:lnTo>
                    <a:pt x="45" y="133"/>
                  </a:lnTo>
                  <a:lnTo>
                    <a:pt x="0" y="243"/>
                  </a:lnTo>
                  <a:lnTo>
                    <a:pt x="0" y="354"/>
                  </a:lnTo>
                  <a:lnTo>
                    <a:pt x="45" y="465"/>
                  </a:lnTo>
                  <a:lnTo>
                    <a:pt x="133" y="553"/>
                  </a:lnTo>
                  <a:lnTo>
                    <a:pt x="244" y="597"/>
                  </a:lnTo>
                  <a:lnTo>
                    <a:pt x="354" y="597"/>
                  </a:lnTo>
                  <a:lnTo>
                    <a:pt x="465" y="553"/>
                  </a:lnTo>
                  <a:lnTo>
                    <a:pt x="553" y="465"/>
                  </a:lnTo>
                  <a:lnTo>
                    <a:pt x="597" y="354"/>
                  </a:lnTo>
                  <a:lnTo>
                    <a:pt x="597" y="243"/>
                  </a:lnTo>
                  <a:lnTo>
                    <a:pt x="553" y="133"/>
                  </a:lnTo>
                  <a:lnTo>
                    <a:pt x="487" y="44"/>
                  </a:lnTo>
                  <a:lnTo>
                    <a:pt x="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6594045" y="-551160"/>
              <a:ext cx="46819" cy="48541"/>
            </a:xfrm>
            <a:custGeom>
              <a:avLst/>
              <a:gdLst/>
              <a:ahLst/>
              <a:cxnLst/>
              <a:rect l="l" t="t" r="r" b="b"/>
              <a:pathLst>
                <a:path w="598" h="620" extrusionOk="0">
                  <a:moveTo>
                    <a:pt x="243" y="1"/>
                  </a:moveTo>
                  <a:lnTo>
                    <a:pt x="133" y="45"/>
                  </a:lnTo>
                  <a:lnTo>
                    <a:pt x="44" y="133"/>
                  </a:lnTo>
                  <a:lnTo>
                    <a:pt x="0" y="244"/>
                  </a:lnTo>
                  <a:lnTo>
                    <a:pt x="0" y="376"/>
                  </a:lnTo>
                  <a:lnTo>
                    <a:pt x="44" y="487"/>
                  </a:lnTo>
                  <a:lnTo>
                    <a:pt x="111" y="575"/>
                  </a:lnTo>
                  <a:lnTo>
                    <a:pt x="221" y="620"/>
                  </a:lnTo>
                  <a:lnTo>
                    <a:pt x="354" y="620"/>
                  </a:lnTo>
                  <a:lnTo>
                    <a:pt x="464" y="575"/>
                  </a:lnTo>
                  <a:lnTo>
                    <a:pt x="553" y="487"/>
                  </a:lnTo>
                  <a:lnTo>
                    <a:pt x="597" y="376"/>
                  </a:lnTo>
                  <a:lnTo>
                    <a:pt x="597" y="244"/>
                  </a:lnTo>
                  <a:lnTo>
                    <a:pt x="553" y="133"/>
                  </a:lnTo>
                  <a:lnTo>
                    <a:pt x="464" y="67"/>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6484906" y="-530413"/>
              <a:ext cx="74534" cy="43374"/>
            </a:xfrm>
            <a:custGeom>
              <a:avLst/>
              <a:gdLst/>
              <a:ahLst/>
              <a:cxnLst/>
              <a:rect l="l" t="t" r="r" b="b"/>
              <a:pathLst>
                <a:path w="952" h="554" extrusionOk="0">
                  <a:moveTo>
                    <a:pt x="45" y="1"/>
                  </a:moveTo>
                  <a:lnTo>
                    <a:pt x="1" y="45"/>
                  </a:lnTo>
                  <a:lnTo>
                    <a:pt x="1" y="67"/>
                  </a:lnTo>
                  <a:lnTo>
                    <a:pt x="1" y="111"/>
                  </a:lnTo>
                  <a:lnTo>
                    <a:pt x="45" y="266"/>
                  </a:lnTo>
                  <a:lnTo>
                    <a:pt x="134" y="399"/>
                  </a:lnTo>
                  <a:lnTo>
                    <a:pt x="244" y="487"/>
                  </a:lnTo>
                  <a:lnTo>
                    <a:pt x="399" y="532"/>
                  </a:lnTo>
                  <a:lnTo>
                    <a:pt x="487" y="554"/>
                  </a:lnTo>
                  <a:lnTo>
                    <a:pt x="620" y="532"/>
                  </a:lnTo>
                  <a:lnTo>
                    <a:pt x="753" y="487"/>
                  </a:lnTo>
                  <a:lnTo>
                    <a:pt x="863" y="399"/>
                  </a:lnTo>
                  <a:lnTo>
                    <a:pt x="930" y="310"/>
                  </a:lnTo>
                  <a:lnTo>
                    <a:pt x="952" y="266"/>
                  </a:lnTo>
                  <a:lnTo>
                    <a:pt x="952" y="222"/>
                  </a:lnTo>
                  <a:lnTo>
                    <a:pt x="930" y="178"/>
                  </a:lnTo>
                  <a:lnTo>
                    <a:pt x="908" y="156"/>
                  </a:lnTo>
                  <a:lnTo>
                    <a:pt x="863" y="134"/>
                  </a:lnTo>
                  <a:lnTo>
                    <a:pt x="819" y="134"/>
                  </a:lnTo>
                  <a:lnTo>
                    <a:pt x="775" y="156"/>
                  </a:lnTo>
                  <a:lnTo>
                    <a:pt x="753" y="200"/>
                  </a:lnTo>
                  <a:lnTo>
                    <a:pt x="686" y="266"/>
                  </a:lnTo>
                  <a:lnTo>
                    <a:pt x="620" y="310"/>
                  </a:lnTo>
                  <a:lnTo>
                    <a:pt x="532" y="333"/>
                  </a:lnTo>
                  <a:lnTo>
                    <a:pt x="443" y="333"/>
                  </a:lnTo>
                  <a:lnTo>
                    <a:pt x="355" y="288"/>
                  </a:lnTo>
                  <a:lnTo>
                    <a:pt x="288" y="244"/>
                  </a:lnTo>
                  <a:lnTo>
                    <a:pt x="222" y="178"/>
                  </a:lnTo>
                  <a:lnTo>
                    <a:pt x="200" y="89"/>
                  </a:lnTo>
                  <a:lnTo>
                    <a:pt x="200" y="45"/>
                  </a:lnTo>
                  <a:lnTo>
                    <a:pt x="156" y="23"/>
                  </a:lnTo>
                  <a:lnTo>
                    <a:pt x="1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5840875" y="-464569"/>
              <a:ext cx="621642" cy="1166950"/>
            </a:xfrm>
            <a:custGeom>
              <a:avLst/>
              <a:gdLst/>
              <a:ahLst/>
              <a:cxnLst/>
              <a:rect l="l" t="t" r="r" b="b"/>
              <a:pathLst>
                <a:path w="7940" h="14905" extrusionOk="0">
                  <a:moveTo>
                    <a:pt x="7829" y="0"/>
                  </a:moveTo>
                  <a:lnTo>
                    <a:pt x="7785" y="22"/>
                  </a:lnTo>
                  <a:lnTo>
                    <a:pt x="7763" y="44"/>
                  </a:lnTo>
                  <a:lnTo>
                    <a:pt x="7740" y="89"/>
                  </a:lnTo>
                  <a:lnTo>
                    <a:pt x="7320" y="1261"/>
                  </a:lnTo>
                  <a:lnTo>
                    <a:pt x="6856" y="2433"/>
                  </a:lnTo>
                  <a:lnTo>
                    <a:pt x="6369" y="3583"/>
                  </a:lnTo>
                  <a:lnTo>
                    <a:pt x="5839" y="4732"/>
                  </a:lnTo>
                  <a:lnTo>
                    <a:pt x="5264" y="5838"/>
                  </a:lnTo>
                  <a:lnTo>
                    <a:pt x="4645" y="6922"/>
                  </a:lnTo>
                  <a:lnTo>
                    <a:pt x="4003" y="8005"/>
                  </a:lnTo>
                  <a:lnTo>
                    <a:pt x="3296" y="9045"/>
                  </a:lnTo>
                  <a:lnTo>
                    <a:pt x="2853" y="9708"/>
                  </a:lnTo>
                  <a:lnTo>
                    <a:pt x="2168" y="10725"/>
                  </a:lnTo>
                  <a:lnTo>
                    <a:pt x="1858" y="11190"/>
                  </a:lnTo>
                  <a:lnTo>
                    <a:pt x="1549" y="11676"/>
                  </a:lnTo>
                  <a:lnTo>
                    <a:pt x="1261" y="12185"/>
                  </a:lnTo>
                  <a:lnTo>
                    <a:pt x="996" y="12671"/>
                  </a:lnTo>
                  <a:lnTo>
                    <a:pt x="730" y="13180"/>
                  </a:lnTo>
                  <a:lnTo>
                    <a:pt x="465" y="13711"/>
                  </a:lnTo>
                  <a:lnTo>
                    <a:pt x="244" y="14219"/>
                  </a:lnTo>
                  <a:lnTo>
                    <a:pt x="1" y="14750"/>
                  </a:lnTo>
                  <a:lnTo>
                    <a:pt x="1" y="14794"/>
                  </a:lnTo>
                  <a:lnTo>
                    <a:pt x="1" y="14838"/>
                  </a:lnTo>
                  <a:lnTo>
                    <a:pt x="23" y="14860"/>
                  </a:lnTo>
                  <a:lnTo>
                    <a:pt x="67" y="14883"/>
                  </a:lnTo>
                  <a:lnTo>
                    <a:pt x="111" y="14905"/>
                  </a:lnTo>
                  <a:lnTo>
                    <a:pt x="156" y="14883"/>
                  </a:lnTo>
                  <a:lnTo>
                    <a:pt x="200" y="14838"/>
                  </a:lnTo>
                  <a:lnTo>
                    <a:pt x="421" y="14308"/>
                  </a:lnTo>
                  <a:lnTo>
                    <a:pt x="664" y="13799"/>
                  </a:lnTo>
                  <a:lnTo>
                    <a:pt x="1173" y="12782"/>
                  </a:lnTo>
                  <a:lnTo>
                    <a:pt x="1748" y="11787"/>
                  </a:lnTo>
                  <a:lnTo>
                    <a:pt x="2035" y="11300"/>
                  </a:lnTo>
                  <a:lnTo>
                    <a:pt x="2345" y="10836"/>
                  </a:lnTo>
                  <a:lnTo>
                    <a:pt x="3030" y="9841"/>
                  </a:lnTo>
                  <a:lnTo>
                    <a:pt x="3473" y="9177"/>
                  </a:lnTo>
                  <a:lnTo>
                    <a:pt x="4180" y="8116"/>
                  </a:lnTo>
                  <a:lnTo>
                    <a:pt x="4821" y="7032"/>
                  </a:lnTo>
                  <a:lnTo>
                    <a:pt x="5441" y="5949"/>
                  </a:lnTo>
                  <a:lnTo>
                    <a:pt x="6038" y="4821"/>
                  </a:lnTo>
                  <a:lnTo>
                    <a:pt x="6568" y="3671"/>
                  </a:lnTo>
                  <a:lnTo>
                    <a:pt x="7077" y="2521"/>
                  </a:lnTo>
                  <a:lnTo>
                    <a:pt x="7519" y="1349"/>
                  </a:lnTo>
                  <a:lnTo>
                    <a:pt x="7939" y="155"/>
                  </a:lnTo>
                  <a:lnTo>
                    <a:pt x="7939" y="111"/>
                  </a:lnTo>
                  <a:lnTo>
                    <a:pt x="7939" y="67"/>
                  </a:lnTo>
                  <a:lnTo>
                    <a:pt x="7917" y="22"/>
                  </a:lnTo>
                  <a:lnTo>
                    <a:pt x="7873" y="22"/>
                  </a:lnTo>
                  <a:lnTo>
                    <a:pt x="7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5400000">
              <a:off x="5890764" y="60853"/>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6185439" y="28828"/>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4"/>
          <p:cNvGrpSpPr/>
          <p:nvPr/>
        </p:nvGrpSpPr>
        <p:grpSpPr>
          <a:xfrm flipH="1">
            <a:off x="8354876" y="4287694"/>
            <a:ext cx="538138" cy="855509"/>
            <a:chOff x="5840875" y="-1150173"/>
            <a:chExt cx="1165305" cy="1852554"/>
          </a:xfrm>
        </p:grpSpPr>
        <p:sp>
          <p:nvSpPr>
            <p:cNvPr id="138" name="Google Shape;138;p4"/>
            <p:cNvSpPr/>
            <p:nvPr/>
          </p:nvSpPr>
          <p:spPr>
            <a:xfrm>
              <a:off x="5977651" y="-1150173"/>
              <a:ext cx="1028529" cy="1090771"/>
            </a:xfrm>
            <a:custGeom>
              <a:avLst/>
              <a:gdLst/>
              <a:ahLst/>
              <a:cxnLst/>
              <a:rect l="l" t="t" r="r" b="b"/>
              <a:pathLst>
                <a:path w="13137" h="13932" extrusionOk="0">
                  <a:moveTo>
                    <a:pt x="4357" y="0"/>
                  </a:moveTo>
                  <a:lnTo>
                    <a:pt x="4158" y="22"/>
                  </a:lnTo>
                  <a:lnTo>
                    <a:pt x="4003" y="89"/>
                  </a:lnTo>
                  <a:lnTo>
                    <a:pt x="3848" y="177"/>
                  </a:lnTo>
                  <a:lnTo>
                    <a:pt x="3716" y="310"/>
                  </a:lnTo>
                  <a:lnTo>
                    <a:pt x="3627" y="443"/>
                  </a:lnTo>
                  <a:lnTo>
                    <a:pt x="3561" y="575"/>
                  </a:lnTo>
                  <a:lnTo>
                    <a:pt x="3539" y="730"/>
                  </a:lnTo>
                  <a:lnTo>
                    <a:pt x="3517" y="885"/>
                  </a:lnTo>
                  <a:lnTo>
                    <a:pt x="3517" y="1194"/>
                  </a:lnTo>
                  <a:lnTo>
                    <a:pt x="3561" y="1504"/>
                  </a:lnTo>
                  <a:lnTo>
                    <a:pt x="3649" y="1791"/>
                  </a:lnTo>
                  <a:lnTo>
                    <a:pt x="3760" y="2101"/>
                  </a:lnTo>
                  <a:lnTo>
                    <a:pt x="3915" y="2366"/>
                  </a:lnTo>
                  <a:lnTo>
                    <a:pt x="4070" y="2654"/>
                  </a:lnTo>
                  <a:lnTo>
                    <a:pt x="4423" y="3185"/>
                  </a:lnTo>
                  <a:lnTo>
                    <a:pt x="5308" y="4357"/>
                  </a:lnTo>
                  <a:lnTo>
                    <a:pt x="6215" y="5529"/>
                  </a:lnTo>
                  <a:lnTo>
                    <a:pt x="5794" y="5285"/>
                  </a:lnTo>
                  <a:lnTo>
                    <a:pt x="5352" y="5064"/>
                  </a:lnTo>
                  <a:lnTo>
                    <a:pt x="4888" y="4887"/>
                  </a:lnTo>
                  <a:lnTo>
                    <a:pt x="4423" y="4755"/>
                  </a:lnTo>
                  <a:lnTo>
                    <a:pt x="3959" y="4644"/>
                  </a:lnTo>
                  <a:lnTo>
                    <a:pt x="3472" y="4556"/>
                  </a:lnTo>
                  <a:lnTo>
                    <a:pt x="2986" y="4489"/>
                  </a:lnTo>
                  <a:lnTo>
                    <a:pt x="2477" y="4467"/>
                  </a:lnTo>
                  <a:lnTo>
                    <a:pt x="2057" y="4445"/>
                  </a:lnTo>
                  <a:lnTo>
                    <a:pt x="1637" y="4467"/>
                  </a:lnTo>
                  <a:lnTo>
                    <a:pt x="1416" y="4489"/>
                  </a:lnTo>
                  <a:lnTo>
                    <a:pt x="1217" y="4534"/>
                  </a:lnTo>
                  <a:lnTo>
                    <a:pt x="1018" y="4600"/>
                  </a:lnTo>
                  <a:lnTo>
                    <a:pt x="819" y="4688"/>
                  </a:lnTo>
                  <a:lnTo>
                    <a:pt x="642" y="4799"/>
                  </a:lnTo>
                  <a:lnTo>
                    <a:pt x="465" y="4932"/>
                  </a:lnTo>
                  <a:lnTo>
                    <a:pt x="310" y="5086"/>
                  </a:lnTo>
                  <a:lnTo>
                    <a:pt x="200" y="5263"/>
                  </a:lnTo>
                  <a:lnTo>
                    <a:pt x="89" y="5440"/>
                  </a:lnTo>
                  <a:lnTo>
                    <a:pt x="23" y="5639"/>
                  </a:lnTo>
                  <a:lnTo>
                    <a:pt x="1" y="5860"/>
                  </a:lnTo>
                  <a:lnTo>
                    <a:pt x="23" y="6059"/>
                  </a:lnTo>
                  <a:lnTo>
                    <a:pt x="45" y="6192"/>
                  </a:lnTo>
                  <a:lnTo>
                    <a:pt x="111" y="6325"/>
                  </a:lnTo>
                  <a:lnTo>
                    <a:pt x="178" y="6435"/>
                  </a:lnTo>
                  <a:lnTo>
                    <a:pt x="244" y="6546"/>
                  </a:lnTo>
                  <a:lnTo>
                    <a:pt x="354" y="6656"/>
                  </a:lnTo>
                  <a:lnTo>
                    <a:pt x="443" y="6745"/>
                  </a:lnTo>
                  <a:lnTo>
                    <a:pt x="664" y="6922"/>
                  </a:lnTo>
                  <a:lnTo>
                    <a:pt x="929" y="7032"/>
                  </a:lnTo>
                  <a:lnTo>
                    <a:pt x="1173" y="7121"/>
                  </a:lnTo>
                  <a:lnTo>
                    <a:pt x="1460" y="7209"/>
                  </a:lnTo>
                  <a:lnTo>
                    <a:pt x="1726" y="7253"/>
                  </a:lnTo>
                  <a:lnTo>
                    <a:pt x="2124" y="7320"/>
                  </a:lnTo>
                  <a:lnTo>
                    <a:pt x="2544" y="7364"/>
                  </a:lnTo>
                  <a:lnTo>
                    <a:pt x="294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477" y="9089"/>
                  </a:lnTo>
                  <a:lnTo>
                    <a:pt x="2278" y="9354"/>
                  </a:lnTo>
                  <a:lnTo>
                    <a:pt x="2101" y="9620"/>
                  </a:lnTo>
                  <a:lnTo>
                    <a:pt x="1947" y="9907"/>
                  </a:lnTo>
                  <a:lnTo>
                    <a:pt x="1836" y="10217"/>
                  </a:lnTo>
                  <a:lnTo>
                    <a:pt x="1748" y="10504"/>
                  </a:lnTo>
                  <a:lnTo>
                    <a:pt x="1681" y="10836"/>
                  </a:lnTo>
                  <a:lnTo>
                    <a:pt x="1681" y="11145"/>
                  </a:lnTo>
                  <a:lnTo>
                    <a:pt x="1703" y="11344"/>
                  </a:lnTo>
                  <a:lnTo>
                    <a:pt x="1726" y="11521"/>
                  </a:lnTo>
                  <a:lnTo>
                    <a:pt x="1792" y="11698"/>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141" y="12052"/>
                  </a:lnTo>
                  <a:lnTo>
                    <a:pt x="3273" y="11986"/>
                  </a:lnTo>
                  <a:lnTo>
                    <a:pt x="3517" y="11809"/>
                  </a:lnTo>
                  <a:lnTo>
                    <a:pt x="3760" y="11632"/>
                  </a:lnTo>
                  <a:lnTo>
                    <a:pt x="3981" y="11433"/>
                  </a:lnTo>
                  <a:lnTo>
                    <a:pt x="4468" y="10969"/>
                  </a:lnTo>
                  <a:lnTo>
                    <a:pt x="4932" y="10504"/>
                  </a:lnTo>
                  <a:lnTo>
                    <a:pt x="5374" y="10018"/>
                  </a:lnTo>
                  <a:lnTo>
                    <a:pt x="5839" y="9531"/>
                  </a:lnTo>
                  <a:lnTo>
                    <a:pt x="5883" y="9996"/>
                  </a:lnTo>
                  <a:lnTo>
                    <a:pt x="5949" y="10482"/>
                  </a:lnTo>
                  <a:lnTo>
                    <a:pt x="6016" y="10969"/>
                  </a:lnTo>
                  <a:lnTo>
                    <a:pt x="6082" y="11433"/>
                  </a:lnTo>
                  <a:lnTo>
                    <a:pt x="6126" y="11831"/>
                  </a:lnTo>
                  <a:lnTo>
                    <a:pt x="6192" y="12207"/>
                  </a:lnTo>
                  <a:lnTo>
                    <a:pt x="6281" y="12583"/>
                  </a:lnTo>
                  <a:lnTo>
                    <a:pt x="6414" y="12937"/>
                  </a:lnTo>
                  <a:lnTo>
                    <a:pt x="6546" y="13202"/>
                  </a:lnTo>
                  <a:lnTo>
                    <a:pt x="6723" y="13445"/>
                  </a:lnTo>
                  <a:lnTo>
                    <a:pt x="6812" y="13556"/>
                  </a:lnTo>
                  <a:lnTo>
                    <a:pt x="6922" y="13666"/>
                  </a:lnTo>
                  <a:lnTo>
                    <a:pt x="7055" y="13755"/>
                  </a:lnTo>
                  <a:lnTo>
                    <a:pt x="7165" y="13821"/>
                  </a:lnTo>
                  <a:lnTo>
                    <a:pt x="7298" y="13888"/>
                  </a:lnTo>
                  <a:lnTo>
                    <a:pt x="7453" y="13932"/>
                  </a:lnTo>
                  <a:lnTo>
                    <a:pt x="7740" y="13932"/>
                  </a:lnTo>
                  <a:lnTo>
                    <a:pt x="7895" y="13910"/>
                  </a:lnTo>
                  <a:lnTo>
                    <a:pt x="8028" y="13865"/>
                  </a:lnTo>
                  <a:lnTo>
                    <a:pt x="8161" y="13799"/>
                  </a:lnTo>
                  <a:lnTo>
                    <a:pt x="8271" y="13711"/>
                  </a:lnTo>
                  <a:lnTo>
                    <a:pt x="8382" y="13578"/>
                  </a:lnTo>
                  <a:lnTo>
                    <a:pt x="8470" y="13445"/>
                  </a:lnTo>
                  <a:lnTo>
                    <a:pt x="8536" y="13268"/>
                  </a:lnTo>
                  <a:lnTo>
                    <a:pt x="8603" y="13114"/>
                  </a:lnTo>
                  <a:lnTo>
                    <a:pt x="8713" y="12693"/>
                  </a:lnTo>
                  <a:lnTo>
                    <a:pt x="8780" y="12251"/>
                  </a:lnTo>
                  <a:lnTo>
                    <a:pt x="8802" y="11809"/>
                  </a:lnTo>
                  <a:lnTo>
                    <a:pt x="8802" y="11367"/>
                  </a:lnTo>
                  <a:lnTo>
                    <a:pt x="8758" y="10946"/>
                  </a:lnTo>
                  <a:lnTo>
                    <a:pt x="8691" y="10504"/>
                  </a:lnTo>
                  <a:lnTo>
                    <a:pt x="8581" y="10084"/>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14" y="9266"/>
                  </a:lnTo>
                  <a:lnTo>
                    <a:pt x="13092" y="9133"/>
                  </a:lnTo>
                  <a:lnTo>
                    <a:pt x="13026" y="9023"/>
                  </a:lnTo>
                  <a:lnTo>
                    <a:pt x="12959" y="8890"/>
                  </a:lnTo>
                  <a:lnTo>
                    <a:pt x="12849" y="8779"/>
                  </a:lnTo>
                  <a:lnTo>
                    <a:pt x="12760" y="8691"/>
                  </a:lnTo>
                  <a:lnTo>
                    <a:pt x="12539" y="8492"/>
                  </a:lnTo>
                  <a:lnTo>
                    <a:pt x="12296" y="8337"/>
                  </a:lnTo>
                  <a:lnTo>
                    <a:pt x="12030" y="8182"/>
                  </a:lnTo>
                  <a:lnTo>
                    <a:pt x="11765" y="8050"/>
                  </a:lnTo>
                  <a:lnTo>
                    <a:pt x="11500" y="7939"/>
                  </a:lnTo>
                  <a:lnTo>
                    <a:pt x="11212" y="7851"/>
                  </a:lnTo>
                  <a:lnTo>
                    <a:pt x="10903" y="7762"/>
                  </a:lnTo>
                  <a:lnTo>
                    <a:pt x="10306" y="7629"/>
                  </a:lnTo>
                  <a:lnTo>
                    <a:pt x="9443" y="7430"/>
                  </a:lnTo>
                  <a:lnTo>
                    <a:pt x="9731" y="7342"/>
                  </a:lnTo>
                  <a:lnTo>
                    <a:pt x="9996" y="7231"/>
                  </a:lnTo>
                  <a:lnTo>
                    <a:pt x="10261" y="7099"/>
                  </a:lnTo>
                  <a:lnTo>
                    <a:pt x="10505" y="6966"/>
                  </a:lnTo>
                  <a:lnTo>
                    <a:pt x="10991" y="6634"/>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94" y="4003"/>
                  </a:lnTo>
                  <a:lnTo>
                    <a:pt x="12694" y="3848"/>
                  </a:lnTo>
                  <a:lnTo>
                    <a:pt x="12672" y="3715"/>
                  </a:lnTo>
                  <a:lnTo>
                    <a:pt x="12627" y="3561"/>
                  </a:lnTo>
                  <a:lnTo>
                    <a:pt x="12583" y="3428"/>
                  </a:lnTo>
                  <a:lnTo>
                    <a:pt x="12517" y="3295"/>
                  </a:lnTo>
                  <a:lnTo>
                    <a:pt x="12428" y="3163"/>
                  </a:lnTo>
                  <a:lnTo>
                    <a:pt x="12340" y="3096"/>
                  </a:lnTo>
                  <a:lnTo>
                    <a:pt x="12252" y="3008"/>
                  </a:lnTo>
                  <a:lnTo>
                    <a:pt x="12075" y="2919"/>
                  </a:lnTo>
                  <a:lnTo>
                    <a:pt x="11853" y="2831"/>
                  </a:lnTo>
                  <a:lnTo>
                    <a:pt x="11632" y="2809"/>
                  </a:lnTo>
                  <a:lnTo>
                    <a:pt x="11168" y="2809"/>
                  </a:lnTo>
                  <a:lnTo>
                    <a:pt x="10925" y="2853"/>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lnTo>
                    <a:pt x="7254" y="5108"/>
                  </a:lnTo>
                  <a:lnTo>
                    <a:pt x="7254" y="4401"/>
                  </a:lnTo>
                  <a:lnTo>
                    <a:pt x="7210" y="3671"/>
                  </a:lnTo>
                  <a:lnTo>
                    <a:pt x="7143" y="3317"/>
                  </a:lnTo>
                  <a:lnTo>
                    <a:pt x="7099" y="2963"/>
                  </a:lnTo>
                  <a:lnTo>
                    <a:pt x="7011" y="2632"/>
                  </a:lnTo>
                  <a:lnTo>
                    <a:pt x="6900" y="2278"/>
                  </a:lnTo>
                  <a:lnTo>
                    <a:pt x="6767" y="1946"/>
                  </a:lnTo>
                  <a:lnTo>
                    <a:pt x="6613" y="1615"/>
                  </a:lnTo>
                  <a:lnTo>
                    <a:pt x="6414" y="1305"/>
                  </a:lnTo>
                  <a:lnTo>
                    <a:pt x="6215" y="1018"/>
                  </a:lnTo>
                  <a:lnTo>
                    <a:pt x="5971" y="752"/>
                  </a:lnTo>
                  <a:lnTo>
                    <a:pt x="5706" y="531"/>
                  </a:lnTo>
                  <a:lnTo>
                    <a:pt x="5418" y="310"/>
                  </a:lnTo>
                  <a:lnTo>
                    <a:pt x="5109" y="155"/>
                  </a:lnTo>
                  <a:lnTo>
                    <a:pt x="4932" y="89"/>
                  </a:lnTo>
                  <a:lnTo>
                    <a:pt x="4733" y="45"/>
                  </a:lnTo>
                  <a:lnTo>
                    <a:pt x="4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5977651" y="-1150173"/>
              <a:ext cx="1028529" cy="1090771"/>
            </a:xfrm>
            <a:custGeom>
              <a:avLst/>
              <a:gdLst/>
              <a:ahLst/>
              <a:cxnLst/>
              <a:rect l="l" t="t" r="r" b="b"/>
              <a:pathLst>
                <a:path w="13137" h="13932" fill="none" extrusionOk="0">
                  <a:moveTo>
                    <a:pt x="7254" y="5108"/>
                  </a:moveTo>
                  <a:lnTo>
                    <a:pt x="7254" y="5108"/>
                  </a:lnTo>
                  <a:lnTo>
                    <a:pt x="7254" y="4401"/>
                  </a:lnTo>
                  <a:lnTo>
                    <a:pt x="7210" y="3671"/>
                  </a:lnTo>
                  <a:lnTo>
                    <a:pt x="7143" y="3317"/>
                  </a:lnTo>
                  <a:lnTo>
                    <a:pt x="7099" y="2963"/>
                  </a:lnTo>
                  <a:lnTo>
                    <a:pt x="7011" y="2632"/>
                  </a:lnTo>
                  <a:lnTo>
                    <a:pt x="6900" y="2278"/>
                  </a:lnTo>
                  <a:lnTo>
                    <a:pt x="6900" y="2278"/>
                  </a:lnTo>
                  <a:lnTo>
                    <a:pt x="6767" y="1946"/>
                  </a:lnTo>
                  <a:lnTo>
                    <a:pt x="6613" y="1615"/>
                  </a:lnTo>
                  <a:lnTo>
                    <a:pt x="6414" y="1305"/>
                  </a:lnTo>
                  <a:lnTo>
                    <a:pt x="6215" y="1018"/>
                  </a:lnTo>
                  <a:lnTo>
                    <a:pt x="5971" y="752"/>
                  </a:lnTo>
                  <a:lnTo>
                    <a:pt x="5706" y="531"/>
                  </a:lnTo>
                  <a:lnTo>
                    <a:pt x="5418" y="310"/>
                  </a:lnTo>
                  <a:lnTo>
                    <a:pt x="5109" y="155"/>
                  </a:lnTo>
                  <a:lnTo>
                    <a:pt x="5109" y="155"/>
                  </a:lnTo>
                  <a:lnTo>
                    <a:pt x="4932" y="89"/>
                  </a:lnTo>
                  <a:lnTo>
                    <a:pt x="4733" y="45"/>
                  </a:lnTo>
                  <a:lnTo>
                    <a:pt x="4534" y="0"/>
                  </a:lnTo>
                  <a:lnTo>
                    <a:pt x="4357" y="0"/>
                  </a:lnTo>
                  <a:lnTo>
                    <a:pt x="4158" y="22"/>
                  </a:lnTo>
                  <a:lnTo>
                    <a:pt x="4003" y="89"/>
                  </a:lnTo>
                  <a:lnTo>
                    <a:pt x="3848" y="177"/>
                  </a:lnTo>
                  <a:lnTo>
                    <a:pt x="3716" y="310"/>
                  </a:lnTo>
                  <a:lnTo>
                    <a:pt x="3716" y="310"/>
                  </a:lnTo>
                  <a:lnTo>
                    <a:pt x="3627" y="443"/>
                  </a:lnTo>
                  <a:lnTo>
                    <a:pt x="3561" y="575"/>
                  </a:lnTo>
                  <a:lnTo>
                    <a:pt x="3539" y="730"/>
                  </a:lnTo>
                  <a:lnTo>
                    <a:pt x="3517" y="885"/>
                  </a:lnTo>
                  <a:lnTo>
                    <a:pt x="3517" y="885"/>
                  </a:lnTo>
                  <a:lnTo>
                    <a:pt x="3517" y="1194"/>
                  </a:lnTo>
                  <a:lnTo>
                    <a:pt x="3561" y="1504"/>
                  </a:lnTo>
                  <a:lnTo>
                    <a:pt x="3649" y="1791"/>
                  </a:lnTo>
                  <a:lnTo>
                    <a:pt x="3760" y="2101"/>
                  </a:lnTo>
                  <a:lnTo>
                    <a:pt x="3915" y="2366"/>
                  </a:lnTo>
                  <a:lnTo>
                    <a:pt x="4070" y="2654"/>
                  </a:lnTo>
                  <a:lnTo>
                    <a:pt x="4423" y="3185"/>
                  </a:lnTo>
                  <a:lnTo>
                    <a:pt x="4423" y="3185"/>
                  </a:lnTo>
                  <a:lnTo>
                    <a:pt x="5308" y="4357"/>
                  </a:lnTo>
                  <a:lnTo>
                    <a:pt x="6215" y="5529"/>
                  </a:lnTo>
                  <a:lnTo>
                    <a:pt x="6215" y="5529"/>
                  </a:lnTo>
                  <a:lnTo>
                    <a:pt x="5794" y="5285"/>
                  </a:lnTo>
                  <a:lnTo>
                    <a:pt x="5352" y="5064"/>
                  </a:lnTo>
                  <a:lnTo>
                    <a:pt x="4888" y="4887"/>
                  </a:lnTo>
                  <a:lnTo>
                    <a:pt x="4423" y="4755"/>
                  </a:lnTo>
                  <a:lnTo>
                    <a:pt x="3959" y="4644"/>
                  </a:lnTo>
                  <a:lnTo>
                    <a:pt x="3472" y="4556"/>
                  </a:lnTo>
                  <a:lnTo>
                    <a:pt x="2986" y="4489"/>
                  </a:lnTo>
                  <a:lnTo>
                    <a:pt x="2477" y="4467"/>
                  </a:lnTo>
                  <a:lnTo>
                    <a:pt x="2477" y="4467"/>
                  </a:lnTo>
                  <a:lnTo>
                    <a:pt x="2057" y="4445"/>
                  </a:lnTo>
                  <a:lnTo>
                    <a:pt x="1637" y="4467"/>
                  </a:lnTo>
                  <a:lnTo>
                    <a:pt x="1416" y="4489"/>
                  </a:lnTo>
                  <a:lnTo>
                    <a:pt x="1217" y="4534"/>
                  </a:lnTo>
                  <a:lnTo>
                    <a:pt x="1018" y="4600"/>
                  </a:lnTo>
                  <a:lnTo>
                    <a:pt x="819" y="4688"/>
                  </a:lnTo>
                  <a:lnTo>
                    <a:pt x="819" y="4688"/>
                  </a:lnTo>
                  <a:lnTo>
                    <a:pt x="642" y="4799"/>
                  </a:lnTo>
                  <a:lnTo>
                    <a:pt x="465" y="4932"/>
                  </a:lnTo>
                  <a:lnTo>
                    <a:pt x="310" y="5086"/>
                  </a:lnTo>
                  <a:lnTo>
                    <a:pt x="200" y="5263"/>
                  </a:lnTo>
                  <a:lnTo>
                    <a:pt x="89" y="5440"/>
                  </a:lnTo>
                  <a:lnTo>
                    <a:pt x="23" y="5639"/>
                  </a:lnTo>
                  <a:lnTo>
                    <a:pt x="1" y="5860"/>
                  </a:lnTo>
                  <a:lnTo>
                    <a:pt x="23" y="6059"/>
                  </a:lnTo>
                  <a:lnTo>
                    <a:pt x="23" y="6059"/>
                  </a:lnTo>
                  <a:lnTo>
                    <a:pt x="45" y="6192"/>
                  </a:lnTo>
                  <a:lnTo>
                    <a:pt x="111" y="6325"/>
                  </a:lnTo>
                  <a:lnTo>
                    <a:pt x="178" y="6435"/>
                  </a:lnTo>
                  <a:lnTo>
                    <a:pt x="244" y="6546"/>
                  </a:lnTo>
                  <a:lnTo>
                    <a:pt x="354" y="6656"/>
                  </a:lnTo>
                  <a:lnTo>
                    <a:pt x="443" y="6745"/>
                  </a:lnTo>
                  <a:lnTo>
                    <a:pt x="664" y="6922"/>
                  </a:lnTo>
                  <a:lnTo>
                    <a:pt x="664" y="6922"/>
                  </a:lnTo>
                  <a:lnTo>
                    <a:pt x="929" y="7032"/>
                  </a:lnTo>
                  <a:lnTo>
                    <a:pt x="1173" y="7121"/>
                  </a:lnTo>
                  <a:lnTo>
                    <a:pt x="1460" y="7209"/>
                  </a:lnTo>
                  <a:lnTo>
                    <a:pt x="1726" y="7253"/>
                  </a:lnTo>
                  <a:lnTo>
                    <a:pt x="1726" y="7253"/>
                  </a:lnTo>
                  <a:lnTo>
                    <a:pt x="2124" y="7320"/>
                  </a:lnTo>
                  <a:lnTo>
                    <a:pt x="2544" y="7364"/>
                  </a:lnTo>
                  <a:lnTo>
                    <a:pt x="2942" y="7386"/>
                  </a:lnTo>
                  <a:lnTo>
                    <a:pt x="336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676" y="8846"/>
                  </a:lnTo>
                  <a:lnTo>
                    <a:pt x="2477" y="9089"/>
                  </a:lnTo>
                  <a:lnTo>
                    <a:pt x="2278" y="9354"/>
                  </a:lnTo>
                  <a:lnTo>
                    <a:pt x="2101" y="9620"/>
                  </a:lnTo>
                  <a:lnTo>
                    <a:pt x="1947" y="9907"/>
                  </a:lnTo>
                  <a:lnTo>
                    <a:pt x="1836" y="10217"/>
                  </a:lnTo>
                  <a:lnTo>
                    <a:pt x="1748" y="10504"/>
                  </a:lnTo>
                  <a:lnTo>
                    <a:pt x="1681" y="10836"/>
                  </a:lnTo>
                  <a:lnTo>
                    <a:pt x="1681" y="11145"/>
                  </a:lnTo>
                  <a:lnTo>
                    <a:pt x="1681" y="11145"/>
                  </a:lnTo>
                  <a:lnTo>
                    <a:pt x="1703" y="11344"/>
                  </a:lnTo>
                  <a:lnTo>
                    <a:pt x="1726" y="11521"/>
                  </a:lnTo>
                  <a:lnTo>
                    <a:pt x="1792" y="11698"/>
                  </a:lnTo>
                  <a:lnTo>
                    <a:pt x="1902" y="11853"/>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008" y="12096"/>
                  </a:lnTo>
                  <a:lnTo>
                    <a:pt x="3141" y="12052"/>
                  </a:lnTo>
                  <a:lnTo>
                    <a:pt x="3273" y="11986"/>
                  </a:lnTo>
                  <a:lnTo>
                    <a:pt x="3517" y="11809"/>
                  </a:lnTo>
                  <a:lnTo>
                    <a:pt x="3760" y="11632"/>
                  </a:lnTo>
                  <a:lnTo>
                    <a:pt x="3981" y="11433"/>
                  </a:lnTo>
                  <a:lnTo>
                    <a:pt x="3981" y="11433"/>
                  </a:lnTo>
                  <a:lnTo>
                    <a:pt x="4468" y="10969"/>
                  </a:lnTo>
                  <a:lnTo>
                    <a:pt x="4932" y="10504"/>
                  </a:lnTo>
                  <a:lnTo>
                    <a:pt x="5374" y="10018"/>
                  </a:lnTo>
                  <a:lnTo>
                    <a:pt x="5839" y="9531"/>
                  </a:lnTo>
                  <a:lnTo>
                    <a:pt x="5839" y="9531"/>
                  </a:lnTo>
                  <a:lnTo>
                    <a:pt x="5883" y="9996"/>
                  </a:lnTo>
                  <a:lnTo>
                    <a:pt x="5949" y="10482"/>
                  </a:lnTo>
                  <a:lnTo>
                    <a:pt x="6016" y="10969"/>
                  </a:lnTo>
                  <a:lnTo>
                    <a:pt x="6082" y="11433"/>
                  </a:lnTo>
                  <a:lnTo>
                    <a:pt x="6082" y="11433"/>
                  </a:lnTo>
                  <a:lnTo>
                    <a:pt x="6126" y="11831"/>
                  </a:lnTo>
                  <a:lnTo>
                    <a:pt x="6192" y="12207"/>
                  </a:lnTo>
                  <a:lnTo>
                    <a:pt x="6281" y="12583"/>
                  </a:lnTo>
                  <a:lnTo>
                    <a:pt x="6414" y="12937"/>
                  </a:lnTo>
                  <a:lnTo>
                    <a:pt x="6414" y="12937"/>
                  </a:lnTo>
                  <a:lnTo>
                    <a:pt x="6546" y="13202"/>
                  </a:lnTo>
                  <a:lnTo>
                    <a:pt x="6723" y="13445"/>
                  </a:lnTo>
                  <a:lnTo>
                    <a:pt x="6812" y="13556"/>
                  </a:lnTo>
                  <a:lnTo>
                    <a:pt x="6922" y="13666"/>
                  </a:lnTo>
                  <a:lnTo>
                    <a:pt x="7055" y="13755"/>
                  </a:lnTo>
                  <a:lnTo>
                    <a:pt x="7165" y="13821"/>
                  </a:lnTo>
                  <a:lnTo>
                    <a:pt x="7165" y="13821"/>
                  </a:lnTo>
                  <a:lnTo>
                    <a:pt x="7298" y="13888"/>
                  </a:lnTo>
                  <a:lnTo>
                    <a:pt x="7453" y="13932"/>
                  </a:lnTo>
                  <a:lnTo>
                    <a:pt x="7608" y="13932"/>
                  </a:lnTo>
                  <a:lnTo>
                    <a:pt x="7740" y="13932"/>
                  </a:lnTo>
                  <a:lnTo>
                    <a:pt x="7895" y="13910"/>
                  </a:lnTo>
                  <a:lnTo>
                    <a:pt x="8028" y="13865"/>
                  </a:lnTo>
                  <a:lnTo>
                    <a:pt x="8161" y="13799"/>
                  </a:lnTo>
                  <a:lnTo>
                    <a:pt x="8271" y="13711"/>
                  </a:lnTo>
                  <a:lnTo>
                    <a:pt x="8271" y="13711"/>
                  </a:lnTo>
                  <a:lnTo>
                    <a:pt x="8382" y="13578"/>
                  </a:lnTo>
                  <a:lnTo>
                    <a:pt x="8470" y="13445"/>
                  </a:lnTo>
                  <a:lnTo>
                    <a:pt x="8536" y="13268"/>
                  </a:lnTo>
                  <a:lnTo>
                    <a:pt x="8603" y="13114"/>
                  </a:lnTo>
                  <a:lnTo>
                    <a:pt x="8603" y="13114"/>
                  </a:lnTo>
                  <a:lnTo>
                    <a:pt x="8713" y="12693"/>
                  </a:lnTo>
                  <a:lnTo>
                    <a:pt x="8780" y="12251"/>
                  </a:lnTo>
                  <a:lnTo>
                    <a:pt x="8802" y="11809"/>
                  </a:lnTo>
                  <a:lnTo>
                    <a:pt x="8802" y="11367"/>
                  </a:lnTo>
                  <a:lnTo>
                    <a:pt x="8758" y="10946"/>
                  </a:lnTo>
                  <a:lnTo>
                    <a:pt x="8691" y="10504"/>
                  </a:lnTo>
                  <a:lnTo>
                    <a:pt x="8581" y="10084"/>
                  </a:lnTo>
                  <a:lnTo>
                    <a:pt x="8426" y="9686"/>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36" y="9398"/>
                  </a:lnTo>
                  <a:lnTo>
                    <a:pt x="13114" y="9266"/>
                  </a:lnTo>
                  <a:lnTo>
                    <a:pt x="13092" y="9133"/>
                  </a:lnTo>
                  <a:lnTo>
                    <a:pt x="13026" y="9023"/>
                  </a:lnTo>
                  <a:lnTo>
                    <a:pt x="12959" y="8890"/>
                  </a:lnTo>
                  <a:lnTo>
                    <a:pt x="12849" y="8779"/>
                  </a:lnTo>
                  <a:lnTo>
                    <a:pt x="12760" y="8691"/>
                  </a:lnTo>
                  <a:lnTo>
                    <a:pt x="12539" y="8492"/>
                  </a:lnTo>
                  <a:lnTo>
                    <a:pt x="12539" y="8492"/>
                  </a:lnTo>
                  <a:lnTo>
                    <a:pt x="12296" y="8337"/>
                  </a:lnTo>
                  <a:lnTo>
                    <a:pt x="12030" y="8182"/>
                  </a:lnTo>
                  <a:lnTo>
                    <a:pt x="11765" y="8050"/>
                  </a:lnTo>
                  <a:lnTo>
                    <a:pt x="11500" y="7939"/>
                  </a:lnTo>
                  <a:lnTo>
                    <a:pt x="11500" y="7939"/>
                  </a:lnTo>
                  <a:lnTo>
                    <a:pt x="11212" y="7851"/>
                  </a:lnTo>
                  <a:lnTo>
                    <a:pt x="10903" y="7762"/>
                  </a:lnTo>
                  <a:lnTo>
                    <a:pt x="10306" y="7629"/>
                  </a:lnTo>
                  <a:lnTo>
                    <a:pt x="10306" y="7629"/>
                  </a:lnTo>
                  <a:lnTo>
                    <a:pt x="9443" y="7430"/>
                  </a:lnTo>
                  <a:lnTo>
                    <a:pt x="9443" y="7430"/>
                  </a:lnTo>
                  <a:lnTo>
                    <a:pt x="9731" y="7342"/>
                  </a:lnTo>
                  <a:lnTo>
                    <a:pt x="9996" y="7231"/>
                  </a:lnTo>
                  <a:lnTo>
                    <a:pt x="10261" y="7099"/>
                  </a:lnTo>
                  <a:lnTo>
                    <a:pt x="10505" y="6966"/>
                  </a:lnTo>
                  <a:lnTo>
                    <a:pt x="10991" y="6634"/>
                  </a:lnTo>
                  <a:lnTo>
                    <a:pt x="11455" y="6280"/>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72" y="4312"/>
                  </a:lnTo>
                  <a:lnTo>
                    <a:pt x="12694" y="4003"/>
                  </a:lnTo>
                  <a:lnTo>
                    <a:pt x="12694" y="3848"/>
                  </a:lnTo>
                  <a:lnTo>
                    <a:pt x="12672" y="3715"/>
                  </a:lnTo>
                  <a:lnTo>
                    <a:pt x="12627" y="3561"/>
                  </a:lnTo>
                  <a:lnTo>
                    <a:pt x="12583" y="3428"/>
                  </a:lnTo>
                  <a:lnTo>
                    <a:pt x="12517" y="3295"/>
                  </a:lnTo>
                  <a:lnTo>
                    <a:pt x="12428" y="3163"/>
                  </a:lnTo>
                  <a:lnTo>
                    <a:pt x="12428" y="3163"/>
                  </a:lnTo>
                  <a:lnTo>
                    <a:pt x="12340" y="3096"/>
                  </a:lnTo>
                  <a:lnTo>
                    <a:pt x="12252" y="3008"/>
                  </a:lnTo>
                  <a:lnTo>
                    <a:pt x="12075" y="2919"/>
                  </a:lnTo>
                  <a:lnTo>
                    <a:pt x="11853" y="2831"/>
                  </a:lnTo>
                  <a:lnTo>
                    <a:pt x="11632" y="2809"/>
                  </a:lnTo>
                  <a:lnTo>
                    <a:pt x="11389" y="2809"/>
                  </a:lnTo>
                  <a:lnTo>
                    <a:pt x="11168" y="2809"/>
                  </a:lnTo>
                  <a:lnTo>
                    <a:pt x="10925" y="2853"/>
                  </a:lnTo>
                  <a:lnTo>
                    <a:pt x="10704" y="2919"/>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6320493" y="-771005"/>
              <a:ext cx="413854" cy="412132"/>
            </a:xfrm>
            <a:custGeom>
              <a:avLst/>
              <a:gdLst/>
              <a:ahLst/>
              <a:cxnLst/>
              <a:rect l="l" t="t" r="r" b="b"/>
              <a:pathLst>
                <a:path w="5286" h="5264" extrusionOk="0">
                  <a:moveTo>
                    <a:pt x="2499" y="0"/>
                  </a:moveTo>
                  <a:lnTo>
                    <a:pt x="2234" y="22"/>
                  </a:lnTo>
                  <a:lnTo>
                    <a:pt x="1968" y="89"/>
                  </a:lnTo>
                  <a:lnTo>
                    <a:pt x="1725" y="155"/>
                  </a:lnTo>
                  <a:lnTo>
                    <a:pt x="1482" y="265"/>
                  </a:lnTo>
                  <a:lnTo>
                    <a:pt x="1261" y="398"/>
                  </a:lnTo>
                  <a:lnTo>
                    <a:pt x="1039" y="531"/>
                  </a:lnTo>
                  <a:lnTo>
                    <a:pt x="840" y="708"/>
                  </a:lnTo>
                  <a:lnTo>
                    <a:pt x="664" y="885"/>
                  </a:lnTo>
                  <a:lnTo>
                    <a:pt x="509" y="1084"/>
                  </a:lnTo>
                  <a:lnTo>
                    <a:pt x="376" y="1283"/>
                  </a:lnTo>
                  <a:lnTo>
                    <a:pt x="266" y="1504"/>
                  </a:lnTo>
                  <a:lnTo>
                    <a:pt x="155" y="1747"/>
                  </a:lnTo>
                  <a:lnTo>
                    <a:pt x="89" y="1990"/>
                  </a:lnTo>
                  <a:lnTo>
                    <a:pt x="44" y="2256"/>
                  </a:lnTo>
                  <a:lnTo>
                    <a:pt x="0" y="2499"/>
                  </a:lnTo>
                  <a:lnTo>
                    <a:pt x="22" y="2764"/>
                  </a:lnTo>
                  <a:lnTo>
                    <a:pt x="44" y="3030"/>
                  </a:lnTo>
                  <a:lnTo>
                    <a:pt x="89" y="3295"/>
                  </a:lnTo>
                  <a:lnTo>
                    <a:pt x="177" y="3560"/>
                  </a:lnTo>
                  <a:lnTo>
                    <a:pt x="288" y="3804"/>
                  </a:lnTo>
                  <a:lnTo>
                    <a:pt x="398" y="4025"/>
                  </a:lnTo>
                  <a:lnTo>
                    <a:pt x="553" y="4224"/>
                  </a:lnTo>
                  <a:lnTo>
                    <a:pt x="708" y="4423"/>
                  </a:lnTo>
                  <a:lnTo>
                    <a:pt x="885" y="4600"/>
                  </a:lnTo>
                  <a:lnTo>
                    <a:pt x="1084" y="4755"/>
                  </a:lnTo>
                  <a:lnTo>
                    <a:pt x="1305" y="4909"/>
                  </a:lnTo>
                  <a:lnTo>
                    <a:pt x="1526" y="5020"/>
                  </a:lnTo>
                  <a:lnTo>
                    <a:pt x="1769" y="5108"/>
                  </a:lnTo>
                  <a:lnTo>
                    <a:pt x="2012" y="5197"/>
                  </a:lnTo>
                  <a:lnTo>
                    <a:pt x="2256" y="5241"/>
                  </a:lnTo>
                  <a:lnTo>
                    <a:pt x="2521" y="5263"/>
                  </a:lnTo>
                  <a:lnTo>
                    <a:pt x="2786" y="5263"/>
                  </a:lnTo>
                  <a:lnTo>
                    <a:pt x="3052" y="5241"/>
                  </a:lnTo>
                  <a:lnTo>
                    <a:pt x="3317" y="5175"/>
                  </a:lnTo>
                  <a:lnTo>
                    <a:pt x="3560" y="5108"/>
                  </a:lnTo>
                  <a:lnTo>
                    <a:pt x="3804" y="4998"/>
                  </a:lnTo>
                  <a:lnTo>
                    <a:pt x="4025" y="4865"/>
                  </a:lnTo>
                  <a:lnTo>
                    <a:pt x="4246" y="4732"/>
                  </a:lnTo>
                  <a:lnTo>
                    <a:pt x="4445" y="4555"/>
                  </a:lnTo>
                  <a:lnTo>
                    <a:pt x="4622" y="4379"/>
                  </a:lnTo>
                  <a:lnTo>
                    <a:pt x="4777" y="4180"/>
                  </a:lnTo>
                  <a:lnTo>
                    <a:pt x="4909" y="3981"/>
                  </a:lnTo>
                  <a:lnTo>
                    <a:pt x="5042" y="3737"/>
                  </a:lnTo>
                  <a:lnTo>
                    <a:pt x="5130" y="3516"/>
                  </a:lnTo>
                  <a:lnTo>
                    <a:pt x="5197" y="3273"/>
                  </a:lnTo>
                  <a:lnTo>
                    <a:pt x="5263" y="3008"/>
                  </a:lnTo>
                  <a:lnTo>
                    <a:pt x="5285" y="2764"/>
                  </a:lnTo>
                  <a:lnTo>
                    <a:pt x="5285" y="2499"/>
                  </a:lnTo>
                  <a:lnTo>
                    <a:pt x="5241" y="2211"/>
                  </a:lnTo>
                  <a:lnTo>
                    <a:pt x="5197" y="1946"/>
                  </a:lnTo>
                  <a:lnTo>
                    <a:pt x="5108" y="1703"/>
                  </a:lnTo>
                  <a:lnTo>
                    <a:pt x="5020" y="1460"/>
                  </a:lnTo>
                  <a:lnTo>
                    <a:pt x="4887" y="1238"/>
                  </a:lnTo>
                  <a:lnTo>
                    <a:pt x="4732" y="1039"/>
                  </a:lnTo>
                  <a:lnTo>
                    <a:pt x="4578" y="840"/>
                  </a:lnTo>
                  <a:lnTo>
                    <a:pt x="4401" y="664"/>
                  </a:lnTo>
                  <a:lnTo>
                    <a:pt x="4202" y="509"/>
                  </a:lnTo>
                  <a:lnTo>
                    <a:pt x="3981" y="354"/>
                  </a:lnTo>
                  <a:lnTo>
                    <a:pt x="3759" y="243"/>
                  </a:lnTo>
                  <a:lnTo>
                    <a:pt x="3516" y="155"/>
                  </a:lnTo>
                  <a:lnTo>
                    <a:pt x="3273" y="66"/>
                  </a:lnTo>
                  <a:lnTo>
                    <a:pt x="3030" y="22"/>
                  </a:lnTo>
                  <a:lnTo>
                    <a:pt x="27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6413973" y="-587488"/>
              <a:ext cx="46819" cy="46819"/>
            </a:xfrm>
            <a:custGeom>
              <a:avLst/>
              <a:gdLst/>
              <a:ahLst/>
              <a:cxnLst/>
              <a:rect l="l" t="t" r="r" b="b"/>
              <a:pathLst>
                <a:path w="598" h="598" extrusionOk="0">
                  <a:moveTo>
                    <a:pt x="244" y="0"/>
                  </a:moveTo>
                  <a:lnTo>
                    <a:pt x="133" y="44"/>
                  </a:lnTo>
                  <a:lnTo>
                    <a:pt x="45" y="133"/>
                  </a:lnTo>
                  <a:lnTo>
                    <a:pt x="0" y="243"/>
                  </a:lnTo>
                  <a:lnTo>
                    <a:pt x="0" y="354"/>
                  </a:lnTo>
                  <a:lnTo>
                    <a:pt x="45" y="465"/>
                  </a:lnTo>
                  <a:lnTo>
                    <a:pt x="133" y="553"/>
                  </a:lnTo>
                  <a:lnTo>
                    <a:pt x="244" y="597"/>
                  </a:lnTo>
                  <a:lnTo>
                    <a:pt x="354" y="597"/>
                  </a:lnTo>
                  <a:lnTo>
                    <a:pt x="465" y="553"/>
                  </a:lnTo>
                  <a:lnTo>
                    <a:pt x="553" y="465"/>
                  </a:lnTo>
                  <a:lnTo>
                    <a:pt x="597" y="354"/>
                  </a:lnTo>
                  <a:lnTo>
                    <a:pt x="597" y="243"/>
                  </a:lnTo>
                  <a:lnTo>
                    <a:pt x="553" y="133"/>
                  </a:lnTo>
                  <a:lnTo>
                    <a:pt x="487" y="44"/>
                  </a:lnTo>
                  <a:lnTo>
                    <a:pt x="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6594045" y="-551160"/>
              <a:ext cx="46819" cy="48541"/>
            </a:xfrm>
            <a:custGeom>
              <a:avLst/>
              <a:gdLst/>
              <a:ahLst/>
              <a:cxnLst/>
              <a:rect l="l" t="t" r="r" b="b"/>
              <a:pathLst>
                <a:path w="598" h="620" extrusionOk="0">
                  <a:moveTo>
                    <a:pt x="243" y="1"/>
                  </a:moveTo>
                  <a:lnTo>
                    <a:pt x="133" y="45"/>
                  </a:lnTo>
                  <a:lnTo>
                    <a:pt x="44" y="133"/>
                  </a:lnTo>
                  <a:lnTo>
                    <a:pt x="0" y="244"/>
                  </a:lnTo>
                  <a:lnTo>
                    <a:pt x="0" y="376"/>
                  </a:lnTo>
                  <a:lnTo>
                    <a:pt x="44" y="487"/>
                  </a:lnTo>
                  <a:lnTo>
                    <a:pt x="111" y="575"/>
                  </a:lnTo>
                  <a:lnTo>
                    <a:pt x="221" y="620"/>
                  </a:lnTo>
                  <a:lnTo>
                    <a:pt x="354" y="620"/>
                  </a:lnTo>
                  <a:lnTo>
                    <a:pt x="464" y="575"/>
                  </a:lnTo>
                  <a:lnTo>
                    <a:pt x="553" y="487"/>
                  </a:lnTo>
                  <a:lnTo>
                    <a:pt x="597" y="376"/>
                  </a:lnTo>
                  <a:lnTo>
                    <a:pt x="597" y="244"/>
                  </a:lnTo>
                  <a:lnTo>
                    <a:pt x="553" y="133"/>
                  </a:lnTo>
                  <a:lnTo>
                    <a:pt x="464" y="67"/>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6484906" y="-530413"/>
              <a:ext cx="74534" cy="43374"/>
            </a:xfrm>
            <a:custGeom>
              <a:avLst/>
              <a:gdLst/>
              <a:ahLst/>
              <a:cxnLst/>
              <a:rect l="l" t="t" r="r" b="b"/>
              <a:pathLst>
                <a:path w="952" h="554" extrusionOk="0">
                  <a:moveTo>
                    <a:pt x="45" y="1"/>
                  </a:moveTo>
                  <a:lnTo>
                    <a:pt x="1" y="45"/>
                  </a:lnTo>
                  <a:lnTo>
                    <a:pt x="1" y="67"/>
                  </a:lnTo>
                  <a:lnTo>
                    <a:pt x="1" y="111"/>
                  </a:lnTo>
                  <a:lnTo>
                    <a:pt x="45" y="266"/>
                  </a:lnTo>
                  <a:lnTo>
                    <a:pt x="134" y="399"/>
                  </a:lnTo>
                  <a:lnTo>
                    <a:pt x="244" y="487"/>
                  </a:lnTo>
                  <a:lnTo>
                    <a:pt x="399" y="532"/>
                  </a:lnTo>
                  <a:lnTo>
                    <a:pt x="487" y="554"/>
                  </a:lnTo>
                  <a:lnTo>
                    <a:pt x="620" y="532"/>
                  </a:lnTo>
                  <a:lnTo>
                    <a:pt x="753" y="487"/>
                  </a:lnTo>
                  <a:lnTo>
                    <a:pt x="863" y="399"/>
                  </a:lnTo>
                  <a:lnTo>
                    <a:pt x="930" y="310"/>
                  </a:lnTo>
                  <a:lnTo>
                    <a:pt x="952" y="266"/>
                  </a:lnTo>
                  <a:lnTo>
                    <a:pt x="952" y="222"/>
                  </a:lnTo>
                  <a:lnTo>
                    <a:pt x="930" y="178"/>
                  </a:lnTo>
                  <a:lnTo>
                    <a:pt x="908" y="156"/>
                  </a:lnTo>
                  <a:lnTo>
                    <a:pt x="863" y="134"/>
                  </a:lnTo>
                  <a:lnTo>
                    <a:pt x="819" y="134"/>
                  </a:lnTo>
                  <a:lnTo>
                    <a:pt x="775" y="156"/>
                  </a:lnTo>
                  <a:lnTo>
                    <a:pt x="753" y="200"/>
                  </a:lnTo>
                  <a:lnTo>
                    <a:pt x="686" y="266"/>
                  </a:lnTo>
                  <a:lnTo>
                    <a:pt x="620" y="310"/>
                  </a:lnTo>
                  <a:lnTo>
                    <a:pt x="532" y="333"/>
                  </a:lnTo>
                  <a:lnTo>
                    <a:pt x="443" y="333"/>
                  </a:lnTo>
                  <a:lnTo>
                    <a:pt x="355" y="288"/>
                  </a:lnTo>
                  <a:lnTo>
                    <a:pt x="288" y="244"/>
                  </a:lnTo>
                  <a:lnTo>
                    <a:pt x="222" y="178"/>
                  </a:lnTo>
                  <a:lnTo>
                    <a:pt x="200" y="89"/>
                  </a:lnTo>
                  <a:lnTo>
                    <a:pt x="200" y="45"/>
                  </a:lnTo>
                  <a:lnTo>
                    <a:pt x="156" y="23"/>
                  </a:lnTo>
                  <a:lnTo>
                    <a:pt x="1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5840875" y="-464569"/>
              <a:ext cx="621642" cy="1166950"/>
            </a:xfrm>
            <a:custGeom>
              <a:avLst/>
              <a:gdLst/>
              <a:ahLst/>
              <a:cxnLst/>
              <a:rect l="l" t="t" r="r" b="b"/>
              <a:pathLst>
                <a:path w="7940" h="14905" extrusionOk="0">
                  <a:moveTo>
                    <a:pt x="7829" y="0"/>
                  </a:moveTo>
                  <a:lnTo>
                    <a:pt x="7785" y="22"/>
                  </a:lnTo>
                  <a:lnTo>
                    <a:pt x="7763" y="44"/>
                  </a:lnTo>
                  <a:lnTo>
                    <a:pt x="7740" y="89"/>
                  </a:lnTo>
                  <a:lnTo>
                    <a:pt x="7320" y="1261"/>
                  </a:lnTo>
                  <a:lnTo>
                    <a:pt x="6856" y="2433"/>
                  </a:lnTo>
                  <a:lnTo>
                    <a:pt x="6369" y="3583"/>
                  </a:lnTo>
                  <a:lnTo>
                    <a:pt x="5839" y="4732"/>
                  </a:lnTo>
                  <a:lnTo>
                    <a:pt x="5264" y="5838"/>
                  </a:lnTo>
                  <a:lnTo>
                    <a:pt x="4645" y="6922"/>
                  </a:lnTo>
                  <a:lnTo>
                    <a:pt x="4003" y="8005"/>
                  </a:lnTo>
                  <a:lnTo>
                    <a:pt x="3296" y="9045"/>
                  </a:lnTo>
                  <a:lnTo>
                    <a:pt x="2853" y="9708"/>
                  </a:lnTo>
                  <a:lnTo>
                    <a:pt x="2168" y="10725"/>
                  </a:lnTo>
                  <a:lnTo>
                    <a:pt x="1858" y="11190"/>
                  </a:lnTo>
                  <a:lnTo>
                    <a:pt x="1549" y="11676"/>
                  </a:lnTo>
                  <a:lnTo>
                    <a:pt x="1261" y="12185"/>
                  </a:lnTo>
                  <a:lnTo>
                    <a:pt x="996" y="12671"/>
                  </a:lnTo>
                  <a:lnTo>
                    <a:pt x="730" y="13180"/>
                  </a:lnTo>
                  <a:lnTo>
                    <a:pt x="465" y="13711"/>
                  </a:lnTo>
                  <a:lnTo>
                    <a:pt x="244" y="14219"/>
                  </a:lnTo>
                  <a:lnTo>
                    <a:pt x="1" y="14750"/>
                  </a:lnTo>
                  <a:lnTo>
                    <a:pt x="1" y="14794"/>
                  </a:lnTo>
                  <a:lnTo>
                    <a:pt x="1" y="14838"/>
                  </a:lnTo>
                  <a:lnTo>
                    <a:pt x="23" y="14860"/>
                  </a:lnTo>
                  <a:lnTo>
                    <a:pt x="67" y="14883"/>
                  </a:lnTo>
                  <a:lnTo>
                    <a:pt x="111" y="14905"/>
                  </a:lnTo>
                  <a:lnTo>
                    <a:pt x="156" y="14883"/>
                  </a:lnTo>
                  <a:lnTo>
                    <a:pt x="200" y="14838"/>
                  </a:lnTo>
                  <a:lnTo>
                    <a:pt x="421" y="14308"/>
                  </a:lnTo>
                  <a:lnTo>
                    <a:pt x="664" y="13799"/>
                  </a:lnTo>
                  <a:lnTo>
                    <a:pt x="1173" y="12782"/>
                  </a:lnTo>
                  <a:lnTo>
                    <a:pt x="1748" y="11787"/>
                  </a:lnTo>
                  <a:lnTo>
                    <a:pt x="2035" y="11300"/>
                  </a:lnTo>
                  <a:lnTo>
                    <a:pt x="2345" y="10836"/>
                  </a:lnTo>
                  <a:lnTo>
                    <a:pt x="3030" y="9841"/>
                  </a:lnTo>
                  <a:lnTo>
                    <a:pt x="3473" y="9177"/>
                  </a:lnTo>
                  <a:lnTo>
                    <a:pt x="4180" y="8116"/>
                  </a:lnTo>
                  <a:lnTo>
                    <a:pt x="4821" y="7032"/>
                  </a:lnTo>
                  <a:lnTo>
                    <a:pt x="5441" y="5949"/>
                  </a:lnTo>
                  <a:lnTo>
                    <a:pt x="6038" y="4821"/>
                  </a:lnTo>
                  <a:lnTo>
                    <a:pt x="6568" y="3671"/>
                  </a:lnTo>
                  <a:lnTo>
                    <a:pt x="7077" y="2521"/>
                  </a:lnTo>
                  <a:lnTo>
                    <a:pt x="7519" y="1349"/>
                  </a:lnTo>
                  <a:lnTo>
                    <a:pt x="7939" y="155"/>
                  </a:lnTo>
                  <a:lnTo>
                    <a:pt x="7939" y="111"/>
                  </a:lnTo>
                  <a:lnTo>
                    <a:pt x="7939" y="67"/>
                  </a:lnTo>
                  <a:lnTo>
                    <a:pt x="7917" y="22"/>
                  </a:lnTo>
                  <a:lnTo>
                    <a:pt x="7873" y="22"/>
                  </a:lnTo>
                  <a:lnTo>
                    <a:pt x="7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5400000">
              <a:off x="5890764" y="60853"/>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6185439" y="28828"/>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5206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8301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32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9968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0883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8"/>
        <p:cNvGrpSpPr/>
        <p:nvPr/>
      </p:nvGrpSpPr>
      <p:grpSpPr>
        <a:xfrm>
          <a:off x="0" y="0"/>
          <a:ext cx="0" cy="0"/>
          <a:chOff x="0" y="0"/>
          <a:chExt cx="0" cy="0"/>
        </a:xfrm>
      </p:grpSpPr>
      <p:sp>
        <p:nvSpPr>
          <p:cNvPr id="499" name="Google Shape;499;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500" name="Google Shape;500;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grpSp>
        <p:nvGrpSpPr>
          <p:cNvPr id="501" name="Google Shape;501;p9"/>
          <p:cNvGrpSpPr/>
          <p:nvPr/>
        </p:nvGrpSpPr>
        <p:grpSpPr>
          <a:xfrm>
            <a:off x="-2312441" y="-2190299"/>
            <a:ext cx="13112962" cy="10265173"/>
            <a:chOff x="-2312441" y="-2190299"/>
            <a:chExt cx="13112962" cy="10265173"/>
          </a:xfrm>
        </p:grpSpPr>
        <p:grpSp>
          <p:nvGrpSpPr>
            <p:cNvPr id="502" name="Google Shape;502;p9"/>
            <p:cNvGrpSpPr/>
            <p:nvPr/>
          </p:nvGrpSpPr>
          <p:grpSpPr>
            <a:xfrm rot="-8503499">
              <a:off x="-2539719" y="4699840"/>
              <a:ext cx="6505886" cy="1523816"/>
              <a:chOff x="1737661" y="-813022"/>
              <a:chExt cx="6506272" cy="1523906"/>
            </a:xfrm>
          </p:grpSpPr>
          <p:grpSp>
            <p:nvGrpSpPr>
              <p:cNvPr id="503" name="Google Shape;503;p9"/>
              <p:cNvGrpSpPr/>
              <p:nvPr/>
            </p:nvGrpSpPr>
            <p:grpSpPr>
              <a:xfrm rot="440">
                <a:off x="1737661" y="-812606"/>
                <a:ext cx="6506272" cy="1523074"/>
                <a:chOff x="412175" y="1110529"/>
                <a:chExt cx="8320041" cy="2623728"/>
              </a:xfrm>
            </p:grpSpPr>
            <p:sp>
              <p:nvSpPr>
                <p:cNvPr id="504" name="Google Shape;504;p9"/>
                <p:cNvSpPr/>
                <p:nvPr/>
              </p:nvSpPr>
              <p:spPr>
                <a:xfrm>
                  <a:off x="485204" y="1195736"/>
                  <a:ext cx="8247012" cy="2538522"/>
                </a:xfrm>
                <a:custGeom>
                  <a:avLst/>
                  <a:gdLst/>
                  <a:ahLst/>
                  <a:cxnLst/>
                  <a:rect l="l" t="t" r="r" b="b"/>
                  <a:pathLst>
                    <a:path w="177060" h="48710" extrusionOk="0">
                      <a:moveTo>
                        <a:pt x="0" y="0"/>
                      </a:moveTo>
                      <a:lnTo>
                        <a:pt x="0" y="1968"/>
                      </a:lnTo>
                      <a:lnTo>
                        <a:pt x="0" y="28120"/>
                      </a:lnTo>
                      <a:lnTo>
                        <a:pt x="0" y="30122"/>
                      </a:lnTo>
                      <a:lnTo>
                        <a:pt x="0" y="34125"/>
                      </a:lnTo>
                      <a:lnTo>
                        <a:pt x="0" y="36126"/>
                      </a:lnTo>
                      <a:lnTo>
                        <a:pt x="0" y="46700"/>
                      </a:lnTo>
                      <a:lnTo>
                        <a:pt x="0" y="48702"/>
                      </a:lnTo>
                      <a:cubicBezTo>
                        <a:pt x="0" y="48702"/>
                        <a:pt x="92" y="48710"/>
                        <a:pt x="242" y="48710"/>
                      </a:cubicBezTo>
                      <a:cubicBezTo>
                        <a:pt x="694" y="48710"/>
                        <a:pt x="1676" y="48635"/>
                        <a:pt x="2302" y="48035"/>
                      </a:cubicBezTo>
                      <a:cubicBezTo>
                        <a:pt x="3032" y="47334"/>
                        <a:pt x="3318" y="46579"/>
                        <a:pt x="3870" y="46579"/>
                      </a:cubicBezTo>
                      <a:cubicBezTo>
                        <a:pt x="3923" y="46579"/>
                        <a:pt x="3978" y="46586"/>
                        <a:pt x="4036" y="46600"/>
                      </a:cubicBezTo>
                      <a:cubicBezTo>
                        <a:pt x="4485" y="46668"/>
                        <a:pt x="4753" y="47052"/>
                        <a:pt x="5206" y="47052"/>
                      </a:cubicBezTo>
                      <a:cubicBezTo>
                        <a:pt x="5426" y="47052"/>
                        <a:pt x="5689" y="46962"/>
                        <a:pt x="6038" y="46700"/>
                      </a:cubicBezTo>
                      <a:cubicBezTo>
                        <a:pt x="7138" y="45933"/>
                        <a:pt x="6972" y="45499"/>
                        <a:pt x="7939" y="45499"/>
                      </a:cubicBezTo>
                      <a:cubicBezTo>
                        <a:pt x="8840" y="45499"/>
                        <a:pt x="9006" y="45366"/>
                        <a:pt x="10474" y="44966"/>
                      </a:cubicBezTo>
                      <a:cubicBezTo>
                        <a:pt x="11942" y="44532"/>
                        <a:pt x="13410" y="44432"/>
                        <a:pt x="14344" y="43765"/>
                      </a:cubicBezTo>
                      <a:cubicBezTo>
                        <a:pt x="14960" y="43339"/>
                        <a:pt x="15062" y="43131"/>
                        <a:pt x="15539" y="43131"/>
                      </a:cubicBezTo>
                      <a:cubicBezTo>
                        <a:pt x="15810" y="43131"/>
                        <a:pt x="16202" y="43198"/>
                        <a:pt x="16879" y="43331"/>
                      </a:cubicBezTo>
                      <a:cubicBezTo>
                        <a:pt x="17436" y="43460"/>
                        <a:pt x="17720" y="43501"/>
                        <a:pt x="17897" y="43501"/>
                      </a:cubicBezTo>
                      <a:cubicBezTo>
                        <a:pt x="18192" y="43501"/>
                        <a:pt x="18193" y="43390"/>
                        <a:pt x="18660" y="43390"/>
                      </a:cubicBezTo>
                      <a:cubicBezTo>
                        <a:pt x="18855" y="43390"/>
                        <a:pt x="19133" y="43409"/>
                        <a:pt x="19547" y="43465"/>
                      </a:cubicBezTo>
                      <a:cubicBezTo>
                        <a:pt x="21171" y="43654"/>
                        <a:pt x="21478" y="44239"/>
                        <a:pt x="22765" y="44239"/>
                      </a:cubicBezTo>
                      <a:cubicBezTo>
                        <a:pt x="23064" y="44239"/>
                        <a:pt x="23416" y="44207"/>
                        <a:pt x="23850" y="44132"/>
                      </a:cubicBezTo>
                      <a:cubicBezTo>
                        <a:pt x="24537" y="44002"/>
                        <a:pt x="24980" y="43962"/>
                        <a:pt x="25346" y="43962"/>
                      </a:cubicBezTo>
                      <a:cubicBezTo>
                        <a:pt x="25953" y="43962"/>
                        <a:pt x="26349" y="44073"/>
                        <a:pt x="27292" y="44073"/>
                      </a:cubicBezTo>
                      <a:cubicBezTo>
                        <a:pt x="27687" y="44073"/>
                        <a:pt x="28178" y="44054"/>
                        <a:pt x="28821" y="43998"/>
                      </a:cubicBezTo>
                      <a:cubicBezTo>
                        <a:pt x="30774" y="43850"/>
                        <a:pt x="31538" y="43728"/>
                        <a:pt x="32463" y="43728"/>
                      </a:cubicBezTo>
                      <a:cubicBezTo>
                        <a:pt x="32991" y="43728"/>
                        <a:pt x="33572" y="43768"/>
                        <a:pt x="34458" y="43865"/>
                      </a:cubicBezTo>
                      <a:cubicBezTo>
                        <a:pt x="35609" y="43993"/>
                        <a:pt x="36208" y="44128"/>
                        <a:pt x="36770" y="44128"/>
                      </a:cubicBezTo>
                      <a:cubicBezTo>
                        <a:pt x="37381" y="44128"/>
                        <a:pt x="37947" y="43968"/>
                        <a:pt x="39128" y="43465"/>
                      </a:cubicBezTo>
                      <a:cubicBezTo>
                        <a:pt x="40615" y="42852"/>
                        <a:pt x="41700" y="42570"/>
                        <a:pt x="42872" y="42570"/>
                      </a:cubicBezTo>
                      <a:cubicBezTo>
                        <a:pt x="43489" y="42570"/>
                        <a:pt x="44130" y="42648"/>
                        <a:pt x="44865" y="42797"/>
                      </a:cubicBezTo>
                      <a:cubicBezTo>
                        <a:pt x="46876" y="43174"/>
                        <a:pt x="47851" y="44143"/>
                        <a:pt x="50076" y="44143"/>
                      </a:cubicBezTo>
                      <a:cubicBezTo>
                        <a:pt x="50213" y="44143"/>
                        <a:pt x="50355" y="44139"/>
                        <a:pt x="50503" y="44132"/>
                      </a:cubicBezTo>
                      <a:cubicBezTo>
                        <a:pt x="52785" y="44012"/>
                        <a:pt x="54635" y="42053"/>
                        <a:pt x="55784" y="42053"/>
                      </a:cubicBezTo>
                      <a:cubicBezTo>
                        <a:pt x="55912" y="42053"/>
                        <a:pt x="56030" y="42077"/>
                        <a:pt x="56140" y="42130"/>
                      </a:cubicBezTo>
                      <a:cubicBezTo>
                        <a:pt x="56959" y="42540"/>
                        <a:pt x="56442" y="43107"/>
                        <a:pt x="56942" y="43107"/>
                      </a:cubicBezTo>
                      <a:cubicBezTo>
                        <a:pt x="57094" y="43107"/>
                        <a:pt x="57338" y="43055"/>
                        <a:pt x="57741" y="42931"/>
                      </a:cubicBezTo>
                      <a:cubicBezTo>
                        <a:pt x="59354" y="42413"/>
                        <a:pt x="60495" y="41813"/>
                        <a:pt x="60961" y="41813"/>
                      </a:cubicBezTo>
                      <a:cubicBezTo>
                        <a:pt x="61006" y="41813"/>
                        <a:pt x="61045" y="41818"/>
                        <a:pt x="61077" y="41830"/>
                      </a:cubicBezTo>
                      <a:cubicBezTo>
                        <a:pt x="61511" y="41963"/>
                        <a:pt x="60010" y="42097"/>
                        <a:pt x="62411" y="42631"/>
                      </a:cubicBezTo>
                      <a:cubicBezTo>
                        <a:pt x="64035" y="42986"/>
                        <a:pt x="64739" y="43046"/>
                        <a:pt x="65433" y="43046"/>
                      </a:cubicBezTo>
                      <a:cubicBezTo>
                        <a:pt x="65780" y="43046"/>
                        <a:pt x="66125" y="43031"/>
                        <a:pt x="66581" y="43031"/>
                      </a:cubicBezTo>
                      <a:cubicBezTo>
                        <a:pt x="67915" y="43031"/>
                        <a:pt x="68582" y="42497"/>
                        <a:pt x="69683" y="42364"/>
                      </a:cubicBezTo>
                      <a:cubicBezTo>
                        <a:pt x="69738" y="42357"/>
                        <a:pt x="69796" y="42354"/>
                        <a:pt x="69856" y="42354"/>
                      </a:cubicBezTo>
                      <a:cubicBezTo>
                        <a:pt x="70777" y="42354"/>
                        <a:pt x="72239" y="43124"/>
                        <a:pt x="74412" y="43124"/>
                      </a:cubicBezTo>
                      <a:cubicBezTo>
                        <a:pt x="74823" y="43124"/>
                        <a:pt x="75258" y="43096"/>
                        <a:pt x="75721" y="43031"/>
                      </a:cubicBezTo>
                      <a:cubicBezTo>
                        <a:pt x="78823" y="42631"/>
                        <a:pt x="77856" y="41697"/>
                        <a:pt x="81492" y="41697"/>
                      </a:cubicBezTo>
                      <a:lnTo>
                        <a:pt x="87229" y="41697"/>
                      </a:lnTo>
                      <a:cubicBezTo>
                        <a:pt x="89364" y="41697"/>
                        <a:pt x="88030" y="41563"/>
                        <a:pt x="90565" y="41563"/>
                      </a:cubicBezTo>
                      <a:cubicBezTo>
                        <a:pt x="92721" y="41563"/>
                        <a:pt x="92657" y="42939"/>
                        <a:pt x="93822" y="42939"/>
                      </a:cubicBezTo>
                      <a:cubicBezTo>
                        <a:pt x="94027" y="42939"/>
                        <a:pt x="94269" y="42897"/>
                        <a:pt x="94568" y="42797"/>
                      </a:cubicBezTo>
                      <a:cubicBezTo>
                        <a:pt x="96569" y="42130"/>
                        <a:pt x="96569" y="41997"/>
                        <a:pt x="98437" y="41697"/>
                      </a:cubicBezTo>
                      <a:cubicBezTo>
                        <a:pt x="98571" y="41680"/>
                        <a:pt x="98695" y="41673"/>
                        <a:pt x="98811" y="41673"/>
                      </a:cubicBezTo>
                      <a:cubicBezTo>
                        <a:pt x="100055" y="41673"/>
                        <a:pt x="100382" y="42530"/>
                        <a:pt x="101496" y="42530"/>
                      </a:cubicBezTo>
                      <a:cubicBezTo>
                        <a:pt x="101759" y="42530"/>
                        <a:pt x="102066" y="42482"/>
                        <a:pt x="102440" y="42364"/>
                      </a:cubicBezTo>
                      <a:cubicBezTo>
                        <a:pt x="104575" y="41697"/>
                        <a:pt x="104875" y="40362"/>
                        <a:pt x="107410" y="40362"/>
                      </a:cubicBezTo>
                      <a:cubicBezTo>
                        <a:pt x="109945" y="40362"/>
                        <a:pt x="111847" y="39695"/>
                        <a:pt x="113848" y="39362"/>
                      </a:cubicBezTo>
                      <a:cubicBezTo>
                        <a:pt x="115087" y="39155"/>
                        <a:pt x="115815" y="38731"/>
                        <a:pt x="116633" y="38731"/>
                      </a:cubicBezTo>
                      <a:cubicBezTo>
                        <a:pt x="117136" y="38731"/>
                        <a:pt x="117673" y="38892"/>
                        <a:pt x="118385" y="39362"/>
                      </a:cubicBezTo>
                      <a:cubicBezTo>
                        <a:pt x="120253" y="40629"/>
                        <a:pt x="119719" y="42664"/>
                        <a:pt x="122254" y="42897"/>
                      </a:cubicBezTo>
                      <a:cubicBezTo>
                        <a:pt x="124789" y="43164"/>
                        <a:pt x="127091" y="44532"/>
                        <a:pt x="128292" y="44532"/>
                      </a:cubicBezTo>
                      <a:cubicBezTo>
                        <a:pt x="129526" y="44532"/>
                        <a:pt x="129926" y="44399"/>
                        <a:pt x="132595" y="44399"/>
                      </a:cubicBezTo>
                      <a:cubicBezTo>
                        <a:pt x="135100" y="44399"/>
                        <a:pt x="138810" y="43722"/>
                        <a:pt x="140028" y="43722"/>
                      </a:cubicBezTo>
                      <a:cubicBezTo>
                        <a:pt x="140107" y="43722"/>
                        <a:pt x="140176" y="43725"/>
                        <a:pt x="140233" y="43731"/>
                      </a:cubicBezTo>
                      <a:cubicBezTo>
                        <a:pt x="141134" y="43865"/>
                        <a:pt x="143035" y="43865"/>
                        <a:pt x="144103" y="44165"/>
                      </a:cubicBezTo>
                      <a:cubicBezTo>
                        <a:pt x="145204" y="44399"/>
                        <a:pt x="147205" y="44966"/>
                        <a:pt x="149874" y="45232"/>
                      </a:cubicBezTo>
                      <a:cubicBezTo>
                        <a:pt x="149963" y="45241"/>
                        <a:pt x="150049" y="45246"/>
                        <a:pt x="150133" y="45246"/>
                      </a:cubicBezTo>
                      <a:cubicBezTo>
                        <a:pt x="152439" y="45246"/>
                        <a:pt x="152867" y="42001"/>
                        <a:pt x="155330" y="42001"/>
                      </a:cubicBezTo>
                      <a:cubicBezTo>
                        <a:pt x="155462" y="42001"/>
                        <a:pt x="155600" y="42010"/>
                        <a:pt x="155745" y="42030"/>
                      </a:cubicBezTo>
                      <a:cubicBezTo>
                        <a:pt x="158713" y="42464"/>
                        <a:pt x="159614" y="43131"/>
                        <a:pt x="162049" y="43498"/>
                      </a:cubicBezTo>
                      <a:cubicBezTo>
                        <a:pt x="164451" y="43898"/>
                        <a:pt x="165385" y="44399"/>
                        <a:pt x="168220" y="44565"/>
                      </a:cubicBezTo>
                      <a:cubicBezTo>
                        <a:pt x="170831" y="44691"/>
                        <a:pt x="171959" y="45677"/>
                        <a:pt x="173897" y="45677"/>
                      </a:cubicBezTo>
                      <a:cubicBezTo>
                        <a:pt x="174014" y="45677"/>
                        <a:pt x="174134" y="45674"/>
                        <a:pt x="174258" y="45666"/>
                      </a:cubicBezTo>
                      <a:cubicBezTo>
                        <a:pt x="174359" y="45660"/>
                        <a:pt x="174458" y="45657"/>
                        <a:pt x="174553" y="45657"/>
                      </a:cubicBezTo>
                      <a:cubicBezTo>
                        <a:pt x="176455" y="45657"/>
                        <a:pt x="177060" y="46867"/>
                        <a:pt x="177060" y="46867"/>
                      </a:cubicBezTo>
                      <a:lnTo>
                        <a:pt x="177060" y="44866"/>
                      </a:lnTo>
                      <a:lnTo>
                        <a:pt x="177060" y="36159"/>
                      </a:lnTo>
                      <a:lnTo>
                        <a:pt x="177060" y="34158"/>
                      </a:lnTo>
                      <a:lnTo>
                        <a:pt x="177060" y="2002"/>
                      </a:lnTo>
                      <a:lnTo>
                        <a:pt x="1770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412175" y="1220073"/>
                  <a:ext cx="8245475" cy="2434240"/>
                </a:xfrm>
                <a:custGeom>
                  <a:avLst/>
                  <a:gdLst/>
                  <a:ahLst/>
                  <a:cxnLst/>
                  <a:rect l="l" t="t" r="r" b="b"/>
                  <a:pathLst>
                    <a:path w="177027" h="46709" extrusionOk="0">
                      <a:moveTo>
                        <a:pt x="0" y="0"/>
                      </a:moveTo>
                      <a:lnTo>
                        <a:pt x="0" y="28054"/>
                      </a:lnTo>
                      <a:lnTo>
                        <a:pt x="0" y="34125"/>
                      </a:lnTo>
                      <a:lnTo>
                        <a:pt x="0" y="46700"/>
                      </a:lnTo>
                      <a:cubicBezTo>
                        <a:pt x="0" y="46700"/>
                        <a:pt x="90" y="46709"/>
                        <a:pt x="237" y="46709"/>
                      </a:cubicBezTo>
                      <a:cubicBezTo>
                        <a:pt x="680" y="46709"/>
                        <a:pt x="1643" y="46634"/>
                        <a:pt x="2269" y="46033"/>
                      </a:cubicBezTo>
                      <a:cubicBezTo>
                        <a:pt x="2999" y="45302"/>
                        <a:pt x="3313" y="44544"/>
                        <a:pt x="3870" y="44544"/>
                      </a:cubicBezTo>
                      <a:cubicBezTo>
                        <a:pt x="3923" y="44544"/>
                        <a:pt x="3978" y="44551"/>
                        <a:pt x="4036" y="44565"/>
                      </a:cubicBezTo>
                      <a:cubicBezTo>
                        <a:pt x="4487" y="44655"/>
                        <a:pt x="4740" y="45050"/>
                        <a:pt x="5195" y="45050"/>
                      </a:cubicBezTo>
                      <a:cubicBezTo>
                        <a:pt x="5415" y="45050"/>
                        <a:pt x="5680" y="44959"/>
                        <a:pt x="6038" y="44699"/>
                      </a:cubicBezTo>
                      <a:cubicBezTo>
                        <a:pt x="7105" y="43898"/>
                        <a:pt x="6939" y="43498"/>
                        <a:pt x="7906" y="43498"/>
                      </a:cubicBezTo>
                      <a:cubicBezTo>
                        <a:pt x="8840" y="43498"/>
                        <a:pt x="9007" y="43364"/>
                        <a:pt x="10441" y="42964"/>
                      </a:cubicBezTo>
                      <a:cubicBezTo>
                        <a:pt x="11909" y="42531"/>
                        <a:pt x="13410" y="42397"/>
                        <a:pt x="14344" y="41730"/>
                      </a:cubicBezTo>
                      <a:cubicBezTo>
                        <a:pt x="14904" y="41315"/>
                        <a:pt x="15013" y="41119"/>
                        <a:pt x="15473" y="41119"/>
                      </a:cubicBezTo>
                      <a:cubicBezTo>
                        <a:pt x="15752" y="41119"/>
                        <a:pt x="16161" y="41191"/>
                        <a:pt x="16879" y="41330"/>
                      </a:cubicBezTo>
                      <a:cubicBezTo>
                        <a:pt x="17430" y="41448"/>
                        <a:pt x="17714" y="41485"/>
                        <a:pt x="17892" y="41485"/>
                      </a:cubicBezTo>
                      <a:cubicBezTo>
                        <a:pt x="18185" y="41485"/>
                        <a:pt x="18190" y="41385"/>
                        <a:pt x="18629" y="41385"/>
                      </a:cubicBezTo>
                      <a:cubicBezTo>
                        <a:pt x="18826" y="41385"/>
                        <a:pt x="19111" y="41405"/>
                        <a:pt x="19548" y="41463"/>
                      </a:cubicBezTo>
                      <a:cubicBezTo>
                        <a:pt x="21171" y="41653"/>
                        <a:pt x="21478" y="42237"/>
                        <a:pt x="22765" y="42237"/>
                      </a:cubicBezTo>
                      <a:cubicBezTo>
                        <a:pt x="23064" y="42237"/>
                        <a:pt x="23417" y="42206"/>
                        <a:pt x="23851" y="42130"/>
                      </a:cubicBezTo>
                      <a:cubicBezTo>
                        <a:pt x="24555" y="41996"/>
                        <a:pt x="25002" y="41954"/>
                        <a:pt x="25376" y="41954"/>
                      </a:cubicBezTo>
                      <a:cubicBezTo>
                        <a:pt x="25970" y="41954"/>
                        <a:pt x="26378" y="42059"/>
                        <a:pt x="27341" y="42059"/>
                      </a:cubicBezTo>
                      <a:cubicBezTo>
                        <a:pt x="27721" y="42059"/>
                        <a:pt x="28188" y="42042"/>
                        <a:pt x="28787" y="41997"/>
                      </a:cubicBezTo>
                      <a:cubicBezTo>
                        <a:pt x="30719" y="41831"/>
                        <a:pt x="31500" y="41703"/>
                        <a:pt x="32393" y="41703"/>
                      </a:cubicBezTo>
                      <a:cubicBezTo>
                        <a:pt x="32935" y="41703"/>
                        <a:pt x="33518" y="41750"/>
                        <a:pt x="34425" y="41863"/>
                      </a:cubicBezTo>
                      <a:cubicBezTo>
                        <a:pt x="35573" y="41989"/>
                        <a:pt x="36179" y="42115"/>
                        <a:pt x="36734" y="42115"/>
                      </a:cubicBezTo>
                      <a:cubicBezTo>
                        <a:pt x="37357" y="42115"/>
                        <a:pt x="37913" y="41957"/>
                        <a:pt x="39095" y="41463"/>
                      </a:cubicBezTo>
                      <a:cubicBezTo>
                        <a:pt x="40603" y="40851"/>
                        <a:pt x="41696" y="40568"/>
                        <a:pt x="42871" y="40568"/>
                      </a:cubicBezTo>
                      <a:cubicBezTo>
                        <a:pt x="43489" y="40568"/>
                        <a:pt x="44130" y="40647"/>
                        <a:pt x="44866" y="40796"/>
                      </a:cubicBezTo>
                      <a:cubicBezTo>
                        <a:pt x="46871" y="41178"/>
                        <a:pt x="47844" y="42137"/>
                        <a:pt x="50131" y="42137"/>
                      </a:cubicBezTo>
                      <a:cubicBezTo>
                        <a:pt x="50241" y="42137"/>
                        <a:pt x="50354" y="42135"/>
                        <a:pt x="50470" y="42130"/>
                      </a:cubicBezTo>
                      <a:cubicBezTo>
                        <a:pt x="52771" y="42011"/>
                        <a:pt x="54617" y="40043"/>
                        <a:pt x="55744" y="40043"/>
                      </a:cubicBezTo>
                      <a:cubicBezTo>
                        <a:pt x="55875" y="40043"/>
                        <a:pt x="55996" y="40070"/>
                        <a:pt x="56107" y="40129"/>
                      </a:cubicBezTo>
                      <a:cubicBezTo>
                        <a:pt x="56941" y="40533"/>
                        <a:pt x="56435" y="41091"/>
                        <a:pt x="56909" y="41091"/>
                      </a:cubicBezTo>
                      <a:cubicBezTo>
                        <a:pt x="57061" y="41091"/>
                        <a:pt x="57313" y="41034"/>
                        <a:pt x="57741" y="40896"/>
                      </a:cubicBezTo>
                      <a:cubicBezTo>
                        <a:pt x="59324" y="40409"/>
                        <a:pt x="60490" y="39811"/>
                        <a:pt x="60961" y="39811"/>
                      </a:cubicBezTo>
                      <a:cubicBezTo>
                        <a:pt x="61006" y="39811"/>
                        <a:pt x="61045" y="39817"/>
                        <a:pt x="61077" y="39829"/>
                      </a:cubicBezTo>
                      <a:cubicBezTo>
                        <a:pt x="61477" y="39929"/>
                        <a:pt x="59976" y="40062"/>
                        <a:pt x="62411" y="40596"/>
                      </a:cubicBezTo>
                      <a:cubicBezTo>
                        <a:pt x="64045" y="40981"/>
                        <a:pt x="64752" y="41043"/>
                        <a:pt x="65468" y="41043"/>
                      </a:cubicBezTo>
                      <a:cubicBezTo>
                        <a:pt x="65805" y="41043"/>
                        <a:pt x="66143" y="41029"/>
                        <a:pt x="66581" y="41029"/>
                      </a:cubicBezTo>
                      <a:cubicBezTo>
                        <a:pt x="67915" y="41029"/>
                        <a:pt x="68583" y="40496"/>
                        <a:pt x="69650" y="40362"/>
                      </a:cubicBezTo>
                      <a:cubicBezTo>
                        <a:pt x="69708" y="40355"/>
                        <a:pt x="69769" y="40352"/>
                        <a:pt x="69832" y="40352"/>
                      </a:cubicBezTo>
                      <a:cubicBezTo>
                        <a:pt x="70782" y="40352"/>
                        <a:pt x="72243" y="41112"/>
                        <a:pt x="74456" y="41112"/>
                      </a:cubicBezTo>
                      <a:cubicBezTo>
                        <a:pt x="74853" y="41112"/>
                        <a:pt x="75274" y="41087"/>
                        <a:pt x="75721" y="41029"/>
                      </a:cubicBezTo>
                      <a:cubicBezTo>
                        <a:pt x="78790" y="40596"/>
                        <a:pt x="77822" y="39695"/>
                        <a:pt x="81458" y="39695"/>
                      </a:cubicBezTo>
                      <a:lnTo>
                        <a:pt x="87229" y="39695"/>
                      </a:lnTo>
                      <a:cubicBezTo>
                        <a:pt x="89331" y="39695"/>
                        <a:pt x="87996" y="39562"/>
                        <a:pt x="90565" y="39562"/>
                      </a:cubicBezTo>
                      <a:cubicBezTo>
                        <a:pt x="92716" y="39562"/>
                        <a:pt x="92658" y="40907"/>
                        <a:pt x="93813" y="40907"/>
                      </a:cubicBezTo>
                      <a:cubicBezTo>
                        <a:pt x="94019" y="40907"/>
                        <a:pt x="94265" y="40864"/>
                        <a:pt x="94568" y="40763"/>
                      </a:cubicBezTo>
                      <a:cubicBezTo>
                        <a:pt x="96569" y="40095"/>
                        <a:pt x="96569" y="39995"/>
                        <a:pt x="98437" y="39695"/>
                      </a:cubicBezTo>
                      <a:cubicBezTo>
                        <a:pt x="98583" y="39674"/>
                        <a:pt x="98718" y="39665"/>
                        <a:pt x="98843" y="39665"/>
                      </a:cubicBezTo>
                      <a:cubicBezTo>
                        <a:pt x="100038" y="39665"/>
                        <a:pt x="100366" y="40526"/>
                        <a:pt x="101494" y="40526"/>
                      </a:cubicBezTo>
                      <a:cubicBezTo>
                        <a:pt x="101758" y="40526"/>
                        <a:pt x="102067" y="40479"/>
                        <a:pt x="102440" y="40362"/>
                      </a:cubicBezTo>
                      <a:cubicBezTo>
                        <a:pt x="104575" y="39695"/>
                        <a:pt x="104842" y="38361"/>
                        <a:pt x="107410" y="38361"/>
                      </a:cubicBezTo>
                      <a:cubicBezTo>
                        <a:pt x="109945" y="38361"/>
                        <a:pt x="111813" y="37694"/>
                        <a:pt x="113815" y="37360"/>
                      </a:cubicBezTo>
                      <a:cubicBezTo>
                        <a:pt x="115057" y="37153"/>
                        <a:pt x="115785" y="36715"/>
                        <a:pt x="116605" y="36715"/>
                      </a:cubicBezTo>
                      <a:cubicBezTo>
                        <a:pt x="117106" y="36715"/>
                        <a:pt x="117642" y="36879"/>
                        <a:pt x="118351" y="37360"/>
                      </a:cubicBezTo>
                      <a:cubicBezTo>
                        <a:pt x="120253" y="38594"/>
                        <a:pt x="119686" y="40663"/>
                        <a:pt x="122254" y="40896"/>
                      </a:cubicBezTo>
                      <a:cubicBezTo>
                        <a:pt x="124789" y="41163"/>
                        <a:pt x="127091" y="42531"/>
                        <a:pt x="128292" y="42531"/>
                      </a:cubicBezTo>
                      <a:cubicBezTo>
                        <a:pt x="129493" y="42531"/>
                        <a:pt x="129926" y="42397"/>
                        <a:pt x="132595" y="42397"/>
                      </a:cubicBezTo>
                      <a:cubicBezTo>
                        <a:pt x="135058" y="42397"/>
                        <a:pt x="138687" y="41715"/>
                        <a:pt x="139939" y="41715"/>
                      </a:cubicBezTo>
                      <a:cubicBezTo>
                        <a:pt x="140043" y="41715"/>
                        <a:pt x="140131" y="41720"/>
                        <a:pt x="140200" y="41730"/>
                      </a:cubicBezTo>
                      <a:cubicBezTo>
                        <a:pt x="141134" y="41863"/>
                        <a:pt x="143002" y="41863"/>
                        <a:pt x="144103" y="42164"/>
                      </a:cubicBezTo>
                      <a:cubicBezTo>
                        <a:pt x="145171" y="42397"/>
                        <a:pt x="147172" y="42931"/>
                        <a:pt x="149841" y="43231"/>
                      </a:cubicBezTo>
                      <a:cubicBezTo>
                        <a:pt x="149929" y="43240"/>
                        <a:pt x="150015" y="43244"/>
                        <a:pt x="150098" y="43244"/>
                      </a:cubicBezTo>
                      <a:cubicBezTo>
                        <a:pt x="152399" y="43244"/>
                        <a:pt x="152859" y="39995"/>
                        <a:pt x="155273" y="39995"/>
                      </a:cubicBezTo>
                      <a:cubicBezTo>
                        <a:pt x="155413" y="39995"/>
                        <a:pt x="155558" y="40006"/>
                        <a:pt x="155711" y="40029"/>
                      </a:cubicBezTo>
                      <a:cubicBezTo>
                        <a:pt x="158680" y="40429"/>
                        <a:pt x="159614" y="41096"/>
                        <a:pt x="162016" y="41496"/>
                      </a:cubicBezTo>
                      <a:cubicBezTo>
                        <a:pt x="164451" y="41897"/>
                        <a:pt x="165352" y="42430"/>
                        <a:pt x="168187" y="42564"/>
                      </a:cubicBezTo>
                      <a:cubicBezTo>
                        <a:pt x="170864" y="42691"/>
                        <a:pt x="171958" y="43671"/>
                        <a:pt x="173941" y="43671"/>
                      </a:cubicBezTo>
                      <a:cubicBezTo>
                        <a:pt x="174033" y="43671"/>
                        <a:pt x="174128" y="43669"/>
                        <a:pt x="174225" y="43665"/>
                      </a:cubicBezTo>
                      <a:cubicBezTo>
                        <a:pt x="174326" y="43658"/>
                        <a:pt x="174425" y="43655"/>
                        <a:pt x="174520" y="43655"/>
                      </a:cubicBezTo>
                      <a:cubicBezTo>
                        <a:pt x="176422" y="43655"/>
                        <a:pt x="177027" y="44866"/>
                        <a:pt x="177027" y="44866"/>
                      </a:cubicBezTo>
                      <a:lnTo>
                        <a:pt x="177027" y="34158"/>
                      </a:lnTo>
                      <a:lnTo>
                        <a:pt x="177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412175" y="1110529"/>
                  <a:ext cx="8245475" cy="2439503"/>
                </a:xfrm>
                <a:custGeom>
                  <a:avLst/>
                  <a:gdLst/>
                  <a:ahLst/>
                  <a:cxnLst/>
                  <a:rect l="l" t="t" r="r" b="b"/>
                  <a:pathLst>
                    <a:path w="177027" h="46810" extrusionOk="0">
                      <a:moveTo>
                        <a:pt x="0" y="1"/>
                      </a:moveTo>
                      <a:lnTo>
                        <a:pt x="0" y="34"/>
                      </a:lnTo>
                      <a:lnTo>
                        <a:pt x="0" y="28154"/>
                      </a:lnTo>
                      <a:lnTo>
                        <a:pt x="0" y="34225"/>
                      </a:lnTo>
                      <a:lnTo>
                        <a:pt x="0" y="46801"/>
                      </a:lnTo>
                      <a:cubicBezTo>
                        <a:pt x="0" y="46801"/>
                        <a:pt x="90" y="46809"/>
                        <a:pt x="237" y="46809"/>
                      </a:cubicBezTo>
                      <a:cubicBezTo>
                        <a:pt x="680" y="46809"/>
                        <a:pt x="1643" y="46734"/>
                        <a:pt x="2269" y="46134"/>
                      </a:cubicBezTo>
                      <a:cubicBezTo>
                        <a:pt x="2999" y="45403"/>
                        <a:pt x="3313" y="44644"/>
                        <a:pt x="3870" y="44644"/>
                      </a:cubicBezTo>
                      <a:cubicBezTo>
                        <a:pt x="3923" y="44644"/>
                        <a:pt x="3978" y="44651"/>
                        <a:pt x="4036" y="44666"/>
                      </a:cubicBezTo>
                      <a:cubicBezTo>
                        <a:pt x="4487" y="44756"/>
                        <a:pt x="4740" y="45150"/>
                        <a:pt x="5195" y="45150"/>
                      </a:cubicBezTo>
                      <a:cubicBezTo>
                        <a:pt x="5415" y="45150"/>
                        <a:pt x="5680" y="45059"/>
                        <a:pt x="6038" y="44799"/>
                      </a:cubicBezTo>
                      <a:cubicBezTo>
                        <a:pt x="7105" y="43999"/>
                        <a:pt x="6939" y="43598"/>
                        <a:pt x="7906" y="43598"/>
                      </a:cubicBezTo>
                      <a:cubicBezTo>
                        <a:pt x="8840" y="43598"/>
                        <a:pt x="9007" y="43465"/>
                        <a:pt x="10441" y="43065"/>
                      </a:cubicBezTo>
                      <a:cubicBezTo>
                        <a:pt x="11909" y="42631"/>
                        <a:pt x="13410" y="42498"/>
                        <a:pt x="14344" y="41831"/>
                      </a:cubicBezTo>
                      <a:cubicBezTo>
                        <a:pt x="14904" y="41415"/>
                        <a:pt x="15013" y="41220"/>
                        <a:pt x="15473" y="41220"/>
                      </a:cubicBezTo>
                      <a:cubicBezTo>
                        <a:pt x="15752" y="41220"/>
                        <a:pt x="16161" y="41292"/>
                        <a:pt x="16879" y="41430"/>
                      </a:cubicBezTo>
                      <a:cubicBezTo>
                        <a:pt x="17430" y="41548"/>
                        <a:pt x="17714" y="41585"/>
                        <a:pt x="17892" y="41585"/>
                      </a:cubicBezTo>
                      <a:cubicBezTo>
                        <a:pt x="18185" y="41585"/>
                        <a:pt x="18190" y="41485"/>
                        <a:pt x="18629" y="41485"/>
                      </a:cubicBezTo>
                      <a:cubicBezTo>
                        <a:pt x="18826" y="41485"/>
                        <a:pt x="19111" y="41505"/>
                        <a:pt x="19548" y="41564"/>
                      </a:cubicBezTo>
                      <a:cubicBezTo>
                        <a:pt x="21171" y="41753"/>
                        <a:pt x="21478" y="42338"/>
                        <a:pt x="22765" y="42338"/>
                      </a:cubicBezTo>
                      <a:cubicBezTo>
                        <a:pt x="23064" y="42338"/>
                        <a:pt x="23417" y="42306"/>
                        <a:pt x="23851" y="42231"/>
                      </a:cubicBezTo>
                      <a:cubicBezTo>
                        <a:pt x="26119" y="41797"/>
                        <a:pt x="25719" y="40763"/>
                        <a:pt x="28787" y="40463"/>
                      </a:cubicBezTo>
                      <a:cubicBezTo>
                        <a:pt x="30762" y="40314"/>
                        <a:pt x="31533" y="40193"/>
                        <a:pt x="32453" y="40193"/>
                      </a:cubicBezTo>
                      <a:cubicBezTo>
                        <a:pt x="32978" y="40193"/>
                        <a:pt x="33551" y="40232"/>
                        <a:pt x="34425" y="40329"/>
                      </a:cubicBezTo>
                      <a:cubicBezTo>
                        <a:pt x="35592" y="40457"/>
                        <a:pt x="36200" y="40593"/>
                        <a:pt x="36762" y="40593"/>
                      </a:cubicBezTo>
                      <a:cubicBezTo>
                        <a:pt x="37373" y="40593"/>
                        <a:pt x="37931" y="40433"/>
                        <a:pt x="39095" y="39929"/>
                      </a:cubicBezTo>
                      <a:cubicBezTo>
                        <a:pt x="40584" y="39303"/>
                        <a:pt x="41668" y="39027"/>
                        <a:pt x="42826" y="39027"/>
                      </a:cubicBezTo>
                      <a:cubicBezTo>
                        <a:pt x="43458" y="39027"/>
                        <a:pt x="44112" y="39109"/>
                        <a:pt x="44866" y="39262"/>
                      </a:cubicBezTo>
                      <a:cubicBezTo>
                        <a:pt x="46845" y="39639"/>
                        <a:pt x="47818" y="40608"/>
                        <a:pt x="50042" y="40608"/>
                      </a:cubicBezTo>
                      <a:cubicBezTo>
                        <a:pt x="50180" y="40608"/>
                        <a:pt x="50322" y="40604"/>
                        <a:pt x="50470" y="40596"/>
                      </a:cubicBezTo>
                      <a:cubicBezTo>
                        <a:pt x="52438" y="40494"/>
                        <a:pt x="54074" y="40000"/>
                        <a:pt x="55211" y="40000"/>
                      </a:cubicBezTo>
                      <a:cubicBezTo>
                        <a:pt x="55557" y="40000"/>
                        <a:pt x="55858" y="40046"/>
                        <a:pt x="56107" y="40163"/>
                      </a:cubicBezTo>
                      <a:cubicBezTo>
                        <a:pt x="56946" y="40595"/>
                        <a:pt x="56428" y="41144"/>
                        <a:pt x="56918" y="41144"/>
                      </a:cubicBezTo>
                      <a:cubicBezTo>
                        <a:pt x="57071" y="41144"/>
                        <a:pt x="57321" y="41090"/>
                        <a:pt x="57741" y="40963"/>
                      </a:cubicBezTo>
                      <a:cubicBezTo>
                        <a:pt x="59358" y="40466"/>
                        <a:pt x="60540" y="39852"/>
                        <a:pt x="60991" y="39852"/>
                      </a:cubicBezTo>
                      <a:cubicBezTo>
                        <a:pt x="61023" y="39852"/>
                        <a:pt x="61052" y="39856"/>
                        <a:pt x="61077" y="39862"/>
                      </a:cubicBezTo>
                      <a:cubicBezTo>
                        <a:pt x="61477" y="39996"/>
                        <a:pt x="59976" y="40129"/>
                        <a:pt x="62411" y="40663"/>
                      </a:cubicBezTo>
                      <a:cubicBezTo>
                        <a:pt x="64158" y="41051"/>
                        <a:pt x="64846" y="41104"/>
                        <a:pt x="65618" y="41104"/>
                      </a:cubicBezTo>
                      <a:cubicBezTo>
                        <a:pt x="65907" y="41104"/>
                        <a:pt x="66208" y="41097"/>
                        <a:pt x="66581" y="41097"/>
                      </a:cubicBezTo>
                      <a:cubicBezTo>
                        <a:pt x="67915" y="41097"/>
                        <a:pt x="68583" y="40530"/>
                        <a:pt x="69650" y="40430"/>
                      </a:cubicBezTo>
                      <a:cubicBezTo>
                        <a:pt x="70751" y="40296"/>
                        <a:pt x="72619" y="39862"/>
                        <a:pt x="75721" y="39462"/>
                      </a:cubicBezTo>
                      <a:cubicBezTo>
                        <a:pt x="78790" y="39029"/>
                        <a:pt x="77822" y="38128"/>
                        <a:pt x="81458" y="38128"/>
                      </a:cubicBezTo>
                      <a:cubicBezTo>
                        <a:pt x="85094" y="38128"/>
                        <a:pt x="85094" y="39762"/>
                        <a:pt x="87229" y="39762"/>
                      </a:cubicBezTo>
                      <a:cubicBezTo>
                        <a:pt x="89331" y="39762"/>
                        <a:pt x="87996" y="39629"/>
                        <a:pt x="90565" y="39629"/>
                      </a:cubicBezTo>
                      <a:cubicBezTo>
                        <a:pt x="92716" y="39629"/>
                        <a:pt x="92658" y="40974"/>
                        <a:pt x="93813" y="40974"/>
                      </a:cubicBezTo>
                      <a:cubicBezTo>
                        <a:pt x="94019" y="40974"/>
                        <a:pt x="94265" y="40931"/>
                        <a:pt x="94568" y="40830"/>
                      </a:cubicBezTo>
                      <a:cubicBezTo>
                        <a:pt x="96569" y="40163"/>
                        <a:pt x="96569" y="40029"/>
                        <a:pt x="98437" y="39762"/>
                      </a:cubicBezTo>
                      <a:cubicBezTo>
                        <a:pt x="98583" y="39742"/>
                        <a:pt x="98718" y="39732"/>
                        <a:pt x="98843" y="39732"/>
                      </a:cubicBezTo>
                      <a:cubicBezTo>
                        <a:pt x="100038" y="39732"/>
                        <a:pt x="100366" y="40594"/>
                        <a:pt x="101494" y="40594"/>
                      </a:cubicBezTo>
                      <a:cubicBezTo>
                        <a:pt x="101758" y="40594"/>
                        <a:pt x="102067" y="40546"/>
                        <a:pt x="102440" y="40430"/>
                      </a:cubicBezTo>
                      <a:cubicBezTo>
                        <a:pt x="104575" y="39762"/>
                        <a:pt x="104842" y="38428"/>
                        <a:pt x="107410" y="38428"/>
                      </a:cubicBezTo>
                      <a:cubicBezTo>
                        <a:pt x="109945" y="38428"/>
                        <a:pt x="111813" y="37761"/>
                        <a:pt x="113815" y="37427"/>
                      </a:cubicBezTo>
                      <a:cubicBezTo>
                        <a:pt x="115057" y="37220"/>
                        <a:pt x="115785" y="36782"/>
                        <a:pt x="116605" y="36782"/>
                      </a:cubicBezTo>
                      <a:cubicBezTo>
                        <a:pt x="117106" y="36782"/>
                        <a:pt x="117642" y="36946"/>
                        <a:pt x="118351" y="37427"/>
                      </a:cubicBezTo>
                      <a:cubicBezTo>
                        <a:pt x="120253" y="38662"/>
                        <a:pt x="119686" y="38662"/>
                        <a:pt x="122254" y="38962"/>
                      </a:cubicBezTo>
                      <a:cubicBezTo>
                        <a:pt x="124789" y="39195"/>
                        <a:pt x="127091" y="40596"/>
                        <a:pt x="128292" y="40596"/>
                      </a:cubicBezTo>
                      <a:cubicBezTo>
                        <a:pt x="129493" y="40596"/>
                        <a:pt x="129926" y="40463"/>
                        <a:pt x="132595" y="40463"/>
                      </a:cubicBezTo>
                      <a:cubicBezTo>
                        <a:pt x="135058" y="40463"/>
                        <a:pt x="138687" y="39781"/>
                        <a:pt x="139939" y="39781"/>
                      </a:cubicBezTo>
                      <a:cubicBezTo>
                        <a:pt x="140043" y="39781"/>
                        <a:pt x="140131" y="39786"/>
                        <a:pt x="140200" y="39796"/>
                      </a:cubicBezTo>
                      <a:cubicBezTo>
                        <a:pt x="141134" y="39929"/>
                        <a:pt x="143002" y="39929"/>
                        <a:pt x="144103" y="40196"/>
                      </a:cubicBezTo>
                      <a:cubicBezTo>
                        <a:pt x="145171" y="40463"/>
                        <a:pt x="147172" y="40997"/>
                        <a:pt x="149841" y="41297"/>
                      </a:cubicBezTo>
                      <a:cubicBezTo>
                        <a:pt x="150116" y="41321"/>
                        <a:pt x="150367" y="41332"/>
                        <a:pt x="150598" y="41332"/>
                      </a:cubicBezTo>
                      <a:cubicBezTo>
                        <a:pt x="152257" y="41332"/>
                        <a:pt x="152891" y="40784"/>
                        <a:pt x="154542" y="40784"/>
                      </a:cubicBezTo>
                      <a:cubicBezTo>
                        <a:pt x="154883" y="40784"/>
                        <a:pt x="155266" y="40807"/>
                        <a:pt x="155711" y="40863"/>
                      </a:cubicBezTo>
                      <a:cubicBezTo>
                        <a:pt x="158680" y="41297"/>
                        <a:pt x="159614" y="41964"/>
                        <a:pt x="162016" y="42331"/>
                      </a:cubicBezTo>
                      <a:cubicBezTo>
                        <a:pt x="163172" y="42537"/>
                        <a:pt x="163982" y="42577"/>
                        <a:pt x="164818" y="42577"/>
                      </a:cubicBezTo>
                      <a:cubicBezTo>
                        <a:pt x="165359" y="42577"/>
                        <a:pt x="165911" y="42560"/>
                        <a:pt x="166575" y="42560"/>
                      </a:cubicBezTo>
                      <a:cubicBezTo>
                        <a:pt x="167045" y="42560"/>
                        <a:pt x="167570" y="42569"/>
                        <a:pt x="168187" y="42598"/>
                      </a:cubicBezTo>
                      <a:cubicBezTo>
                        <a:pt x="170829" y="42692"/>
                        <a:pt x="171929" y="43676"/>
                        <a:pt x="173864" y="43676"/>
                      </a:cubicBezTo>
                      <a:cubicBezTo>
                        <a:pt x="173981" y="43676"/>
                        <a:pt x="174101" y="43673"/>
                        <a:pt x="174225" y="43665"/>
                      </a:cubicBezTo>
                      <a:cubicBezTo>
                        <a:pt x="174326" y="43659"/>
                        <a:pt x="174425" y="43656"/>
                        <a:pt x="174520" y="43656"/>
                      </a:cubicBezTo>
                      <a:cubicBezTo>
                        <a:pt x="176422" y="43656"/>
                        <a:pt x="177027" y="44866"/>
                        <a:pt x="177027" y="44866"/>
                      </a:cubicBezTo>
                      <a:lnTo>
                        <a:pt x="177027" y="34158"/>
                      </a:lnTo>
                      <a:lnTo>
                        <a:pt x="1770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07" name="Google Shape;507;p9"/>
              <p:cNvCxnSpPr/>
              <p:nvPr/>
            </p:nvCxnSpPr>
            <p:spPr>
              <a:xfrm>
                <a:off x="1837150" y="-570875"/>
                <a:ext cx="6225600" cy="0"/>
              </a:xfrm>
              <a:prstGeom prst="straightConnector1">
                <a:avLst/>
              </a:prstGeom>
              <a:noFill/>
              <a:ln w="19050" cap="flat" cmpd="sng">
                <a:solidFill>
                  <a:schemeClr val="accent3"/>
                </a:solidFill>
                <a:prstDash val="solid"/>
                <a:round/>
                <a:headEnd type="none" w="med" len="med"/>
                <a:tailEnd type="none" w="med" len="med"/>
              </a:ln>
            </p:spPr>
          </p:cxnSp>
          <p:cxnSp>
            <p:nvCxnSpPr>
              <p:cNvPr id="508" name="Google Shape;508;p9"/>
              <p:cNvCxnSpPr/>
              <p:nvPr/>
            </p:nvCxnSpPr>
            <p:spPr>
              <a:xfrm>
                <a:off x="1837150" y="-409275"/>
                <a:ext cx="6225600" cy="0"/>
              </a:xfrm>
              <a:prstGeom prst="straightConnector1">
                <a:avLst/>
              </a:prstGeom>
              <a:noFill/>
              <a:ln w="19050" cap="flat" cmpd="sng">
                <a:solidFill>
                  <a:schemeClr val="accent3"/>
                </a:solidFill>
                <a:prstDash val="solid"/>
                <a:round/>
                <a:headEnd type="none" w="med" len="med"/>
                <a:tailEnd type="none" w="med" len="med"/>
              </a:ln>
            </p:spPr>
          </p:cxnSp>
          <p:cxnSp>
            <p:nvCxnSpPr>
              <p:cNvPr id="509" name="Google Shape;509;p9"/>
              <p:cNvCxnSpPr/>
              <p:nvPr/>
            </p:nvCxnSpPr>
            <p:spPr>
              <a:xfrm>
                <a:off x="1837150" y="-247675"/>
                <a:ext cx="6225600" cy="0"/>
              </a:xfrm>
              <a:prstGeom prst="straightConnector1">
                <a:avLst/>
              </a:prstGeom>
              <a:noFill/>
              <a:ln w="19050" cap="flat" cmpd="sng">
                <a:solidFill>
                  <a:schemeClr val="accent3"/>
                </a:solidFill>
                <a:prstDash val="solid"/>
                <a:round/>
                <a:headEnd type="none" w="med" len="med"/>
                <a:tailEnd type="none" w="med" len="med"/>
              </a:ln>
            </p:spPr>
          </p:cxnSp>
          <p:cxnSp>
            <p:nvCxnSpPr>
              <p:cNvPr id="510" name="Google Shape;510;p9"/>
              <p:cNvCxnSpPr/>
              <p:nvPr/>
            </p:nvCxnSpPr>
            <p:spPr>
              <a:xfrm>
                <a:off x="1837150" y="-86075"/>
                <a:ext cx="6225600" cy="0"/>
              </a:xfrm>
              <a:prstGeom prst="straightConnector1">
                <a:avLst/>
              </a:prstGeom>
              <a:noFill/>
              <a:ln w="19050" cap="flat" cmpd="sng">
                <a:solidFill>
                  <a:schemeClr val="accent3"/>
                </a:solidFill>
                <a:prstDash val="solid"/>
                <a:round/>
                <a:headEnd type="none" w="med" len="med"/>
                <a:tailEnd type="none" w="med" len="med"/>
              </a:ln>
            </p:spPr>
          </p:cxnSp>
          <p:cxnSp>
            <p:nvCxnSpPr>
              <p:cNvPr id="511" name="Google Shape;511;p9"/>
              <p:cNvCxnSpPr/>
              <p:nvPr/>
            </p:nvCxnSpPr>
            <p:spPr>
              <a:xfrm>
                <a:off x="1837150" y="75525"/>
                <a:ext cx="6225600" cy="0"/>
              </a:xfrm>
              <a:prstGeom prst="straightConnector1">
                <a:avLst/>
              </a:prstGeom>
              <a:noFill/>
              <a:ln w="19050" cap="flat" cmpd="sng">
                <a:solidFill>
                  <a:schemeClr val="accent3"/>
                </a:solidFill>
                <a:prstDash val="solid"/>
                <a:round/>
                <a:headEnd type="none" w="med" len="med"/>
                <a:tailEnd type="none" w="med" len="med"/>
              </a:ln>
            </p:spPr>
          </p:cxnSp>
          <p:cxnSp>
            <p:nvCxnSpPr>
              <p:cNvPr id="512" name="Google Shape;512;p9"/>
              <p:cNvCxnSpPr/>
              <p:nvPr/>
            </p:nvCxnSpPr>
            <p:spPr>
              <a:xfrm>
                <a:off x="1837150" y="237125"/>
                <a:ext cx="6225600" cy="0"/>
              </a:xfrm>
              <a:prstGeom prst="straightConnector1">
                <a:avLst/>
              </a:prstGeom>
              <a:noFill/>
              <a:ln w="19050" cap="flat" cmpd="sng">
                <a:solidFill>
                  <a:schemeClr val="accent3"/>
                </a:solidFill>
                <a:prstDash val="solid"/>
                <a:round/>
                <a:headEnd type="none" w="med" len="med"/>
                <a:tailEnd type="none" w="med" len="med"/>
              </a:ln>
            </p:spPr>
          </p:cxnSp>
        </p:grpSp>
        <p:sp>
          <p:nvSpPr>
            <p:cNvPr id="513" name="Google Shape;513;p9"/>
            <p:cNvSpPr/>
            <p:nvPr/>
          </p:nvSpPr>
          <p:spPr>
            <a:xfrm>
              <a:off x="124150" y="165218"/>
              <a:ext cx="431400" cy="1149675"/>
            </a:xfrm>
            <a:custGeom>
              <a:avLst/>
              <a:gdLst/>
              <a:ahLst/>
              <a:cxnLst/>
              <a:rect l="l" t="t" r="r" b="b"/>
              <a:pathLst>
                <a:path w="17256" h="45987" extrusionOk="0">
                  <a:moveTo>
                    <a:pt x="0" y="17609"/>
                  </a:moveTo>
                  <a:cubicBezTo>
                    <a:pt x="3650" y="11768"/>
                    <a:pt x="6093" y="-3159"/>
                    <a:pt x="11824" y="662"/>
                  </a:cubicBezTo>
                  <a:cubicBezTo>
                    <a:pt x="13464" y="1755"/>
                    <a:pt x="11964" y="4608"/>
                    <a:pt x="11824" y="6574"/>
                  </a:cubicBezTo>
                  <a:cubicBezTo>
                    <a:pt x="11433" y="12048"/>
                    <a:pt x="10002" y="17409"/>
                    <a:pt x="8671" y="22733"/>
                  </a:cubicBezTo>
                  <a:cubicBezTo>
                    <a:pt x="8126" y="24915"/>
                    <a:pt x="6293" y="31024"/>
                    <a:pt x="7883" y="29434"/>
                  </a:cubicBezTo>
                  <a:cubicBezTo>
                    <a:pt x="10975" y="26342"/>
                    <a:pt x="10604" y="18398"/>
                    <a:pt x="14977" y="18398"/>
                  </a:cubicBezTo>
                  <a:cubicBezTo>
                    <a:pt x="16348" y="18398"/>
                    <a:pt x="14304" y="21066"/>
                    <a:pt x="13795" y="22339"/>
                  </a:cubicBezTo>
                  <a:cubicBezTo>
                    <a:pt x="12032" y="26747"/>
                    <a:pt x="11029" y="31451"/>
                    <a:pt x="10247" y="36134"/>
                  </a:cubicBezTo>
                  <a:cubicBezTo>
                    <a:pt x="10074" y="37171"/>
                    <a:pt x="12931" y="35194"/>
                    <a:pt x="13401" y="36134"/>
                  </a:cubicBezTo>
                  <a:cubicBezTo>
                    <a:pt x="14283" y="37896"/>
                    <a:pt x="12008" y="40653"/>
                    <a:pt x="13401" y="42046"/>
                  </a:cubicBezTo>
                  <a:cubicBezTo>
                    <a:pt x="14167" y="42812"/>
                    <a:pt x="15687" y="40608"/>
                    <a:pt x="16554" y="41258"/>
                  </a:cubicBezTo>
                  <a:cubicBezTo>
                    <a:pt x="17820" y="42207"/>
                    <a:pt x="16948" y="44405"/>
                    <a:pt x="16948" y="45987"/>
                  </a:cubicBezTo>
                </a:path>
              </a:pathLst>
            </a:custGeom>
            <a:noFill/>
            <a:ln w="19050" cap="flat" cmpd="sng">
              <a:solidFill>
                <a:schemeClr val="dk1"/>
              </a:solidFill>
              <a:prstDash val="solid"/>
              <a:round/>
              <a:headEnd type="none" w="med" len="med"/>
              <a:tailEnd type="none" w="med" len="med"/>
            </a:ln>
          </p:spPr>
        </p:sp>
        <p:grpSp>
          <p:nvGrpSpPr>
            <p:cNvPr id="514" name="Google Shape;514;p9"/>
            <p:cNvGrpSpPr/>
            <p:nvPr/>
          </p:nvGrpSpPr>
          <p:grpSpPr>
            <a:xfrm rot="3709505" flipH="1">
              <a:off x="6522132" y="-432358"/>
              <a:ext cx="4900414" cy="1523046"/>
              <a:chOff x="412175" y="1110529"/>
              <a:chExt cx="8320041" cy="2623728"/>
            </a:xfrm>
          </p:grpSpPr>
          <p:sp>
            <p:nvSpPr>
              <p:cNvPr id="515" name="Google Shape;515;p9"/>
              <p:cNvSpPr/>
              <p:nvPr/>
            </p:nvSpPr>
            <p:spPr>
              <a:xfrm>
                <a:off x="485204" y="1195736"/>
                <a:ext cx="8247012" cy="2538522"/>
              </a:xfrm>
              <a:custGeom>
                <a:avLst/>
                <a:gdLst/>
                <a:ahLst/>
                <a:cxnLst/>
                <a:rect l="l" t="t" r="r" b="b"/>
                <a:pathLst>
                  <a:path w="177060" h="48710" extrusionOk="0">
                    <a:moveTo>
                      <a:pt x="0" y="0"/>
                    </a:moveTo>
                    <a:lnTo>
                      <a:pt x="0" y="1968"/>
                    </a:lnTo>
                    <a:lnTo>
                      <a:pt x="0" y="28120"/>
                    </a:lnTo>
                    <a:lnTo>
                      <a:pt x="0" y="30122"/>
                    </a:lnTo>
                    <a:lnTo>
                      <a:pt x="0" y="34125"/>
                    </a:lnTo>
                    <a:lnTo>
                      <a:pt x="0" y="36126"/>
                    </a:lnTo>
                    <a:lnTo>
                      <a:pt x="0" y="46700"/>
                    </a:lnTo>
                    <a:lnTo>
                      <a:pt x="0" y="48702"/>
                    </a:lnTo>
                    <a:cubicBezTo>
                      <a:pt x="0" y="48702"/>
                      <a:pt x="92" y="48710"/>
                      <a:pt x="242" y="48710"/>
                    </a:cubicBezTo>
                    <a:cubicBezTo>
                      <a:pt x="694" y="48710"/>
                      <a:pt x="1676" y="48635"/>
                      <a:pt x="2302" y="48035"/>
                    </a:cubicBezTo>
                    <a:cubicBezTo>
                      <a:pt x="3032" y="47334"/>
                      <a:pt x="3318" y="46579"/>
                      <a:pt x="3870" y="46579"/>
                    </a:cubicBezTo>
                    <a:cubicBezTo>
                      <a:pt x="3923" y="46579"/>
                      <a:pt x="3978" y="46586"/>
                      <a:pt x="4036" y="46600"/>
                    </a:cubicBezTo>
                    <a:cubicBezTo>
                      <a:pt x="4485" y="46668"/>
                      <a:pt x="4753" y="47052"/>
                      <a:pt x="5206" y="47052"/>
                    </a:cubicBezTo>
                    <a:cubicBezTo>
                      <a:pt x="5426" y="47052"/>
                      <a:pt x="5689" y="46962"/>
                      <a:pt x="6038" y="46700"/>
                    </a:cubicBezTo>
                    <a:cubicBezTo>
                      <a:pt x="7138" y="45933"/>
                      <a:pt x="6972" y="45499"/>
                      <a:pt x="7939" y="45499"/>
                    </a:cubicBezTo>
                    <a:cubicBezTo>
                      <a:pt x="8840" y="45499"/>
                      <a:pt x="9006" y="45366"/>
                      <a:pt x="10474" y="44966"/>
                    </a:cubicBezTo>
                    <a:cubicBezTo>
                      <a:pt x="11942" y="44532"/>
                      <a:pt x="13410" y="44432"/>
                      <a:pt x="14344" y="43765"/>
                    </a:cubicBezTo>
                    <a:cubicBezTo>
                      <a:pt x="14960" y="43339"/>
                      <a:pt x="15062" y="43131"/>
                      <a:pt x="15539" y="43131"/>
                    </a:cubicBezTo>
                    <a:cubicBezTo>
                      <a:pt x="15810" y="43131"/>
                      <a:pt x="16202" y="43198"/>
                      <a:pt x="16879" y="43331"/>
                    </a:cubicBezTo>
                    <a:cubicBezTo>
                      <a:pt x="17436" y="43460"/>
                      <a:pt x="17720" y="43501"/>
                      <a:pt x="17897" y="43501"/>
                    </a:cubicBezTo>
                    <a:cubicBezTo>
                      <a:pt x="18192" y="43501"/>
                      <a:pt x="18193" y="43390"/>
                      <a:pt x="18660" y="43390"/>
                    </a:cubicBezTo>
                    <a:cubicBezTo>
                      <a:pt x="18855" y="43390"/>
                      <a:pt x="19133" y="43409"/>
                      <a:pt x="19547" y="43465"/>
                    </a:cubicBezTo>
                    <a:cubicBezTo>
                      <a:pt x="21171" y="43654"/>
                      <a:pt x="21478" y="44239"/>
                      <a:pt x="22765" y="44239"/>
                    </a:cubicBezTo>
                    <a:cubicBezTo>
                      <a:pt x="23064" y="44239"/>
                      <a:pt x="23416" y="44207"/>
                      <a:pt x="23850" y="44132"/>
                    </a:cubicBezTo>
                    <a:cubicBezTo>
                      <a:pt x="24537" y="44002"/>
                      <a:pt x="24980" y="43962"/>
                      <a:pt x="25346" y="43962"/>
                    </a:cubicBezTo>
                    <a:cubicBezTo>
                      <a:pt x="25953" y="43962"/>
                      <a:pt x="26349" y="44073"/>
                      <a:pt x="27292" y="44073"/>
                    </a:cubicBezTo>
                    <a:cubicBezTo>
                      <a:pt x="27687" y="44073"/>
                      <a:pt x="28178" y="44054"/>
                      <a:pt x="28821" y="43998"/>
                    </a:cubicBezTo>
                    <a:cubicBezTo>
                      <a:pt x="30774" y="43850"/>
                      <a:pt x="31538" y="43728"/>
                      <a:pt x="32463" y="43728"/>
                    </a:cubicBezTo>
                    <a:cubicBezTo>
                      <a:pt x="32991" y="43728"/>
                      <a:pt x="33572" y="43768"/>
                      <a:pt x="34458" y="43865"/>
                    </a:cubicBezTo>
                    <a:cubicBezTo>
                      <a:pt x="35609" y="43993"/>
                      <a:pt x="36208" y="44128"/>
                      <a:pt x="36770" y="44128"/>
                    </a:cubicBezTo>
                    <a:cubicBezTo>
                      <a:pt x="37381" y="44128"/>
                      <a:pt x="37947" y="43968"/>
                      <a:pt x="39128" y="43465"/>
                    </a:cubicBezTo>
                    <a:cubicBezTo>
                      <a:pt x="40615" y="42852"/>
                      <a:pt x="41700" y="42570"/>
                      <a:pt x="42872" y="42570"/>
                    </a:cubicBezTo>
                    <a:cubicBezTo>
                      <a:pt x="43489" y="42570"/>
                      <a:pt x="44130" y="42648"/>
                      <a:pt x="44865" y="42797"/>
                    </a:cubicBezTo>
                    <a:cubicBezTo>
                      <a:pt x="46876" y="43174"/>
                      <a:pt x="47851" y="44143"/>
                      <a:pt x="50076" y="44143"/>
                    </a:cubicBezTo>
                    <a:cubicBezTo>
                      <a:pt x="50213" y="44143"/>
                      <a:pt x="50355" y="44139"/>
                      <a:pt x="50503" y="44132"/>
                    </a:cubicBezTo>
                    <a:cubicBezTo>
                      <a:pt x="52785" y="44012"/>
                      <a:pt x="54635" y="42053"/>
                      <a:pt x="55784" y="42053"/>
                    </a:cubicBezTo>
                    <a:cubicBezTo>
                      <a:pt x="55912" y="42053"/>
                      <a:pt x="56030" y="42077"/>
                      <a:pt x="56140" y="42130"/>
                    </a:cubicBezTo>
                    <a:cubicBezTo>
                      <a:pt x="56959" y="42540"/>
                      <a:pt x="56442" y="43107"/>
                      <a:pt x="56942" y="43107"/>
                    </a:cubicBezTo>
                    <a:cubicBezTo>
                      <a:pt x="57094" y="43107"/>
                      <a:pt x="57338" y="43055"/>
                      <a:pt x="57741" y="42931"/>
                    </a:cubicBezTo>
                    <a:cubicBezTo>
                      <a:pt x="59354" y="42413"/>
                      <a:pt x="60495" y="41813"/>
                      <a:pt x="60961" y="41813"/>
                    </a:cubicBezTo>
                    <a:cubicBezTo>
                      <a:pt x="61006" y="41813"/>
                      <a:pt x="61045" y="41818"/>
                      <a:pt x="61077" y="41830"/>
                    </a:cubicBezTo>
                    <a:cubicBezTo>
                      <a:pt x="61511" y="41963"/>
                      <a:pt x="60010" y="42097"/>
                      <a:pt x="62411" y="42631"/>
                    </a:cubicBezTo>
                    <a:cubicBezTo>
                      <a:pt x="64035" y="42986"/>
                      <a:pt x="64739" y="43046"/>
                      <a:pt x="65433" y="43046"/>
                    </a:cubicBezTo>
                    <a:cubicBezTo>
                      <a:pt x="65780" y="43046"/>
                      <a:pt x="66125" y="43031"/>
                      <a:pt x="66581" y="43031"/>
                    </a:cubicBezTo>
                    <a:cubicBezTo>
                      <a:pt x="67915" y="43031"/>
                      <a:pt x="68582" y="42497"/>
                      <a:pt x="69683" y="42364"/>
                    </a:cubicBezTo>
                    <a:cubicBezTo>
                      <a:pt x="69738" y="42357"/>
                      <a:pt x="69796" y="42354"/>
                      <a:pt x="69856" y="42354"/>
                    </a:cubicBezTo>
                    <a:cubicBezTo>
                      <a:pt x="70777" y="42354"/>
                      <a:pt x="72239" y="43124"/>
                      <a:pt x="74412" y="43124"/>
                    </a:cubicBezTo>
                    <a:cubicBezTo>
                      <a:pt x="74823" y="43124"/>
                      <a:pt x="75258" y="43096"/>
                      <a:pt x="75721" y="43031"/>
                    </a:cubicBezTo>
                    <a:cubicBezTo>
                      <a:pt x="78823" y="42631"/>
                      <a:pt x="77856" y="41697"/>
                      <a:pt x="81492" y="41697"/>
                    </a:cubicBezTo>
                    <a:lnTo>
                      <a:pt x="87229" y="41697"/>
                    </a:lnTo>
                    <a:cubicBezTo>
                      <a:pt x="89364" y="41697"/>
                      <a:pt x="88030" y="41563"/>
                      <a:pt x="90565" y="41563"/>
                    </a:cubicBezTo>
                    <a:cubicBezTo>
                      <a:pt x="92721" y="41563"/>
                      <a:pt x="92657" y="42939"/>
                      <a:pt x="93822" y="42939"/>
                    </a:cubicBezTo>
                    <a:cubicBezTo>
                      <a:pt x="94027" y="42939"/>
                      <a:pt x="94269" y="42897"/>
                      <a:pt x="94568" y="42797"/>
                    </a:cubicBezTo>
                    <a:cubicBezTo>
                      <a:pt x="96569" y="42130"/>
                      <a:pt x="96569" y="41997"/>
                      <a:pt x="98437" y="41697"/>
                    </a:cubicBezTo>
                    <a:cubicBezTo>
                      <a:pt x="98571" y="41680"/>
                      <a:pt x="98695" y="41673"/>
                      <a:pt x="98811" y="41673"/>
                    </a:cubicBezTo>
                    <a:cubicBezTo>
                      <a:pt x="100055" y="41673"/>
                      <a:pt x="100382" y="42530"/>
                      <a:pt x="101496" y="42530"/>
                    </a:cubicBezTo>
                    <a:cubicBezTo>
                      <a:pt x="101759" y="42530"/>
                      <a:pt x="102066" y="42482"/>
                      <a:pt x="102440" y="42364"/>
                    </a:cubicBezTo>
                    <a:cubicBezTo>
                      <a:pt x="104575" y="41697"/>
                      <a:pt x="104875" y="40362"/>
                      <a:pt x="107410" y="40362"/>
                    </a:cubicBezTo>
                    <a:cubicBezTo>
                      <a:pt x="109945" y="40362"/>
                      <a:pt x="111847" y="39695"/>
                      <a:pt x="113848" y="39362"/>
                    </a:cubicBezTo>
                    <a:cubicBezTo>
                      <a:pt x="115087" y="39155"/>
                      <a:pt x="115815" y="38731"/>
                      <a:pt x="116633" y="38731"/>
                    </a:cubicBezTo>
                    <a:cubicBezTo>
                      <a:pt x="117136" y="38731"/>
                      <a:pt x="117673" y="38892"/>
                      <a:pt x="118385" y="39362"/>
                    </a:cubicBezTo>
                    <a:cubicBezTo>
                      <a:pt x="120253" y="40629"/>
                      <a:pt x="119719" y="42664"/>
                      <a:pt x="122254" y="42897"/>
                    </a:cubicBezTo>
                    <a:cubicBezTo>
                      <a:pt x="124789" y="43164"/>
                      <a:pt x="127091" y="44532"/>
                      <a:pt x="128292" y="44532"/>
                    </a:cubicBezTo>
                    <a:cubicBezTo>
                      <a:pt x="129526" y="44532"/>
                      <a:pt x="129926" y="44399"/>
                      <a:pt x="132595" y="44399"/>
                    </a:cubicBezTo>
                    <a:cubicBezTo>
                      <a:pt x="135100" y="44399"/>
                      <a:pt x="138810" y="43722"/>
                      <a:pt x="140028" y="43722"/>
                    </a:cubicBezTo>
                    <a:cubicBezTo>
                      <a:pt x="140107" y="43722"/>
                      <a:pt x="140176" y="43725"/>
                      <a:pt x="140233" y="43731"/>
                    </a:cubicBezTo>
                    <a:cubicBezTo>
                      <a:pt x="141134" y="43865"/>
                      <a:pt x="143035" y="43865"/>
                      <a:pt x="144103" y="44165"/>
                    </a:cubicBezTo>
                    <a:cubicBezTo>
                      <a:pt x="145204" y="44399"/>
                      <a:pt x="147205" y="44966"/>
                      <a:pt x="149874" y="45232"/>
                    </a:cubicBezTo>
                    <a:cubicBezTo>
                      <a:pt x="149963" y="45241"/>
                      <a:pt x="150049" y="45246"/>
                      <a:pt x="150133" y="45246"/>
                    </a:cubicBezTo>
                    <a:cubicBezTo>
                      <a:pt x="152439" y="45246"/>
                      <a:pt x="152867" y="42001"/>
                      <a:pt x="155330" y="42001"/>
                    </a:cubicBezTo>
                    <a:cubicBezTo>
                      <a:pt x="155462" y="42001"/>
                      <a:pt x="155600" y="42010"/>
                      <a:pt x="155745" y="42030"/>
                    </a:cubicBezTo>
                    <a:cubicBezTo>
                      <a:pt x="158713" y="42464"/>
                      <a:pt x="159614" y="43131"/>
                      <a:pt x="162049" y="43498"/>
                    </a:cubicBezTo>
                    <a:cubicBezTo>
                      <a:pt x="164451" y="43898"/>
                      <a:pt x="165385" y="44399"/>
                      <a:pt x="168220" y="44565"/>
                    </a:cubicBezTo>
                    <a:cubicBezTo>
                      <a:pt x="170831" y="44691"/>
                      <a:pt x="171959" y="45677"/>
                      <a:pt x="173897" y="45677"/>
                    </a:cubicBezTo>
                    <a:cubicBezTo>
                      <a:pt x="174014" y="45677"/>
                      <a:pt x="174134" y="45674"/>
                      <a:pt x="174258" y="45666"/>
                    </a:cubicBezTo>
                    <a:cubicBezTo>
                      <a:pt x="174359" y="45660"/>
                      <a:pt x="174458" y="45657"/>
                      <a:pt x="174553" y="45657"/>
                    </a:cubicBezTo>
                    <a:cubicBezTo>
                      <a:pt x="176455" y="45657"/>
                      <a:pt x="177060" y="46867"/>
                      <a:pt x="177060" y="46867"/>
                    </a:cubicBezTo>
                    <a:lnTo>
                      <a:pt x="177060" y="44866"/>
                    </a:lnTo>
                    <a:lnTo>
                      <a:pt x="177060" y="36159"/>
                    </a:lnTo>
                    <a:lnTo>
                      <a:pt x="177060" y="34158"/>
                    </a:lnTo>
                    <a:lnTo>
                      <a:pt x="177060" y="2002"/>
                    </a:lnTo>
                    <a:lnTo>
                      <a:pt x="1770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412175" y="1220073"/>
                <a:ext cx="8245475" cy="2434240"/>
              </a:xfrm>
              <a:custGeom>
                <a:avLst/>
                <a:gdLst/>
                <a:ahLst/>
                <a:cxnLst/>
                <a:rect l="l" t="t" r="r" b="b"/>
                <a:pathLst>
                  <a:path w="177027" h="46709" extrusionOk="0">
                    <a:moveTo>
                      <a:pt x="0" y="0"/>
                    </a:moveTo>
                    <a:lnTo>
                      <a:pt x="0" y="28054"/>
                    </a:lnTo>
                    <a:lnTo>
                      <a:pt x="0" y="34125"/>
                    </a:lnTo>
                    <a:lnTo>
                      <a:pt x="0" y="46700"/>
                    </a:lnTo>
                    <a:cubicBezTo>
                      <a:pt x="0" y="46700"/>
                      <a:pt x="90" y="46709"/>
                      <a:pt x="237" y="46709"/>
                    </a:cubicBezTo>
                    <a:cubicBezTo>
                      <a:pt x="680" y="46709"/>
                      <a:pt x="1643" y="46634"/>
                      <a:pt x="2269" y="46033"/>
                    </a:cubicBezTo>
                    <a:cubicBezTo>
                      <a:pt x="2999" y="45302"/>
                      <a:pt x="3313" y="44544"/>
                      <a:pt x="3870" y="44544"/>
                    </a:cubicBezTo>
                    <a:cubicBezTo>
                      <a:pt x="3923" y="44544"/>
                      <a:pt x="3978" y="44551"/>
                      <a:pt x="4036" y="44565"/>
                    </a:cubicBezTo>
                    <a:cubicBezTo>
                      <a:pt x="4487" y="44655"/>
                      <a:pt x="4740" y="45050"/>
                      <a:pt x="5195" y="45050"/>
                    </a:cubicBezTo>
                    <a:cubicBezTo>
                      <a:pt x="5415" y="45050"/>
                      <a:pt x="5680" y="44959"/>
                      <a:pt x="6038" y="44699"/>
                    </a:cubicBezTo>
                    <a:cubicBezTo>
                      <a:pt x="7105" y="43898"/>
                      <a:pt x="6939" y="43498"/>
                      <a:pt x="7906" y="43498"/>
                    </a:cubicBezTo>
                    <a:cubicBezTo>
                      <a:pt x="8840" y="43498"/>
                      <a:pt x="9007" y="43364"/>
                      <a:pt x="10441" y="42964"/>
                    </a:cubicBezTo>
                    <a:cubicBezTo>
                      <a:pt x="11909" y="42531"/>
                      <a:pt x="13410" y="42397"/>
                      <a:pt x="14344" y="41730"/>
                    </a:cubicBezTo>
                    <a:cubicBezTo>
                      <a:pt x="14904" y="41315"/>
                      <a:pt x="15013" y="41119"/>
                      <a:pt x="15473" y="41119"/>
                    </a:cubicBezTo>
                    <a:cubicBezTo>
                      <a:pt x="15752" y="41119"/>
                      <a:pt x="16161" y="41191"/>
                      <a:pt x="16879" y="41330"/>
                    </a:cubicBezTo>
                    <a:cubicBezTo>
                      <a:pt x="17430" y="41448"/>
                      <a:pt x="17714" y="41485"/>
                      <a:pt x="17892" y="41485"/>
                    </a:cubicBezTo>
                    <a:cubicBezTo>
                      <a:pt x="18185" y="41485"/>
                      <a:pt x="18190" y="41385"/>
                      <a:pt x="18629" y="41385"/>
                    </a:cubicBezTo>
                    <a:cubicBezTo>
                      <a:pt x="18826" y="41385"/>
                      <a:pt x="19111" y="41405"/>
                      <a:pt x="19548" y="41463"/>
                    </a:cubicBezTo>
                    <a:cubicBezTo>
                      <a:pt x="21171" y="41653"/>
                      <a:pt x="21478" y="42237"/>
                      <a:pt x="22765" y="42237"/>
                    </a:cubicBezTo>
                    <a:cubicBezTo>
                      <a:pt x="23064" y="42237"/>
                      <a:pt x="23417" y="42206"/>
                      <a:pt x="23851" y="42130"/>
                    </a:cubicBezTo>
                    <a:cubicBezTo>
                      <a:pt x="24555" y="41996"/>
                      <a:pt x="25002" y="41954"/>
                      <a:pt x="25376" y="41954"/>
                    </a:cubicBezTo>
                    <a:cubicBezTo>
                      <a:pt x="25970" y="41954"/>
                      <a:pt x="26378" y="42059"/>
                      <a:pt x="27341" y="42059"/>
                    </a:cubicBezTo>
                    <a:cubicBezTo>
                      <a:pt x="27721" y="42059"/>
                      <a:pt x="28188" y="42042"/>
                      <a:pt x="28787" y="41997"/>
                    </a:cubicBezTo>
                    <a:cubicBezTo>
                      <a:pt x="30719" y="41831"/>
                      <a:pt x="31500" y="41703"/>
                      <a:pt x="32393" y="41703"/>
                    </a:cubicBezTo>
                    <a:cubicBezTo>
                      <a:pt x="32935" y="41703"/>
                      <a:pt x="33518" y="41750"/>
                      <a:pt x="34425" y="41863"/>
                    </a:cubicBezTo>
                    <a:cubicBezTo>
                      <a:pt x="35573" y="41989"/>
                      <a:pt x="36179" y="42115"/>
                      <a:pt x="36734" y="42115"/>
                    </a:cubicBezTo>
                    <a:cubicBezTo>
                      <a:pt x="37357" y="42115"/>
                      <a:pt x="37913" y="41957"/>
                      <a:pt x="39095" y="41463"/>
                    </a:cubicBezTo>
                    <a:cubicBezTo>
                      <a:pt x="40603" y="40851"/>
                      <a:pt x="41696" y="40568"/>
                      <a:pt x="42871" y="40568"/>
                    </a:cubicBezTo>
                    <a:cubicBezTo>
                      <a:pt x="43489" y="40568"/>
                      <a:pt x="44130" y="40647"/>
                      <a:pt x="44866" y="40796"/>
                    </a:cubicBezTo>
                    <a:cubicBezTo>
                      <a:pt x="46871" y="41178"/>
                      <a:pt x="47844" y="42137"/>
                      <a:pt x="50131" y="42137"/>
                    </a:cubicBezTo>
                    <a:cubicBezTo>
                      <a:pt x="50241" y="42137"/>
                      <a:pt x="50354" y="42135"/>
                      <a:pt x="50470" y="42130"/>
                    </a:cubicBezTo>
                    <a:cubicBezTo>
                      <a:pt x="52771" y="42011"/>
                      <a:pt x="54617" y="40043"/>
                      <a:pt x="55744" y="40043"/>
                    </a:cubicBezTo>
                    <a:cubicBezTo>
                      <a:pt x="55875" y="40043"/>
                      <a:pt x="55996" y="40070"/>
                      <a:pt x="56107" y="40129"/>
                    </a:cubicBezTo>
                    <a:cubicBezTo>
                      <a:pt x="56941" y="40533"/>
                      <a:pt x="56435" y="41091"/>
                      <a:pt x="56909" y="41091"/>
                    </a:cubicBezTo>
                    <a:cubicBezTo>
                      <a:pt x="57061" y="41091"/>
                      <a:pt x="57313" y="41034"/>
                      <a:pt x="57741" y="40896"/>
                    </a:cubicBezTo>
                    <a:cubicBezTo>
                      <a:pt x="59324" y="40409"/>
                      <a:pt x="60490" y="39811"/>
                      <a:pt x="60961" y="39811"/>
                    </a:cubicBezTo>
                    <a:cubicBezTo>
                      <a:pt x="61006" y="39811"/>
                      <a:pt x="61045" y="39817"/>
                      <a:pt x="61077" y="39829"/>
                    </a:cubicBezTo>
                    <a:cubicBezTo>
                      <a:pt x="61477" y="39929"/>
                      <a:pt x="59976" y="40062"/>
                      <a:pt x="62411" y="40596"/>
                    </a:cubicBezTo>
                    <a:cubicBezTo>
                      <a:pt x="64045" y="40981"/>
                      <a:pt x="64752" y="41043"/>
                      <a:pt x="65468" y="41043"/>
                    </a:cubicBezTo>
                    <a:cubicBezTo>
                      <a:pt x="65805" y="41043"/>
                      <a:pt x="66143" y="41029"/>
                      <a:pt x="66581" y="41029"/>
                    </a:cubicBezTo>
                    <a:cubicBezTo>
                      <a:pt x="67915" y="41029"/>
                      <a:pt x="68583" y="40496"/>
                      <a:pt x="69650" y="40362"/>
                    </a:cubicBezTo>
                    <a:cubicBezTo>
                      <a:pt x="69708" y="40355"/>
                      <a:pt x="69769" y="40352"/>
                      <a:pt x="69832" y="40352"/>
                    </a:cubicBezTo>
                    <a:cubicBezTo>
                      <a:pt x="70782" y="40352"/>
                      <a:pt x="72243" y="41112"/>
                      <a:pt x="74456" y="41112"/>
                    </a:cubicBezTo>
                    <a:cubicBezTo>
                      <a:pt x="74853" y="41112"/>
                      <a:pt x="75274" y="41087"/>
                      <a:pt x="75721" y="41029"/>
                    </a:cubicBezTo>
                    <a:cubicBezTo>
                      <a:pt x="78790" y="40596"/>
                      <a:pt x="77822" y="39695"/>
                      <a:pt x="81458" y="39695"/>
                    </a:cubicBezTo>
                    <a:lnTo>
                      <a:pt x="87229" y="39695"/>
                    </a:lnTo>
                    <a:cubicBezTo>
                      <a:pt x="89331" y="39695"/>
                      <a:pt x="87996" y="39562"/>
                      <a:pt x="90565" y="39562"/>
                    </a:cubicBezTo>
                    <a:cubicBezTo>
                      <a:pt x="92716" y="39562"/>
                      <a:pt x="92658" y="40907"/>
                      <a:pt x="93813" y="40907"/>
                    </a:cubicBezTo>
                    <a:cubicBezTo>
                      <a:pt x="94019" y="40907"/>
                      <a:pt x="94265" y="40864"/>
                      <a:pt x="94568" y="40763"/>
                    </a:cubicBezTo>
                    <a:cubicBezTo>
                      <a:pt x="96569" y="40095"/>
                      <a:pt x="96569" y="39995"/>
                      <a:pt x="98437" y="39695"/>
                    </a:cubicBezTo>
                    <a:cubicBezTo>
                      <a:pt x="98583" y="39674"/>
                      <a:pt x="98718" y="39665"/>
                      <a:pt x="98843" y="39665"/>
                    </a:cubicBezTo>
                    <a:cubicBezTo>
                      <a:pt x="100038" y="39665"/>
                      <a:pt x="100366" y="40526"/>
                      <a:pt x="101494" y="40526"/>
                    </a:cubicBezTo>
                    <a:cubicBezTo>
                      <a:pt x="101758" y="40526"/>
                      <a:pt x="102067" y="40479"/>
                      <a:pt x="102440" y="40362"/>
                    </a:cubicBezTo>
                    <a:cubicBezTo>
                      <a:pt x="104575" y="39695"/>
                      <a:pt x="104842" y="38361"/>
                      <a:pt x="107410" y="38361"/>
                    </a:cubicBezTo>
                    <a:cubicBezTo>
                      <a:pt x="109945" y="38361"/>
                      <a:pt x="111813" y="37694"/>
                      <a:pt x="113815" y="37360"/>
                    </a:cubicBezTo>
                    <a:cubicBezTo>
                      <a:pt x="115057" y="37153"/>
                      <a:pt x="115785" y="36715"/>
                      <a:pt x="116605" y="36715"/>
                    </a:cubicBezTo>
                    <a:cubicBezTo>
                      <a:pt x="117106" y="36715"/>
                      <a:pt x="117642" y="36879"/>
                      <a:pt x="118351" y="37360"/>
                    </a:cubicBezTo>
                    <a:cubicBezTo>
                      <a:pt x="120253" y="38594"/>
                      <a:pt x="119686" y="40663"/>
                      <a:pt x="122254" y="40896"/>
                    </a:cubicBezTo>
                    <a:cubicBezTo>
                      <a:pt x="124789" y="41163"/>
                      <a:pt x="127091" y="42531"/>
                      <a:pt x="128292" y="42531"/>
                    </a:cubicBezTo>
                    <a:cubicBezTo>
                      <a:pt x="129493" y="42531"/>
                      <a:pt x="129926" y="42397"/>
                      <a:pt x="132595" y="42397"/>
                    </a:cubicBezTo>
                    <a:cubicBezTo>
                      <a:pt x="135058" y="42397"/>
                      <a:pt x="138687" y="41715"/>
                      <a:pt x="139939" y="41715"/>
                    </a:cubicBezTo>
                    <a:cubicBezTo>
                      <a:pt x="140043" y="41715"/>
                      <a:pt x="140131" y="41720"/>
                      <a:pt x="140200" y="41730"/>
                    </a:cubicBezTo>
                    <a:cubicBezTo>
                      <a:pt x="141134" y="41863"/>
                      <a:pt x="143002" y="41863"/>
                      <a:pt x="144103" y="42164"/>
                    </a:cubicBezTo>
                    <a:cubicBezTo>
                      <a:pt x="145171" y="42397"/>
                      <a:pt x="147172" y="42931"/>
                      <a:pt x="149841" y="43231"/>
                    </a:cubicBezTo>
                    <a:cubicBezTo>
                      <a:pt x="149929" y="43240"/>
                      <a:pt x="150015" y="43244"/>
                      <a:pt x="150098" y="43244"/>
                    </a:cubicBezTo>
                    <a:cubicBezTo>
                      <a:pt x="152399" y="43244"/>
                      <a:pt x="152859" y="39995"/>
                      <a:pt x="155273" y="39995"/>
                    </a:cubicBezTo>
                    <a:cubicBezTo>
                      <a:pt x="155413" y="39995"/>
                      <a:pt x="155558" y="40006"/>
                      <a:pt x="155711" y="40029"/>
                    </a:cubicBezTo>
                    <a:cubicBezTo>
                      <a:pt x="158680" y="40429"/>
                      <a:pt x="159614" y="41096"/>
                      <a:pt x="162016" y="41496"/>
                    </a:cubicBezTo>
                    <a:cubicBezTo>
                      <a:pt x="164451" y="41897"/>
                      <a:pt x="165352" y="42430"/>
                      <a:pt x="168187" y="42564"/>
                    </a:cubicBezTo>
                    <a:cubicBezTo>
                      <a:pt x="170864" y="42691"/>
                      <a:pt x="171958" y="43671"/>
                      <a:pt x="173941" y="43671"/>
                    </a:cubicBezTo>
                    <a:cubicBezTo>
                      <a:pt x="174033" y="43671"/>
                      <a:pt x="174128" y="43669"/>
                      <a:pt x="174225" y="43665"/>
                    </a:cubicBezTo>
                    <a:cubicBezTo>
                      <a:pt x="174326" y="43658"/>
                      <a:pt x="174425" y="43655"/>
                      <a:pt x="174520" y="43655"/>
                    </a:cubicBezTo>
                    <a:cubicBezTo>
                      <a:pt x="176422" y="43655"/>
                      <a:pt x="177027" y="44866"/>
                      <a:pt x="177027" y="44866"/>
                    </a:cubicBezTo>
                    <a:lnTo>
                      <a:pt x="177027" y="34158"/>
                    </a:lnTo>
                    <a:lnTo>
                      <a:pt x="177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412175" y="1110529"/>
                <a:ext cx="8245475" cy="2439503"/>
              </a:xfrm>
              <a:custGeom>
                <a:avLst/>
                <a:gdLst/>
                <a:ahLst/>
                <a:cxnLst/>
                <a:rect l="l" t="t" r="r" b="b"/>
                <a:pathLst>
                  <a:path w="177027" h="46810" extrusionOk="0">
                    <a:moveTo>
                      <a:pt x="0" y="1"/>
                    </a:moveTo>
                    <a:lnTo>
                      <a:pt x="0" y="34"/>
                    </a:lnTo>
                    <a:lnTo>
                      <a:pt x="0" y="28154"/>
                    </a:lnTo>
                    <a:lnTo>
                      <a:pt x="0" y="34225"/>
                    </a:lnTo>
                    <a:lnTo>
                      <a:pt x="0" y="46801"/>
                    </a:lnTo>
                    <a:cubicBezTo>
                      <a:pt x="0" y="46801"/>
                      <a:pt x="90" y="46809"/>
                      <a:pt x="237" y="46809"/>
                    </a:cubicBezTo>
                    <a:cubicBezTo>
                      <a:pt x="680" y="46809"/>
                      <a:pt x="1643" y="46734"/>
                      <a:pt x="2269" y="46134"/>
                    </a:cubicBezTo>
                    <a:cubicBezTo>
                      <a:pt x="2999" y="45403"/>
                      <a:pt x="3313" y="44644"/>
                      <a:pt x="3870" y="44644"/>
                    </a:cubicBezTo>
                    <a:cubicBezTo>
                      <a:pt x="3923" y="44644"/>
                      <a:pt x="3978" y="44651"/>
                      <a:pt x="4036" y="44666"/>
                    </a:cubicBezTo>
                    <a:cubicBezTo>
                      <a:pt x="4487" y="44756"/>
                      <a:pt x="4740" y="45150"/>
                      <a:pt x="5195" y="45150"/>
                    </a:cubicBezTo>
                    <a:cubicBezTo>
                      <a:pt x="5415" y="45150"/>
                      <a:pt x="5680" y="45059"/>
                      <a:pt x="6038" y="44799"/>
                    </a:cubicBezTo>
                    <a:cubicBezTo>
                      <a:pt x="7105" y="43999"/>
                      <a:pt x="6939" y="43598"/>
                      <a:pt x="7906" y="43598"/>
                    </a:cubicBezTo>
                    <a:cubicBezTo>
                      <a:pt x="8840" y="43598"/>
                      <a:pt x="9007" y="43465"/>
                      <a:pt x="10441" y="43065"/>
                    </a:cubicBezTo>
                    <a:cubicBezTo>
                      <a:pt x="11909" y="42631"/>
                      <a:pt x="13410" y="42498"/>
                      <a:pt x="14344" y="41831"/>
                    </a:cubicBezTo>
                    <a:cubicBezTo>
                      <a:pt x="14904" y="41415"/>
                      <a:pt x="15013" y="41220"/>
                      <a:pt x="15473" y="41220"/>
                    </a:cubicBezTo>
                    <a:cubicBezTo>
                      <a:pt x="15752" y="41220"/>
                      <a:pt x="16161" y="41292"/>
                      <a:pt x="16879" y="41430"/>
                    </a:cubicBezTo>
                    <a:cubicBezTo>
                      <a:pt x="17430" y="41548"/>
                      <a:pt x="17714" y="41585"/>
                      <a:pt x="17892" y="41585"/>
                    </a:cubicBezTo>
                    <a:cubicBezTo>
                      <a:pt x="18185" y="41585"/>
                      <a:pt x="18190" y="41485"/>
                      <a:pt x="18629" y="41485"/>
                    </a:cubicBezTo>
                    <a:cubicBezTo>
                      <a:pt x="18826" y="41485"/>
                      <a:pt x="19111" y="41505"/>
                      <a:pt x="19548" y="41564"/>
                    </a:cubicBezTo>
                    <a:cubicBezTo>
                      <a:pt x="21171" y="41753"/>
                      <a:pt x="21478" y="42338"/>
                      <a:pt x="22765" y="42338"/>
                    </a:cubicBezTo>
                    <a:cubicBezTo>
                      <a:pt x="23064" y="42338"/>
                      <a:pt x="23417" y="42306"/>
                      <a:pt x="23851" y="42231"/>
                    </a:cubicBezTo>
                    <a:cubicBezTo>
                      <a:pt x="26119" y="41797"/>
                      <a:pt x="25719" y="40763"/>
                      <a:pt x="28787" y="40463"/>
                    </a:cubicBezTo>
                    <a:cubicBezTo>
                      <a:pt x="30762" y="40314"/>
                      <a:pt x="31533" y="40193"/>
                      <a:pt x="32453" y="40193"/>
                    </a:cubicBezTo>
                    <a:cubicBezTo>
                      <a:pt x="32978" y="40193"/>
                      <a:pt x="33551" y="40232"/>
                      <a:pt x="34425" y="40329"/>
                    </a:cubicBezTo>
                    <a:cubicBezTo>
                      <a:pt x="35592" y="40457"/>
                      <a:pt x="36200" y="40593"/>
                      <a:pt x="36762" y="40593"/>
                    </a:cubicBezTo>
                    <a:cubicBezTo>
                      <a:pt x="37373" y="40593"/>
                      <a:pt x="37931" y="40433"/>
                      <a:pt x="39095" y="39929"/>
                    </a:cubicBezTo>
                    <a:cubicBezTo>
                      <a:pt x="40584" y="39303"/>
                      <a:pt x="41668" y="39027"/>
                      <a:pt x="42826" y="39027"/>
                    </a:cubicBezTo>
                    <a:cubicBezTo>
                      <a:pt x="43458" y="39027"/>
                      <a:pt x="44112" y="39109"/>
                      <a:pt x="44866" y="39262"/>
                    </a:cubicBezTo>
                    <a:cubicBezTo>
                      <a:pt x="46845" y="39639"/>
                      <a:pt x="47818" y="40608"/>
                      <a:pt x="50042" y="40608"/>
                    </a:cubicBezTo>
                    <a:cubicBezTo>
                      <a:pt x="50180" y="40608"/>
                      <a:pt x="50322" y="40604"/>
                      <a:pt x="50470" y="40596"/>
                    </a:cubicBezTo>
                    <a:cubicBezTo>
                      <a:pt x="52438" y="40494"/>
                      <a:pt x="54074" y="40000"/>
                      <a:pt x="55211" y="40000"/>
                    </a:cubicBezTo>
                    <a:cubicBezTo>
                      <a:pt x="55557" y="40000"/>
                      <a:pt x="55858" y="40046"/>
                      <a:pt x="56107" y="40163"/>
                    </a:cubicBezTo>
                    <a:cubicBezTo>
                      <a:pt x="56946" y="40595"/>
                      <a:pt x="56428" y="41144"/>
                      <a:pt x="56918" y="41144"/>
                    </a:cubicBezTo>
                    <a:cubicBezTo>
                      <a:pt x="57071" y="41144"/>
                      <a:pt x="57321" y="41090"/>
                      <a:pt x="57741" y="40963"/>
                    </a:cubicBezTo>
                    <a:cubicBezTo>
                      <a:pt x="59358" y="40466"/>
                      <a:pt x="60540" y="39852"/>
                      <a:pt x="60991" y="39852"/>
                    </a:cubicBezTo>
                    <a:cubicBezTo>
                      <a:pt x="61023" y="39852"/>
                      <a:pt x="61052" y="39856"/>
                      <a:pt x="61077" y="39862"/>
                    </a:cubicBezTo>
                    <a:cubicBezTo>
                      <a:pt x="61477" y="39996"/>
                      <a:pt x="59976" y="40129"/>
                      <a:pt x="62411" y="40663"/>
                    </a:cubicBezTo>
                    <a:cubicBezTo>
                      <a:pt x="64158" y="41051"/>
                      <a:pt x="64846" y="41104"/>
                      <a:pt x="65618" y="41104"/>
                    </a:cubicBezTo>
                    <a:cubicBezTo>
                      <a:pt x="65907" y="41104"/>
                      <a:pt x="66208" y="41097"/>
                      <a:pt x="66581" y="41097"/>
                    </a:cubicBezTo>
                    <a:cubicBezTo>
                      <a:pt x="67915" y="41097"/>
                      <a:pt x="68583" y="40530"/>
                      <a:pt x="69650" y="40430"/>
                    </a:cubicBezTo>
                    <a:cubicBezTo>
                      <a:pt x="70751" y="40296"/>
                      <a:pt x="72619" y="39862"/>
                      <a:pt x="75721" y="39462"/>
                    </a:cubicBezTo>
                    <a:cubicBezTo>
                      <a:pt x="78790" y="39029"/>
                      <a:pt x="77822" y="38128"/>
                      <a:pt x="81458" y="38128"/>
                    </a:cubicBezTo>
                    <a:cubicBezTo>
                      <a:pt x="85094" y="38128"/>
                      <a:pt x="85094" y="39762"/>
                      <a:pt x="87229" y="39762"/>
                    </a:cubicBezTo>
                    <a:cubicBezTo>
                      <a:pt x="89331" y="39762"/>
                      <a:pt x="87996" y="39629"/>
                      <a:pt x="90565" y="39629"/>
                    </a:cubicBezTo>
                    <a:cubicBezTo>
                      <a:pt x="92716" y="39629"/>
                      <a:pt x="92658" y="40974"/>
                      <a:pt x="93813" y="40974"/>
                    </a:cubicBezTo>
                    <a:cubicBezTo>
                      <a:pt x="94019" y="40974"/>
                      <a:pt x="94265" y="40931"/>
                      <a:pt x="94568" y="40830"/>
                    </a:cubicBezTo>
                    <a:cubicBezTo>
                      <a:pt x="96569" y="40163"/>
                      <a:pt x="96569" y="40029"/>
                      <a:pt x="98437" y="39762"/>
                    </a:cubicBezTo>
                    <a:cubicBezTo>
                      <a:pt x="98583" y="39742"/>
                      <a:pt x="98718" y="39732"/>
                      <a:pt x="98843" y="39732"/>
                    </a:cubicBezTo>
                    <a:cubicBezTo>
                      <a:pt x="100038" y="39732"/>
                      <a:pt x="100366" y="40594"/>
                      <a:pt x="101494" y="40594"/>
                    </a:cubicBezTo>
                    <a:cubicBezTo>
                      <a:pt x="101758" y="40594"/>
                      <a:pt x="102067" y="40546"/>
                      <a:pt x="102440" y="40430"/>
                    </a:cubicBezTo>
                    <a:cubicBezTo>
                      <a:pt x="104575" y="39762"/>
                      <a:pt x="104842" y="38428"/>
                      <a:pt x="107410" y="38428"/>
                    </a:cubicBezTo>
                    <a:cubicBezTo>
                      <a:pt x="109945" y="38428"/>
                      <a:pt x="111813" y="37761"/>
                      <a:pt x="113815" y="37427"/>
                    </a:cubicBezTo>
                    <a:cubicBezTo>
                      <a:pt x="115057" y="37220"/>
                      <a:pt x="115785" y="36782"/>
                      <a:pt x="116605" y="36782"/>
                    </a:cubicBezTo>
                    <a:cubicBezTo>
                      <a:pt x="117106" y="36782"/>
                      <a:pt x="117642" y="36946"/>
                      <a:pt x="118351" y="37427"/>
                    </a:cubicBezTo>
                    <a:cubicBezTo>
                      <a:pt x="120253" y="38662"/>
                      <a:pt x="119686" y="38662"/>
                      <a:pt x="122254" y="38962"/>
                    </a:cubicBezTo>
                    <a:cubicBezTo>
                      <a:pt x="124789" y="39195"/>
                      <a:pt x="127091" y="40596"/>
                      <a:pt x="128292" y="40596"/>
                    </a:cubicBezTo>
                    <a:cubicBezTo>
                      <a:pt x="129493" y="40596"/>
                      <a:pt x="129926" y="40463"/>
                      <a:pt x="132595" y="40463"/>
                    </a:cubicBezTo>
                    <a:cubicBezTo>
                      <a:pt x="135058" y="40463"/>
                      <a:pt x="138687" y="39781"/>
                      <a:pt x="139939" y="39781"/>
                    </a:cubicBezTo>
                    <a:cubicBezTo>
                      <a:pt x="140043" y="39781"/>
                      <a:pt x="140131" y="39786"/>
                      <a:pt x="140200" y="39796"/>
                    </a:cubicBezTo>
                    <a:cubicBezTo>
                      <a:pt x="141134" y="39929"/>
                      <a:pt x="143002" y="39929"/>
                      <a:pt x="144103" y="40196"/>
                    </a:cubicBezTo>
                    <a:cubicBezTo>
                      <a:pt x="145171" y="40463"/>
                      <a:pt x="147172" y="40997"/>
                      <a:pt x="149841" y="41297"/>
                    </a:cubicBezTo>
                    <a:cubicBezTo>
                      <a:pt x="150116" y="41321"/>
                      <a:pt x="150367" y="41332"/>
                      <a:pt x="150598" y="41332"/>
                    </a:cubicBezTo>
                    <a:cubicBezTo>
                      <a:pt x="152257" y="41332"/>
                      <a:pt x="152891" y="40784"/>
                      <a:pt x="154542" y="40784"/>
                    </a:cubicBezTo>
                    <a:cubicBezTo>
                      <a:pt x="154883" y="40784"/>
                      <a:pt x="155266" y="40807"/>
                      <a:pt x="155711" y="40863"/>
                    </a:cubicBezTo>
                    <a:cubicBezTo>
                      <a:pt x="158680" y="41297"/>
                      <a:pt x="159614" y="41964"/>
                      <a:pt x="162016" y="42331"/>
                    </a:cubicBezTo>
                    <a:cubicBezTo>
                      <a:pt x="163172" y="42537"/>
                      <a:pt x="163982" y="42577"/>
                      <a:pt x="164818" y="42577"/>
                    </a:cubicBezTo>
                    <a:cubicBezTo>
                      <a:pt x="165359" y="42577"/>
                      <a:pt x="165911" y="42560"/>
                      <a:pt x="166575" y="42560"/>
                    </a:cubicBezTo>
                    <a:cubicBezTo>
                      <a:pt x="167045" y="42560"/>
                      <a:pt x="167570" y="42569"/>
                      <a:pt x="168187" y="42598"/>
                    </a:cubicBezTo>
                    <a:cubicBezTo>
                      <a:pt x="170829" y="42692"/>
                      <a:pt x="171929" y="43676"/>
                      <a:pt x="173864" y="43676"/>
                    </a:cubicBezTo>
                    <a:cubicBezTo>
                      <a:pt x="173981" y="43676"/>
                      <a:pt x="174101" y="43673"/>
                      <a:pt x="174225" y="43665"/>
                    </a:cubicBezTo>
                    <a:cubicBezTo>
                      <a:pt x="174326" y="43659"/>
                      <a:pt x="174425" y="43656"/>
                      <a:pt x="174520" y="43656"/>
                    </a:cubicBezTo>
                    <a:cubicBezTo>
                      <a:pt x="176422" y="43656"/>
                      <a:pt x="177027" y="44866"/>
                      <a:pt x="177027" y="44866"/>
                    </a:cubicBezTo>
                    <a:lnTo>
                      <a:pt x="177027" y="34158"/>
                    </a:lnTo>
                    <a:lnTo>
                      <a:pt x="1770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9"/>
            <p:cNvGrpSpPr/>
            <p:nvPr/>
          </p:nvGrpSpPr>
          <p:grpSpPr>
            <a:xfrm rot="1254970" flipH="1">
              <a:off x="7858717" y="4296684"/>
              <a:ext cx="2227241" cy="2186864"/>
              <a:chOff x="1157179" y="4670653"/>
              <a:chExt cx="2227250" cy="2186873"/>
            </a:xfrm>
          </p:grpSpPr>
          <p:grpSp>
            <p:nvGrpSpPr>
              <p:cNvPr id="519" name="Google Shape;519;p9"/>
              <p:cNvGrpSpPr/>
              <p:nvPr/>
            </p:nvGrpSpPr>
            <p:grpSpPr>
              <a:xfrm rot="1738301" flipH="1">
                <a:off x="1433077" y="4978065"/>
                <a:ext cx="1675453" cy="1572048"/>
                <a:chOff x="4345775" y="614225"/>
                <a:chExt cx="1675375" cy="1571975"/>
              </a:xfrm>
            </p:grpSpPr>
            <p:sp>
              <p:nvSpPr>
                <p:cNvPr id="520" name="Google Shape;520;p9"/>
                <p:cNvSpPr/>
                <p:nvPr/>
              </p:nvSpPr>
              <p:spPr>
                <a:xfrm>
                  <a:off x="4386625" y="654250"/>
                  <a:ext cx="1634525" cy="1531950"/>
                </a:xfrm>
                <a:custGeom>
                  <a:avLst/>
                  <a:gdLst/>
                  <a:ahLst/>
                  <a:cxnLst/>
                  <a:rect l="l" t="t" r="r" b="b"/>
                  <a:pathLst>
                    <a:path w="65381" h="61278" extrusionOk="0">
                      <a:moveTo>
                        <a:pt x="1" y="0"/>
                      </a:moveTo>
                      <a:lnTo>
                        <a:pt x="1" y="1635"/>
                      </a:lnTo>
                      <a:lnTo>
                        <a:pt x="1" y="46934"/>
                      </a:lnTo>
                      <a:lnTo>
                        <a:pt x="1" y="48568"/>
                      </a:lnTo>
                      <a:lnTo>
                        <a:pt x="1" y="49002"/>
                      </a:lnTo>
                      <a:lnTo>
                        <a:pt x="1" y="50603"/>
                      </a:lnTo>
                      <a:lnTo>
                        <a:pt x="1" y="59676"/>
                      </a:lnTo>
                      <a:lnTo>
                        <a:pt x="1" y="61277"/>
                      </a:lnTo>
                      <a:cubicBezTo>
                        <a:pt x="1" y="61277"/>
                        <a:pt x="480" y="60416"/>
                        <a:pt x="2045" y="60416"/>
                      </a:cubicBezTo>
                      <a:cubicBezTo>
                        <a:pt x="2328" y="60416"/>
                        <a:pt x="2646" y="60444"/>
                        <a:pt x="3003" y="60510"/>
                      </a:cubicBezTo>
                      <a:cubicBezTo>
                        <a:pt x="3871" y="60659"/>
                        <a:pt x="4306" y="60725"/>
                        <a:pt x="4544" y="60725"/>
                      </a:cubicBezTo>
                      <a:cubicBezTo>
                        <a:pt x="4946" y="60725"/>
                        <a:pt x="4786" y="60537"/>
                        <a:pt x="5205" y="60243"/>
                      </a:cubicBezTo>
                      <a:cubicBezTo>
                        <a:pt x="5872" y="59776"/>
                        <a:pt x="5338" y="59843"/>
                        <a:pt x="6739" y="59343"/>
                      </a:cubicBezTo>
                      <a:cubicBezTo>
                        <a:pt x="7847" y="58905"/>
                        <a:pt x="9294" y="58685"/>
                        <a:pt x="10234" y="58685"/>
                      </a:cubicBezTo>
                      <a:cubicBezTo>
                        <a:pt x="10510" y="58685"/>
                        <a:pt x="10742" y="58704"/>
                        <a:pt x="10909" y="58742"/>
                      </a:cubicBezTo>
                      <a:cubicBezTo>
                        <a:pt x="11292" y="58809"/>
                        <a:pt x="11951" y="58859"/>
                        <a:pt x="12597" y="58859"/>
                      </a:cubicBezTo>
                      <a:cubicBezTo>
                        <a:pt x="13244" y="58859"/>
                        <a:pt x="13878" y="58809"/>
                        <a:pt x="14211" y="58676"/>
                      </a:cubicBezTo>
                      <a:cubicBezTo>
                        <a:pt x="14878" y="58409"/>
                        <a:pt x="16179" y="58008"/>
                        <a:pt x="17280" y="58008"/>
                      </a:cubicBezTo>
                      <a:cubicBezTo>
                        <a:pt x="18177" y="58008"/>
                        <a:pt x="18031" y="57654"/>
                        <a:pt x="18854" y="57654"/>
                      </a:cubicBezTo>
                      <a:cubicBezTo>
                        <a:pt x="19072" y="57654"/>
                        <a:pt x="19357" y="57679"/>
                        <a:pt x="19748" y="57742"/>
                      </a:cubicBezTo>
                      <a:cubicBezTo>
                        <a:pt x="20190" y="57805"/>
                        <a:pt x="20700" y="57830"/>
                        <a:pt x="21238" y="57830"/>
                      </a:cubicBezTo>
                      <a:cubicBezTo>
                        <a:pt x="22976" y="57830"/>
                        <a:pt x="25002" y="57561"/>
                        <a:pt x="25919" y="57408"/>
                      </a:cubicBezTo>
                      <a:cubicBezTo>
                        <a:pt x="26032" y="57389"/>
                        <a:pt x="26148" y="57381"/>
                        <a:pt x="26267" y="57381"/>
                      </a:cubicBezTo>
                      <a:cubicBezTo>
                        <a:pt x="27417" y="57381"/>
                        <a:pt x="28834" y="58175"/>
                        <a:pt x="29922" y="58175"/>
                      </a:cubicBezTo>
                      <a:cubicBezTo>
                        <a:pt x="30587" y="58175"/>
                        <a:pt x="30914" y="58308"/>
                        <a:pt x="31435" y="58308"/>
                      </a:cubicBezTo>
                      <a:cubicBezTo>
                        <a:pt x="31857" y="58308"/>
                        <a:pt x="32404" y="58221"/>
                        <a:pt x="33358" y="57908"/>
                      </a:cubicBezTo>
                      <a:cubicBezTo>
                        <a:pt x="35248" y="57248"/>
                        <a:pt x="35169" y="55886"/>
                        <a:pt x="36420" y="55886"/>
                      </a:cubicBezTo>
                      <a:cubicBezTo>
                        <a:pt x="36560" y="55886"/>
                        <a:pt x="36716" y="55903"/>
                        <a:pt x="36894" y="55940"/>
                      </a:cubicBezTo>
                      <a:cubicBezTo>
                        <a:pt x="38100" y="56242"/>
                        <a:pt x="39178" y="56656"/>
                        <a:pt x="40272" y="56656"/>
                      </a:cubicBezTo>
                      <a:cubicBezTo>
                        <a:pt x="40751" y="56656"/>
                        <a:pt x="41233" y="56577"/>
                        <a:pt x="41731" y="56374"/>
                      </a:cubicBezTo>
                      <a:cubicBezTo>
                        <a:pt x="43365" y="55707"/>
                        <a:pt x="46067" y="55707"/>
                        <a:pt x="47702" y="55273"/>
                      </a:cubicBezTo>
                      <a:cubicBezTo>
                        <a:pt x="49303" y="54873"/>
                        <a:pt x="52872" y="54706"/>
                        <a:pt x="53906" y="54506"/>
                      </a:cubicBezTo>
                      <a:cubicBezTo>
                        <a:pt x="54938" y="54280"/>
                        <a:pt x="56219" y="52029"/>
                        <a:pt x="57629" y="52029"/>
                      </a:cubicBezTo>
                      <a:cubicBezTo>
                        <a:pt x="57677" y="52029"/>
                        <a:pt x="57726" y="52032"/>
                        <a:pt x="57776" y="52038"/>
                      </a:cubicBezTo>
                      <a:cubicBezTo>
                        <a:pt x="58649" y="52117"/>
                        <a:pt x="59937" y="52220"/>
                        <a:pt x="61062" y="52220"/>
                      </a:cubicBezTo>
                      <a:cubicBezTo>
                        <a:pt x="61826" y="52220"/>
                        <a:pt x="62514" y="52172"/>
                        <a:pt x="62946" y="52038"/>
                      </a:cubicBezTo>
                      <a:cubicBezTo>
                        <a:pt x="64047" y="51704"/>
                        <a:pt x="65381" y="51103"/>
                        <a:pt x="65381" y="51103"/>
                      </a:cubicBezTo>
                      <a:lnTo>
                        <a:pt x="65381" y="50770"/>
                      </a:lnTo>
                      <a:lnTo>
                        <a:pt x="65381" y="50003"/>
                      </a:lnTo>
                      <a:lnTo>
                        <a:pt x="65381" y="49536"/>
                      </a:lnTo>
                      <a:lnTo>
                        <a:pt x="65381" y="49202"/>
                      </a:lnTo>
                      <a:lnTo>
                        <a:pt x="65381" y="48402"/>
                      </a:lnTo>
                      <a:lnTo>
                        <a:pt x="65381" y="1635"/>
                      </a:lnTo>
                      <a:lnTo>
                        <a:pt x="6538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4345775" y="654250"/>
                  <a:ext cx="1634525" cy="1489425"/>
                </a:xfrm>
                <a:custGeom>
                  <a:avLst/>
                  <a:gdLst/>
                  <a:ahLst/>
                  <a:cxnLst/>
                  <a:rect l="l" t="t" r="r" b="b"/>
                  <a:pathLst>
                    <a:path w="65381" h="59577" extrusionOk="0">
                      <a:moveTo>
                        <a:pt x="0" y="0"/>
                      </a:moveTo>
                      <a:lnTo>
                        <a:pt x="0" y="46934"/>
                      </a:lnTo>
                      <a:lnTo>
                        <a:pt x="0" y="48935"/>
                      </a:lnTo>
                      <a:lnTo>
                        <a:pt x="0" y="59576"/>
                      </a:lnTo>
                      <a:cubicBezTo>
                        <a:pt x="0" y="59576"/>
                        <a:pt x="491" y="58694"/>
                        <a:pt x="2101" y="58694"/>
                      </a:cubicBezTo>
                      <a:cubicBezTo>
                        <a:pt x="2370" y="58694"/>
                        <a:pt x="2669" y="58718"/>
                        <a:pt x="3003" y="58776"/>
                      </a:cubicBezTo>
                      <a:cubicBezTo>
                        <a:pt x="3902" y="58943"/>
                        <a:pt x="4336" y="59016"/>
                        <a:pt x="4568" y="59016"/>
                      </a:cubicBezTo>
                      <a:cubicBezTo>
                        <a:pt x="4939" y="59016"/>
                        <a:pt x="4794" y="58829"/>
                        <a:pt x="5204" y="58542"/>
                      </a:cubicBezTo>
                      <a:cubicBezTo>
                        <a:pt x="5871" y="58075"/>
                        <a:pt x="5338" y="58109"/>
                        <a:pt x="6739" y="57608"/>
                      </a:cubicBezTo>
                      <a:cubicBezTo>
                        <a:pt x="7844" y="57197"/>
                        <a:pt x="9285" y="56984"/>
                        <a:pt x="10224" y="56984"/>
                      </a:cubicBezTo>
                      <a:cubicBezTo>
                        <a:pt x="10504" y="56984"/>
                        <a:pt x="10740" y="57003"/>
                        <a:pt x="10908" y="57041"/>
                      </a:cubicBezTo>
                      <a:cubicBezTo>
                        <a:pt x="11277" y="57105"/>
                        <a:pt x="11900" y="57154"/>
                        <a:pt x="12521" y="57154"/>
                      </a:cubicBezTo>
                      <a:cubicBezTo>
                        <a:pt x="13193" y="57154"/>
                        <a:pt x="13864" y="57097"/>
                        <a:pt x="14211" y="56941"/>
                      </a:cubicBezTo>
                      <a:cubicBezTo>
                        <a:pt x="14878" y="56708"/>
                        <a:pt x="16179" y="56274"/>
                        <a:pt x="17279" y="56274"/>
                      </a:cubicBezTo>
                      <a:cubicBezTo>
                        <a:pt x="18165" y="56274"/>
                        <a:pt x="18034" y="55949"/>
                        <a:pt x="18822" y="55949"/>
                      </a:cubicBezTo>
                      <a:cubicBezTo>
                        <a:pt x="19044" y="55949"/>
                        <a:pt x="19338" y="55974"/>
                        <a:pt x="19748" y="56040"/>
                      </a:cubicBezTo>
                      <a:cubicBezTo>
                        <a:pt x="20173" y="56093"/>
                        <a:pt x="20662" y="56116"/>
                        <a:pt x="21178" y="56116"/>
                      </a:cubicBezTo>
                      <a:cubicBezTo>
                        <a:pt x="22929" y="56116"/>
                        <a:pt x="24991" y="55861"/>
                        <a:pt x="25919" y="55707"/>
                      </a:cubicBezTo>
                      <a:cubicBezTo>
                        <a:pt x="26035" y="55687"/>
                        <a:pt x="26155" y="55679"/>
                        <a:pt x="26278" y="55679"/>
                      </a:cubicBezTo>
                      <a:cubicBezTo>
                        <a:pt x="27426" y="55679"/>
                        <a:pt x="28837" y="56441"/>
                        <a:pt x="29922" y="56441"/>
                      </a:cubicBezTo>
                      <a:cubicBezTo>
                        <a:pt x="30608" y="56441"/>
                        <a:pt x="30935" y="56593"/>
                        <a:pt x="31487" y="56593"/>
                      </a:cubicBezTo>
                      <a:cubicBezTo>
                        <a:pt x="31901" y="56593"/>
                        <a:pt x="32443" y="56507"/>
                        <a:pt x="33358" y="56207"/>
                      </a:cubicBezTo>
                      <a:cubicBezTo>
                        <a:pt x="35244" y="55518"/>
                        <a:pt x="35168" y="54184"/>
                        <a:pt x="36412" y="54184"/>
                      </a:cubicBezTo>
                      <a:cubicBezTo>
                        <a:pt x="36554" y="54184"/>
                        <a:pt x="36713" y="54202"/>
                        <a:pt x="36893" y="54239"/>
                      </a:cubicBezTo>
                      <a:cubicBezTo>
                        <a:pt x="38100" y="54541"/>
                        <a:pt x="39177" y="54955"/>
                        <a:pt x="40272" y="54955"/>
                      </a:cubicBezTo>
                      <a:cubicBezTo>
                        <a:pt x="40750" y="54955"/>
                        <a:pt x="41233" y="54876"/>
                        <a:pt x="41730" y="54673"/>
                      </a:cubicBezTo>
                      <a:cubicBezTo>
                        <a:pt x="43365" y="54006"/>
                        <a:pt x="46067" y="54006"/>
                        <a:pt x="47701" y="53572"/>
                      </a:cubicBezTo>
                      <a:cubicBezTo>
                        <a:pt x="49302" y="53172"/>
                        <a:pt x="52872" y="53005"/>
                        <a:pt x="53906" y="52771"/>
                      </a:cubicBezTo>
                      <a:cubicBezTo>
                        <a:pt x="54970" y="52578"/>
                        <a:pt x="56220" y="50328"/>
                        <a:pt x="57628" y="50328"/>
                      </a:cubicBezTo>
                      <a:cubicBezTo>
                        <a:pt x="57677" y="50328"/>
                        <a:pt x="57726" y="50331"/>
                        <a:pt x="57775" y="50336"/>
                      </a:cubicBezTo>
                      <a:cubicBezTo>
                        <a:pt x="58676" y="50398"/>
                        <a:pt x="60016" y="50509"/>
                        <a:pt x="61164" y="50509"/>
                      </a:cubicBezTo>
                      <a:cubicBezTo>
                        <a:pt x="61887" y="50509"/>
                        <a:pt x="62533" y="50465"/>
                        <a:pt x="62945" y="50336"/>
                      </a:cubicBezTo>
                      <a:cubicBezTo>
                        <a:pt x="64046" y="50003"/>
                        <a:pt x="65381" y="49402"/>
                        <a:pt x="65381" y="49402"/>
                      </a:cubicBezTo>
                      <a:lnTo>
                        <a:pt x="65381" y="49069"/>
                      </a:lnTo>
                      <a:lnTo>
                        <a:pt x="65381" y="48268"/>
                      </a:lnTo>
                      <a:lnTo>
                        <a:pt x="653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4345775" y="614225"/>
                  <a:ext cx="1634525" cy="1490250"/>
                </a:xfrm>
                <a:custGeom>
                  <a:avLst/>
                  <a:gdLst/>
                  <a:ahLst/>
                  <a:cxnLst/>
                  <a:rect l="l" t="t" r="r" b="b"/>
                  <a:pathLst>
                    <a:path w="65381" h="59610" extrusionOk="0">
                      <a:moveTo>
                        <a:pt x="0" y="0"/>
                      </a:moveTo>
                      <a:lnTo>
                        <a:pt x="0" y="46967"/>
                      </a:lnTo>
                      <a:lnTo>
                        <a:pt x="0" y="48968"/>
                      </a:lnTo>
                      <a:lnTo>
                        <a:pt x="0" y="59609"/>
                      </a:lnTo>
                      <a:cubicBezTo>
                        <a:pt x="0" y="59609"/>
                        <a:pt x="483" y="58717"/>
                        <a:pt x="2064" y="58717"/>
                      </a:cubicBezTo>
                      <a:cubicBezTo>
                        <a:pt x="2342" y="58717"/>
                        <a:pt x="2654" y="58744"/>
                        <a:pt x="3003" y="58809"/>
                      </a:cubicBezTo>
                      <a:cubicBezTo>
                        <a:pt x="3871" y="58958"/>
                        <a:pt x="4305" y="59023"/>
                        <a:pt x="4543" y="59023"/>
                      </a:cubicBezTo>
                      <a:cubicBezTo>
                        <a:pt x="4945" y="59023"/>
                        <a:pt x="4785" y="58835"/>
                        <a:pt x="5204" y="58542"/>
                      </a:cubicBezTo>
                      <a:cubicBezTo>
                        <a:pt x="5871" y="58108"/>
                        <a:pt x="5338" y="58142"/>
                        <a:pt x="6739" y="57641"/>
                      </a:cubicBezTo>
                      <a:cubicBezTo>
                        <a:pt x="7866" y="57222"/>
                        <a:pt x="9344" y="56988"/>
                        <a:pt x="10281" y="56988"/>
                      </a:cubicBezTo>
                      <a:cubicBezTo>
                        <a:pt x="10536" y="56988"/>
                        <a:pt x="10751" y="57005"/>
                        <a:pt x="10908" y="57041"/>
                      </a:cubicBezTo>
                      <a:cubicBezTo>
                        <a:pt x="10974" y="57052"/>
                        <a:pt x="11047" y="57058"/>
                        <a:pt x="11127" y="57058"/>
                      </a:cubicBezTo>
                      <a:cubicBezTo>
                        <a:pt x="11986" y="57058"/>
                        <a:pt x="13600" y="56448"/>
                        <a:pt x="14211" y="56174"/>
                      </a:cubicBezTo>
                      <a:cubicBezTo>
                        <a:pt x="14878" y="55940"/>
                        <a:pt x="16179" y="55507"/>
                        <a:pt x="17279" y="55507"/>
                      </a:cubicBezTo>
                      <a:cubicBezTo>
                        <a:pt x="18165" y="55507"/>
                        <a:pt x="18034" y="55181"/>
                        <a:pt x="18822" y="55181"/>
                      </a:cubicBezTo>
                      <a:cubicBezTo>
                        <a:pt x="19044" y="55181"/>
                        <a:pt x="19338" y="55207"/>
                        <a:pt x="19748" y="55273"/>
                      </a:cubicBezTo>
                      <a:cubicBezTo>
                        <a:pt x="20173" y="55326"/>
                        <a:pt x="20662" y="55348"/>
                        <a:pt x="21178" y="55348"/>
                      </a:cubicBezTo>
                      <a:cubicBezTo>
                        <a:pt x="22929" y="55348"/>
                        <a:pt x="24991" y="55094"/>
                        <a:pt x="25919" y="54939"/>
                      </a:cubicBezTo>
                      <a:cubicBezTo>
                        <a:pt x="27120" y="54706"/>
                        <a:pt x="28721" y="54039"/>
                        <a:pt x="29922" y="54039"/>
                      </a:cubicBezTo>
                      <a:cubicBezTo>
                        <a:pt x="30608" y="54039"/>
                        <a:pt x="30935" y="54191"/>
                        <a:pt x="31487" y="54191"/>
                      </a:cubicBezTo>
                      <a:cubicBezTo>
                        <a:pt x="31901" y="54191"/>
                        <a:pt x="32443" y="54106"/>
                        <a:pt x="33358" y="53805"/>
                      </a:cubicBezTo>
                      <a:cubicBezTo>
                        <a:pt x="35061" y="53183"/>
                        <a:pt x="35165" y="52561"/>
                        <a:pt x="36084" y="52561"/>
                      </a:cubicBezTo>
                      <a:cubicBezTo>
                        <a:pt x="36299" y="52561"/>
                        <a:pt x="36559" y="52595"/>
                        <a:pt x="36893" y="52671"/>
                      </a:cubicBezTo>
                      <a:cubicBezTo>
                        <a:pt x="38100" y="52973"/>
                        <a:pt x="39177" y="53387"/>
                        <a:pt x="40272" y="53387"/>
                      </a:cubicBezTo>
                      <a:cubicBezTo>
                        <a:pt x="40750" y="53387"/>
                        <a:pt x="41233" y="53308"/>
                        <a:pt x="41730" y="53105"/>
                      </a:cubicBezTo>
                      <a:cubicBezTo>
                        <a:pt x="43365" y="52438"/>
                        <a:pt x="46067" y="52438"/>
                        <a:pt x="47701" y="52004"/>
                      </a:cubicBezTo>
                      <a:cubicBezTo>
                        <a:pt x="49302" y="51604"/>
                        <a:pt x="52872" y="51437"/>
                        <a:pt x="53906" y="51203"/>
                      </a:cubicBezTo>
                      <a:cubicBezTo>
                        <a:pt x="54923" y="51019"/>
                        <a:pt x="56110" y="50321"/>
                        <a:pt x="57442" y="50321"/>
                      </a:cubicBezTo>
                      <a:cubicBezTo>
                        <a:pt x="57552" y="50321"/>
                        <a:pt x="57663" y="50326"/>
                        <a:pt x="57775" y="50336"/>
                      </a:cubicBezTo>
                      <a:cubicBezTo>
                        <a:pt x="58649" y="50416"/>
                        <a:pt x="59937" y="50519"/>
                        <a:pt x="61061" y="50519"/>
                      </a:cubicBezTo>
                      <a:cubicBezTo>
                        <a:pt x="61825" y="50519"/>
                        <a:pt x="62514" y="50471"/>
                        <a:pt x="62945" y="50336"/>
                      </a:cubicBezTo>
                      <a:cubicBezTo>
                        <a:pt x="64046" y="50003"/>
                        <a:pt x="65381" y="49435"/>
                        <a:pt x="65381" y="49435"/>
                      </a:cubicBezTo>
                      <a:lnTo>
                        <a:pt x="65381" y="49102"/>
                      </a:lnTo>
                      <a:lnTo>
                        <a:pt x="65381" y="48301"/>
                      </a:lnTo>
                      <a:lnTo>
                        <a:pt x="653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9"/>
              <p:cNvSpPr/>
              <p:nvPr/>
            </p:nvSpPr>
            <p:spPr>
              <a:xfrm rot="10639853" flipH="1">
                <a:off x="2964988" y="5076428"/>
                <a:ext cx="308983" cy="1114890"/>
              </a:xfrm>
              <a:custGeom>
                <a:avLst/>
                <a:gdLst/>
                <a:ahLst/>
                <a:cxnLst/>
                <a:rect l="l" t="t" r="r" b="b"/>
                <a:pathLst>
                  <a:path w="7674" h="27688" extrusionOk="0">
                    <a:moveTo>
                      <a:pt x="1302" y="1"/>
                    </a:moveTo>
                    <a:lnTo>
                      <a:pt x="1" y="27420"/>
                    </a:lnTo>
                    <a:lnTo>
                      <a:pt x="6372" y="27687"/>
                    </a:lnTo>
                    <a:lnTo>
                      <a:pt x="7673" y="301"/>
                    </a:lnTo>
                    <a:lnTo>
                      <a:pt x="1302" y="1"/>
                    </a:lnTo>
                    <a:close/>
                  </a:path>
                </a:pathLst>
              </a:custGeom>
              <a:solidFill>
                <a:srgbClr val="EBEB8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97619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7"/>
        <p:cNvGrpSpPr/>
        <p:nvPr/>
      </p:nvGrpSpPr>
      <p:grpSpPr>
        <a:xfrm>
          <a:off x="0" y="0"/>
          <a:ext cx="0" cy="0"/>
          <a:chOff x="0" y="0"/>
          <a:chExt cx="0" cy="0"/>
        </a:xfrm>
      </p:grpSpPr>
      <p:sp>
        <p:nvSpPr>
          <p:cNvPr id="528" name="Google Shape;528;p11"/>
          <p:cNvSpPr txBox="1">
            <a:spLocks noGrp="1"/>
          </p:cNvSpPr>
          <p:nvPr>
            <p:ph type="title" hasCustomPrompt="1"/>
          </p:nvPr>
        </p:nvSpPr>
        <p:spPr>
          <a:xfrm>
            <a:off x="1284000" y="1830950"/>
            <a:ext cx="6576000" cy="984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60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29" name="Google Shape;529;p11"/>
          <p:cNvSpPr txBox="1">
            <a:spLocks noGrp="1"/>
          </p:cNvSpPr>
          <p:nvPr>
            <p:ph type="subTitle" idx="1"/>
          </p:nvPr>
        </p:nvSpPr>
        <p:spPr>
          <a:xfrm>
            <a:off x="1284000" y="2739250"/>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530" name="Google Shape;530;p11"/>
          <p:cNvGrpSpPr/>
          <p:nvPr/>
        </p:nvGrpSpPr>
        <p:grpSpPr>
          <a:xfrm>
            <a:off x="-1164313" y="-1800318"/>
            <a:ext cx="12778374" cy="8266947"/>
            <a:chOff x="-1164313" y="-1800318"/>
            <a:chExt cx="12778374" cy="8266947"/>
          </a:xfrm>
        </p:grpSpPr>
        <p:grpSp>
          <p:nvGrpSpPr>
            <p:cNvPr id="531" name="Google Shape;531;p11"/>
            <p:cNvGrpSpPr/>
            <p:nvPr/>
          </p:nvGrpSpPr>
          <p:grpSpPr>
            <a:xfrm rot="1011504">
              <a:off x="5026790" y="-222440"/>
              <a:ext cx="6506106" cy="1523867"/>
              <a:chOff x="1737661" y="-813022"/>
              <a:chExt cx="6506272" cy="1523906"/>
            </a:xfrm>
          </p:grpSpPr>
          <p:grpSp>
            <p:nvGrpSpPr>
              <p:cNvPr id="532" name="Google Shape;532;p11"/>
              <p:cNvGrpSpPr/>
              <p:nvPr/>
            </p:nvGrpSpPr>
            <p:grpSpPr>
              <a:xfrm rot="440">
                <a:off x="1737661" y="-812606"/>
                <a:ext cx="6506272" cy="1523074"/>
                <a:chOff x="412175" y="1110529"/>
                <a:chExt cx="8320041" cy="2623728"/>
              </a:xfrm>
            </p:grpSpPr>
            <p:sp>
              <p:nvSpPr>
                <p:cNvPr id="533" name="Google Shape;533;p11"/>
                <p:cNvSpPr/>
                <p:nvPr/>
              </p:nvSpPr>
              <p:spPr>
                <a:xfrm>
                  <a:off x="485204" y="1195736"/>
                  <a:ext cx="8247012" cy="2538522"/>
                </a:xfrm>
                <a:custGeom>
                  <a:avLst/>
                  <a:gdLst/>
                  <a:ahLst/>
                  <a:cxnLst/>
                  <a:rect l="l" t="t" r="r" b="b"/>
                  <a:pathLst>
                    <a:path w="177060" h="48710" extrusionOk="0">
                      <a:moveTo>
                        <a:pt x="0" y="0"/>
                      </a:moveTo>
                      <a:lnTo>
                        <a:pt x="0" y="1968"/>
                      </a:lnTo>
                      <a:lnTo>
                        <a:pt x="0" y="28120"/>
                      </a:lnTo>
                      <a:lnTo>
                        <a:pt x="0" y="30122"/>
                      </a:lnTo>
                      <a:lnTo>
                        <a:pt x="0" y="34125"/>
                      </a:lnTo>
                      <a:lnTo>
                        <a:pt x="0" y="36126"/>
                      </a:lnTo>
                      <a:lnTo>
                        <a:pt x="0" y="46700"/>
                      </a:lnTo>
                      <a:lnTo>
                        <a:pt x="0" y="48702"/>
                      </a:lnTo>
                      <a:cubicBezTo>
                        <a:pt x="0" y="48702"/>
                        <a:pt x="92" y="48710"/>
                        <a:pt x="242" y="48710"/>
                      </a:cubicBezTo>
                      <a:cubicBezTo>
                        <a:pt x="694" y="48710"/>
                        <a:pt x="1676" y="48635"/>
                        <a:pt x="2302" y="48035"/>
                      </a:cubicBezTo>
                      <a:cubicBezTo>
                        <a:pt x="3032" y="47334"/>
                        <a:pt x="3318" y="46579"/>
                        <a:pt x="3870" y="46579"/>
                      </a:cubicBezTo>
                      <a:cubicBezTo>
                        <a:pt x="3923" y="46579"/>
                        <a:pt x="3978" y="46586"/>
                        <a:pt x="4036" y="46600"/>
                      </a:cubicBezTo>
                      <a:cubicBezTo>
                        <a:pt x="4485" y="46668"/>
                        <a:pt x="4753" y="47052"/>
                        <a:pt x="5206" y="47052"/>
                      </a:cubicBezTo>
                      <a:cubicBezTo>
                        <a:pt x="5426" y="47052"/>
                        <a:pt x="5689" y="46962"/>
                        <a:pt x="6038" y="46700"/>
                      </a:cubicBezTo>
                      <a:cubicBezTo>
                        <a:pt x="7138" y="45933"/>
                        <a:pt x="6972" y="45499"/>
                        <a:pt x="7939" y="45499"/>
                      </a:cubicBezTo>
                      <a:cubicBezTo>
                        <a:pt x="8840" y="45499"/>
                        <a:pt x="9006" y="45366"/>
                        <a:pt x="10474" y="44966"/>
                      </a:cubicBezTo>
                      <a:cubicBezTo>
                        <a:pt x="11942" y="44532"/>
                        <a:pt x="13410" y="44432"/>
                        <a:pt x="14344" y="43765"/>
                      </a:cubicBezTo>
                      <a:cubicBezTo>
                        <a:pt x="14960" y="43339"/>
                        <a:pt x="15062" y="43131"/>
                        <a:pt x="15539" y="43131"/>
                      </a:cubicBezTo>
                      <a:cubicBezTo>
                        <a:pt x="15810" y="43131"/>
                        <a:pt x="16202" y="43198"/>
                        <a:pt x="16879" y="43331"/>
                      </a:cubicBezTo>
                      <a:cubicBezTo>
                        <a:pt x="17436" y="43460"/>
                        <a:pt x="17720" y="43501"/>
                        <a:pt x="17897" y="43501"/>
                      </a:cubicBezTo>
                      <a:cubicBezTo>
                        <a:pt x="18192" y="43501"/>
                        <a:pt x="18193" y="43390"/>
                        <a:pt x="18660" y="43390"/>
                      </a:cubicBezTo>
                      <a:cubicBezTo>
                        <a:pt x="18855" y="43390"/>
                        <a:pt x="19133" y="43409"/>
                        <a:pt x="19547" y="43465"/>
                      </a:cubicBezTo>
                      <a:cubicBezTo>
                        <a:pt x="21171" y="43654"/>
                        <a:pt x="21478" y="44239"/>
                        <a:pt x="22765" y="44239"/>
                      </a:cubicBezTo>
                      <a:cubicBezTo>
                        <a:pt x="23064" y="44239"/>
                        <a:pt x="23416" y="44207"/>
                        <a:pt x="23850" y="44132"/>
                      </a:cubicBezTo>
                      <a:cubicBezTo>
                        <a:pt x="24537" y="44002"/>
                        <a:pt x="24980" y="43962"/>
                        <a:pt x="25346" y="43962"/>
                      </a:cubicBezTo>
                      <a:cubicBezTo>
                        <a:pt x="25953" y="43962"/>
                        <a:pt x="26349" y="44073"/>
                        <a:pt x="27292" y="44073"/>
                      </a:cubicBezTo>
                      <a:cubicBezTo>
                        <a:pt x="27687" y="44073"/>
                        <a:pt x="28178" y="44054"/>
                        <a:pt x="28821" y="43998"/>
                      </a:cubicBezTo>
                      <a:cubicBezTo>
                        <a:pt x="30774" y="43850"/>
                        <a:pt x="31538" y="43728"/>
                        <a:pt x="32463" y="43728"/>
                      </a:cubicBezTo>
                      <a:cubicBezTo>
                        <a:pt x="32991" y="43728"/>
                        <a:pt x="33572" y="43768"/>
                        <a:pt x="34458" y="43865"/>
                      </a:cubicBezTo>
                      <a:cubicBezTo>
                        <a:pt x="35609" y="43993"/>
                        <a:pt x="36208" y="44128"/>
                        <a:pt x="36770" y="44128"/>
                      </a:cubicBezTo>
                      <a:cubicBezTo>
                        <a:pt x="37381" y="44128"/>
                        <a:pt x="37947" y="43968"/>
                        <a:pt x="39128" y="43465"/>
                      </a:cubicBezTo>
                      <a:cubicBezTo>
                        <a:pt x="40615" y="42852"/>
                        <a:pt x="41700" y="42570"/>
                        <a:pt x="42872" y="42570"/>
                      </a:cubicBezTo>
                      <a:cubicBezTo>
                        <a:pt x="43489" y="42570"/>
                        <a:pt x="44130" y="42648"/>
                        <a:pt x="44865" y="42797"/>
                      </a:cubicBezTo>
                      <a:cubicBezTo>
                        <a:pt x="46876" y="43174"/>
                        <a:pt x="47851" y="44143"/>
                        <a:pt x="50076" y="44143"/>
                      </a:cubicBezTo>
                      <a:cubicBezTo>
                        <a:pt x="50213" y="44143"/>
                        <a:pt x="50355" y="44139"/>
                        <a:pt x="50503" y="44132"/>
                      </a:cubicBezTo>
                      <a:cubicBezTo>
                        <a:pt x="52785" y="44012"/>
                        <a:pt x="54635" y="42053"/>
                        <a:pt x="55784" y="42053"/>
                      </a:cubicBezTo>
                      <a:cubicBezTo>
                        <a:pt x="55912" y="42053"/>
                        <a:pt x="56030" y="42077"/>
                        <a:pt x="56140" y="42130"/>
                      </a:cubicBezTo>
                      <a:cubicBezTo>
                        <a:pt x="56959" y="42540"/>
                        <a:pt x="56442" y="43107"/>
                        <a:pt x="56942" y="43107"/>
                      </a:cubicBezTo>
                      <a:cubicBezTo>
                        <a:pt x="57094" y="43107"/>
                        <a:pt x="57338" y="43055"/>
                        <a:pt x="57741" y="42931"/>
                      </a:cubicBezTo>
                      <a:cubicBezTo>
                        <a:pt x="59354" y="42413"/>
                        <a:pt x="60495" y="41813"/>
                        <a:pt x="60961" y="41813"/>
                      </a:cubicBezTo>
                      <a:cubicBezTo>
                        <a:pt x="61006" y="41813"/>
                        <a:pt x="61045" y="41818"/>
                        <a:pt x="61077" y="41830"/>
                      </a:cubicBezTo>
                      <a:cubicBezTo>
                        <a:pt x="61511" y="41963"/>
                        <a:pt x="60010" y="42097"/>
                        <a:pt x="62411" y="42631"/>
                      </a:cubicBezTo>
                      <a:cubicBezTo>
                        <a:pt x="64035" y="42986"/>
                        <a:pt x="64739" y="43046"/>
                        <a:pt x="65433" y="43046"/>
                      </a:cubicBezTo>
                      <a:cubicBezTo>
                        <a:pt x="65780" y="43046"/>
                        <a:pt x="66125" y="43031"/>
                        <a:pt x="66581" y="43031"/>
                      </a:cubicBezTo>
                      <a:cubicBezTo>
                        <a:pt x="67915" y="43031"/>
                        <a:pt x="68582" y="42497"/>
                        <a:pt x="69683" y="42364"/>
                      </a:cubicBezTo>
                      <a:cubicBezTo>
                        <a:pt x="69738" y="42357"/>
                        <a:pt x="69796" y="42354"/>
                        <a:pt x="69856" y="42354"/>
                      </a:cubicBezTo>
                      <a:cubicBezTo>
                        <a:pt x="70777" y="42354"/>
                        <a:pt x="72239" y="43124"/>
                        <a:pt x="74412" y="43124"/>
                      </a:cubicBezTo>
                      <a:cubicBezTo>
                        <a:pt x="74823" y="43124"/>
                        <a:pt x="75258" y="43096"/>
                        <a:pt x="75721" y="43031"/>
                      </a:cubicBezTo>
                      <a:cubicBezTo>
                        <a:pt x="78823" y="42631"/>
                        <a:pt x="77856" y="41697"/>
                        <a:pt x="81492" y="41697"/>
                      </a:cubicBezTo>
                      <a:lnTo>
                        <a:pt x="87229" y="41697"/>
                      </a:lnTo>
                      <a:cubicBezTo>
                        <a:pt x="89364" y="41697"/>
                        <a:pt x="88030" y="41563"/>
                        <a:pt x="90565" y="41563"/>
                      </a:cubicBezTo>
                      <a:cubicBezTo>
                        <a:pt x="92721" y="41563"/>
                        <a:pt x="92657" y="42939"/>
                        <a:pt x="93822" y="42939"/>
                      </a:cubicBezTo>
                      <a:cubicBezTo>
                        <a:pt x="94027" y="42939"/>
                        <a:pt x="94269" y="42897"/>
                        <a:pt x="94568" y="42797"/>
                      </a:cubicBezTo>
                      <a:cubicBezTo>
                        <a:pt x="96569" y="42130"/>
                        <a:pt x="96569" y="41997"/>
                        <a:pt x="98437" y="41697"/>
                      </a:cubicBezTo>
                      <a:cubicBezTo>
                        <a:pt x="98571" y="41680"/>
                        <a:pt x="98695" y="41673"/>
                        <a:pt x="98811" y="41673"/>
                      </a:cubicBezTo>
                      <a:cubicBezTo>
                        <a:pt x="100055" y="41673"/>
                        <a:pt x="100382" y="42530"/>
                        <a:pt x="101496" y="42530"/>
                      </a:cubicBezTo>
                      <a:cubicBezTo>
                        <a:pt x="101759" y="42530"/>
                        <a:pt x="102066" y="42482"/>
                        <a:pt x="102440" y="42364"/>
                      </a:cubicBezTo>
                      <a:cubicBezTo>
                        <a:pt x="104575" y="41697"/>
                        <a:pt x="104875" y="40362"/>
                        <a:pt x="107410" y="40362"/>
                      </a:cubicBezTo>
                      <a:cubicBezTo>
                        <a:pt x="109945" y="40362"/>
                        <a:pt x="111847" y="39695"/>
                        <a:pt x="113848" y="39362"/>
                      </a:cubicBezTo>
                      <a:cubicBezTo>
                        <a:pt x="115087" y="39155"/>
                        <a:pt x="115815" y="38731"/>
                        <a:pt x="116633" y="38731"/>
                      </a:cubicBezTo>
                      <a:cubicBezTo>
                        <a:pt x="117136" y="38731"/>
                        <a:pt x="117673" y="38892"/>
                        <a:pt x="118385" y="39362"/>
                      </a:cubicBezTo>
                      <a:cubicBezTo>
                        <a:pt x="120253" y="40629"/>
                        <a:pt x="119719" y="42664"/>
                        <a:pt x="122254" y="42897"/>
                      </a:cubicBezTo>
                      <a:cubicBezTo>
                        <a:pt x="124789" y="43164"/>
                        <a:pt x="127091" y="44532"/>
                        <a:pt x="128292" y="44532"/>
                      </a:cubicBezTo>
                      <a:cubicBezTo>
                        <a:pt x="129526" y="44532"/>
                        <a:pt x="129926" y="44399"/>
                        <a:pt x="132595" y="44399"/>
                      </a:cubicBezTo>
                      <a:cubicBezTo>
                        <a:pt x="135100" y="44399"/>
                        <a:pt x="138810" y="43722"/>
                        <a:pt x="140028" y="43722"/>
                      </a:cubicBezTo>
                      <a:cubicBezTo>
                        <a:pt x="140107" y="43722"/>
                        <a:pt x="140176" y="43725"/>
                        <a:pt x="140233" y="43731"/>
                      </a:cubicBezTo>
                      <a:cubicBezTo>
                        <a:pt x="141134" y="43865"/>
                        <a:pt x="143035" y="43865"/>
                        <a:pt x="144103" y="44165"/>
                      </a:cubicBezTo>
                      <a:cubicBezTo>
                        <a:pt x="145204" y="44399"/>
                        <a:pt x="147205" y="44966"/>
                        <a:pt x="149874" y="45232"/>
                      </a:cubicBezTo>
                      <a:cubicBezTo>
                        <a:pt x="149963" y="45241"/>
                        <a:pt x="150049" y="45246"/>
                        <a:pt x="150133" y="45246"/>
                      </a:cubicBezTo>
                      <a:cubicBezTo>
                        <a:pt x="152439" y="45246"/>
                        <a:pt x="152867" y="42001"/>
                        <a:pt x="155330" y="42001"/>
                      </a:cubicBezTo>
                      <a:cubicBezTo>
                        <a:pt x="155462" y="42001"/>
                        <a:pt x="155600" y="42010"/>
                        <a:pt x="155745" y="42030"/>
                      </a:cubicBezTo>
                      <a:cubicBezTo>
                        <a:pt x="158713" y="42464"/>
                        <a:pt x="159614" y="43131"/>
                        <a:pt x="162049" y="43498"/>
                      </a:cubicBezTo>
                      <a:cubicBezTo>
                        <a:pt x="164451" y="43898"/>
                        <a:pt x="165385" y="44399"/>
                        <a:pt x="168220" y="44565"/>
                      </a:cubicBezTo>
                      <a:cubicBezTo>
                        <a:pt x="170831" y="44691"/>
                        <a:pt x="171959" y="45677"/>
                        <a:pt x="173897" y="45677"/>
                      </a:cubicBezTo>
                      <a:cubicBezTo>
                        <a:pt x="174014" y="45677"/>
                        <a:pt x="174134" y="45674"/>
                        <a:pt x="174258" y="45666"/>
                      </a:cubicBezTo>
                      <a:cubicBezTo>
                        <a:pt x="174359" y="45660"/>
                        <a:pt x="174458" y="45657"/>
                        <a:pt x="174553" y="45657"/>
                      </a:cubicBezTo>
                      <a:cubicBezTo>
                        <a:pt x="176455" y="45657"/>
                        <a:pt x="177060" y="46867"/>
                        <a:pt x="177060" y="46867"/>
                      </a:cubicBezTo>
                      <a:lnTo>
                        <a:pt x="177060" y="44866"/>
                      </a:lnTo>
                      <a:lnTo>
                        <a:pt x="177060" y="36159"/>
                      </a:lnTo>
                      <a:lnTo>
                        <a:pt x="177060" y="34158"/>
                      </a:lnTo>
                      <a:lnTo>
                        <a:pt x="177060" y="2002"/>
                      </a:lnTo>
                      <a:lnTo>
                        <a:pt x="1770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412175" y="1220073"/>
                  <a:ext cx="8245475" cy="2434240"/>
                </a:xfrm>
                <a:custGeom>
                  <a:avLst/>
                  <a:gdLst/>
                  <a:ahLst/>
                  <a:cxnLst/>
                  <a:rect l="l" t="t" r="r" b="b"/>
                  <a:pathLst>
                    <a:path w="177027" h="46709" extrusionOk="0">
                      <a:moveTo>
                        <a:pt x="0" y="0"/>
                      </a:moveTo>
                      <a:lnTo>
                        <a:pt x="0" y="28054"/>
                      </a:lnTo>
                      <a:lnTo>
                        <a:pt x="0" y="34125"/>
                      </a:lnTo>
                      <a:lnTo>
                        <a:pt x="0" y="46700"/>
                      </a:lnTo>
                      <a:cubicBezTo>
                        <a:pt x="0" y="46700"/>
                        <a:pt x="90" y="46709"/>
                        <a:pt x="237" y="46709"/>
                      </a:cubicBezTo>
                      <a:cubicBezTo>
                        <a:pt x="680" y="46709"/>
                        <a:pt x="1643" y="46634"/>
                        <a:pt x="2269" y="46033"/>
                      </a:cubicBezTo>
                      <a:cubicBezTo>
                        <a:pt x="2999" y="45302"/>
                        <a:pt x="3313" y="44544"/>
                        <a:pt x="3870" y="44544"/>
                      </a:cubicBezTo>
                      <a:cubicBezTo>
                        <a:pt x="3923" y="44544"/>
                        <a:pt x="3978" y="44551"/>
                        <a:pt x="4036" y="44565"/>
                      </a:cubicBezTo>
                      <a:cubicBezTo>
                        <a:pt x="4487" y="44655"/>
                        <a:pt x="4740" y="45050"/>
                        <a:pt x="5195" y="45050"/>
                      </a:cubicBezTo>
                      <a:cubicBezTo>
                        <a:pt x="5415" y="45050"/>
                        <a:pt x="5680" y="44959"/>
                        <a:pt x="6038" y="44699"/>
                      </a:cubicBezTo>
                      <a:cubicBezTo>
                        <a:pt x="7105" y="43898"/>
                        <a:pt x="6939" y="43498"/>
                        <a:pt x="7906" y="43498"/>
                      </a:cubicBezTo>
                      <a:cubicBezTo>
                        <a:pt x="8840" y="43498"/>
                        <a:pt x="9007" y="43364"/>
                        <a:pt x="10441" y="42964"/>
                      </a:cubicBezTo>
                      <a:cubicBezTo>
                        <a:pt x="11909" y="42531"/>
                        <a:pt x="13410" y="42397"/>
                        <a:pt x="14344" y="41730"/>
                      </a:cubicBezTo>
                      <a:cubicBezTo>
                        <a:pt x="14904" y="41315"/>
                        <a:pt x="15013" y="41119"/>
                        <a:pt x="15473" y="41119"/>
                      </a:cubicBezTo>
                      <a:cubicBezTo>
                        <a:pt x="15752" y="41119"/>
                        <a:pt x="16161" y="41191"/>
                        <a:pt x="16879" y="41330"/>
                      </a:cubicBezTo>
                      <a:cubicBezTo>
                        <a:pt x="17430" y="41448"/>
                        <a:pt x="17714" y="41485"/>
                        <a:pt x="17892" y="41485"/>
                      </a:cubicBezTo>
                      <a:cubicBezTo>
                        <a:pt x="18185" y="41485"/>
                        <a:pt x="18190" y="41385"/>
                        <a:pt x="18629" y="41385"/>
                      </a:cubicBezTo>
                      <a:cubicBezTo>
                        <a:pt x="18826" y="41385"/>
                        <a:pt x="19111" y="41405"/>
                        <a:pt x="19548" y="41463"/>
                      </a:cubicBezTo>
                      <a:cubicBezTo>
                        <a:pt x="21171" y="41653"/>
                        <a:pt x="21478" y="42237"/>
                        <a:pt x="22765" y="42237"/>
                      </a:cubicBezTo>
                      <a:cubicBezTo>
                        <a:pt x="23064" y="42237"/>
                        <a:pt x="23417" y="42206"/>
                        <a:pt x="23851" y="42130"/>
                      </a:cubicBezTo>
                      <a:cubicBezTo>
                        <a:pt x="24555" y="41996"/>
                        <a:pt x="25002" y="41954"/>
                        <a:pt x="25376" y="41954"/>
                      </a:cubicBezTo>
                      <a:cubicBezTo>
                        <a:pt x="25970" y="41954"/>
                        <a:pt x="26378" y="42059"/>
                        <a:pt x="27341" y="42059"/>
                      </a:cubicBezTo>
                      <a:cubicBezTo>
                        <a:pt x="27721" y="42059"/>
                        <a:pt x="28188" y="42042"/>
                        <a:pt x="28787" y="41997"/>
                      </a:cubicBezTo>
                      <a:cubicBezTo>
                        <a:pt x="30719" y="41831"/>
                        <a:pt x="31500" y="41703"/>
                        <a:pt x="32393" y="41703"/>
                      </a:cubicBezTo>
                      <a:cubicBezTo>
                        <a:pt x="32935" y="41703"/>
                        <a:pt x="33518" y="41750"/>
                        <a:pt x="34425" y="41863"/>
                      </a:cubicBezTo>
                      <a:cubicBezTo>
                        <a:pt x="35573" y="41989"/>
                        <a:pt x="36179" y="42115"/>
                        <a:pt x="36734" y="42115"/>
                      </a:cubicBezTo>
                      <a:cubicBezTo>
                        <a:pt x="37357" y="42115"/>
                        <a:pt x="37913" y="41957"/>
                        <a:pt x="39095" y="41463"/>
                      </a:cubicBezTo>
                      <a:cubicBezTo>
                        <a:pt x="40603" y="40851"/>
                        <a:pt x="41696" y="40568"/>
                        <a:pt x="42871" y="40568"/>
                      </a:cubicBezTo>
                      <a:cubicBezTo>
                        <a:pt x="43489" y="40568"/>
                        <a:pt x="44130" y="40647"/>
                        <a:pt x="44866" y="40796"/>
                      </a:cubicBezTo>
                      <a:cubicBezTo>
                        <a:pt x="46871" y="41178"/>
                        <a:pt x="47844" y="42137"/>
                        <a:pt x="50131" y="42137"/>
                      </a:cubicBezTo>
                      <a:cubicBezTo>
                        <a:pt x="50241" y="42137"/>
                        <a:pt x="50354" y="42135"/>
                        <a:pt x="50470" y="42130"/>
                      </a:cubicBezTo>
                      <a:cubicBezTo>
                        <a:pt x="52771" y="42011"/>
                        <a:pt x="54617" y="40043"/>
                        <a:pt x="55744" y="40043"/>
                      </a:cubicBezTo>
                      <a:cubicBezTo>
                        <a:pt x="55875" y="40043"/>
                        <a:pt x="55996" y="40070"/>
                        <a:pt x="56107" y="40129"/>
                      </a:cubicBezTo>
                      <a:cubicBezTo>
                        <a:pt x="56941" y="40533"/>
                        <a:pt x="56435" y="41091"/>
                        <a:pt x="56909" y="41091"/>
                      </a:cubicBezTo>
                      <a:cubicBezTo>
                        <a:pt x="57061" y="41091"/>
                        <a:pt x="57313" y="41034"/>
                        <a:pt x="57741" y="40896"/>
                      </a:cubicBezTo>
                      <a:cubicBezTo>
                        <a:pt x="59324" y="40409"/>
                        <a:pt x="60490" y="39811"/>
                        <a:pt x="60961" y="39811"/>
                      </a:cubicBezTo>
                      <a:cubicBezTo>
                        <a:pt x="61006" y="39811"/>
                        <a:pt x="61045" y="39817"/>
                        <a:pt x="61077" y="39829"/>
                      </a:cubicBezTo>
                      <a:cubicBezTo>
                        <a:pt x="61477" y="39929"/>
                        <a:pt x="59976" y="40062"/>
                        <a:pt x="62411" y="40596"/>
                      </a:cubicBezTo>
                      <a:cubicBezTo>
                        <a:pt x="64045" y="40981"/>
                        <a:pt x="64752" y="41043"/>
                        <a:pt x="65468" y="41043"/>
                      </a:cubicBezTo>
                      <a:cubicBezTo>
                        <a:pt x="65805" y="41043"/>
                        <a:pt x="66143" y="41029"/>
                        <a:pt x="66581" y="41029"/>
                      </a:cubicBezTo>
                      <a:cubicBezTo>
                        <a:pt x="67915" y="41029"/>
                        <a:pt x="68583" y="40496"/>
                        <a:pt x="69650" y="40362"/>
                      </a:cubicBezTo>
                      <a:cubicBezTo>
                        <a:pt x="69708" y="40355"/>
                        <a:pt x="69769" y="40352"/>
                        <a:pt x="69832" y="40352"/>
                      </a:cubicBezTo>
                      <a:cubicBezTo>
                        <a:pt x="70782" y="40352"/>
                        <a:pt x="72243" y="41112"/>
                        <a:pt x="74456" y="41112"/>
                      </a:cubicBezTo>
                      <a:cubicBezTo>
                        <a:pt x="74853" y="41112"/>
                        <a:pt x="75274" y="41087"/>
                        <a:pt x="75721" y="41029"/>
                      </a:cubicBezTo>
                      <a:cubicBezTo>
                        <a:pt x="78790" y="40596"/>
                        <a:pt x="77822" y="39695"/>
                        <a:pt x="81458" y="39695"/>
                      </a:cubicBezTo>
                      <a:lnTo>
                        <a:pt x="87229" y="39695"/>
                      </a:lnTo>
                      <a:cubicBezTo>
                        <a:pt x="89331" y="39695"/>
                        <a:pt x="87996" y="39562"/>
                        <a:pt x="90565" y="39562"/>
                      </a:cubicBezTo>
                      <a:cubicBezTo>
                        <a:pt x="92716" y="39562"/>
                        <a:pt x="92658" y="40907"/>
                        <a:pt x="93813" y="40907"/>
                      </a:cubicBezTo>
                      <a:cubicBezTo>
                        <a:pt x="94019" y="40907"/>
                        <a:pt x="94265" y="40864"/>
                        <a:pt x="94568" y="40763"/>
                      </a:cubicBezTo>
                      <a:cubicBezTo>
                        <a:pt x="96569" y="40095"/>
                        <a:pt x="96569" y="39995"/>
                        <a:pt x="98437" y="39695"/>
                      </a:cubicBezTo>
                      <a:cubicBezTo>
                        <a:pt x="98583" y="39674"/>
                        <a:pt x="98718" y="39665"/>
                        <a:pt x="98843" y="39665"/>
                      </a:cubicBezTo>
                      <a:cubicBezTo>
                        <a:pt x="100038" y="39665"/>
                        <a:pt x="100366" y="40526"/>
                        <a:pt x="101494" y="40526"/>
                      </a:cubicBezTo>
                      <a:cubicBezTo>
                        <a:pt x="101758" y="40526"/>
                        <a:pt x="102067" y="40479"/>
                        <a:pt x="102440" y="40362"/>
                      </a:cubicBezTo>
                      <a:cubicBezTo>
                        <a:pt x="104575" y="39695"/>
                        <a:pt x="104842" y="38361"/>
                        <a:pt x="107410" y="38361"/>
                      </a:cubicBezTo>
                      <a:cubicBezTo>
                        <a:pt x="109945" y="38361"/>
                        <a:pt x="111813" y="37694"/>
                        <a:pt x="113815" y="37360"/>
                      </a:cubicBezTo>
                      <a:cubicBezTo>
                        <a:pt x="115057" y="37153"/>
                        <a:pt x="115785" y="36715"/>
                        <a:pt x="116605" y="36715"/>
                      </a:cubicBezTo>
                      <a:cubicBezTo>
                        <a:pt x="117106" y="36715"/>
                        <a:pt x="117642" y="36879"/>
                        <a:pt x="118351" y="37360"/>
                      </a:cubicBezTo>
                      <a:cubicBezTo>
                        <a:pt x="120253" y="38594"/>
                        <a:pt x="119686" y="40663"/>
                        <a:pt x="122254" y="40896"/>
                      </a:cubicBezTo>
                      <a:cubicBezTo>
                        <a:pt x="124789" y="41163"/>
                        <a:pt x="127091" y="42531"/>
                        <a:pt x="128292" y="42531"/>
                      </a:cubicBezTo>
                      <a:cubicBezTo>
                        <a:pt x="129493" y="42531"/>
                        <a:pt x="129926" y="42397"/>
                        <a:pt x="132595" y="42397"/>
                      </a:cubicBezTo>
                      <a:cubicBezTo>
                        <a:pt x="135058" y="42397"/>
                        <a:pt x="138687" y="41715"/>
                        <a:pt x="139939" y="41715"/>
                      </a:cubicBezTo>
                      <a:cubicBezTo>
                        <a:pt x="140043" y="41715"/>
                        <a:pt x="140131" y="41720"/>
                        <a:pt x="140200" y="41730"/>
                      </a:cubicBezTo>
                      <a:cubicBezTo>
                        <a:pt x="141134" y="41863"/>
                        <a:pt x="143002" y="41863"/>
                        <a:pt x="144103" y="42164"/>
                      </a:cubicBezTo>
                      <a:cubicBezTo>
                        <a:pt x="145171" y="42397"/>
                        <a:pt x="147172" y="42931"/>
                        <a:pt x="149841" y="43231"/>
                      </a:cubicBezTo>
                      <a:cubicBezTo>
                        <a:pt x="149929" y="43240"/>
                        <a:pt x="150015" y="43244"/>
                        <a:pt x="150098" y="43244"/>
                      </a:cubicBezTo>
                      <a:cubicBezTo>
                        <a:pt x="152399" y="43244"/>
                        <a:pt x="152859" y="39995"/>
                        <a:pt x="155273" y="39995"/>
                      </a:cubicBezTo>
                      <a:cubicBezTo>
                        <a:pt x="155413" y="39995"/>
                        <a:pt x="155558" y="40006"/>
                        <a:pt x="155711" y="40029"/>
                      </a:cubicBezTo>
                      <a:cubicBezTo>
                        <a:pt x="158680" y="40429"/>
                        <a:pt x="159614" y="41096"/>
                        <a:pt x="162016" y="41496"/>
                      </a:cubicBezTo>
                      <a:cubicBezTo>
                        <a:pt x="164451" y="41897"/>
                        <a:pt x="165352" y="42430"/>
                        <a:pt x="168187" y="42564"/>
                      </a:cubicBezTo>
                      <a:cubicBezTo>
                        <a:pt x="170864" y="42691"/>
                        <a:pt x="171958" y="43671"/>
                        <a:pt x="173941" y="43671"/>
                      </a:cubicBezTo>
                      <a:cubicBezTo>
                        <a:pt x="174033" y="43671"/>
                        <a:pt x="174128" y="43669"/>
                        <a:pt x="174225" y="43665"/>
                      </a:cubicBezTo>
                      <a:cubicBezTo>
                        <a:pt x="174326" y="43658"/>
                        <a:pt x="174425" y="43655"/>
                        <a:pt x="174520" y="43655"/>
                      </a:cubicBezTo>
                      <a:cubicBezTo>
                        <a:pt x="176422" y="43655"/>
                        <a:pt x="177027" y="44866"/>
                        <a:pt x="177027" y="44866"/>
                      </a:cubicBezTo>
                      <a:lnTo>
                        <a:pt x="177027" y="34158"/>
                      </a:lnTo>
                      <a:lnTo>
                        <a:pt x="177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412175" y="1110529"/>
                  <a:ext cx="8245475" cy="2439503"/>
                </a:xfrm>
                <a:custGeom>
                  <a:avLst/>
                  <a:gdLst/>
                  <a:ahLst/>
                  <a:cxnLst/>
                  <a:rect l="l" t="t" r="r" b="b"/>
                  <a:pathLst>
                    <a:path w="177027" h="46810" extrusionOk="0">
                      <a:moveTo>
                        <a:pt x="0" y="1"/>
                      </a:moveTo>
                      <a:lnTo>
                        <a:pt x="0" y="34"/>
                      </a:lnTo>
                      <a:lnTo>
                        <a:pt x="0" y="28154"/>
                      </a:lnTo>
                      <a:lnTo>
                        <a:pt x="0" y="34225"/>
                      </a:lnTo>
                      <a:lnTo>
                        <a:pt x="0" y="46801"/>
                      </a:lnTo>
                      <a:cubicBezTo>
                        <a:pt x="0" y="46801"/>
                        <a:pt x="90" y="46809"/>
                        <a:pt x="237" y="46809"/>
                      </a:cubicBezTo>
                      <a:cubicBezTo>
                        <a:pt x="680" y="46809"/>
                        <a:pt x="1643" y="46734"/>
                        <a:pt x="2269" y="46134"/>
                      </a:cubicBezTo>
                      <a:cubicBezTo>
                        <a:pt x="2999" y="45403"/>
                        <a:pt x="3313" y="44644"/>
                        <a:pt x="3870" y="44644"/>
                      </a:cubicBezTo>
                      <a:cubicBezTo>
                        <a:pt x="3923" y="44644"/>
                        <a:pt x="3978" y="44651"/>
                        <a:pt x="4036" y="44666"/>
                      </a:cubicBezTo>
                      <a:cubicBezTo>
                        <a:pt x="4487" y="44756"/>
                        <a:pt x="4740" y="45150"/>
                        <a:pt x="5195" y="45150"/>
                      </a:cubicBezTo>
                      <a:cubicBezTo>
                        <a:pt x="5415" y="45150"/>
                        <a:pt x="5680" y="45059"/>
                        <a:pt x="6038" y="44799"/>
                      </a:cubicBezTo>
                      <a:cubicBezTo>
                        <a:pt x="7105" y="43999"/>
                        <a:pt x="6939" y="43598"/>
                        <a:pt x="7906" y="43598"/>
                      </a:cubicBezTo>
                      <a:cubicBezTo>
                        <a:pt x="8840" y="43598"/>
                        <a:pt x="9007" y="43465"/>
                        <a:pt x="10441" y="43065"/>
                      </a:cubicBezTo>
                      <a:cubicBezTo>
                        <a:pt x="11909" y="42631"/>
                        <a:pt x="13410" y="42498"/>
                        <a:pt x="14344" y="41831"/>
                      </a:cubicBezTo>
                      <a:cubicBezTo>
                        <a:pt x="14904" y="41415"/>
                        <a:pt x="15013" y="41220"/>
                        <a:pt x="15473" y="41220"/>
                      </a:cubicBezTo>
                      <a:cubicBezTo>
                        <a:pt x="15752" y="41220"/>
                        <a:pt x="16161" y="41292"/>
                        <a:pt x="16879" y="41430"/>
                      </a:cubicBezTo>
                      <a:cubicBezTo>
                        <a:pt x="17430" y="41548"/>
                        <a:pt x="17714" y="41585"/>
                        <a:pt x="17892" y="41585"/>
                      </a:cubicBezTo>
                      <a:cubicBezTo>
                        <a:pt x="18185" y="41585"/>
                        <a:pt x="18190" y="41485"/>
                        <a:pt x="18629" y="41485"/>
                      </a:cubicBezTo>
                      <a:cubicBezTo>
                        <a:pt x="18826" y="41485"/>
                        <a:pt x="19111" y="41505"/>
                        <a:pt x="19548" y="41564"/>
                      </a:cubicBezTo>
                      <a:cubicBezTo>
                        <a:pt x="21171" y="41753"/>
                        <a:pt x="21478" y="42338"/>
                        <a:pt x="22765" y="42338"/>
                      </a:cubicBezTo>
                      <a:cubicBezTo>
                        <a:pt x="23064" y="42338"/>
                        <a:pt x="23417" y="42306"/>
                        <a:pt x="23851" y="42231"/>
                      </a:cubicBezTo>
                      <a:cubicBezTo>
                        <a:pt x="26119" y="41797"/>
                        <a:pt x="25719" y="40763"/>
                        <a:pt x="28787" y="40463"/>
                      </a:cubicBezTo>
                      <a:cubicBezTo>
                        <a:pt x="30762" y="40314"/>
                        <a:pt x="31533" y="40193"/>
                        <a:pt x="32453" y="40193"/>
                      </a:cubicBezTo>
                      <a:cubicBezTo>
                        <a:pt x="32978" y="40193"/>
                        <a:pt x="33551" y="40232"/>
                        <a:pt x="34425" y="40329"/>
                      </a:cubicBezTo>
                      <a:cubicBezTo>
                        <a:pt x="35592" y="40457"/>
                        <a:pt x="36200" y="40593"/>
                        <a:pt x="36762" y="40593"/>
                      </a:cubicBezTo>
                      <a:cubicBezTo>
                        <a:pt x="37373" y="40593"/>
                        <a:pt x="37931" y="40433"/>
                        <a:pt x="39095" y="39929"/>
                      </a:cubicBezTo>
                      <a:cubicBezTo>
                        <a:pt x="40584" y="39303"/>
                        <a:pt x="41668" y="39027"/>
                        <a:pt x="42826" y="39027"/>
                      </a:cubicBezTo>
                      <a:cubicBezTo>
                        <a:pt x="43458" y="39027"/>
                        <a:pt x="44112" y="39109"/>
                        <a:pt x="44866" y="39262"/>
                      </a:cubicBezTo>
                      <a:cubicBezTo>
                        <a:pt x="46845" y="39639"/>
                        <a:pt x="47818" y="40608"/>
                        <a:pt x="50042" y="40608"/>
                      </a:cubicBezTo>
                      <a:cubicBezTo>
                        <a:pt x="50180" y="40608"/>
                        <a:pt x="50322" y="40604"/>
                        <a:pt x="50470" y="40596"/>
                      </a:cubicBezTo>
                      <a:cubicBezTo>
                        <a:pt x="52438" y="40494"/>
                        <a:pt x="54074" y="40000"/>
                        <a:pt x="55211" y="40000"/>
                      </a:cubicBezTo>
                      <a:cubicBezTo>
                        <a:pt x="55557" y="40000"/>
                        <a:pt x="55858" y="40046"/>
                        <a:pt x="56107" y="40163"/>
                      </a:cubicBezTo>
                      <a:cubicBezTo>
                        <a:pt x="56946" y="40595"/>
                        <a:pt x="56428" y="41144"/>
                        <a:pt x="56918" y="41144"/>
                      </a:cubicBezTo>
                      <a:cubicBezTo>
                        <a:pt x="57071" y="41144"/>
                        <a:pt x="57321" y="41090"/>
                        <a:pt x="57741" y="40963"/>
                      </a:cubicBezTo>
                      <a:cubicBezTo>
                        <a:pt x="59358" y="40466"/>
                        <a:pt x="60540" y="39852"/>
                        <a:pt x="60991" y="39852"/>
                      </a:cubicBezTo>
                      <a:cubicBezTo>
                        <a:pt x="61023" y="39852"/>
                        <a:pt x="61052" y="39856"/>
                        <a:pt x="61077" y="39862"/>
                      </a:cubicBezTo>
                      <a:cubicBezTo>
                        <a:pt x="61477" y="39996"/>
                        <a:pt x="59976" y="40129"/>
                        <a:pt x="62411" y="40663"/>
                      </a:cubicBezTo>
                      <a:cubicBezTo>
                        <a:pt x="64158" y="41051"/>
                        <a:pt x="64846" y="41104"/>
                        <a:pt x="65618" y="41104"/>
                      </a:cubicBezTo>
                      <a:cubicBezTo>
                        <a:pt x="65907" y="41104"/>
                        <a:pt x="66208" y="41097"/>
                        <a:pt x="66581" y="41097"/>
                      </a:cubicBezTo>
                      <a:cubicBezTo>
                        <a:pt x="67915" y="41097"/>
                        <a:pt x="68583" y="40530"/>
                        <a:pt x="69650" y="40430"/>
                      </a:cubicBezTo>
                      <a:cubicBezTo>
                        <a:pt x="70751" y="40296"/>
                        <a:pt x="72619" y="39862"/>
                        <a:pt x="75721" y="39462"/>
                      </a:cubicBezTo>
                      <a:cubicBezTo>
                        <a:pt x="78790" y="39029"/>
                        <a:pt x="77822" y="38128"/>
                        <a:pt x="81458" y="38128"/>
                      </a:cubicBezTo>
                      <a:cubicBezTo>
                        <a:pt x="85094" y="38128"/>
                        <a:pt x="85094" y="39762"/>
                        <a:pt x="87229" y="39762"/>
                      </a:cubicBezTo>
                      <a:cubicBezTo>
                        <a:pt x="89331" y="39762"/>
                        <a:pt x="87996" y="39629"/>
                        <a:pt x="90565" y="39629"/>
                      </a:cubicBezTo>
                      <a:cubicBezTo>
                        <a:pt x="92716" y="39629"/>
                        <a:pt x="92658" y="40974"/>
                        <a:pt x="93813" y="40974"/>
                      </a:cubicBezTo>
                      <a:cubicBezTo>
                        <a:pt x="94019" y="40974"/>
                        <a:pt x="94265" y="40931"/>
                        <a:pt x="94568" y="40830"/>
                      </a:cubicBezTo>
                      <a:cubicBezTo>
                        <a:pt x="96569" y="40163"/>
                        <a:pt x="96569" y="40029"/>
                        <a:pt x="98437" y="39762"/>
                      </a:cubicBezTo>
                      <a:cubicBezTo>
                        <a:pt x="98583" y="39742"/>
                        <a:pt x="98718" y="39732"/>
                        <a:pt x="98843" y="39732"/>
                      </a:cubicBezTo>
                      <a:cubicBezTo>
                        <a:pt x="100038" y="39732"/>
                        <a:pt x="100366" y="40594"/>
                        <a:pt x="101494" y="40594"/>
                      </a:cubicBezTo>
                      <a:cubicBezTo>
                        <a:pt x="101758" y="40594"/>
                        <a:pt x="102067" y="40546"/>
                        <a:pt x="102440" y="40430"/>
                      </a:cubicBezTo>
                      <a:cubicBezTo>
                        <a:pt x="104575" y="39762"/>
                        <a:pt x="104842" y="38428"/>
                        <a:pt x="107410" y="38428"/>
                      </a:cubicBezTo>
                      <a:cubicBezTo>
                        <a:pt x="109945" y="38428"/>
                        <a:pt x="111813" y="37761"/>
                        <a:pt x="113815" y="37427"/>
                      </a:cubicBezTo>
                      <a:cubicBezTo>
                        <a:pt x="115057" y="37220"/>
                        <a:pt x="115785" y="36782"/>
                        <a:pt x="116605" y="36782"/>
                      </a:cubicBezTo>
                      <a:cubicBezTo>
                        <a:pt x="117106" y="36782"/>
                        <a:pt x="117642" y="36946"/>
                        <a:pt x="118351" y="37427"/>
                      </a:cubicBezTo>
                      <a:cubicBezTo>
                        <a:pt x="120253" y="38662"/>
                        <a:pt x="119686" y="38662"/>
                        <a:pt x="122254" y="38962"/>
                      </a:cubicBezTo>
                      <a:cubicBezTo>
                        <a:pt x="124789" y="39195"/>
                        <a:pt x="127091" y="40596"/>
                        <a:pt x="128292" y="40596"/>
                      </a:cubicBezTo>
                      <a:cubicBezTo>
                        <a:pt x="129493" y="40596"/>
                        <a:pt x="129926" y="40463"/>
                        <a:pt x="132595" y="40463"/>
                      </a:cubicBezTo>
                      <a:cubicBezTo>
                        <a:pt x="135058" y="40463"/>
                        <a:pt x="138687" y="39781"/>
                        <a:pt x="139939" y="39781"/>
                      </a:cubicBezTo>
                      <a:cubicBezTo>
                        <a:pt x="140043" y="39781"/>
                        <a:pt x="140131" y="39786"/>
                        <a:pt x="140200" y="39796"/>
                      </a:cubicBezTo>
                      <a:cubicBezTo>
                        <a:pt x="141134" y="39929"/>
                        <a:pt x="143002" y="39929"/>
                        <a:pt x="144103" y="40196"/>
                      </a:cubicBezTo>
                      <a:cubicBezTo>
                        <a:pt x="145171" y="40463"/>
                        <a:pt x="147172" y="40997"/>
                        <a:pt x="149841" y="41297"/>
                      </a:cubicBezTo>
                      <a:cubicBezTo>
                        <a:pt x="150116" y="41321"/>
                        <a:pt x="150367" y="41332"/>
                        <a:pt x="150598" y="41332"/>
                      </a:cubicBezTo>
                      <a:cubicBezTo>
                        <a:pt x="152257" y="41332"/>
                        <a:pt x="152891" y="40784"/>
                        <a:pt x="154542" y="40784"/>
                      </a:cubicBezTo>
                      <a:cubicBezTo>
                        <a:pt x="154883" y="40784"/>
                        <a:pt x="155266" y="40807"/>
                        <a:pt x="155711" y="40863"/>
                      </a:cubicBezTo>
                      <a:cubicBezTo>
                        <a:pt x="158680" y="41297"/>
                        <a:pt x="159614" y="41964"/>
                        <a:pt x="162016" y="42331"/>
                      </a:cubicBezTo>
                      <a:cubicBezTo>
                        <a:pt x="163172" y="42537"/>
                        <a:pt x="163982" y="42577"/>
                        <a:pt x="164818" y="42577"/>
                      </a:cubicBezTo>
                      <a:cubicBezTo>
                        <a:pt x="165359" y="42577"/>
                        <a:pt x="165911" y="42560"/>
                        <a:pt x="166575" y="42560"/>
                      </a:cubicBezTo>
                      <a:cubicBezTo>
                        <a:pt x="167045" y="42560"/>
                        <a:pt x="167570" y="42569"/>
                        <a:pt x="168187" y="42598"/>
                      </a:cubicBezTo>
                      <a:cubicBezTo>
                        <a:pt x="170829" y="42692"/>
                        <a:pt x="171929" y="43676"/>
                        <a:pt x="173864" y="43676"/>
                      </a:cubicBezTo>
                      <a:cubicBezTo>
                        <a:pt x="173981" y="43676"/>
                        <a:pt x="174101" y="43673"/>
                        <a:pt x="174225" y="43665"/>
                      </a:cubicBezTo>
                      <a:cubicBezTo>
                        <a:pt x="174326" y="43659"/>
                        <a:pt x="174425" y="43656"/>
                        <a:pt x="174520" y="43656"/>
                      </a:cubicBezTo>
                      <a:cubicBezTo>
                        <a:pt x="176422" y="43656"/>
                        <a:pt x="177027" y="44866"/>
                        <a:pt x="177027" y="44866"/>
                      </a:cubicBezTo>
                      <a:lnTo>
                        <a:pt x="177027" y="34158"/>
                      </a:lnTo>
                      <a:lnTo>
                        <a:pt x="1770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36" name="Google Shape;536;p11"/>
              <p:cNvCxnSpPr/>
              <p:nvPr/>
            </p:nvCxnSpPr>
            <p:spPr>
              <a:xfrm>
                <a:off x="1837150" y="-570875"/>
                <a:ext cx="6225600" cy="0"/>
              </a:xfrm>
              <a:prstGeom prst="straightConnector1">
                <a:avLst/>
              </a:prstGeom>
              <a:noFill/>
              <a:ln w="19050" cap="flat" cmpd="sng">
                <a:solidFill>
                  <a:schemeClr val="accent3"/>
                </a:solidFill>
                <a:prstDash val="solid"/>
                <a:round/>
                <a:headEnd type="none" w="med" len="med"/>
                <a:tailEnd type="none" w="med" len="med"/>
              </a:ln>
            </p:spPr>
          </p:cxnSp>
          <p:cxnSp>
            <p:nvCxnSpPr>
              <p:cNvPr id="537" name="Google Shape;537;p11"/>
              <p:cNvCxnSpPr/>
              <p:nvPr/>
            </p:nvCxnSpPr>
            <p:spPr>
              <a:xfrm>
                <a:off x="1837150" y="-409275"/>
                <a:ext cx="6225600" cy="0"/>
              </a:xfrm>
              <a:prstGeom prst="straightConnector1">
                <a:avLst/>
              </a:prstGeom>
              <a:noFill/>
              <a:ln w="19050" cap="flat" cmpd="sng">
                <a:solidFill>
                  <a:schemeClr val="accent3"/>
                </a:solidFill>
                <a:prstDash val="solid"/>
                <a:round/>
                <a:headEnd type="none" w="med" len="med"/>
                <a:tailEnd type="none" w="med" len="med"/>
              </a:ln>
            </p:spPr>
          </p:cxnSp>
          <p:cxnSp>
            <p:nvCxnSpPr>
              <p:cNvPr id="538" name="Google Shape;538;p11"/>
              <p:cNvCxnSpPr/>
              <p:nvPr/>
            </p:nvCxnSpPr>
            <p:spPr>
              <a:xfrm>
                <a:off x="1837150" y="-247675"/>
                <a:ext cx="6225600" cy="0"/>
              </a:xfrm>
              <a:prstGeom prst="straightConnector1">
                <a:avLst/>
              </a:prstGeom>
              <a:noFill/>
              <a:ln w="19050" cap="flat" cmpd="sng">
                <a:solidFill>
                  <a:schemeClr val="accent3"/>
                </a:solidFill>
                <a:prstDash val="solid"/>
                <a:round/>
                <a:headEnd type="none" w="med" len="med"/>
                <a:tailEnd type="none" w="med" len="med"/>
              </a:ln>
            </p:spPr>
          </p:cxnSp>
          <p:cxnSp>
            <p:nvCxnSpPr>
              <p:cNvPr id="539" name="Google Shape;539;p11"/>
              <p:cNvCxnSpPr/>
              <p:nvPr/>
            </p:nvCxnSpPr>
            <p:spPr>
              <a:xfrm>
                <a:off x="1837150" y="-86075"/>
                <a:ext cx="6225600" cy="0"/>
              </a:xfrm>
              <a:prstGeom prst="straightConnector1">
                <a:avLst/>
              </a:prstGeom>
              <a:noFill/>
              <a:ln w="19050" cap="flat" cmpd="sng">
                <a:solidFill>
                  <a:schemeClr val="accent3"/>
                </a:solidFill>
                <a:prstDash val="solid"/>
                <a:round/>
                <a:headEnd type="none" w="med" len="med"/>
                <a:tailEnd type="none" w="med" len="med"/>
              </a:ln>
            </p:spPr>
          </p:cxnSp>
          <p:cxnSp>
            <p:nvCxnSpPr>
              <p:cNvPr id="540" name="Google Shape;540;p11"/>
              <p:cNvCxnSpPr/>
              <p:nvPr/>
            </p:nvCxnSpPr>
            <p:spPr>
              <a:xfrm>
                <a:off x="1837150" y="75525"/>
                <a:ext cx="6225600" cy="0"/>
              </a:xfrm>
              <a:prstGeom prst="straightConnector1">
                <a:avLst/>
              </a:prstGeom>
              <a:noFill/>
              <a:ln w="19050" cap="flat" cmpd="sng">
                <a:solidFill>
                  <a:schemeClr val="accent3"/>
                </a:solidFill>
                <a:prstDash val="solid"/>
                <a:round/>
                <a:headEnd type="none" w="med" len="med"/>
                <a:tailEnd type="none" w="med" len="med"/>
              </a:ln>
            </p:spPr>
          </p:cxnSp>
          <p:cxnSp>
            <p:nvCxnSpPr>
              <p:cNvPr id="541" name="Google Shape;541;p11"/>
              <p:cNvCxnSpPr/>
              <p:nvPr/>
            </p:nvCxnSpPr>
            <p:spPr>
              <a:xfrm>
                <a:off x="1837150" y="237125"/>
                <a:ext cx="6225600" cy="0"/>
              </a:xfrm>
              <a:prstGeom prst="straightConnector1">
                <a:avLst/>
              </a:prstGeom>
              <a:noFill/>
              <a:ln w="19050" cap="flat" cmpd="sng">
                <a:solidFill>
                  <a:schemeClr val="accent3"/>
                </a:solidFill>
                <a:prstDash val="solid"/>
                <a:round/>
                <a:headEnd type="none" w="med" len="med"/>
                <a:tailEnd type="none" w="med" len="med"/>
              </a:ln>
            </p:spPr>
          </p:cxnSp>
        </p:grpSp>
        <p:grpSp>
          <p:nvGrpSpPr>
            <p:cNvPr id="542" name="Google Shape;542;p11"/>
            <p:cNvGrpSpPr/>
            <p:nvPr/>
          </p:nvGrpSpPr>
          <p:grpSpPr>
            <a:xfrm rot="-610635">
              <a:off x="-1001422" y="-1424089"/>
              <a:ext cx="4458073" cy="2240754"/>
              <a:chOff x="5299165" y="4527803"/>
              <a:chExt cx="4457919" cy="2240676"/>
            </a:xfrm>
          </p:grpSpPr>
          <p:grpSp>
            <p:nvGrpSpPr>
              <p:cNvPr id="543" name="Google Shape;543;p11"/>
              <p:cNvGrpSpPr/>
              <p:nvPr/>
            </p:nvGrpSpPr>
            <p:grpSpPr>
              <a:xfrm rot="-201541">
                <a:off x="5353708" y="4653498"/>
                <a:ext cx="4348833" cy="1989286"/>
                <a:chOff x="3189950" y="3927900"/>
                <a:chExt cx="2831200" cy="1295075"/>
              </a:xfrm>
            </p:grpSpPr>
            <p:sp>
              <p:nvSpPr>
                <p:cNvPr id="544" name="Google Shape;544;p11"/>
                <p:cNvSpPr/>
                <p:nvPr/>
              </p:nvSpPr>
              <p:spPr>
                <a:xfrm>
                  <a:off x="3229975" y="3927900"/>
                  <a:ext cx="2791175" cy="1295075"/>
                </a:xfrm>
                <a:custGeom>
                  <a:avLst/>
                  <a:gdLst/>
                  <a:ahLst/>
                  <a:cxnLst/>
                  <a:rect l="l" t="t" r="r" b="b"/>
                  <a:pathLst>
                    <a:path w="111647" h="51803" extrusionOk="0">
                      <a:moveTo>
                        <a:pt x="11339" y="1"/>
                      </a:moveTo>
                      <a:cubicBezTo>
                        <a:pt x="10170" y="1"/>
                        <a:pt x="10709" y="1495"/>
                        <a:pt x="9622" y="1495"/>
                      </a:cubicBezTo>
                      <a:cubicBezTo>
                        <a:pt x="9566" y="1495"/>
                        <a:pt x="9506" y="1491"/>
                        <a:pt x="9441" y="1482"/>
                      </a:cubicBezTo>
                      <a:cubicBezTo>
                        <a:pt x="9219" y="1460"/>
                        <a:pt x="9017" y="1449"/>
                        <a:pt x="8827" y="1449"/>
                      </a:cubicBezTo>
                      <a:cubicBezTo>
                        <a:pt x="7622" y="1449"/>
                        <a:pt x="6966" y="1870"/>
                        <a:pt x="5438" y="2216"/>
                      </a:cubicBezTo>
                      <a:cubicBezTo>
                        <a:pt x="4821" y="2365"/>
                        <a:pt x="4627" y="2412"/>
                        <a:pt x="4565" y="2412"/>
                      </a:cubicBezTo>
                      <a:cubicBezTo>
                        <a:pt x="4461" y="2412"/>
                        <a:pt x="4743" y="2276"/>
                        <a:pt x="3981" y="2276"/>
                      </a:cubicBezTo>
                      <a:cubicBezTo>
                        <a:pt x="3884" y="2276"/>
                        <a:pt x="3770" y="2278"/>
                        <a:pt x="3637" y="2283"/>
                      </a:cubicBezTo>
                      <a:cubicBezTo>
                        <a:pt x="3614" y="2283"/>
                        <a:pt x="3592" y="2284"/>
                        <a:pt x="3570" y="2284"/>
                      </a:cubicBezTo>
                      <a:cubicBezTo>
                        <a:pt x="1790" y="2284"/>
                        <a:pt x="1" y="982"/>
                        <a:pt x="1" y="982"/>
                      </a:cubicBezTo>
                      <a:lnTo>
                        <a:pt x="1" y="7120"/>
                      </a:lnTo>
                      <a:lnTo>
                        <a:pt x="1" y="16693"/>
                      </a:lnTo>
                      <a:lnTo>
                        <a:pt x="1" y="43512"/>
                      </a:lnTo>
                      <a:lnTo>
                        <a:pt x="1" y="47082"/>
                      </a:lnTo>
                      <a:lnTo>
                        <a:pt x="1" y="49917"/>
                      </a:lnTo>
                      <a:cubicBezTo>
                        <a:pt x="1" y="49917"/>
                        <a:pt x="2302" y="51351"/>
                        <a:pt x="4304" y="51552"/>
                      </a:cubicBezTo>
                      <a:cubicBezTo>
                        <a:pt x="4727" y="51587"/>
                        <a:pt x="5078" y="51600"/>
                        <a:pt x="5388" y="51600"/>
                      </a:cubicBezTo>
                      <a:cubicBezTo>
                        <a:pt x="6236" y="51600"/>
                        <a:pt x="6775" y="51503"/>
                        <a:pt x="7622" y="51503"/>
                      </a:cubicBezTo>
                      <a:cubicBezTo>
                        <a:pt x="7932" y="51503"/>
                        <a:pt x="8284" y="51516"/>
                        <a:pt x="8707" y="51552"/>
                      </a:cubicBezTo>
                      <a:cubicBezTo>
                        <a:pt x="9819" y="51644"/>
                        <a:pt x="10200" y="51716"/>
                        <a:pt x="10490" y="51716"/>
                      </a:cubicBezTo>
                      <a:cubicBezTo>
                        <a:pt x="10723" y="51716"/>
                        <a:pt x="10897" y="51670"/>
                        <a:pt x="11342" y="51552"/>
                      </a:cubicBezTo>
                      <a:cubicBezTo>
                        <a:pt x="11462" y="51524"/>
                        <a:pt x="11600" y="51512"/>
                        <a:pt x="11754" y="51512"/>
                      </a:cubicBezTo>
                      <a:cubicBezTo>
                        <a:pt x="12521" y="51512"/>
                        <a:pt x="13696" y="51803"/>
                        <a:pt x="15155" y="51803"/>
                      </a:cubicBezTo>
                      <a:cubicBezTo>
                        <a:pt x="15838" y="51803"/>
                        <a:pt x="16584" y="51739"/>
                        <a:pt x="17380" y="51552"/>
                      </a:cubicBezTo>
                      <a:cubicBezTo>
                        <a:pt x="20182" y="50884"/>
                        <a:pt x="21616" y="48516"/>
                        <a:pt x="24652" y="48249"/>
                      </a:cubicBezTo>
                      <a:cubicBezTo>
                        <a:pt x="24817" y="48236"/>
                        <a:pt x="24972" y="48230"/>
                        <a:pt x="25115" y="48230"/>
                      </a:cubicBezTo>
                      <a:cubicBezTo>
                        <a:pt x="27469" y="48230"/>
                        <a:pt x="27000" y="49860"/>
                        <a:pt x="28450" y="49860"/>
                      </a:cubicBezTo>
                      <a:cubicBezTo>
                        <a:pt x="28514" y="49860"/>
                        <a:pt x="28582" y="49857"/>
                        <a:pt x="28654" y="49850"/>
                      </a:cubicBezTo>
                      <a:cubicBezTo>
                        <a:pt x="29317" y="49789"/>
                        <a:pt x="30035" y="49768"/>
                        <a:pt x="30758" y="49768"/>
                      </a:cubicBezTo>
                      <a:cubicBezTo>
                        <a:pt x="32000" y="49768"/>
                        <a:pt x="33259" y="49829"/>
                        <a:pt x="34292" y="49850"/>
                      </a:cubicBezTo>
                      <a:cubicBezTo>
                        <a:pt x="35893" y="49884"/>
                        <a:pt x="38495" y="51051"/>
                        <a:pt x="39696" y="51485"/>
                      </a:cubicBezTo>
                      <a:cubicBezTo>
                        <a:pt x="39784" y="51514"/>
                        <a:pt x="39880" y="51528"/>
                        <a:pt x="39985" y="51528"/>
                      </a:cubicBezTo>
                      <a:cubicBezTo>
                        <a:pt x="41311" y="51528"/>
                        <a:pt x="43950" y="49332"/>
                        <a:pt x="47134" y="48683"/>
                      </a:cubicBezTo>
                      <a:cubicBezTo>
                        <a:pt x="47790" y="48554"/>
                        <a:pt x="48356" y="48506"/>
                        <a:pt x="48864" y="48506"/>
                      </a:cubicBezTo>
                      <a:cubicBezTo>
                        <a:pt x="50367" y="48506"/>
                        <a:pt x="51353" y="48927"/>
                        <a:pt x="52611" y="48927"/>
                      </a:cubicBezTo>
                      <a:cubicBezTo>
                        <a:pt x="53133" y="48927"/>
                        <a:pt x="53701" y="48855"/>
                        <a:pt x="54373" y="48649"/>
                      </a:cubicBezTo>
                      <a:cubicBezTo>
                        <a:pt x="57003" y="47867"/>
                        <a:pt x="56665" y="46496"/>
                        <a:pt x="58433" y="46496"/>
                      </a:cubicBezTo>
                      <a:cubicBezTo>
                        <a:pt x="58549" y="46496"/>
                        <a:pt x="58674" y="46502"/>
                        <a:pt x="58809" y="46515"/>
                      </a:cubicBezTo>
                      <a:cubicBezTo>
                        <a:pt x="60929" y="46707"/>
                        <a:pt x="65490" y="49898"/>
                        <a:pt x="67792" y="49898"/>
                      </a:cubicBezTo>
                      <a:cubicBezTo>
                        <a:pt x="67881" y="49898"/>
                        <a:pt x="67967" y="49894"/>
                        <a:pt x="68049" y="49884"/>
                      </a:cubicBezTo>
                      <a:cubicBezTo>
                        <a:pt x="69451" y="49737"/>
                        <a:pt x="70197" y="49368"/>
                        <a:pt x="71010" y="49368"/>
                      </a:cubicBezTo>
                      <a:cubicBezTo>
                        <a:pt x="71494" y="49368"/>
                        <a:pt x="72002" y="49498"/>
                        <a:pt x="72686" y="49884"/>
                      </a:cubicBezTo>
                      <a:cubicBezTo>
                        <a:pt x="74075" y="50681"/>
                        <a:pt x="74294" y="51241"/>
                        <a:pt x="75407" y="51241"/>
                      </a:cubicBezTo>
                      <a:cubicBezTo>
                        <a:pt x="75738" y="51241"/>
                        <a:pt x="76147" y="51191"/>
                        <a:pt x="76689" y="51085"/>
                      </a:cubicBezTo>
                      <a:cubicBezTo>
                        <a:pt x="77667" y="50910"/>
                        <a:pt x="78376" y="50849"/>
                        <a:pt x="78993" y="50849"/>
                      </a:cubicBezTo>
                      <a:cubicBezTo>
                        <a:pt x="79913" y="50849"/>
                        <a:pt x="80628" y="50985"/>
                        <a:pt x="81726" y="51085"/>
                      </a:cubicBezTo>
                      <a:cubicBezTo>
                        <a:pt x="82888" y="51192"/>
                        <a:pt x="83148" y="51300"/>
                        <a:pt x="83876" y="51300"/>
                      </a:cubicBezTo>
                      <a:cubicBezTo>
                        <a:pt x="84276" y="51300"/>
                        <a:pt x="84818" y="51267"/>
                        <a:pt x="85728" y="51185"/>
                      </a:cubicBezTo>
                      <a:cubicBezTo>
                        <a:pt x="86900" y="51066"/>
                        <a:pt x="87583" y="51020"/>
                        <a:pt x="88142" y="51020"/>
                      </a:cubicBezTo>
                      <a:cubicBezTo>
                        <a:pt x="88841" y="51020"/>
                        <a:pt x="89346" y="51092"/>
                        <a:pt x="90365" y="51185"/>
                      </a:cubicBezTo>
                      <a:cubicBezTo>
                        <a:pt x="90621" y="51208"/>
                        <a:pt x="90841" y="51218"/>
                        <a:pt x="91033" y="51218"/>
                      </a:cubicBezTo>
                      <a:cubicBezTo>
                        <a:pt x="91833" y="51218"/>
                        <a:pt x="92163" y="51053"/>
                        <a:pt x="92684" y="51053"/>
                      </a:cubicBezTo>
                      <a:cubicBezTo>
                        <a:pt x="92919" y="51053"/>
                        <a:pt x="93193" y="51087"/>
                        <a:pt x="93567" y="51185"/>
                      </a:cubicBezTo>
                      <a:cubicBezTo>
                        <a:pt x="93780" y="51239"/>
                        <a:pt x="94005" y="51260"/>
                        <a:pt x="94241" y="51260"/>
                      </a:cubicBezTo>
                      <a:cubicBezTo>
                        <a:pt x="95125" y="51260"/>
                        <a:pt x="96175" y="50961"/>
                        <a:pt x="97363" y="50961"/>
                      </a:cubicBezTo>
                      <a:cubicBezTo>
                        <a:pt x="98005" y="50961"/>
                        <a:pt x="98687" y="51049"/>
                        <a:pt x="99405" y="51318"/>
                      </a:cubicBezTo>
                      <a:cubicBezTo>
                        <a:pt x="99776" y="51445"/>
                        <a:pt x="100063" y="51499"/>
                        <a:pt x="100288" y="51499"/>
                      </a:cubicBezTo>
                      <a:cubicBezTo>
                        <a:pt x="101477" y="51499"/>
                        <a:pt x="100938" y="50005"/>
                        <a:pt x="102026" y="50005"/>
                      </a:cubicBezTo>
                      <a:cubicBezTo>
                        <a:pt x="102082" y="50005"/>
                        <a:pt x="102142" y="50009"/>
                        <a:pt x="102207" y="50017"/>
                      </a:cubicBezTo>
                      <a:cubicBezTo>
                        <a:pt x="103218" y="50120"/>
                        <a:pt x="103821" y="50275"/>
                        <a:pt x="104560" y="50275"/>
                      </a:cubicBezTo>
                      <a:cubicBezTo>
                        <a:pt x="105015" y="50275"/>
                        <a:pt x="105523" y="50216"/>
                        <a:pt x="106210" y="50050"/>
                      </a:cubicBezTo>
                      <a:cubicBezTo>
                        <a:pt x="106819" y="49915"/>
                        <a:pt x="107016" y="49871"/>
                        <a:pt x="107080" y="49871"/>
                      </a:cubicBezTo>
                      <a:cubicBezTo>
                        <a:pt x="107197" y="49871"/>
                        <a:pt x="106865" y="50019"/>
                        <a:pt x="107808" y="50019"/>
                      </a:cubicBezTo>
                      <a:cubicBezTo>
                        <a:pt x="107870" y="50019"/>
                        <a:pt x="107938" y="50018"/>
                        <a:pt x="108011" y="50017"/>
                      </a:cubicBezTo>
                      <a:cubicBezTo>
                        <a:pt x="108054" y="50016"/>
                        <a:pt x="108097" y="50015"/>
                        <a:pt x="108140" y="50015"/>
                      </a:cubicBezTo>
                      <a:cubicBezTo>
                        <a:pt x="109899" y="50015"/>
                        <a:pt x="111647" y="51318"/>
                        <a:pt x="111647" y="51318"/>
                      </a:cubicBezTo>
                      <a:lnTo>
                        <a:pt x="111647" y="47182"/>
                      </a:lnTo>
                      <a:lnTo>
                        <a:pt x="111647" y="35540"/>
                      </a:lnTo>
                      <a:lnTo>
                        <a:pt x="111647" y="8721"/>
                      </a:lnTo>
                      <a:lnTo>
                        <a:pt x="111647" y="7120"/>
                      </a:lnTo>
                      <a:lnTo>
                        <a:pt x="111647" y="2283"/>
                      </a:lnTo>
                      <a:cubicBezTo>
                        <a:pt x="111647" y="2283"/>
                        <a:pt x="110624" y="2357"/>
                        <a:pt x="109349" y="2357"/>
                      </a:cubicBezTo>
                      <a:cubicBezTo>
                        <a:pt x="108712" y="2357"/>
                        <a:pt x="108011" y="2339"/>
                        <a:pt x="107344" y="2283"/>
                      </a:cubicBezTo>
                      <a:cubicBezTo>
                        <a:pt x="106885" y="2245"/>
                        <a:pt x="106509" y="2231"/>
                        <a:pt x="106177" y="2231"/>
                      </a:cubicBezTo>
                      <a:cubicBezTo>
                        <a:pt x="105339" y="2231"/>
                        <a:pt x="104786" y="2318"/>
                        <a:pt x="103910" y="2318"/>
                      </a:cubicBezTo>
                      <a:cubicBezTo>
                        <a:pt x="103619" y="2318"/>
                        <a:pt x="103292" y="2309"/>
                        <a:pt x="102907" y="2283"/>
                      </a:cubicBezTo>
                      <a:cubicBezTo>
                        <a:pt x="101796" y="2190"/>
                        <a:pt x="101425" y="2118"/>
                        <a:pt x="101143" y="2118"/>
                      </a:cubicBezTo>
                      <a:cubicBezTo>
                        <a:pt x="100918" y="2118"/>
                        <a:pt x="100750" y="2164"/>
                        <a:pt x="100306" y="2283"/>
                      </a:cubicBezTo>
                      <a:cubicBezTo>
                        <a:pt x="100189" y="2310"/>
                        <a:pt x="100056" y="2321"/>
                        <a:pt x="99908" y="2321"/>
                      </a:cubicBezTo>
                      <a:cubicBezTo>
                        <a:pt x="99139" y="2321"/>
                        <a:pt x="97951" y="2017"/>
                        <a:pt x="96482" y="2017"/>
                      </a:cubicBezTo>
                      <a:cubicBezTo>
                        <a:pt x="95791" y="2017"/>
                        <a:pt x="95037" y="2085"/>
                        <a:pt x="94235" y="2283"/>
                      </a:cubicBezTo>
                      <a:cubicBezTo>
                        <a:pt x="93476" y="2466"/>
                        <a:pt x="92817" y="2528"/>
                        <a:pt x="92199" y="2528"/>
                      </a:cubicBezTo>
                      <a:cubicBezTo>
                        <a:pt x="90856" y="2528"/>
                        <a:pt x="89700" y="2234"/>
                        <a:pt x="88115" y="2234"/>
                      </a:cubicBezTo>
                      <a:cubicBezTo>
                        <a:pt x="87765" y="2234"/>
                        <a:pt x="87394" y="2248"/>
                        <a:pt x="86996" y="2283"/>
                      </a:cubicBezTo>
                      <a:cubicBezTo>
                        <a:pt x="86830" y="2296"/>
                        <a:pt x="86676" y="2302"/>
                        <a:pt x="86532" y="2302"/>
                      </a:cubicBezTo>
                      <a:cubicBezTo>
                        <a:pt x="84179" y="2302"/>
                        <a:pt x="84648" y="672"/>
                        <a:pt x="83198" y="672"/>
                      </a:cubicBezTo>
                      <a:cubicBezTo>
                        <a:pt x="83133" y="672"/>
                        <a:pt x="83065" y="675"/>
                        <a:pt x="82993" y="682"/>
                      </a:cubicBezTo>
                      <a:cubicBezTo>
                        <a:pt x="82330" y="743"/>
                        <a:pt x="81613" y="764"/>
                        <a:pt x="80889" y="764"/>
                      </a:cubicBezTo>
                      <a:cubicBezTo>
                        <a:pt x="79648" y="764"/>
                        <a:pt x="78389" y="703"/>
                        <a:pt x="77356" y="682"/>
                      </a:cubicBezTo>
                      <a:cubicBezTo>
                        <a:pt x="77302" y="681"/>
                        <a:pt x="77248" y="680"/>
                        <a:pt x="77193" y="680"/>
                      </a:cubicBezTo>
                      <a:cubicBezTo>
                        <a:pt x="76043" y="680"/>
                        <a:pt x="74498" y="905"/>
                        <a:pt x="73278" y="905"/>
                      </a:cubicBezTo>
                      <a:cubicBezTo>
                        <a:pt x="72759" y="905"/>
                        <a:pt x="72298" y="864"/>
                        <a:pt x="71952" y="749"/>
                      </a:cubicBezTo>
                      <a:cubicBezTo>
                        <a:pt x="71786" y="695"/>
                        <a:pt x="71592" y="670"/>
                        <a:pt x="71373" y="670"/>
                      </a:cubicBezTo>
                      <a:cubicBezTo>
                        <a:pt x="69961" y="670"/>
                        <a:pt x="67487" y="1677"/>
                        <a:pt x="64513" y="2283"/>
                      </a:cubicBezTo>
                      <a:cubicBezTo>
                        <a:pt x="61111" y="2950"/>
                        <a:pt x="60077" y="2650"/>
                        <a:pt x="57275" y="3517"/>
                      </a:cubicBezTo>
                      <a:cubicBezTo>
                        <a:pt x="55706" y="3984"/>
                        <a:pt x="55193" y="4127"/>
                        <a:pt x="54659" y="4127"/>
                      </a:cubicBezTo>
                      <a:cubicBezTo>
                        <a:pt x="54240" y="4127"/>
                        <a:pt x="53807" y="4039"/>
                        <a:pt x="52838" y="3951"/>
                      </a:cubicBezTo>
                      <a:cubicBezTo>
                        <a:pt x="50796" y="3734"/>
                        <a:pt x="46486" y="2255"/>
                        <a:pt x="44116" y="2255"/>
                      </a:cubicBezTo>
                      <a:cubicBezTo>
                        <a:pt x="43931" y="2255"/>
                        <a:pt x="43758" y="2264"/>
                        <a:pt x="43598" y="2283"/>
                      </a:cubicBezTo>
                      <a:cubicBezTo>
                        <a:pt x="42904" y="2356"/>
                        <a:pt x="42370" y="2402"/>
                        <a:pt x="41910" y="2402"/>
                      </a:cubicBezTo>
                      <a:cubicBezTo>
                        <a:pt x="40889" y="2402"/>
                        <a:pt x="40226" y="2172"/>
                        <a:pt x="38962" y="1482"/>
                      </a:cubicBezTo>
                      <a:cubicBezTo>
                        <a:pt x="38216" y="1054"/>
                        <a:pt x="37808" y="901"/>
                        <a:pt x="37417" y="901"/>
                      </a:cubicBezTo>
                      <a:cubicBezTo>
                        <a:pt x="36864" y="901"/>
                        <a:pt x="36347" y="1209"/>
                        <a:pt x="34959" y="1482"/>
                      </a:cubicBezTo>
                      <a:cubicBezTo>
                        <a:pt x="33993" y="1668"/>
                        <a:pt x="33284" y="1732"/>
                        <a:pt x="32666" y="1732"/>
                      </a:cubicBezTo>
                      <a:cubicBezTo>
                        <a:pt x="31726" y="1732"/>
                        <a:pt x="30995" y="1583"/>
                        <a:pt x="29889" y="1482"/>
                      </a:cubicBezTo>
                      <a:cubicBezTo>
                        <a:pt x="28906" y="1390"/>
                        <a:pt x="28583" y="1318"/>
                        <a:pt x="28044" y="1318"/>
                      </a:cubicBezTo>
                      <a:cubicBezTo>
                        <a:pt x="27612" y="1318"/>
                        <a:pt x="27042" y="1364"/>
                        <a:pt x="25886" y="1482"/>
                      </a:cubicBezTo>
                      <a:cubicBezTo>
                        <a:pt x="24691" y="1590"/>
                        <a:pt x="24010" y="1634"/>
                        <a:pt x="23445" y="1634"/>
                      </a:cubicBezTo>
                      <a:cubicBezTo>
                        <a:pt x="22779" y="1634"/>
                        <a:pt x="22275" y="1573"/>
                        <a:pt x="21282" y="1482"/>
                      </a:cubicBezTo>
                      <a:cubicBezTo>
                        <a:pt x="21026" y="1459"/>
                        <a:pt x="20807" y="1449"/>
                        <a:pt x="20614" y="1449"/>
                      </a:cubicBezTo>
                      <a:cubicBezTo>
                        <a:pt x="19814" y="1449"/>
                        <a:pt x="19482" y="1614"/>
                        <a:pt x="18951" y="1614"/>
                      </a:cubicBezTo>
                      <a:cubicBezTo>
                        <a:pt x="18711" y="1614"/>
                        <a:pt x="18430" y="1580"/>
                        <a:pt x="18047" y="1482"/>
                      </a:cubicBezTo>
                      <a:cubicBezTo>
                        <a:pt x="16646" y="1115"/>
                        <a:pt x="14644" y="1015"/>
                        <a:pt x="12209" y="181"/>
                      </a:cubicBezTo>
                      <a:cubicBezTo>
                        <a:pt x="11843" y="54"/>
                        <a:pt x="11561" y="1"/>
                        <a:pt x="11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3190775" y="3943925"/>
                  <a:ext cx="2790350" cy="1201175"/>
                </a:xfrm>
                <a:custGeom>
                  <a:avLst/>
                  <a:gdLst/>
                  <a:ahLst/>
                  <a:cxnLst/>
                  <a:rect l="l" t="t" r="r" b="b"/>
                  <a:pathLst>
                    <a:path w="111614" h="48047" extrusionOk="0">
                      <a:moveTo>
                        <a:pt x="83138" y="1"/>
                      </a:moveTo>
                      <a:cubicBezTo>
                        <a:pt x="83081" y="1"/>
                        <a:pt x="83022" y="3"/>
                        <a:pt x="82960" y="7"/>
                      </a:cubicBezTo>
                      <a:cubicBezTo>
                        <a:pt x="82309" y="69"/>
                        <a:pt x="81595" y="90"/>
                        <a:pt x="80873" y="90"/>
                      </a:cubicBezTo>
                      <a:cubicBezTo>
                        <a:pt x="79633" y="90"/>
                        <a:pt x="78368" y="29"/>
                        <a:pt x="77356" y="7"/>
                      </a:cubicBezTo>
                      <a:cubicBezTo>
                        <a:pt x="77303" y="6"/>
                        <a:pt x="77248" y="6"/>
                        <a:pt x="77193" y="6"/>
                      </a:cubicBezTo>
                      <a:cubicBezTo>
                        <a:pt x="76042" y="6"/>
                        <a:pt x="74481" y="230"/>
                        <a:pt x="73251" y="230"/>
                      </a:cubicBezTo>
                      <a:cubicBezTo>
                        <a:pt x="72728" y="230"/>
                        <a:pt x="72265" y="190"/>
                        <a:pt x="71919" y="74"/>
                      </a:cubicBezTo>
                      <a:cubicBezTo>
                        <a:pt x="71761" y="26"/>
                        <a:pt x="71576" y="4"/>
                        <a:pt x="71366" y="4"/>
                      </a:cubicBezTo>
                      <a:cubicBezTo>
                        <a:pt x="69973" y="4"/>
                        <a:pt x="67470" y="958"/>
                        <a:pt x="64514" y="1509"/>
                      </a:cubicBezTo>
                      <a:cubicBezTo>
                        <a:pt x="61078" y="2142"/>
                        <a:pt x="60077" y="1875"/>
                        <a:pt x="57242" y="2676"/>
                      </a:cubicBezTo>
                      <a:cubicBezTo>
                        <a:pt x="55681" y="3103"/>
                        <a:pt x="55176" y="3231"/>
                        <a:pt x="54648" y="3231"/>
                      </a:cubicBezTo>
                      <a:cubicBezTo>
                        <a:pt x="54229" y="3231"/>
                        <a:pt x="53795" y="3150"/>
                        <a:pt x="52805" y="3076"/>
                      </a:cubicBezTo>
                      <a:cubicBezTo>
                        <a:pt x="50735" y="2888"/>
                        <a:pt x="46336" y="1491"/>
                        <a:pt x="43987" y="1491"/>
                      </a:cubicBezTo>
                      <a:cubicBezTo>
                        <a:pt x="43838" y="1491"/>
                        <a:pt x="43697" y="1497"/>
                        <a:pt x="43565" y="1509"/>
                      </a:cubicBezTo>
                      <a:cubicBezTo>
                        <a:pt x="42191" y="1654"/>
                        <a:pt x="41440" y="1995"/>
                        <a:pt x="40624" y="1995"/>
                      </a:cubicBezTo>
                      <a:cubicBezTo>
                        <a:pt x="40133" y="1995"/>
                        <a:pt x="39618" y="1872"/>
                        <a:pt x="38929" y="1509"/>
                      </a:cubicBezTo>
                      <a:cubicBezTo>
                        <a:pt x="38184" y="1109"/>
                        <a:pt x="37776" y="965"/>
                        <a:pt x="37386" y="965"/>
                      </a:cubicBezTo>
                      <a:cubicBezTo>
                        <a:pt x="36832" y="965"/>
                        <a:pt x="36315" y="1254"/>
                        <a:pt x="34926" y="1509"/>
                      </a:cubicBezTo>
                      <a:cubicBezTo>
                        <a:pt x="33947" y="1672"/>
                        <a:pt x="33234" y="1730"/>
                        <a:pt x="32609" y="1730"/>
                      </a:cubicBezTo>
                      <a:cubicBezTo>
                        <a:pt x="31700" y="1730"/>
                        <a:pt x="30976" y="1607"/>
                        <a:pt x="29889" y="1509"/>
                      </a:cubicBezTo>
                      <a:cubicBezTo>
                        <a:pt x="28888" y="1416"/>
                        <a:pt x="28557" y="1344"/>
                        <a:pt x="28019" y="1344"/>
                      </a:cubicBezTo>
                      <a:cubicBezTo>
                        <a:pt x="27589" y="1344"/>
                        <a:pt x="27028" y="1390"/>
                        <a:pt x="25886" y="1509"/>
                      </a:cubicBezTo>
                      <a:cubicBezTo>
                        <a:pt x="24676" y="1616"/>
                        <a:pt x="23986" y="1660"/>
                        <a:pt x="23417" y="1660"/>
                      </a:cubicBezTo>
                      <a:cubicBezTo>
                        <a:pt x="22746" y="1660"/>
                        <a:pt x="22242" y="1599"/>
                        <a:pt x="21249" y="1509"/>
                      </a:cubicBezTo>
                      <a:cubicBezTo>
                        <a:pt x="20993" y="1485"/>
                        <a:pt x="20774" y="1475"/>
                        <a:pt x="20581" y="1475"/>
                      </a:cubicBezTo>
                      <a:cubicBezTo>
                        <a:pt x="19781" y="1475"/>
                        <a:pt x="19451" y="1640"/>
                        <a:pt x="18931" y="1640"/>
                      </a:cubicBezTo>
                      <a:cubicBezTo>
                        <a:pt x="18696" y="1640"/>
                        <a:pt x="18421" y="1607"/>
                        <a:pt x="18047" y="1509"/>
                      </a:cubicBezTo>
                      <a:cubicBezTo>
                        <a:pt x="16613" y="1142"/>
                        <a:pt x="14611" y="1075"/>
                        <a:pt x="12210" y="241"/>
                      </a:cubicBezTo>
                      <a:cubicBezTo>
                        <a:pt x="11846" y="126"/>
                        <a:pt x="11564" y="78"/>
                        <a:pt x="11343" y="78"/>
                      </a:cubicBezTo>
                      <a:cubicBezTo>
                        <a:pt x="10134" y="78"/>
                        <a:pt x="10714" y="1518"/>
                        <a:pt x="9573" y="1518"/>
                      </a:cubicBezTo>
                      <a:cubicBezTo>
                        <a:pt x="9521" y="1518"/>
                        <a:pt x="9466" y="1515"/>
                        <a:pt x="9408" y="1509"/>
                      </a:cubicBezTo>
                      <a:cubicBezTo>
                        <a:pt x="8374" y="1403"/>
                        <a:pt x="7767" y="1258"/>
                        <a:pt x="7006" y="1258"/>
                      </a:cubicBezTo>
                      <a:cubicBezTo>
                        <a:pt x="6563" y="1258"/>
                        <a:pt x="6067" y="1307"/>
                        <a:pt x="5405" y="1442"/>
                      </a:cubicBezTo>
                      <a:cubicBezTo>
                        <a:pt x="4788" y="1590"/>
                        <a:pt x="4593" y="1637"/>
                        <a:pt x="4532" y="1637"/>
                      </a:cubicBezTo>
                      <a:cubicBezTo>
                        <a:pt x="4428" y="1637"/>
                        <a:pt x="4710" y="1501"/>
                        <a:pt x="3948" y="1501"/>
                      </a:cubicBezTo>
                      <a:cubicBezTo>
                        <a:pt x="3851" y="1501"/>
                        <a:pt x="3737" y="1504"/>
                        <a:pt x="3603" y="1509"/>
                      </a:cubicBezTo>
                      <a:cubicBezTo>
                        <a:pt x="3581" y="1509"/>
                        <a:pt x="3559" y="1509"/>
                        <a:pt x="3536" y="1509"/>
                      </a:cubicBezTo>
                      <a:cubicBezTo>
                        <a:pt x="1789" y="1509"/>
                        <a:pt x="1" y="241"/>
                        <a:pt x="1" y="241"/>
                      </a:cubicBezTo>
                      <a:lnTo>
                        <a:pt x="1" y="6078"/>
                      </a:lnTo>
                      <a:lnTo>
                        <a:pt x="1" y="15118"/>
                      </a:lnTo>
                      <a:lnTo>
                        <a:pt x="1" y="40503"/>
                      </a:lnTo>
                      <a:lnTo>
                        <a:pt x="1" y="43906"/>
                      </a:lnTo>
                      <a:lnTo>
                        <a:pt x="1" y="46574"/>
                      </a:lnTo>
                      <a:cubicBezTo>
                        <a:pt x="1" y="46574"/>
                        <a:pt x="1009" y="46500"/>
                        <a:pt x="2274" y="46500"/>
                      </a:cubicBezTo>
                      <a:cubicBezTo>
                        <a:pt x="2907" y="46500"/>
                        <a:pt x="3603" y="46519"/>
                        <a:pt x="4271" y="46574"/>
                      </a:cubicBezTo>
                      <a:cubicBezTo>
                        <a:pt x="4693" y="46609"/>
                        <a:pt x="5046" y="46622"/>
                        <a:pt x="5359" y="46622"/>
                      </a:cubicBezTo>
                      <a:cubicBezTo>
                        <a:pt x="6213" y="46622"/>
                        <a:pt x="6765" y="46526"/>
                        <a:pt x="7619" y="46526"/>
                      </a:cubicBezTo>
                      <a:cubicBezTo>
                        <a:pt x="7931" y="46526"/>
                        <a:pt x="8284" y="46539"/>
                        <a:pt x="8707" y="46574"/>
                      </a:cubicBezTo>
                      <a:cubicBezTo>
                        <a:pt x="9789" y="46664"/>
                        <a:pt x="10179" y="46725"/>
                        <a:pt x="10467" y="46725"/>
                      </a:cubicBezTo>
                      <a:cubicBezTo>
                        <a:pt x="10712" y="46725"/>
                        <a:pt x="10883" y="46681"/>
                        <a:pt x="11342" y="46574"/>
                      </a:cubicBezTo>
                      <a:cubicBezTo>
                        <a:pt x="11478" y="46538"/>
                        <a:pt x="11636" y="46523"/>
                        <a:pt x="11814" y="46523"/>
                      </a:cubicBezTo>
                      <a:cubicBezTo>
                        <a:pt x="12594" y="46523"/>
                        <a:pt x="13770" y="46805"/>
                        <a:pt x="15223" y="46805"/>
                      </a:cubicBezTo>
                      <a:cubicBezTo>
                        <a:pt x="15888" y="46805"/>
                        <a:pt x="16611" y="46746"/>
                        <a:pt x="17380" y="46574"/>
                      </a:cubicBezTo>
                      <a:cubicBezTo>
                        <a:pt x="20182" y="45940"/>
                        <a:pt x="21583" y="45206"/>
                        <a:pt x="24618" y="44940"/>
                      </a:cubicBezTo>
                      <a:cubicBezTo>
                        <a:pt x="24797" y="44926"/>
                        <a:pt x="24963" y="44919"/>
                        <a:pt x="25117" y="44919"/>
                      </a:cubicBezTo>
                      <a:cubicBezTo>
                        <a:pt x="27478" y="44919"/>
                        <a:pt x="26998" y="46448"/>
                        <a:pt x="28447" y="46448"/>
                      </a:cubicBezTo>
                      <a:cubicBezTo>
                        <a:pt x="28502" y="46448"/>
                        <a:pt x="28560" y="46445"/>
                        <a:pt x="28621" y="46441"/>
                      </a:cubicBezTo>
                      <a:cubicBezTo>
                        <a:pt x="29284" y="46379"/>
                        <a:pt x="30006" y="46359"/>
                        <a:pt x="30734" y="46359"/>
                      </a:cubicBezTo>
                      <a:cubicBezTo>
                        <a:pt x="31982" y="46359"/>
                        <a:pt x="33247" y="46420"/>
                        <a:pt x="34259" y="46441"/>
                      </a:cubicBezTo>
                      <a:cubicBezTo>
                        <a:pt x="35893" y="46507"/>
                        <a:pt x="38495" y="47608"/>
                        <a:pt x="39696" y="48008"/>
                      </a:cubicBezTo>
                      <a:cubicBezTo>
                        <a:pt x="39780" y="48034"/>
                        <a:pt x="39873" y="48046"/>
                        <a:pt x="39973" y="48046"/>
                      </a:cubicBezTo>
                      <a:cubicBezTo>
                        <a:pt x="41294" y="48046"/>
                        <a:pt x="43938" y="45931"/>
                        <a:pt x="47101" y="45373"/>
                      </a:cubicBezTo>
                      <a:cubicBezTo>
                        <a:pt x="50537" y="44739"/>
                        <a:pt x="51538" y="45006"/>
                        <a:pt x="54373" y="44206"/>
                      </a:cubicBezTo>
                      <a:cubicBezTo>
                        <a:pt x="56937" y="43464"/>
                        <a:pt x="56640" y="42179"/>
                        <a:pt x="58332" y="42179"/>
                      </a:cubicBezTo>
                      <a:cubicBezTo>
                        <a:pt x="58466" y="42179"/>
                        <a:pt x="58614" y="42187"/>
                        <a:pt x="58776" y="42204"/>
                      </a:cubicBezTo>
                      <a:cubicBezTo>
                        <a:pt x="60933" y="42397"/>
                        <a:pt x="65480" y="45385"/>
                        <a:pt x="67805" y="45385"/>
                      </a:cubicBezTo>
                      <a:cubicBezTo>
                        <a:pt x="67889" y="45385"/>
                        <a:pt x="67971" y="45381"/>
                        <a:pt x="68049" y="45373"/>
                      </a:cubicBezTo>
                      <a:cubicBezTo>
                        <a:pt x="69410" y="45208"/>
                        <a:pt x="70147" y="44878"/>
                        <a:pt x="70952" y="44878"/>
                      </a:cubicBezTo>
                      <a:cubicBezTo>
                        <a:pt x="71449" y="44878"/>
                        <a:pt x="71973" y="45004"/>
                        <a:pt x="72686" y="45373"/>
                      </a:cubicBezTo>
                      <a:cubicBezTo>
                        <a:pt x="73406" y="45767"/>
                        <a:pt x="73805" y="45907"/>
                        <a:pt x="74187" y="45907"/>
                      </a:cubicBezTo>
                      <a:cubicBezTo>
                        <a:pt x="74744" y="45907"/>
                        <a:pt x="75265" y="45611"/>
                        <a:pt x="76689" y="45373"/>
                      </a:cubicBezTo>
                      <a:cubicBezTo>
                        <a:pt x="77640" y="45199"/>
                        <a:pt x="78344" y="45138"/>
                        <a:pt x="78965" y="45138"/>
                      </a:cubicBezTo>
                      <a:cubicBezTo>
                        <a:pt x="79889" y="45138"/>
                        <a:pt x="80628" y="45273"/>
                        <a:pt x="81726" y="45373"/>
                      </a:cubicBezTo>
                      <a:cubicBezTo>
                        <a:pt x="83376" y="45526"/>
                        <a:pt x="83179" y="46603"/>
                        <a:pt x="85134" y="46603"/>
                      </a:cubicBezTo>
                      <a:cubicBezTo>
                        <a:pt x="85313" y="46603"/>
                        <a:pt x="85510" y="46594"/>
                        <a:pt x="85729" y="46574"/>
                      </a:cubicBezTo>
                      <a:cubicBezTo>
                        <a:pt x="86900" y="46456"/>
                        <a:pt x="87584" y="46409"/>
                        <a:pt x="88143" y="46409"/>
                      </a:cubicBezTo>
                      <a:cubicBezTo>
                        <a:pt x="88842" y="46409"/>
                        <a:pt x="89346" y="46481"/>
                        <a:pt x="90365" y="46574"/>
                      </a:cubicBezTo>
                      <a:cubicBezTo>
                        <a:pt x="90617" y="46598"/>
                        <a:pt x="90832" y="46607"/>
                        <a:pt x="91021" y="46607"/>
                      </a:cubicBezTo>
                      <a:cubicBezTo>
                        <a:pt x="91807" y="46607"/>
                        <a:pt x="92135" y="46442"/>
                        <a:pt x="92664" y="46442"/>
                      </a:cubicBezTo>
                      <a:cubicBezTo>
                        <a:pt x="92904" y="46442"/>
                        <a:pt x="93184" y="46476"/>
                        <a:pt x="93568" y="46574"/>
                      </a:cubicBezTo>
                      <a:cubicBezTo>
                        <a:pt x="94969" y="46941"/>
                        <a:pt x="96970" y="46974"/>
                        <a:pt x="99405" y="47808"/>
                      </a:cubicBezTo>
                      <a:cubicBezTo>
                        <a:pt x="99777" y="47932"/>
                        <a:pt x="100062" y="47984"/>
                        <a:pt x="100285" y="47984"/>
                      </a:cubicBezTo>
                      <a:cubicBezTo>
                        <a:pt x="101449" y="47984"/>
                        <a:pt x="100907" y="46565"/>
                        <a:pt x="102042" y="46565"/>
                      </a:cubicBezTo>
                      <a:cubicBezTo>
                        <a:pt x="102093" y="46565"/>
                        <a:pt x="102148" y="46568"/>
                        <a:pt x="102207" y="46574"/>
                      </a:cubicBezTo>
                      <a:cubicBezTo>
                        <a:pt x="103184" y="46676"/>
                        <a:pt x="103788" y="46802"/>
                        <a:pt x="104519" y="46802"/>
                      </a:cubicBezTo>
                      <a:cubicBezTo>
                        <a:pt x="104987" y="46802"/>
                        <a:pt x="105507" y="46751"/>
                        <a:pt x="106210" y="46607"/>
                      </a:cubicBezTo>
                      <a:cubicBezTo>
                        <a:pt x="106808" y="46472"/>
                        <a:pt x="107001" y="46428"/>
                        <a:pt x="107064" y="46428"/>
                      </a:cubicBezTo>
                      <a:cubicBezTo>
                        <a:pt x="107179" y="46428"/>
                        <a:pt x="106853" y="46576"/>
                        <a:pt x="107779" y="46576"/>
                      </a:cubicBezTo>
                      <a:cubicBezTo>
                        <a:pt x="107839" y="46576"/>
                        <a:pt x="107906" y="46575"/>
                        <a:pt x="107978" y="46574"/>
                      </a:cubicBezTo>
                      <a:cubicBezTo>
                        <a:pt x="108001" y="46574"/>
                        <a:pt x="108025" y="46573"/>
                        <a:pt x="108048" y="46573"/>
                      </a:cubicBezTo>
                      <a:cubicBezTo>
                        <a:pt x="109827" y="46573"/>
                        <a:pt x="111614" y="47808"/>
                        <a:pt x="111614" y="47808"/>
                      </a:cubicBezTo>
                      <a:lnTo>
                        <a:pt x="111614" y="43906"/>
                      </a:lnTo>
                      <a:lnTo>
                        <a:pt x="111614" y="32931"/>
                      </a:lnTo>
                      <a:lnTo>
                        <a:pt x="111614" y="7580"/>
                      </a:lnTo>
                      <a:lnTo>
                        <a:pt x="111614" y="6112"/>
                      </a:lnTo>
                      <a:lnTo>
                        <a:pt x="111614" y="1542"/>
                      </a:lnTo>
                      <a:cubicBezTo>
                        <a:pt x="111611" y="1539"/>
                        <a:pt x="111587" y="1537"/>
                        <a:pt x="111545" y="1537"/>
                      </a:cubicBezTo>
                      <a:cubicBezTo>
                        <a:pt x="111301" y="1537"/>
                        <a:pt x="110433" y="1584"/>
                        <a:pt x="109378" y="1584"/>
                      </a:cubicBezTo>
                      <a:cubicBezTo>
                        <a:pt x="108726" y="1584"/>
                        <a:pt x="108002" y="1566"/>
                        <a:pt x="107311" y="1509"/>
                      </a:cubicBezTo>
                      <a:cubicBezTo>
                        <a:pt x="106888" y="1473"/>
                        <a:pt x="106536" y="1460"/>
                        <a:pt x="106226" y="1460"/>
                      </a:cubicBezTo>
                      <a:cubicBezTo>
                        <a:pt x="105379" y="1460"/>
                        <a:pt x="104840" y="1557"/>
                        <a:pt x="103992" y="1557"/>
                      </a:cubicBezTo>
                      <a:cubicBezTo>
                        <a:pt x="103682" y="1557"/>
                        <a:pt x="103331" y="1544"/>
                        <a:pt x="102908" y="1509"/>
                      </a:cubicBezTo>
                      <a:cubicBezTo>
                        <a:pt x="101796" y="1416"/>
                        <a:pt x="101415" y="1344"/>
                        <a:pt x="101124" y="1344"/>
                      </a:cubicBezTo>
                      <a:cubicBezTo>
                        <a:pt x="100892" y="1344"/>
                        <a:pt x="100717" y="1390"/>
                        <a:pt x="100272" y="1509"/>
                      </a:cubicBezTo>
                      <a:cubicBezTo>
                        <a:pt x="100148" y="1538"/>
                        <a:pt x="100005" y="1550"/>
                        <a:pt x="99845" y="1550"/>
                      </a:cubicBezTo>
                      <a:cubicBezTo>
                        <a:pt x="99073" y="1550"/>
                        <a:pt x="97899" y="1272"/>
                        <a:pt x="96442" y="1272"/>
                      </a:cubicBezTo>
                      <a:cubicBezTo>
                        <a:pt x="95763" y="1272"/>
                        <a:pt x="95024" y="1332"/>
                        <a:pt x="94235" y="1509"/>
                      </a:cubicBezTo>
                      <a:cubicBezTo>
                        <a:pt x="93474" y="1681"/>
                        <a:pt x="92815" y="1740"/>
                        <a:pt x="92197" y="1740"/>
                      </a:cubicBezTo>
                      <a:cubicBezTo>
                        <a:pt x="90845" y="1740"/>
                        <a:pt x="89692" y="1458"/>
                        <a:pt x="88116" y="1458"/>
                      </a:cubicBezTo>
                      <a:cubicBezTo>
                        <a:pt x="87756" y="1458"/>
                        <a:pt x="87374" y="1472"/>
                        <a:pt x="86963" y="1509"/>
                      </a:cubicBezTo>
                      <a:cubicBezTo>
                        <a:pt x="86786" y="1522"/>
                        <a:pt x="86622" y="1529"/>
                        <a:pt x="86470" y="1529"/>
                      </a:cubicBezTo>
                      <a:cubicBezTo>
                        <a:pt x="84135" y="1529"/>
                        <a:pt x="84615" y="1"/>
                        <a:pt x="83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3190775" y="3979125"/>
                  <a:ext cx="875" cy="5850"/>
                </a:xfrm>
                <a:custGeom>
                  <a:avLst/>
                  <a:gdLst/>
                  <a:ahLst/>
                  <a:cxnLst/>
                  <a:rect l="l" t="t" r="r" b="b"/>
                  <a:pathLst>
                    <a:path w="35" h="234" extrusionOk="0">
                      <a:moveTo>
                        <a:pt x="1" y="0"/>
                      </a:moveTo>
                      <a:lnTo>
                        <a:pt x="1" y="234"/>
                      </a:lnTo>
                      <a:cubicBezTo>
                        <a:pt x="1" y="167"/>
                        <a:pt x="34" y="134"/>
                        <a:pt x="34" y="101"/>
                      </a:cubicBezTo>
                      <a:cubicBezTo>
                        <a:pt x="1" y="67"/>
                        <a:pt x="1" y="0"/>
                        <a:pt x="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3270000" y="3981625"/>
                  <a:ext cx="20875" cy="10025"/>
                </a:xfrm>
                <a:custGeom>
                  <a:avLst/>
                  <a:gdLst/>
                  <a:ahLst/>
                  <a:cxnLst/>
                  <a:rect l="l" t="t" r="r" b="b"/>
                  <a:pathLst>
                    <a:path w="835" h="401" extrusionOk="0">
                      <a:moveTo>
                        <a:pt x="1" y="1"/>
                      </a:moveTo>
                      <a:cubicBezTo>
                        <a:pt x="1" y="234"/>
                        <a:pt x="201" y="401"/>
                        <a:pt x="401" y="401"/>
                      </a:cubicBezTo>
                      <a:cubicBezTo>
                        <a:pt x="668" y="401"/>
                        <a:pt x="835" y="234"/>
                        <a:pt x="835"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3370075" y="3976625"/>
                  <a:ext cx="21700" cy="15025"/>
                </a:xfrm>
                <a:custGeom>
                  <a:avLst/>
                  <a:gdLst/>
                  <a:ahLst/>
                  <a:cxnLst/>
                  <a:rect l="l" t="t" r="r" b="b"/>
                  <a:pathLst>
                    <a:path w="868" h="601" extrusionOk="0">
                      <a:moveTo>
                        <a:pt x="67" y="0"/>
                      </a:moveTo>
                      <a:cubicBezTo>
                        <a:pt x="34" y="67"/>
                        <a:pt x="1" y="100"/>
                        <a:pt x="1" y="234"/>
                      </a:cubicBezTo>
                      <a:cubicBezTo>
                        <a:pt x="34" y="434"/>
                        <a:pt x="201" y="601"/>
                        <a:pt x="468" y="601"/>
                      </a:cubicBezTo>
                      <a:cubicBezTo>
                        <a:pt x="701" y="601"/>
                        <a:pt x="868" y="401"/>
                        <a:pt x="868" y="201"/>
                      </a:cubicBezTo>
                      <a:cubicBezTo>
                        <a:pt x="868" y="167"/>
                        <a:pt x="868" y="67"/>
                        <a:pt x="835" y="34"/>
                      </a:cubicBezTo>
                      <a:cubicBezTo>
                        <a:pt x="568" y="0"/>
                        <a:pt x="334" y="0"/>
                        <a:pt x="67"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3470975" y="3970775"/>
                  <a:ext cx="20875" cy="20875"/>
                </a:xfrm>
                <a:custGeom>
                  <a:avLst/>
                  <a:gdLst/>
                  <a:ahLst/>
                  <a:cxnLst/>
                  <a:rect l="l" t="t" r="r" b="b"/>
                  <a:pathLst>
                    <a:path w="835" h="835" extrusionOk="0">
                      <a:moveTo>
                        <a:pt x="434" y="1"/>
                      </a:moveTo>
                      <a:cubicBezTo>
                        <a:pt x="168" y="1"/>
                        <a:pt x="1" y="234"/>
                        <a:pt x="1" y="435"/>
                      </a:cubicBezTo>
                      <a:cubicBezTo>
                        <a:pt x="1" y="668"/>
                        <a:pt x="201" y="835"/>
                        <a:pt x="434" y="835"/>
                      </a:cubicBezTo>
                      <a:cubicBezTo>
                        <a:pt x="635" y="835"/>
                        <a:pt x="835" y="635"/>
                        <a:pt x="835" y="435"/>
                      </a:cubicBezTo>
                      <a:cubicBezTo>
                        <a:pt x="835" y="234"/>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3571900" y="3970775"/>
                  <a:ext cx="20850" cy="20875"/>
                </a:xfrm>
                <a:custGeom>
                  <a:avLst/>
                  <a:gdLst/>
                  <a:ahLst/>
                  <a:cxnLst/>
                  <a:rect l="l" t="t" r="r" b="b"/>
                  <a:pathLst>
                    <a:path w="834" h="835" extrusionOk="0">
                      <a:moveTo>
                        <a:pt x="434" y="1"/>
                      </a:moveTo>
                      <a:cubicBezTo>
                        <a:pt x="167" y="1"/>
                        <a:pt x="0" y="234"/>
                        <a:pt x="0" y="435"/>
                      </a:cubicBezTo>
                      <a:cubicBezTo>
                        <a:pt x="0" y="668"/>
                        <a:pt x="234" y="835"/>
                        <a:pt x="434" y="835"/>
                      </a:cubicBezTo>
                      <a:cubicBezTo>
                        <a:pt x="634" y="835"/>
                        <a:pt x="834" y="635"/>
                        <a:pt x="834" y="435"/>
                      </a:cubicBezTo>
                      <a:cubicBezTo>
                        <a:pt x="834" y="234"/>
                        <a:pt x="634"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3671950" y="3981625"/>
                  <a:ext cx="20875" cy="10025"/>
                </a:xfrm>
                <a:custGeom>
                  <a:avLst/>
                  <a:gdLst/>
                  <a:ahLst/>
                  <a:cxnLst/>
                  <a:rect l="l" t="t" r="r" b="b"/>
                  <a:pathLst>
                    <a:path w="835" h="401" extrusionOk="0">
                      <a:moveTo>
                        <a:pt x="835" y="1"/>
                      </a:moveTo>
                      <a:lnTo>
                        <a:pt x="835" y="1"/>
                      </a:lnTo>
                      <a:cubicBezTo>
                        <a:pt x="501" y="34"/>
                        <a:pt x="268" y="67"/>
                        <a:pt x="1" y="134"/>
                      </a:cubicBezTo>
                      <a:cubicBezTo>
                        <a:pt x="101" y="301"/>
                        <a:pt x="234" y="401"/>
                        <a:pt x="435" y="401"/>
                      </a:cubicBezTo>
                      <a:cubicBezTo>
                        <a:pt x="668" y="401"/>
                        <a:pt x="835" y="201"/>
                        <a:pt x="835"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3772025" y="3984950"/>
                  <a:ext cx="20050" cy="6700"/>
                </a:xfrm>
                <a:custGeom>
                  <a:avLst/>
                  <a:gdLst/>
                  <a:ahLst/>
                  <a:cxnLst/>
                  <a:rect l="l" t="t" r="r" b="b"/>
                  <a:pathLst>
                    <a:path w="802" h="268" extrusionOk="0">
                      <a:moveTo>
                        <a:pt x="1" y="1"/>
                      </a:moveTo>
                      <a:cubicBezTo>
                        <a:pt x="134" y="201"/>
                        <a:pt x="268" y="268"/>
                        <a:pt x="434" y="268"/>
                      </a:cubicBezTo>
                      <a:cubicBezTo>
                        <a:pt x="601" y="268"/>
                        <a:pt x="768" y="168"/>
                        <a:pt x="8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3872100" y="3978300"/>
                  <a:ext cx="21700" cy="13350"/>
                </a:xfrm>
                <a:custGeom>
                  <a:avLst/>
                  <a:gdLst/>
                  <a:ahLst/>
                  <a:cxnLst/>
                  <a:rect l="l" t="t" r="r" b="b"/>
                  <a:pathLst>
                    <a:path w="868" h="534" extrusionOk="0">
                      <a:moveTo>
                        <a:pt x="835" y="0"/>
                      </a:moveTo>
                      <a:cubicBezTo>
                        <a:pt x="634" y="0"/>
                        <a:pt x="368" y="0"/>
                        <a:pt x="34" y="33"/>
                      </a:cubicBezTo>
                      <a:cubicBezTo>
                        <a:pt x="34" y="100"/>
                        <a:pt x="1" y="134"/>
                        <a:pt x="1" y="167"/>
                      </a:cubicBezTo>
                      <a:cubicBezTo>
                        <a:pt x="34" y="367"/>
                        <a:pt x="234" y="534"/>
                        <a:pt x="468" y="534"/>
                      </a:cubicBezTo>
                      <a:cubicBezTo>
                        <a:pt x="734" y="534"/>
                        <a:pt x="868" y="334"/>
                        <a:pt x="868" y="134"/>
                      </a:cubicBezTo>
                      <a:cubicBezTo>
                        <a:pt x="868" y="100"/>
                        <a:pt x="868" y="33"/>
                        <a:pt x="8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3973850" y="3984950"/>
                  <a:ext cx="18375" cy="6700"/>
                </a:xfrm>
                <a:custGeom>
                  <a:avLst/>
                  <a:gdLst/>
                  <a:ahLst/>
                  <a:cxnLst/>
                  <a:rect l="l" t="t" r="r" b="b"/>
                  <a:pathLst>
                    <a:path w="735" h="268" extrusionOk="0">
                      <a:moveTo>
                        <a:pt x="0" y="1"/>
                      </a:moveTo>
                      <a:lnTo>
                        <a:pt x="0" y="1"/>
                      </a:lnTo>
                      <a:cubicBezTo>
                        <a:pt x="67" y="201"/>
                        <a:pt x="234" y="268"/>
                        <a:pt x="400" y="268"/>
                      </a:cubicBezTo>
                      <a:cubicBezTo>
                        <a:pt x="567" y="268"/>
                        <a:pt x="701" y="201"/>
                        <a:pt x="734" y="68"/>
                      </a:cubicBezTo>
                      <a:cubicBezTo>
                        <a:pt x="501" y="68"/>
                        <a:pt x="234" y="34"/>
                        <a:pt x="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4073925" y="3974950"/>
                  <a:ext cx="21700" cy="16700"/>
                </a:xfrm>
                <a:custGeom>
                  <a:avLst/>
                  <a:gdLst/>
                  <a:ahLst/>
                  <a:cxnLst/>
                  <a:rect l="l" t="t" r="r" b="b"/>
                  <a:pathLst>
                    <a:path w="868" h="668" extrusionOk="0">
                      <a:moveTo>
                        <a:pt x="767" y="1"/>
                      </a:moveTo>
                      <a:cubicBezTo>
                        <a:pt x="567" y="67"/>
                        <a:pt x="300" y="134"/>
                        <a:pt x="33" y="167"/>
                      </a:cubicBezTo>
                      <a:lnTo>
                        <a:pt x="33" y="268"/>
                      </a:lnTo>
                      <a:cubicBezTo>
                        <a:pt x="0" y="501"/>
                        <a:pt x="200" y="668"/>
                        <a:pt x="434" y="668"/>
                      </a:cubicBezTo>
                      <a:cubicBezTo>
                        <a:pt x="701" y="668"/>
                        <a:pt x="867" y="468"/>
                        <a:pt x="867" y="268"/>
                      </a:cubicBezTo>
                      <a:cubicBezTo>
                        <a:pt x="867" y="167"/>
                        <a:pt x="801" y="101"/>
                        <a:pt x="767"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4175650" y="3986625"/>
                  <a:ext cx="12525" cy="5025"/>
                </a:xfrm>
                <a:custGeom>
                  <a:avLst/>
                  <a:gdLst/>
                  <a:ahLst/>
                  <a:cxnLst/>
                  <a:rect l="l" t="t" r="r" b="b"/>
                  <a:pathLst>
                    <a:path w="501" h="201" extrusionOk="0">
                      <a:moveTo>
                        <a:pt x="1" y="1"/>
                      </a:moveTo>
                      <a:cubicBezTo>
                        <a:pt x="101" y="134"/>
                        <a:pt x="201" y="201"/>
                        <a:pt x="368" y="201"/>
                      </a:cubicBezTo>
                      <a:cubicBezTo>
                        <a:pt x="434" y="201"/>
                        <a:pt x="468" y="201"/>
                        <a:pt x="501" y="167"/>
                      </a:cubicBezTo>
                      <a:cubicBezTo>
                        <a:pt x="334" y="134"/>
                        <a:pt x="167" y="101"/>
                        <a:pt x="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4274900" y="3981625"/>
                  <a:ext cx="20875" cy="10025"/>
                </a:xfrm>
                <a:custGeom>
                  <a:avLst/>
                  <a:gdLst/>
                  <a:ahLst/>
                  <a:cxnLst/>
                  <a:rect l="l" t="t" r="r" b="b"/>
                  <a:pathLst>
                    <a:path w="835" h="401" extrusionOk="0">
                      <a:moveTo>
                        <a:pt x="200" y="1"/>
                      </a:moveTo>
                      <a:cubicBezTo>
                        <a:pt x="134" y="1"/>
                        <a:pt x="67" y="1"/>
                        <a:pt x="0" y="34"/>
                      </a:cubicBezTo>
                      <a:cubicBezTo>
                        <a:pt x="33" y="234"/>
                        <a:pt x="200" y="401"/>
                        <a:pt x="400" y="401"/>
                      </a:cubicBezTo>
                      <a:cubicBezTo>
                        <a:pt x="667" y="401"/>
                        <a:pt x="834" y="201"/>
                        <a:pt x="8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4787750" y="3980800"/>
                  <a:ext cx="20875" cy="10850"/>
                </a:xfrm>
                <a:custGeom>
                  <a:avLst/>
                  <a:gdLst/>
                  <a:ahLst/>
                  <a:cxnLst/>
                  <a:rect l="l" t="t" r="r" b="b"/>
                  <a:pathLst>
                    <a:path w="835" h="434" extrusionOk="0">
                      <a:moveTo>
                        <a:pt x="835" y="0"/>
                      </a:moveTo>
                      <a:cubicBezTo>
                        <a:pt x="735" y="0"/>
                        <a:pt x="701" y="34"/>
                        <a:pt x="635" y="34"/>
                      </a:cubicBezTo>
                      <a:lnTo>
                        <a:pt x="1" y="167"/>
                      </a:lnTo>
                      <a:cubicBezTo>
                        <a:pt x="34" y="334"/>
                        <a:pt x="201" y="434"/>
                        <a:pt x="401" y="434"/>
                      </a:cubicBezTo>
                      <a:cubicBezTo>
                        <a:pt x="668" y="434"/>
                        <a:pt x="835" y="234"/>
                        <a:pt x="835" y="34"/>
                      </a:cubicBezTo>
                      <a:lnTo>
                        <a:pt x="835" y="0"/>
                      </a:ln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4887825" y="3970775"/>
                  <a:ext cx="20875" cy="20875"/>
                </a:xfrm>
                <a:custGeom>
                  <a:avLst/>
                  <a:gdLst/>
                  <a:ahLst/>
                  <a:cxnLst/>
                  <a:rect l="l" t="t" r="r" b="b"/>
                  <a:pathLst>
                    <a:path w="835" h="835" extrusionOk="0">
                      <a:moveTo>
                        <a:pt x="401" y="1"/>
                      </a:moveTo>
                      <a:cubicBezTo>
                        <a:pt x="167" y="1"/>
                        <a:pt x="1" y="234"/>
                        <a:pt x="1" y="435"/>
                      </a:cubicBezTo>
                      <a:cubicBezTo>
                        <a:pt x="1" y="668"/>
                        <a:pt x="201" y="835"/>
                        <a:pt x="401" y="835"/>
                      </a:cubicBezTo>
                      <a:cubicBezTo>
                        <a:pt x="668" y="835"/>
                        <a:pt x="835" y="635"/>
                        <a:pt x="835" y="435"/>
                      </a:cubicBezTo>
                      <a:cubicBezTo>
                        <a:pt x="835" y="234"/>
                        <a:pt x="668"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4987900" y="3970775"/>
                  <a:ext cx="21700" cy="20875"/>
                </a:xfrm>
                <a:custGeom>
                  <a:avLst/>
                  <a:gdLst/>
                  <a:ahLst/>
                  <a:cxnLst/>
                  <a:rect l="l" t="t" r="r" b="b"/>
                  <a:pathLst>
                    <a:path w="868" h="835" extrusionOk="0">
                      <a:moveTo>
                        <a:pt x="401" y="1"/>
                      </a:moveTo>
                      <a:cubicBezTo>
                        <a:pt x="167" y="1"/>
                        <a:pt x="0" y="234"/>
                        <a:pt x="0" y="435"/>
                      </a:cubicBezTo>
                      <a:cubicBezTo>
                        <a:pt x="0" y="668"/>
                        <a:pt x="201" y="835"/>
                        <a:pt x="401" y="835"/>
                      </a:cubicBezTo>
                      <a:cubicBezTo>
                        <a:pt x="668" y="835"/>
                        <a:pt x="834" y="635"/>
                        <a:pt x="834" y="435"/>
                      </a:cubicBezTo>
                      <a:cubicBezTo>
                        <a:pt x="868" y="234"/>
                        <a:pt x="668"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5088800" y="3970775"/>
                  <a:ext cx="20875" cy="20875"/>
                </a:xfrm>
                <a:custGeom>
                  <a:avLst/>
                  <a:gdLst/>
                  <a:ahLst/>
                  <a:cxnLst/>
                  <a:rect l="l" t="t" r="r" b="b"/>
                  <a:pathLst>
                    <a:path w="835" h="835" extrusionOk="0">
                      <a:moveTo>
                        <a:pt x="434" y="1"/>
                      </a:moveTo>
                      <a:cubicBezTo>
                        <a:pt x="167" y="1"/>
                        <a:pt x="1" y="234"/>
                        <a:pt x="1" y="435"/>
                      </a:cubicBezTo>
                      <a:cubicBezTo>
                        <a:pt x="1" y="668"/>
                        <a:pt x="201" y="835"/>
                        <a:pt x="434" y="835"/>
                      </a:cubicBezTo>
                      <a:cubicBezTo>
                        <a:pt x="668" y="835"/>
                        <a:pt x="835" y="635"/>
                        <a:pt x="835" y="435"/>
                      </a:cubicBezTo>
                      <a:cubicBezTo>
                        <a:pt x="835" y="234"/>
                        <a:pt x="634"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5188875" y="3970775"/>
                  <a:ext cx="20875" cy="20875"/>
                </a:xfrm>
                <a:custGeom>
                  <a:avLst/>
                  <a:gdLst/>
                  <a:ahLst/>
                  <a:cxnLst/>
                  <a:rect l="l" t="t" r="r" b="b"/>
                  <a:pathLst>
                    <a:path w="835" h="835" extrusionOk="0">
                      <a:moveTo>
                        <a:pt x="434" y="1"/>
                      </a:moveTo>
                      <a:cubicBezTo>
                        <a:pt x="167" y="1"/>
                        <a:pt x="1" y="234"/>
                        <a:pt x="1" y="435"/>
                      </a:cubicBezTo>
                      <a:cubicBezTo>
                        <a:pt x="1" y="668"/>
                        <a:pt x="201" y="835"/>
                        <a:pt x="434" y="835"/>
                      </a:cubicBezTo>
                      <a:cubicBezTo>
                        <a:pt x="668" y="835"/>
                        <a:pt x="834" y="635"/>
                        <a:pt x="834" y="435"/>
                      </a:cubicBezTo>
                      <a:cubicBezTo>
                        <a:pt x="834" y="234"/>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5289775" y="3970775"/>
                  <a:ext cx="20875" cy="20875"/>
                </a:xfrm>
                <a:custGeom>
                  <a:avLst/>
                  <a:gdLst/>
                  <a:ahLst/>
                  <a:cxnLst/>
                  <a:rect l="l" t="t" r="r" b="b"/>
                  <a:pathLst>
                    <a:path w="835" h="835" extrusionOk="0">
                      <a:moveTo>
                        <a:pt x="434" y="1"/>
                      </a:moveTo>
                      <a:cubicBezTo>
                        <a:pt x="168" y="1"/>
                        <a:pt x="1" y="234"/>
                        <a:pt x="1" y="435"/>
                      </a:cubicBezTo>
                      <a:cubicBezTo>
                        <a:pt x="1" y="668"/>
                        <a:pt x="234" y="835"/>
                        <a:pt x="434" y="835"/>
                      </a:cubicBezTo>
                      <a:cubicBezTo>
                        <a:pt x="668" y="835"/>
                        <a:pt x="835" y="635"/>
                        <a:pt x="835" y="435"/>
                      </a:cubicBezTo>
                      <a:cubicBezTo>
                        <a:pt x="835" y="234"/>
                        <a:pt x="635"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5389850" y="3981250"/>
                  <a:ext cx="20875" cy="10400"/>
                </a:xfrm>
                <a:custGeom>
                  <a:avLst/>
                  <a:gdLst/>
                  <a:ahLst/>
                  <a:cxnLst/>
                  <a:rect l="l" t="t" r="r" b="b"/>
                  <a:pathLst>
                    <a:path w="835" h="416" extrusionOk="0">
                      <a:moveTo>
                        <a:pt x="298" y="1"/>
                      </a:moveTo>
                      <a:cubicBezTo>
                        <a:pt x="201" y="1"/>
                        <a:pt x="101" y="4"/>
                        <a:pt x="1" y="16"/>
                      </a:cubicBezTo>
                      <a:lnTo>
                        <a:pt x="1" y="49"/>
                      </a:lnTo>
                      <a:cubicBezTo>
                        <a:pt x="1" y="249"/>
                        <a:pt x="167" y="416"/>
                        <a:pt x="434" y="416"/>
                      </a:cubicBezTo>
                      <a:cubicBezTo>
                        <a:pt x="668" y="416"/>
                        <a:pt x="835" y="216"/>
                        <a:pt x="835" y="16"/>
                      </a:cubicBezTo>
                      <a:cubicBezTo>
                        <a:pt x="679" y="16"/>
                        <a:pt x="494" y="1"/>
                        <a:pt x="298"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5492425" y="3986625"/>
                  <a:ext cx="16700" cy="5025"/>
                </a:xfrm>
                <a:custGeom>
                  <a:avLst/>
                  <a:gdLst/>
                  <a:ahLst/>
                  <a:cxnLst/>
                  <a:rect l="l" t="t" r="r" b="b"/>
                  <a:pathLst>
                    <a:path w="668" h="201" extrusionOk="0">
                      <a:moveTo>
                        <a:pt x="1" y="1"/>
                      </a:moveTo>
                      <a:cubicBezTo>
                        <a:pt x="67" y="167"/>
                        <a:pt x="201" y="201"/>
                        <a:pt x="334" y="201"/>
                      </a:cubicBezTo>
                      <a:cubicBezTo>
                        <a:pt x="501" y="201"/>
                        <a:pt x="634" y="134"/>
                        <a:pt x="668"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5690075" y="3978300"/>
                  <a:ext cx="22525" cy="13350"/>
                </a:xfrm>
                <a:custGeom>
                  <a:avLst/>
                  <a:gdLst/>
                  <a:ahLst/>
                  <a:cxnLst/>
                  <a:rect l="l" t="t" r="r" b="b"/>
                  <a:pathLst>
                    <a:path w="901" h="534" extrusionOk="0">
                      <a:moveTo>
                        <a:pt x="834" y="0"/>
                      </a:moveTo>
                      <a:cubicBezTo>
                        <a:pt x="734" y="33"/>
                        <a:pt x="567" y="100"/>
                        <a:pt x="267" y="134"/>
                      </a:cubicBezTo>
                      <a:cubicBezTo>
                        <a:pt x="167" y="134"/>
                        <a:pt x="100" y="167"/>
                        <a:pt x="0" y="167"/>
                      </a:cubicBezTo>
                      <a:cubicBezTo>
                        <a:pt x="100" y="367"/>
                        <a:pt x="267" y="534"/>
                        <a:pt x="467" y="534"/>
                      </a:cubicBezTo>
                      <a:cubicBezTo>
                        <a:pt x="734" y="534"/>
                        <a:pt x="901" y="334"/>
                        <a:pt x="901" y="134"/>
                      </a:cubicBezTo>
                      <a:cubicBezTo>
                        <a:pt x="901" y="100"/>
                        <a:pt x="901" y="33"/>
                        <a:pt x="8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5792650" y="3981625"/>
                  <a:ext cx="20875" cy="10025"/>
                </a:xfrm>
                <a:custGeom>
                  <a:avLst/>
                  <a:gdLst/>
                  <a:ahLst/>
                  <a:cxnLst/>
                  <a:rect l="l" t="t" r="r" b="b"/>
                  <a:pathLst>
                    <a:path w="835" h="401" extrusionOk="0">
                      <a:moveTo>
                        <a:pt x="834" y="1"/>
                      </a:moveTo>
                      <a:cubicBezTo>
                        <a:pt x="567" y="1"/>
                        <a:pt x="300" y="34"/>
                        <a:pt x="0" y="34"/>
                      </a:cubicBezTo>
                      <a:cubicBezTo>
                        <a:pt x="0" y="301"/>
                        <a:pt x="167" y="401"/>
                        <a:pt x="400" y="401"/>
                      </a:cubicBezTo>
                      <a:cubicBezTo>
                        <a:pt x="634" y="401"/>
                        <a:pt x="834" y="234"/>
                        <a:pt x="8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5892725" y="3982450"/>
                  <a:ext cx="20850" cy="9200"/>
                </a:xfrm>
                <a:custGeom>
                  <a:avLst/>
                  <a:gdLst/>
                  <a:ahLst/>
                  <a:cxnLst/>
                  <a:rect l="l" t="t" r="r" b="b"/>
                  <a:pathLst>
                    <a:path w="834" h="368" extrusionOk="0">
                      <a:moveTo>
                        <a:pt x="0" y="1"/>
                      </a:moveTo>
                      <a:lnTo>
                        <a:pt x="0" y="1"/>
                      </a:lnTo>
                      <a:cubicBezTo>
                        <a:pt x="33" y="268"/>
                        <a:pt x="200" y="368"/>
                        <a:pt x="400" y="368"/>
                      </a:cubicBezTo>
                      <a:cubicBezTo>
                        <a:pt x="634" y="368"/>
                        <a:pt x="801" y="201"/>
                        <a:pt x="834" y="34"/>
                      </a:cubicBezTo>
                      <a:cubicBezTo>
                        <a:pt x="567" y="34"/>
                        <a:pt x="300" y="34"/>
                        <a:pt x="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3190775" y="4079200"/>
                  <a:ext cx="875" cy="5850"/>
                </a:xfrm>
                <a:custGeom>
                  <a:avLst/>
                  <a:gdLst/>
                  <a:ahLst/>
                  <a:cxnLst/>
                  <a:rect l="l" t="t" r="r" b="b"/>
                  <a:pathLst>
                    <a:path w="35" h="234" extrusionOk="0">
                      <a:moveTo>
                        <a:pt x="1" y="0"/>
                      </a:moveTo>
                      <a:lnTo>
                        <a:pt x="1" y="234"/>
                      </a:lnTo>
                      <a:cubicBezTo>
                        <a:pt x="1" y="167"/>
                        <a:pt x="34" y="134"/>
                        <a:pt x="34" y="100"/>
                      </a:cubicBezTo>
                      <a:cubicBezTo>
                        <a:pt x="1" y="100"/>
                        <a:pt x="1" y="67"/>
                        <a:pt x="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3270000" y="4070850"/>
                  <a:ext cx="21725" cy="20875"/>
                </a:xfrm>
                <a:custGeom>
                  <a:avLst/>
                  <a:gdLst/>
                  <a:ahLst/>
                  <a:cxnLst/>
                  <a:rect l="l" t="t" r="r" b="b"/>
                  <a:pathLst>
                    <a:path w="869" h="835" extrusionOk="0">
                      <a:moveTo>
                        <a:pt x="401" y="1"/>
                      </a:moveTo>
                      <a:cubicBezTo>
                        <a:pt x="168" y="1"/>
                        <a:pt x="1" y="234"/>
                        <a:pt x="1" y="434"/>
                      </a:cubicBezTo>
                      <a:cubicBezTo>
                        <a:pt x="1" y="668"/>
                        <a:pt x="201" y="835"/>
                        <a:pt x="401" y="835"/>
                      </a:cubicBezTo>
                      <a:cubicBezTo>
                        <a:pt x="668" y="835"/>
                        <a:pt x="835" y="635"/>
                        <a:pt x="835" y="434"/>
                      </a:cubicBezTo>
                      <a:cubicBezTo>
                        <a:pt x="868" y="234"/>
                        <a:pt x="668"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3370900" y="4070850"/>
                  <a:ext cx="20875" cy="20875"/>
                </a:xfrm>
                <a:custGeom>
                  <a:avLst/>
                  <a:gdLst/>
                  <a:ahLst/>
                  <a:cxnLst/>
                  <a:rect l="l" t="t" r="r" b="b"/>
                  <a:pathLst>
                    <a:path w="835" h="835" extrusionOk="0">
                      <a:moveTo>
                        <a:pt x="435" y="1"/>
                      </a:moveTo>
                      <a:cubicBezTo>
                        <a:pt x="168" y="1"/>
                        <a:pt x="1" y="234"/>
                        <a:pt x="1" y="434"/>
                      </a:cubicBezTo>
                      <a:cubicBezTo>
                        <a:pt x="1" y="668"/>
                        <a:pt x="201" y="835"/>
                        <a:pt x="435" y="835"/>
                      </a:cubicBezTo>
                      <a:cubicBezTo>
                        <a:pt x="668" y="835"/>
                        <a:pt x="835" y="635"/>
                        <a:pt x="835" y="434"/>
                      </a:cubicBezTo>
                      <a:cubicBezTo>
                        <a:pt x="835" y="234"/>
                        <a:pt x="635" y="1"/>
                        <a:pt x="435"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3470975" y="4070850"/>
                  <a:ext cx="20875" cy="20875"/>
                </a:xfrm>
                <a:custGeom>
                  <a:avLst/>
                  <a:gdLst/>
                  <a:ahLst/>
                  <a:cxnLst/>
                  <a:rect l="l" t="t" r="r" b="b"/>
                  <a:pathLst>
                    <a:path w="835" h="835" extrusionOk="0">
                      <a:moveTo>
                        <a:pt x="434" y="1"/>
                      </a:moveTo>
                      <a:cubicBezTo>
                        <a:pt x="168" y="1"/>
                        <a:pt x="1" y="234"/>
                        <a:pt x="1" y="434"/>
                      </a:cubicBezTo>
                      <a:cubicBezTo>
                        <a:pt x="1" y="668"/>
                        <a:pt x="201" y="835"/>
                        <a:pt x="434" y="835"/>
                      </a:cubicBezTo>
                      <a:cubicBezTo>
                        <a:pt x="635" y="835"/>
                        <a:pt x="835" y="635"/>
                        <a:pt x="835" y="434"/>
                      </a:cubicBezTo>
                      <a:cubicBezTo>
                        <a:pt x="835" y="234"/>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3571900" y="4070850"/>
                  <a:ext cx="20850" cy="20875"/>
                </a:xfrm>
                <a:custGeom>
                  <a:avLst/>
                  <a:gdLst/>
                  <a:ahLst/>
                  <a:cxnLst/>
                  <a:rect l="l" t="t" r="r" b="b"/>
                  <a:pathLst>
                    <a:path w="834" h="835" extrusionOk="0">
                      <a:moveTo>
                        <a:pt x="434" y="1"/>
                      </a:moveTo>
                      <a:cubicBezTo>
                        <a:pt x="167" y="1"/>
                        <a:pt x="0" y="234"/>
                        <a:pt x="0" y="434"/>
                      </a:cubicBezTo>
                      <a:cubicBezTo>
                        <a:pt x="0" y="668"/>
                        <a:pt x="234" y="835"/>
                        <a:pt x="434" y="835"/>
                      </a:cubicBezTo>
                      <a:cubicBezTo>
                        <a:pt x="634" y="835"/>
                        <a:pt x="834" y="635"/>
                        <a:pt x="834" y="434"/>
                      </a:cubicBezTo>
                      <a:cubicBezTo>
                        <a:pt x="834" y="234"/>
                        <a:pt x="634"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3671950" y="4070850"/>
                  <a:ext cx="20875" cy="20875"/>
                </a:xfrm>
                <a:custGeom>
                  <a:avLst/>
                  <a:gdLst/>
                  <a:ahLst/>
                  <a:cxnLst/>
                  <a:rect l="l" t="t" r="r" b="b"/>
                  <a:pathLst>
                    <a:path w="835" h="835" extrusionOk="0">
                      <a:moveTo>
                        <a:pt x="435" y="1"/>
                      </a:moveTo>
                      <a:cubicBezTo>
                        <a:pt x="168" y="1"/>
                        <a:pt x="1" y="234"/>
                        <a:pt x="1" y="434"/>
                      </a:cubicBezTo>
                      <a:cubicBezTo>
                        <a:pt x="1" y="668"/>
                        <a:pt x="234" y="835"/>
                        <a:pt x="435" y="835"/>
                      </a:cubicBezTo>
                      <a:cubicBezTo>
                        <a:pt x="668" y="835"/>
                        <a:pt x="835" y="635"/>
                        <a:pt x="835" y="434"/>
                      </a:cubicBezTo>
                      <a:cubicBezTo>
                        <a:pt x="835" y="234"/>
                        <a:pt x="668" y="1"/>
                        <a:pt x="435"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3772025" y="4070850"/>
                  <a:ext cx="22550" cy="20875"/>
                </a:xfrm>
                <a:custGeom>
                  <a:avLst/>
                  <a:gdLst/>
                  <a:ahLst/>
                  <a:cxnLst/>
                  <a:rect l="l" t="t" r="r" b="b"/>
                  <a:pathLst>
                    <a:path w="902" h="835" extrusionOk="0">
                      <a:moveTo>
                        <a:pt x="434" y="1"/>
                      </a:moveTo>
                      <a:cubicBezTo>
                        <a:pt x="168" y="1"/>
                        <a:pt x="1" y="234"/>
                        <a:pt x="1" y="434"/>
                      </a:cubicBezTo>
                      <a:cubicBezTo>
                        <a:pt x="1" y="668"/>
                        <a:pt x="234" y="835"/>
                        <a:pt x="434" y="835"/>
                      </a:cubicBezTo>
                      <a:cubicBezTo>
                        <a:pt x="668" y="835"/>
                        <a:pt x="835" y="635"/>
                        <a:pt x="835" y="434"/>
                      </a:cubicBezTo>
                      <a:cubicBezTo>
                        <a:pt x="901" y="234"/>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3872925" y="4070850"/>
                  <a:ext cx="20875" cy="20875"/>
                </a:xfrm>
                <a:custGeom>
                  <a:avLst/>
                  <a:gdLst/>
                  <a:ahLst/>
                  <a:cxnLst/>
                  <a:rect l="l" t="t" r="r" b="b"/>
                  <a:pathLst>
                    <a:path w="835" h="835" extrusionOk="0">
                      <a:moveTo>
                        <a:pt x="435" y="1"/>
                      </a:moveTo>
                      <a:cubicBezTo>
                        <a:pt x="168" y="1"/>
                        <a:pt x="1" y="234"/>
                        <a:pt x="1" y="434"/>
                      </a:cubicBezTo>
                      <a:cubicBezTo>
                        <a:pt x="1" y="668"/>
                        <a:pt x="234" y="835"/>
                        <a:pt x="435" y="835"/>
                      </a:cubicBezTo>
                      <a:cubicBezTo>
                        <a:pt x="701" y="835"/>
                        <a:pt x="835" y="635"/>
                        <a:pt x="835" y="434"/>
                      </a:cubicBezTo>
                      <a:cubicBezTo>
                        <a:pt x="835" y="234"/>
                        <a:pt x="635" y="1"/>
                        <a:pt x="435"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3973850" y="4070850"/>
                  <a:ext cx="20875" cy="20875"/>
                </a:xfrm>
                <a:custGeom>
                  <a:avLst/>
                  <a:gdLst/>
                  <a:ahLst/>
                  <a:cxnLst/>
                  <a:rect l="l" t="t" r="r" b="b"/>
                  <a:pathLst>
                    <a:path w="835" h="835" extrusionOk="0">
                      <a:moveTo>
                        <a:pt x="400" y="1"/>
                      </a:moveTo>
                      <a:cubicBezTo>
                        <a:pt x="134" y="1"/>
                        <a:pt x="0" y="234"/>
                        <a:pt x="0" y="434"/>
                      </a:cubicBezTo>
                      <a:cubicBezTo>
                        <a:pt x="0" y="668"/>
                        <a:pt x="200" y="835"/>
                        <a:pt x="400" y="835"/>
                      </a:cubicBezTo>
                      <a:cubicBezTo>
                        <a:pt x="667" y="835"/>
                        <a:pt x="834" y="635"/>
                        <a:pt x="834" y="434"/>
                      </a:cubicBezTo>
                      <a:cubicBezTo>
                        <a:pt x="834" y="234"/>
                        <a:pt x="667" y="1"/>
                        <a:pt x="40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4074750" y="4070850"/>
                  <a:ext cx="20875" cy="20875"/>
                </a:xfrm>
                <a:custGeom>
                  <a:avLst/>
                  <a:gdLst/>
                  <a:ahLst/>
                  <a:cxnLst/>
                  <a:rect l="l" t="t" r="r" b="b"/>
                  <a:pathLst>
                    <a:path w="835" h="835" extrusionOk="0">
                      <a:moveTo>
                        <a:pt x="401" y="1"/>
                      </a:moveTo>
                      <a:cubicBezTo>
                        <a:pt x="167" y="1"/>
                        <a:pt x="0" y="234"/>
                        <a:pt x="0" y="434"/>
                      </a:cubicBezTo>
                      <a:cubicBezTo>
                        <a:pt x="0" y="668"/>
                        <a:pt x="201" y="835"/>
                        <a:pt x="401" y="835"/>
                      </a:cubicBezTo>
                      <a:cubicBezTo>
                        <a:pt x="668" y="835"/>
                        <a:pt x="834" y="635"/>
                        <a:pt x="834" y="434"/>
                      </a:cubicBezTo>
                      <a:cubicBezTo>
                        <a:pt x="834" y="234"/>
                        <a:pt x="634"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4174825" y="4070850"/>
                  <a:ext cx="20875" cy="20875"/>
                </a:xfrm>
                <a:custGeom>
                  <a:avLst/>
                  <a:gdLst/>
                  <a:ahLst/>
                  <a:cxnLst/>
                  <a:rect l="l" t="t" r="r" b="b"/>
                  <a:pathLst>
                    <a:path w="835" h="835" extrusionOk="0">
                      <a:moveTo>
                        <a:pt x="401" y="1"/>
                      </a:moveTo>
                      <a:cubicBezTo>
                        <a:pt x="167" y="1"/>
                        <a:pt x="0" y="234"/>
                        <a:pt x="0" y="434"/>
                      </a:cubicBezTo>
                      <a:cubicBezTo>
                        <a:pt x="0" y="668"/>
                        <a:pt x="200" y="835"/>
                        <a:pt x="401" y="835"/>
                      </a:cubicBezTo>
                      <a:cubicBezTo>
                        <a:pt x="667" y="835"/>
                        <a:pt x="834" y="635"/>
                        <a:pt x="834" y="434"/>
                      </a:cubicBezTo>
                      <a:cubicBezTo>
                        <a:pt x="834" y="234"/>
                        <a:pt x="667"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4274900" y="4070850"/>
                  <a:ext cx="21700" cy="20875"/>
                </a:xfrm>
                <a:custGeom>
                  <a:avLst/>
                  <a:gdLst/>
                  <a:ahLst/>
                  <a:cxnLst/>
                  <a:rect l="l" t="t" r="r" b="b"/>
                  <a:pathLst>
                    <a:path w="868" h="835" extrusionOk="0">
                      <a:moveTo>
                        <a:pt x="400" y="1"/>
                      </a:moveTo>
                      <a:cubicBezTo>
                        <a:pt x="167" y="1"/>
                        <a:pt x="0" y="234"/>
                        <a:pt x="0" y="434"/>
                      </a:cubicBezTo>
                      <a:cubicBezTo>
                        <a:pt x="0" y="668"/>
                        <a:pt x="200" y="835"/>
                        <a:pt x="400" y="835"/>
                      </a:cubicBezTo>
                      <a:cubicBezTo>
                        <a:pt x="667" y="835"/>
                        <a:pt x="834" y="635"/>
                        <a:pt x="834" y="434"/>
                      </a:cubicBezTo>
                      <a:cubicBezTo>
                        <a:pt x="867" y="234"/>
                        <a:pt x="667" y="1"/>
                        <a:pt x="40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4375800" y="4070850"/>
                  <a:ext cx="20875" cy="20875"/>
                </a:xfrm>
                <a:custGeom>
                  <a:avLst/>
                  <a:gdLst/>
                  <a:ahLst/>
                  <a:cxnLst/>
                  <a:rect l="l" t="t" r="r" b="b"/>
                  <a:pathLst>
                    <a:path w="835" h="835" extrusionOk="0">
                      <a:moveTo>
                        <a:pt x="434" y="1"/>
                      </a:moveTo>
                      <a:cubicBezTo>
                        <a:pt x="167" y="1"/>
                        <a:pt x="0" y="234"/>
                        <a:pt x="0" y="434"/>
                      </a:cubicBezTo>
                      <a:cubicBezTo>
                        <a:pt x="0" y="668"/>
                        <a:pt x="200" y="835"/>
                        <a:pt x="434" y="835"/>
                      </a:cubicBezTo>
                      <a:cubicBezTo>
                        <a:pt x="667" y="835"/>
                        <a:pt x="834" y="635"/>
                        <a:pt x="834" y="434"/>
                      </a:cubicBezTo>
                      <a:cubicBezTo>
                        <a:pt x="834" y="234"/>
                        <a:pt x="634"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4475875" y="4070850"/>
                  <a:ext cx="20875" cy="20875"/>
                </a:xfrm>
                <a:custGeom>
                  <a:avLst/>
                  <a:gdLst/>
                  <a:ahLst/>
                  <a:cxnLst/>
                  <a:rect l="l" t="t" r="r" b="b"/>
                  <a:pathLst>
                    <a:path w="835" h="835" extrusionOk="0">
                      <a:moveTo>
                        <a:pt x="434" y="1"/>
                      </a:moveTo>
                      <a:cubicBezTo>
                        <a:pt x="167" y="1"/>
                        <a:pt x="0" y="234"/>
                        <a:pt x="0" y="434"/>
                      </a:cubicBezTo>
                      <a:cubicBezTo>
                        <a:pt x="0" y="668"/>
                        <a:pt x="200" y="835"/>
                        <a:pt x="434" y="835"/>
                      </a:cubicBezTo>
                      <a:cubicBezTo>
                        <a:pt x="667" y="835"/>
                        <a:pt x="834" y="635"/>
                        <a:pt x="834" y="434"/>
                      </a:cubicBezTo>
                      <a:cubicBezTo>
                        <a:pt x="834" y="234"/>
                        <a:pt x="667"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4576775" y="4070850"/>
                  <a:ext cx="20875" cy="20875"/>
                </a:xfrm>
                <a:custGeom>
                  <a:avLst/>
                  <a:gdLst/>
                  <a:ahLst/>
                  <a:cxnLst/>
                  <a:rect l="l" t="t" r="r" b="b"/>
                  <a:pathLst>
                    <a:path w="835" h="835" extrusionOk="0">
                      <a:moveTo>
                        <a:pt x="434" y="1"/>
                      </a:moveTo>
                      <a:cubicBezTo>
                        <a:pt x="167" y="1"/>
                        <a:pt x="0" y="234"/>
                        <a:pt x="0" y="434"/>
                      </a:cubicBezTo>
                      <a:cubicBezTo>
                        <a:pt x="0" y="668"/>
                        <a:pt x="201" y="835"/>
                        <a:pt x="434" y="835"/>
                      </a:cubicBezTo>
                      <a:cubicBezTo>
                        <a:pt x="668" y="835"/>
                        <a:pt x="834" y="635"/>
                        <a:pt x="834" y="434"/>
                      </a:cubicBezTo>
                      <a:cubicBezTo>
                        <a:pt x="834" y="234"/>
                        <a:pt x="634"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4686850" y="4070850"/>
                  <a:ext cx="20875" cy="20875"/>
                </a:xfrm>
                <a:custGeom>
                  <a:avLst/>
                  <a:gdLst/>
                  <a:ahLst/>
                  <a:cxnLst/>
                  <a:rect l="l" t="t" r="r" b="b"/>
                  <a:pathLst>
                    <a:path w="835" h="835" extrusionOk="0">
                      <a:moveTo>
                        <a:pt x="401" y="1"/>
                      </a:moveTo>
                      <a:cubicBezTo>
                        <a:pt x="134" y="1"/>
                        <a:pt x="1" y="234"/>
                        <a:pt x="1" y="434"/>
                      </a:cubicBezTo>
                      <a:cubicBezTo>
                        <a:pt x="1" y="668"/>
                        <a:pt x="201" y="835"/>
                        <a:pt x="401" y="835"/>
                      </a:cubicBezTo>
                      <a:cubicBezTo>
                        <a:pt x="668" y="835"/>
                        <a:pt x="834" y="635"/>
                        <a:pt x="834" y="434"/>
                      </a:cubicBezTo>
                      <a:cubicBezTo>
                        <a:pt x="834" y="234"/>
                        <a:pt x="668"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4787750" y="4070850"/>
                  <a:ext cx="20875" cy="20875"/>
                </a:xfrm>
                <a:custGeom>
                  <a:avLst/>
                  <a:gdLst/>
                  <a:ahLst/>
                  <a:cxnLst/>
                  <a:rect l="l" t="t" r="r" b="b"/>
                  <a:pathLst>
                    <a:path w="835" h="835" extrusionOk="0">
                      <a:moveTo>
                        <a:pt x="401" y="1"/>
                      </a:moveTo>
                      <a:cubicBezTo>
                        <a:pt x="168" y="1"/>
                        <a:pt x="1" y="234"/>
                        <a:pt x="1" y="434"/>
                      </a:cubicBezTo>
                      <a:cubicBezTo>
                        <a:pt x="1" y="668"/>
                        <a:pt x="201" y="835"/>
                        <a:pt x="401" y="835"/>
                      </a:cubicBezTo>
                      <a:cubicBezTo>
                        <a:pt x="668" y="835"/>
                        <a:pt x="835" y="635"/>
                        <a:pt x="835" y="434"/>
                      </a:cubicBezTo>
                      <a:cubicBezTo>
                        <a:pt x="835" y="234"/>
                        <a:pt x="635"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4887825" y="4070850"/>
                  <a:ext cx="20875" cy="20875"/>
                </a:xfrm>
                <a:custGeom>
                  <a:avLst/>
                  <a:gdLst/>
                  <a:ahLst/>
                  <a:cxnLst/>
                  <a:rect l="l" t="t" r="r" b="b"/>
                  <a:pathLst>
                    <a:path w="835" h="835" extrusionOk="0">
                      <a:moveTo>
                        <a:pt x="401" y="1"/>
                      </a:moveTo>
                      <a:cubicBezTo>
                        <a:pt x="167" y="1"/>
                        <a:pt x="1" y="234"/>
                        <a:pt x="1" y="434"/>
                      </a:cubicBezTo>
                      <a:cubicBezTo>
                        <a:pt x="1" y="668"/>
                        <a:pt x="201" y="835"/>
                        <a:pt x="401" y="835"/>
                      </a:cubicBezTo>
                      <a:cubicBezTo>
                        <a:pt x="668" y="835"/>
                        <a:pt x="835" y="635"/>
                        <a:pt x="835" y="434"/>
                      </a:cubicBezTo>
                      <a:cubicBezTo>
                        <a:pt x="835" y="234"/>
                        <a:pt x="668"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4987900" y="4070850"/>
                  <a:ext cx="21700" cy="20875"/>
                </a:xfrm>
                <a:custGeom>
                  <a:avLst/>
                  <a:gdLst/>
                  <a:ahLst/>
                  <a:cxnLst/>
                  <a:rect l="l" t="t" r="r" b="b"/>
                  <a:pathLst>
                    <a:path w="868" h="835" extrusionOk="0">
                      <a:moveTo>
                        <a:pt x="401" y="1"/>
                      </a:moveTo>
                      <a:cubicBezTo>
                        <a:pt x="167" y="1"/>
                        <a:pt x="0" y="234"/>
                        <a:pt x="0" y="434"/>
                      </a:cubicBezTo>
                      <a:cubicBezTo>
                        <a:pt x="0" y="668"/>
                        <a:pt x="201" y="835"/>
                        <a:pt x="401" y="835"/>
                      </a:cubicBezTo>
                      <a:cubicBezTo>
                        <a:pt x="668" y="835"/>
                        <a:pt x="834" y="635"/>
                        <a:pt x="834" y="434"/>
                      </a:cubicBezTo>
                      <a:cubicBezTo>
                        <a:pt x="868" y="234"/>
                        <a:pt x="668"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5088800" y="4070850"/>
                  <a:ext cx="20875" cy="20875"/>
                </a:xfrm>
                <a:custGeom>
                  <a:avLst/>
                  <a:gdLst/>
                  <a:ahLst/>
                  <a:cxnLst/>
                  <a:rect l="l" t="t" r="r" b="b"/>
                  <a:pathLst>
                    <a:path w="835" h="835" extrusionOk="0">
                      <a:moveTo>
                        <a:pt x="434" y="1"/>
                      </a:moveTo>
                      <a:cubicBezTo>
                        <a:pt x="167" y="1"/>
                        <a:pt x="1" y="234"/>
                        <a:pt x="1" y="434"/>
                      </a:cubicBezTo>
                      <a:cubicBezTo>
                        <a:pt x="1" y="668"/>
                        <a:pt x="201" y="835"/>
                        <a:pt x="434" y="835"/>
                      </a:cubicBezTo>
                      <a:cubicBezTo>
                        <a:pt x="668" y="835"/>
                        <a:pt x="835" y="635"/>
                        <a:pt x="835" y="434"/>
                      </a:cubicBezTo>
                      <a:cubicBezTo>
                        <a:pt x="835" y="234"/>
                        <a:pt x="634"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5188875" y="4070850"/>
                  <a:ext cx="20875" cy="20875"/>
                </a:xfrm>
                <a:custGeom>
                  <a:avLst/>
                  <a:gdLst/>
                  <a:ahLst/>
                  <a:cxnLst/>
                  <a:rect l="l" t="t" r="r" b="b"/>
                  <a:pathLst>
                    <a:path w="835" h="835" extrusionOk="0">
                      <a:moveTo>
                        <a:pt x="434" y="1"/>
                      </a:moveTo>
                      <a:cubicBezTo>
                        <a:pt x="167" y="1"/>
                        <a:pt x="1" y="234"/>
                        <a:pt x="1" y="434"/>
                      </a:cubicBezTo>
                      <a:cubicBezTo>
                        <a:pt x="1" y="668"/>
                        <a:pt x="201" y="835"/>
                        <a:pt x="434" y="835"/>
                      </a:cubicBezTo>
                      <a:cubicBezTo>
                        <a:pt x="668" y="835"/>
                        <a:pt x="834" y="635"/>
                        <a:pt x="834" y="434"/>
                      </a:cubicBezTo>
                      <a:cubicBezTo>
                        <a:pt x="834" y="234"/>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5289775" y="4070850"/>
                  <a:ext cx="20875" cy="20875"/>
                </a:xfrm>
                <a:custGeom>
                  <a:avLst/>
                  <a:gdLst/>
                  <a:ahLst/>
                  <a:cxnLst/>
                  <a:rect l="l" t="t" r="r" b="b"/>
                  <a:pathLst>
                    <a:path w="835" h="835" extrusionOk="0">
                      <a:moveTo>
                        <a:pt x="434" y="1"/>
                      </a:moveTo>
                      <a:cubicBezTo>
                        <a:pt x="168" y="1"/>
                        <a:pt x="1" y="234"/>
                        <a:pt x="1" y="434"/>
                      </a:cubicBezTo>
                      <a:cubicBezTo>
                        <a:pt x="1" y="668"/>
                        <a:pt x="234" y="835"/>
                        <a:pt x="434" y="835"/>
                      </a:cubicBezTo>
                      <a:cubicBezTo>
                        <a:pt x="668" y="835"/>
                        <a:pt x="835" y="635"/>
                        <a:pt x="835" y="434"/>
                      </a:cubicBezTo>
                      <a:cubicBezTo>
                        <a:pt x="835" y="234"/>
                        <a:pt x="635"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5389850" y="4070850"/>
                  <a:ext cx="20875" cy="20875"/>
                </a:xfrm>
                <a:custGeom>
                  <a:avLst/>
                  <a:gdLst/>
                  <a:ahLst/>
                  <a:cxnLst/>
                  <a:rect l="l" t="t" r="r" b="b"/>
                  <a:pathLst>
                    <a:path w="835" h="835" extrusionOk="0">
                      <a:moveTo>
                        <a:pt x="434" y="1"/>
                      </a:moveTo>
                      <a:cubicBezTo>
                        <a:pt x="167" y="1"/>
                        <a:pt x="1" y="234"/>
                        <a:pt x="1" y="434"/>
                      </a:cubicBezTo>
                      <a:cubicBezTo>
                        <a:pt x="1" y="668"/>
                        <a:pt x="234" y="835"/>
                        <a:pt x="434" y="835"/>
                      </a:cubicBezTo>
                      <a:cubicBezTo>
                        <a:pt x="668" y="835"/>
                        <a:pt x="835" y="635"/>
                        <a:pt x="835" y="434"/>
                      </a:cubicBezTo>
                      <a:cubicBezTo>
                        <a:pt x="835" y="234"/>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5489925" y="4070850"/>
                  <a:ext cx="22550" cy="20875"/>
                </a:xfrm>
                <a:custGeom>
                  <a:avLst/>
                  <a:gdLst/>
                  <a:ahLst/>
                  <a:cxnLst/>
                  <a:rect l="l" t="t" r="r" b="b"/>
                  <a:pathLst>
                    <a:path w="902" h="835" extrusionOk="0">
                      <a:moveTo>
                        <a:pt x="434" y="1"/>
                      </a:moveTo>
                      <a:cubicBezTo>
                        <a:pt x="167" y="1"/>
                        <a:pt x="0" y="234"/>
                        <a:pt x="0" y="434"/>
                      </a:cubicBezTo>
                      <a:cubicBezTo>
                        <a:pt x="0" y="668"/>
                        <a:pt x="234" y="835"/>
                        <a:pt x="434" y="835"/>
                      </a:cubicBezTo>
                      <a:cubicBezTo>
                        <a:pt x="668" y="835"/>
                        <a:pt x="834" y="635"/>
                        <a:pt x="834" y="434"/>
                      </a:cubicBezTo>
                      <a:cubicBezTo>
                        <a:pt x="901" y="234"/>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5591675" y="4070850"/>
                  <a:ext cx="20850" cy="20875"/>
                </a:xfrm>
                <a:custGeom>
                  <a:avLst/>
                  <a:gdLst/>
                  <a:ahLst/>
                  <a:cxnLst/>
                  <a:rect l="l" t="t" r="r" b="b"/>
                  <a:pathLst>
                    <a:path w="834" h="835" extrusionOk="0">
                      <a:moveTo>
                        <a:pt x="400" y="1"/>
                      </a:moveTo>
                      <a:cubicBezTo>
                        <a:pt x="167" y="1"/>
                        <a:pt x="0" y="234"/>
                        <a:pt x="0" y="434"/>
                      </a:cubicBezTo>
                      <a:cubicBezTo>
                        <a:pt x="0" y="668"/>
                        <a:pt x="200" y="835"/>
                        <a:pt x="400" y="835"/>
                      </a:cubicBezTo>
                      <a:cubicBezTo>
                        <a:pt x="667" y="835"/>
                        <a:pt x="834" y="635"/>
                        <a:pt x="834" y="434"/>
                      </a:cubicBezTo>
                      <a:cubicBezTo>
                        <a:pt x="834" y="234"/>
                        <a:pt x="600" y="1"/>
                        <a:pt x="40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5691725" y="4070850"/>
                  <a:ext cx="20875" cy="20875"/>
                </a:xfrm>
                <a:custGeom>
                  <a:avLst/>
                  <a:gdLst/>
                  <a:ahLst/>
                  <a:cxnLst/>
                  <a:rect l="l" t="t" r="r" b="b"/>
                  <a:pathLst>
                    <a:path w="835" h="835" extrusionOk="0">
                      <a:moveTo>
                        <a:pt x="401" y="1"/>
                      </a:moveTo>
                      <a:cubicBezTo>
                        <a:pt x="168" y="1"/>
                        <a:pt x="1" y="234"/>
                        <a:pt x="1" y="434"/>
                      </a:cubicBezTo>
                      <a:cubicBezTo>
                        <a:pt x="1" y="668"/>
                        <a:pt x="201" y="835"/>
                        <a:pt x="401" y="835"/>
                      </a:cubicBezTo>
                      <a:cubicBezTo>
                        <a:pt x="668" y="835"/>
                        <a:pt x="835" y="635"/>
                        <a:pt x="835" y="434"/>
                      </a:cubicBezTo>
                      <a:cubicBezTo>
                        <a:pt x="835" y="234"/>
                        <a:pt x="668"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5792650" y="4070850"/>
                  <a:ext cx="20875" cy="20875"/>
                </a:xfrm>
                <a:custGeom>
                  <a:avLst/>
                  <a:gdLst/>
                  <a:ahLst/>
                  <a:cxnLst/>
                  <a:rect l="l" t="t" r="r" b="b"/>
                  <a:pathLst>
                    <a:path w="835" h="835" extrusionOk="0">
                      <a:moveTo>
                        <a:pt x="400" y="1"/>
                      </a:moveTo>
                      <a:cubicBezTo>
                        <a:pt x="167" y="1"/>
                        <a:pt x="0" y="234"/>
                        <a:pt x="0" y="434"/>
                      </a:cubicBezTo>
                      <a:cubicBezTo>
                        <a:pt x="0" y="668"/>
                        <a:pt x="200" y="835"/>
                        <a:pt x="400" y="835"/>
                      </a:cubicBezTo>
                      <a:cubicBezTo>
                        <a:pt x="667" y="835"/>
                        <a:pt x="834" y="635"/>
                        <a:pt x="834" y="434"/>
                      </a:cubicBezTo>
                      <a:cubicBezTo>
                        <a:pt x="834" y="234"/>
                        <a:pt x="634" y="1"/>
                        <a:pt x="40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5892725" y="4070850"/>
                  <a:ext cx="20850" cy="20875"/>
                </a:xfrm>
                <a:custGeom>
                  <a:avLst/>
                  <a:gdLst/>
                  <a:ahLst/>
                  <a:cxnLst/>
                  <a:rect l="l" t="t" r="r" b="b"/>
                  <a:pathLst>
                    <a:path w="834" h="835" extrusionOk="0">
                      <a:moveTo>
                        <a:pt x="400" y="1"/>
                      </a:moveTo>
                      <a:cubicBezTo>
                        <a:pt x="167" y="1"/>
                        <a:pt x="0" y="234"/>
                        <a:pt x="0" y="434"/>
                      </a:cubicBezTo>
                      <a:cubicBezTo>
                        <a:pt x="0" y="668"/>
                        <a:pt x="200" y="835"/>
                        <a:pt x="400" y="835"/>
                      </a:cubicBezTo>
                      <a:cubicBezTo>
                        <a:pt x="667" y="835"/>
                        <a:pt x="834" y="635"/>
                        <a:pt x="834" y="434"/>
                      </a:cubicBezTo>
                      <a:cubicBezTo>
                        <a:pt x="834" y="234"/>
                        <a:pt x="667" y="1"/>
                        <a:pt x="40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3190775" y="4179275"/>
                  <a:ext cx="875" cy="5850"/>
                </a:xfrm>
                <a:custGeom>
                  <a:avLst/>
                  <a:gdLst/>
                  <a:ahLst/>
                  <a:cxnLst/>
                  <a:rect l="l" t="t" r="r" b="b"/>
                  <a:pathLst>
                    <a:path w="35" h="234" extrusionOk="0">
                      <a:moveTo>
                        <a:pt x="1" y="0"/>
                      </a:moveTo>
                      <a:lnTo>
                        <a:pt x="1" y="234"/>
                      </a:lnTo>
                      <a:cubicBezTo>
                        <a:pt x="1" y="167"/>
                        <a:pt x="34" y="134"/>
                        <a:pt x="34" y="100"/>
                      </a:cubicBezTo>
                      <a:cubicBezTo>
                        <a:pt x="1" y="100"/>
                        <a:pt x="1" y="67"/>
                        <a:pt x="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3270000" y="4172600"/>
                  <a:ext cx="21725" cy="20875"/>
                </a:xfrm>
                <a:custGeom>
                  <a:avLst/>
                  <a:gdLst/>
                  <a:ahLst/>
                  <a:cxnLst/>
                  <a:rect l="l" t="t" r="r" b="b"/>
                  <a:pathLst>
                    <a:path w="869" h="835" extrusionOk="0">
                      <a:moveTo>
                        <a:pt x="401" y="0"/>
                      </a:moveTo>
                      <a:cubicBezTo>
                        <a:pt x="168" y="0"/>
                        <a:pt x="1" y="200"/>
                        <a:pt x="1" y="401"/>
                      </a:cubicBezTo>
                      <a:cubicBezTo>
                        <a:pt x="1" y="667"/>
                        <a:pt x="201" y="834"/>
                        <a:pt x="401" y="834"/>
                      </a:cubicBezTo>
                      <a:cubicBezTo>
                        <a:pt x="668" y="834"/>
                        <a:pt x="835" y="601"/>
                        <a:pt x="835" y="401"/>
                      </a:cubicBezTo>
                      <a:cubicBezTo>
                        <a:pt x="868"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3370900" y="4172600"/>
                  <a:ext cx="20875" cy="20875"/>
                </a:xfrm>
                <a:custGeom>
                  <a:avLst/>
                  <a:gdLst/>
                  <a:ahLst/>
                  <a:cxnLst/>
                  <a:rect l="l" t="t" r="r" b="b"/>
                  <a:pathLst>
                    <a:path w="835" h="835" extrusionOk="0">
                      <a:moveTo>
                        <a:pt x="435" y="0"/>
                      </a:moveTo>
                      <a:cubicBezTo>
                        <a:pt x="168" y="0"/>
                        <a:pt x="1" y="200"/>
                        <a:pt x="1" y="401"/>
                      </a:cubicBezTo>
                      <a:cubicBezTo>
                        <a:pt x="1" y="667"/>
                        <a:pt x="201" y="834"/>
                        <a:pt x="435" y="834"/>
                      </a:cubicBezTo>
                      <a:cubicBezTo>
                        <a:pt x="668" y="834"/>
                        <a:pt x="835" y="601"/>
                        <a:pt x="835" y="401"/>
                      </a:cubicBezTo>
                      <a:cubicBezTo>
                        <a:pt x="835" y="167"/>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3470975" y="4172600"/>
                  <a:ext cx="20875" cy="20875"/>
                </a:xfrm>
                <a:custGeom>
                  <a:avLst/>
                  <a:gdLst/>
                  <a:ahLst/>
                  <a:cxnLst/>
                  <a:rect l="l" t="t" r="r" b="b"/>
                  <a:pathLst>
                    <a:path w="835" h="835" extrusionOk="0">
                      <a:moveTo>
                        <a:pt x="434" y="0"/>
                      </a:moveTo>
                      <a:cubicBezTo>
                        <a:pt x="168" y="0"/>
                        <a:pt x="1" y="200"/>
                        <a:pt x="1" y="401"/>
                      </a:cubicBezTo>
                      <a:cubicBezTo>
                        <a:pt x="1" y="667"/>
                        <a:pt x="201" y="834"/>
                        <a:pt x="434" y="834"/>
                      </a:cubicBezTo>
                      <a:cubicBezTo>
                        <a:pt x="635" y="834"/>
                        <a:pt x="835" y="601"/>
                        <a:pt x="835" y="401"/>
                      </a:cubicBezTo>
                      <a:cubicBezTo>
                        <a:pt x="835"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571900" y="4172600"/>
                  <a:ext cx="20850" cy="20875"/>
                </a:xfrm>
                <a:custGeom>
                  <a:avLst/>
                  <a:gdLst/>
                  <a:ahLst/>
                  <a:cxnLst/>
                  <a:rect l="l" t="t" r="r" b="b"/>
                  <a:pathLst>
                    <a:path w="834" h="835" extrusionOk="0">
                      <a:moveTo>
                        <a:pt x="434" y="0"/>
                      </a:moveTo>
                      <a:cubicBezTo>
                        <a:pt x="167" y="0"/>
                        <a:pt x="0" y="200"/>
                        <a:pt x="0" y="401"/>
                      </a:cubicBezTo>
                      <a:cubicBezTo>
                        <a:pt x="0" y="667"/>
                        <a:pt x="234" y="834"/>
                        <a:pt x="434" y="834"/>
                      </a:cubicBezTo>
                      <a:cubicBezTo>
                        <a:pt x="634" y="834"/>
                        <a:pt x="834" y="601"/>
                        <a:pt x="834" y="401"/>
                      </a:cubicBezTo>
                      <a:cubicBezTo>
                        <a:pt x="834" y="167"/>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3671950" y="4172600"/>
                  <a:ext cx="20875" cy="20875"/>
                </a:xfrm>
                <a:custGeom>
                  <a:avLst/>
                  <a:gdLst/>
                  <a:ahLst/>
                  <a:cxnLst/>
                  <a:rect l="l" t="t" r="r" b="b"/>
                  <a:pathLst>
                    <a:path w="835" h="835" extrusionOk="0">
                      <a:moveTo>
                        <a:pt x="435" y="0"/>
                      </a:moveTo>
                      <a:cubicBezTo>
                        <a:pt x="168" y="0"/>
                        <a:pt x="1" y="200"/>
                        <a:pt x="1" y="401"/>
                      </a:cubicBezTo>
                      <a:cubicBezTo>
                        <a:pt x="1" y="667"/>
                        <a:pt x="234" y="834"/>
                        <a:pt x="435" y="834"/>
                      </a:cubicBezTo>
                      <a:cubicBezTo>
                        <a:pt x="668" y="834"/>
                        <a:pt x="835" y="601"/>
                        <a:pt x="835" y="401"/>
                      </a:cubicBezTo>
                      <a:cubicBezTo>
                        <a:pt x="835" y="167"/>
                        <a:pt x="668"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3772025" y="4172600"/>
                  <a:ext cx="22550" cy="20875"/>
                </a:xfrm>
                <a:custGeom>
                  <a:avLst/>
                  <a:gdLst/>
                  <a:ahLst/>
                  <a:cxnLst/>
                  <a:rect l="l" t="t" r="r" b="b"/>
                  <a:pathLst>
                    <a:path w="902" h="835" extrusionOk="0">
                      <a:moveTo>
                        <a:pt x="434" y="0"/>
                      </a:moveTo>
                      <a:cubicBezTo>
                        <a:pt x="168" y="0"/>
                        <a:pt x="1" y="200"/>
                        <a:pt x="1" y="401"/>
                      </a:cubicBezTo>
                      <a:cubicBezTo>
                        <a:pt x="1" y="667"/>
                        <a:pt x="234" y="834"/>
                        <a:pt x="434" y="834"/>
                      </a:cubicBezTo>
                      <a:cubicBezTo>
                        <a:pt x="668" y="834"/>
                        <a:pt x="835" y="601"/>
                        <a:pt x="835" y="401"/>
                      </a:cubicBezTo>
                      <a:cubicBezTo>
                        <a:pt x="901"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3872925" y="4172600"/>
                  <a:ext cx="20875" cy="20875"/>
                </a:xfrm>
                <a:custGeom>
                  <a:avLst/>
                  <a:gdLst/>
                  <a:ahLst/>
                  <a:cxnLst/>
                  <a:rect l="l" t="t" r="r" b="b"/>
                  <a:pathLst>
                    <a:path w="835" h="835" extrusionOk="0">
                      <a:moveTo>
                        <a:pt x="435" y="0"/>
                      </a:moveTo>
                      <a:cubicBezTo>
                        <a:pt x="168" y="0"/>
                        <a:pt x="1" y="200"/>
                        <a:pt x="1" y="401"/>
                      </a:cubicBezTo>
                      <a:cubicBezTo>
                        <a:pt x="1" y="667"/>
                        <a:pt x="234" y="834"/>
                        <a:pt x="435" y="834"/>
                      </a:cubicBezTo>
                      <a:cubicBezTo>
                        <a:pt x="701" y="834"/>
                        <a:pt x="835" y="601"/>
                        <a:pt x="835" y="401"/>
                      </a:cubicBezTo>
                      <a:cubicBezTo>
                        <a:pt x="835" y="167"/>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973850" y="4172600"/>
                  <a:ext cx="20875" cy="20875"/>
                </a:xfrm>
                <a:custGeom>
                  <a:avLst/>
                  <a:gdLst/>
                  <a:ahLst/>
                  <a:cxnLst/>
                  <a:rect l="l" t="t" r="r" b="b"/>
                  <a:pathLst>
                    <a:path w="835" h="835" extrusionOk="0">
                      <a:moveTo>
                        <a:pt x="400" y="0"/>
                      </a:moveTo>
                      <a:cubicBezTo>
                        <a:pt x="134" y="0"/>
                        <a:pt x="0" y="200"/>
                        <a:pt x="0" y="401"/>
                      </a:cubicBezTo>
                      <a:cubicBezTo>
                        <a:pt x="0" y="667"/>
                        <a:pt x="200" y="834"/>
                        <a:pt x="400" y="834"/>
                      </a:cubicBezTo>
                      <a:cubicBezTo>
                        <a:pt x="667" y="834"/>
                        <a:pt x="834" y="601"/>
                        <a:pt x="834" y="401"/>
                      </a:cubicBezTo>
                      <a:cubicBezTo>
                        <a:pt x="834" y="167"/>
                        <a:pt x="667"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4074750" y="4172600"/>
                  <a:ext cx="20875" cy="20875"/>
                </a:xfrm>
                <a:custGeom>
                  <a:avLst/>
                  <a:gdLst/>
                  <a:ahLst/>
                  <a:cxnLst/>
                  <a:rect l="l" t="t" r="r" b="b"/>
                  <a:pathLst>
                    <a:path w="835" h="835" extrusionOk="0">
                      <a:moveTo>
                        <a:pt x="401" y="0"/>
                      </a:moveTo>
                      <a:cubicBezTo>
                        <a:pt x="167" y="0"/>
                        <a:pt x="0" y="200"/>
                        <a:pt x="0" y="401"/>
                      </a:cubicBezTo>
                      <a:cubicBezTo>
                        <a:pt x="0" y="667"/>
                        <a:pt x="201" y="834"/>
                        <a:pt x="401" y="834"/>
                      </a:cubicBezTo>
                      <a:cubicBezTo>
                        <a:pt x="668" y="834"/>
                        <a:pt x="834" y="601"/>
                        <a:pt x="834" y="401"/>
                      </a:cubicBezTo>
                      <a:cubicBezTo>
                        <a:pt x="834" y="167"/>
                        <a:pt x="634"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4174825" y="4172600"/>
                  <a:ext cx="20875" cy="20875"/>
                </a:xfrm>
                <a:custGeom>
                  <a:avLst/>
                  <a:gdLst/>
                  <a:ahLst/>
                  <a:cxnLst/>
                  <a:rect l="l" t="t" r="r" b="b"/>
                  <a:pathLst>
                    <a:path w="835" h="835" extrusionOk="0">
                      <a:moveTo>
                        <a:pt x="401" y="0"/>
                      </a:moveTo>
                      <a:cubicBezTo>
                        <a:pt x="167" y="0"/>
                        <a:pt x="0" y="200"/>
                        <a:pt x="0" y="401"/>
                      </a:cubicBezTo>
                      <a:cubicBezTo>
                        <a:pt x="0" y="667"/>
                        <a:pt x="200" y="834"/>
                        <a:pt x="401" y="834"/>
                      </a:cubicBezTo>
                      <a:cubicBezTo>
                        <a:pt x="667" y="834"/>
                        <a:pt x="834" y="601"/>
                        <a:pt x="834" y="401"/>
                      </a:cubicBezTo>
                      <a:cubicBezTo>
                        <a:pt x="834" y="167"/>
                        <a:pt x="667"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4274900" y="4172600"/>
                  <a:ext cx="21700" cy="20875"/>
                </a:xfrm>
                <a:custGeom>
                  <a:avLst/>
                  <a:gdLst/>
                  <a:ahLst/>
                  <a:cxnLst/>
                  <a:rect l="l" t="t" r="r" b="b"/>
                  <a:pathLst>
                    <a:path w="868" h="835" extrusionOk="0">
                      <a:moveTo>
                        <a:pt x="400" y="0"/>
                      </a:moveTo>
                      <a:cubicBezTo>
                        <a:pt x="167" y="0"/>
                        <a:pt x="0" y="200"/>
                        <a:pt x="0" y="401"/>
                      </a:cubicBezTo>
                      <a:cubicBezTo>
                        <a:pt x="0" y="667"/>
                        <a:pt x="200" y="834"/>
                        <a:pt x="400" y="834"/>
                      </a:cubicBezTo>
                      <a:cubicBezTo>
                        <a:pt x="667" y="834"/>
                        <a:pt x="834" y="601"/>
                        <a:pt x="834" y="401"/>
                      </a:cubicBezTo>
                      <a:cubicBezTo>
                        <a:pt x="867" y="167"/>
                        <a:pt x="667"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4375800" y="4172600"/>
                  <a:ext cx="20875" cy="20875"/>
                </a:xfrm>
                <a:custGeom>
                  <a:avLst/>
                  <a:gdLst/>
                  <a:ahLst/>
                  <a:cxnLst/>
                  <a:rect l="l" t="t" r="r" b="b"/>
                  <a:pathLst>
                    <a:path w="835" h="835" extrusionOk="0">
                      <a:moveTo>
                        <a:pt x="434" y="0"/>
                      </a:moveTo>
                      <a:cubicBezTo>
                        <a:pt x="167" y="0"/>
                        <a:pt x="0" y="200"/>
                        <a:pt x="0" y="401"/>
                      </a:cubicBezTo>
                      <a:cubicBezTo>
                        <a:pt x="0" y="667"/>
                        <a:pt x="200" y="834"/>
                        <a:pt x="434" y="834"/>
                      </a:cubicBezTo>
                      <a:cubicBezTo>
                        <a:pt x="667" y="834"/>
                        <a:pt x="834" y="601"/>
                        <a:pt x="834" y="401"/>
                      </a:cubicBezTo>
                      <a:cubicBezTo>
                        <a:pt x="834" y="167"/>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4475875" y="4172600"/>
                  <a:ext cx="20875" cy="20875"/>
                </a:xfrm>
                <a:custGeom>
                  <a:avLst/>
                  <a:gdLst/>
                  <a:ahLst/>
                  <a:cxnLst/>
                  <a:rect l="l" t="t" r="r" b="b"/>
                  <a:pathLst>
                    <a:path w="835" h="835" extrusionOk="0">
                      <a:moveTo>
                        <a:pt x="434" y="0"/>
                      </a:moveTo>
                      <a:cubicBezTo>
                        <a:pt x="167" y="0"/>
                        <a:pt x="0" y="200"/>
                        <a:pt x="0" y="401"/>
                      </a:cubicBezTo>
                      <a:cubicBezTo>
                        <a:pt x="0" y="667"/>
                        <a:pt x="200" y="834"/>
                        <a:pt x="434" y="834"/>
                      </a:cubicBezTo>
                      <a:cubicBezTo>
                        <a:pt x="667" y="834"/>
                        <a:pt x="834" y="601"/>
                        <a:pt x="834" y="401"/>
                      </a:cubicBezTo>
                      <a:cubicBezTo>
                        <a:pt x="834" y="167"/>
                        <a:pt x="667"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4576775" y="4172600"/>
                  <a:ext cx="20875" cy="20875"/>
                </a:xfrm>
                <a:custGeom>
                  <a:avLst/>
                  <a:gdLst/>
                  <a:ahLst/>
                  <a:cxnLst/>
                  <a:rect l="l" t="t" r="r" b="b"/>
                  <a:pathLst>
                    <a:path w="835" h="835" extrusionOk="0">
                      <a:moveTo>
                        <a:pt x="434" y="0"/>
                      </a:moveTo>
                      <a:cubicBezTo>
                        <a:pt x="167" y="0"/>
                        <a:pt x="0" y="200"/>
                        <a:pt x="0" y="401"/>
                      </a:cubicBezTo>
                      <a:cubicBezTo>
                        <a:pt x="0" y="667"/>
                        <a:pt x="201" y="834"/>
                        <a:pt x="434" y="834"/>
                      </a:cubicBezTo>
                      <a:cubicBezTo>
                        <a:pt x="668" y="834"/>
                        <a:pt x="834" y="601"/>
                        <a:pt x="834" y="401"/>
                      </a:cubicBezTo>
                      <a:cubicBezTo>
                        <a:pt x="834" y="167"/>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4686850" y="4172600"/>
                  <a:ext cx="20875" cy="20875"/>
                </a:xfrm>
                <a:custGeom>
                  <a:avLst/>
                  <a:gdLst/>
                  <a:ahLst/>
                  <a:cxnLst/>
                  <a:rect l="l" t="t" r="r" b="b"/>
                  <a:pathLst>
                    <a:path w="835" h="835" extrusionOk="0">
                      <a:moveTo>
                        <a:pt x="401" y="0"/>
                      </a:moveTo>
                      <a:cubicBezTo>
                        <a:pt x="134" y="0"/>
                        <a:pt x="1" y="200"/>
                        <a:pt x="1" y="401"/>
                      </a:cubicBezTo>
                      <a:cubicBezTo>
                        <a:pt x="1" y="667"/>
                        <a:pt x="201" y="834"/>
                        <a:pt x="401" y="834"/>
                      </a:cubicBezTo>
                      <a:cubicBezTo>
                        <a:pt x="668" y="834"/>
                        <a:pt x="834" y="601"/>
                        <a:pt x="834" y="401"/>
                      </a:cubicBezTo>
                      <a:cubicBezTo>
                        <a:pt x="834"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4787750" y="4172600"/>
                  <a:ext cx="20875" cy="20875"/>
                </a:xfrm>
                <a:custGeom>
                  <a:avLst/>
                  <a:gdLst/>
                  <a:ahLst/>
                  <a:cxnLst/>
                  <a:rect l="l" t="t" r="r" b="b"/>
                  <a:pathLst>
                    <a:path w="835" h="835" extrusionOk="0">
                      <a:moveTo>
                        <a:pt x="401" y="0"/>
                      </a:moveTo>
                      <a:cubicBezTo>
                        <a:pt x="168" y="0"/>
                        <a:pt x="1" y="200"/>
                        <a:pt x="1" y="401"/>
                      </a:cubicBezTo>
                      <a:cubicBezTo>
                        <a:pt x="1" y="667"/>
                        <a:pt x="201" y="834"/>
                        <a:pt x="401" y="834"/>
                      </a:cubicBezTo>
                      <a:cubicBezTo>
                        <a:pt x="668" y="834"/>
                        <a:pt x="835" y="601"/>
                        <a:pt x="835" y="401"/>
                      </a:cubicBezTo>
                      <a:cubicBezTo>
                        <a:pt x="835" y="167"/>
                        <a:pt x="635"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4887825" y="4172600"/>
                  <a:ext cx="20875" cy="20875"/>
                </a:xfrm>
                <a:custGeom>
                  <a:avLst/>
                  <a:gdLst/>
                  <a:ahLst/>
                  <a:cxnLst/>
                  <a:rect l="l" t="t" r="r" b="b"/>
                  <a:pathLst>
                    <a:path w="835" h="835" extrusionOk="0">
                      <a:moveTo>
                        <a:pt x="401" y="0"/>
                      </a:moveTo>
                      <a:cubicBezTo>
                        <a:pt x="167" y="0"/>
                        <a:pt x="1" y="200"/>
                        <a:pt x="1" y="401"/>
                      </a:cubicBezTo>
                      <a:cubicBezTo>
                        <a:pt x="1" y="667"/>
                        <a:pt x="201" y="834"/>
                        <a:pt x="401" y="834"/>
                      </a:cubicBezTo>
                      <a:cubicBezTo>
                        <a:pt x="668" y="834"/>
                        <a:pt x="835" y="601"/>
                        <a:pt x="835" y="401"/>
                      </a:cubicBezTo>
                      <a:cubicBezTo>
                        <a:pt x="835"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4987900" y="4172600"/>
                  <a:ext cx="21700" cy="20875"/>
                </a:xfrm>
                <a:custGeom>
                  <a:avLst/>
                  <a:gdLst/>
                  <a:ahLst/>
                  <a:cxnLst/>
                  <a:rect l="l" t="t" r="r" b="b"/>
                  <a:pathLst>
                    <a:path w="868" h="835" extrusionOk="0">
                      <a:moveTo>
                        <a:pt x="401" y="0"/>
                      </a:moveTo>
                      <a:cubicBezTo>
                        <a:pt x="167" y="0"/>
                        <a:pt x="0" y="200"/>
                        <a:pt x="0" y="401"/>
                      </a:cubicBezTo>
                      <a:cubicBezTo>
                        <a:pt x="0" y="667"/>
                        <a:pt x="201" y="834"/>
                        <a:pt x="401" y="834"/>
                      </a:cubicBezTo>
                      <a:cubicBezTo>
                        <a:pt x="668" y="834"/>
                        <a:pt x="834" y="601"/>
                        <a:pt x="834" y="401"/>
                      </a:cubicBezTo>
                      <a:cubicBezTo>
                        <a:pt x="868"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5088800" y="4172600"/>
                  <a:ext cx="20875" cy="20875"/>
                </a:xfrm>
                <a:custGeom>
                  <a:avLst/>
                  <a:gdLst/>
                  <a:ahLst/>
                  <a:cxnLst/>
                  <a:rect l="l" t="t" r="r" b="b"/>
                  <a:pathLst>
                    <a:path w="835" h="835" extrusionOk="0">
                      <a:moveTo>
                        <a:pt x="434" y="0"/>
                      </a:moveTo>
                      <a:cubicBezTo>
                        <a:pt x="167" y="0"/>
                        <a:pt x="1" y="200"/>
                        <a:pt x="1" y="401"/>
                      </a:cubicBezTo>
                      <a:cubicBezTo>
                        <a:pt x="1" y="667"/>
                        <a:pt x="201" y="834"/>
                        <a:pt x="434" y="834"/>
                      </a:cubicBezTo>
                      <a:cubicBezTo>
                        <a:pt x="668" y="834"/>
                        <a:pt x="835" y="601"/>
                        <a:pt x="835" y="401"/>
                      </a:cubicBezTo>
                      <a:cubicBezTo>
                        <a:pt x="835" y="167"/>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5188875" y="4172600"/>
                  <a:ext cx="20875" cy="20875"/>
                </a:xfrm>
                <a:custGeom>
                  <a:avLst/>
                  <a:gdLst/>
                  <a:ahLst/>
                  <a:cxnLst/>
                  <a:rect l="l" t="t" r="r" b="b"/>
                  <a:pathLst>
                    <a:path w="835" h="835" extrusionOk="0">
                      <a:moveTo>
                        <a:pt x="434" y="0"/>
                      </a:moveTo>
                      <a:cubicBezTo>
                        <a:pt x="167" y="0"/>
                        <a:pt x="1" y="200"/>
                        <a:pt x="1" y="401"/>
                      </a:cubicBezTo>
                      <a:cubicBezTo>
                        <a:pt x="1" y="667"/>
                        <a:pt x="201" y="834"/>
                        <a:pt x="434" y="834"/>
                      </a:cubicBezTo>
                      <a:cubicBezTo>
                        <a:pt x="668" y="834"/>
                        <a:pt x="834" y="601"/>
                        <a:pt x="834" y="401"/>
                      </a:cubicBezTo>
                      <a:cubicBezTo>
                        <a:pt x="834"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5289775" y="4172600"/>
                  <a:ext cx="20875" cy="20875"/>
                </a:xfrm>
                <a:custGeom>
                  <a:avLst/>
                  <a:gdLst/>
                  <a:ahLst/>
                  <a:cxnLst/>
                  <a:rect l="l" t="t" r="r" b="b"/>
                  <a:pathLst>
                    <a:path w="835" h="835" extrusionOk="0">
                      <a:moveTo>
                        <a:pt x="434" y="0"/>
                      </a:moveTo>
                      <a:cubicBezTo>
                        <a:pt x="168" y="0"/>
                        <a:pt x="1" y="200"/>
                        <a:pt x="1" y="401"/>
                      </a:cubicBezTo>
                      <a:cubicBezTo>
                        <a:pt x="1" y="667"/>
                        <a:pt x="234" y="834"/>
                        <a:pt x="434" y="834"/>
                      </a:cubicBezTo>
                      <a:cubicBezTo>
                        <a:pt x="668" y="834"/>
                        <a:pt x="835" y="601"/>
                        <a:pt x="835" y="401"/>
                      </a:cubicBezTo>
                      <a:cubicBezTo>
                        <a:pt x="835" y="167"/>
                        <a:pt x="635"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5389850" y="4172600"/>
                  <a:ext cx="20875" cy="20875"/>
                </a:xfrm>
                <a:custGeom>
                  <a:avLst/>
                  <a:gdLst/>
                  <a:ahLst/>
                  <a:cxnLst/>
                  <a:rect l="l" t="t" r="r" b="b"/>
                  <a:pathLst>
                    <a:path w="835" h="835" extrusionOk="0">
                      <a:moveTo>
                        <a:pt x="434" y="0"/>
                      </a:moveTo>
                      <a:cubicBezTo>
                        <a:pt x="167" y="0"/>
                        <a:pt x="1" y="200"/>
                        <a:pt x="1" y="401"/>
                      </a:cubicBezTo>
                      <a:cubicBezTo>
                        <a:pt x="1" y="667"/>
                        <a:pt x="234" y="834"/>
                        <a:pt x="434" y="834"/>
                      </a:cubicBezTo>
                      <a:cubicBezTo>
                        <a:pt x="668" y="834"/>
                        <a:pt x="835" y="601"/>
                        <a:pt x="835" y="401"/>
                      </a:cubicBezTo>
                      <a:cubicBezTo>
                        <a:pt x="835"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5489925" y="4172600"/>
                  <a:ext cx="22550" cy="20875"/>
                </a:xfrm>
                <a:custGeom>
                  <a:avLst/>
                  <a:gdLst/>
                  <a:ahLst/>
                  <a:cxnLst/>
                  <a:rect l="l" t="t" r="r" b="b"/>
                  <a:pathLst>
                    <a:path w="902" h="835" extrusionOk="0">
                      <a:moveTo>
                        <a:pt x="434" y="0"/>
                      </a:moveTo>
                      <a:cubicBezTo>
                        <a:pt x="167" y="0"/>
                        <a:pt x="0" y="200"/>
                        <a:pt x="0" y="401"/>
                      </a:cubicBezTo>
                      <a:cubicBezTo>
                        <a:pt x="0" y="667"/>
                        <a:pt x="234" y="834"/>
                        <a:pt x="434" y="834"/>
                      </a:cubicBezTo>
                      <a:cubicBezTo>
                        <a:pt x="668" y="834"/>
                        <a:pt x="834" y="601"/>
                        <a:pt x="834" y="401"/>
                      </a:cubicBezTo>
                      <a:cubicBezTo>
                        <a:pt x="901"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5591675" y="4172600"/>
                  <a:ext cx="20850" cy="20875"/>
                </a:xfrm>
                <a:custGeom>
                  <a:avLst/>
                  <a:gdLst/>
                  <a:ahLst/>
                  <a:cxnLst/>
                  <a:rect l="l" t="t" r="r" b="b"/>
                  <a:pathLst>
                    <a:path w="834" h="835" extrusionOk="0">
                      <a:moveTo>
                        <a:pt x="400" y="0"/>
                      </a:moveTo>
                      <a:cubicBezTo>
                        <a:pt x="167" y="0"/>
                        <a:pt x="0" y="200"/>
                        <a:pt x="0" y="401"/>
                      </a:cubicBezTo>
                      <a:cubicBezTo>
                        <a:pt x="0" y="667"/>
                        <a:pt x="200" y="834"/>
                        <a:pt x="400" y="834"/>
                      </a:cubicBezTo>
                      <a:cubicBezTo>
                        <a:pt x="667" y="834"/>
                        <a:pt x="834" y="601"/>
                        <a:pt x="834" y="401"/>
                      </a:cubicBezTo>
                      <a:cubicBezTo>
                        <a:pt x="834" y="167"/>
                        <a:pt x="600"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5691725" y="4172600"/>
                  <a:ext cx="20875" cy="20875"/>
                </a:xfrm>
                <a:custGeom>
                  <a:avLst/>
                  <a:gdLst/>
                  <a:ahLst/>
                  <a:cxnLst/>
                  <a:rect l="l" t="t" r="r" b="b"/>
                  <a:pathLst>
                    <a:path w="835" h="835" extrusionOk="0">
                      <a:moveTo>
                        <a:pt x="401" y="0"/>
                      </a:moveTo>
                      <a:cubicBezTo>
                        <a:pt x="168" y="0"/>
                        <a:pt x="1" y="200"/>
                        <a:pt x="1" y="401"/>
                      </a:cubicBezTo>
                      <a:cubicBezTo>
                        <a:pt x="1" y="667"/>
                        <a:pt x="201" y="834"/>
                        <a:pt x="401" y="834"/>
                      </a:cubicBezTo>
                      <a:cubicBezTo>
                        <a:pt x="668" y="834"/>
                        <a:pt x="835" y="601"/>
                        <a:pt x="835" y="401"/>
                      </a:cubicBezTo>
                      <a:cubicBezTo>
                        <a:pt x="835"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5792650" y="4172600"/>
                  <a:ext cx="20875" cy="20875"/>
                </a:xfrm>
                <a:custGeom>
                  <a:avLst/>
                  <a:gdLst/>
                  <a:ahLst/>
                  <a:cxnLst/>
                  <a:rect l="l" t="t" r="r" b="b"/>
                  <a:pathLst>
                    <a:path w="835" h="835" extrusionOk="0">
                      <a:moveTo>
                        <a:pt x="400" y="0"/>
                      </a:moveTo>
                      <a:cubicBezTo>
                        <a:pt x="167" y="0"/>
                        <a:pt x="0" y="200"/>
                        <a:pt x="0" y="401"/>
                      </a:cubicBezTo>
                      <a:cubicBezTo>
                        <a:pt x="0" y="667"/>
                        <a:pt x="200" y="834"/>
                        <a:pt x="400" y="834"/>
                      </a:cubicBezTo>
                      <a:cubicBezTo>
                        <a:pt x="667" y="834"/>
                        <a:pt x="834" y="601"/>
                        <a:pt x="834" y="401"/>
                      </a:cubicBezTo>
                      <a:cubicBezTo>
                        <a:pt x="834" y="167"/>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5892725" y="4172600"/>
                  <a:ext cx="20850" cy="20875"/>
                </a:xfrm>
                <a:custGeom>
                  <a:avLst/>
                  <a:gdLst/>
                  <a:ahLst/>
                  <a:cxnLst/>
                  <a:rect l="l" t="t" r="r" b="b"/>
                  <a:pathLst>
                    <a:path w="834" h="835" extrusionOk="0">
                      <a:moveTo>
                        <a:pt x="400" y="0"/>
                      </a:moveTo>
                      <a:cubicBezTo>
                        <a:pt x="167" y="0"/>
                        <a:pt x="0" y="200"/>
                        <a:pt x="0" y="401"/>
                      </a:cubicBezTo>
                      <a:cubicBezTo>
                        <a:pt x="0" y="667"/>
                        <a:pt x="200" y="834"/>
                        <a:pt x="400" y="834"/>
                      </a:cubicBezTo>
                      <a:cubicBezTo>
                        <a:pt x="667" y="834"/>
                        <a:pt x="834" y="601"/>
                        <a:pt x="834" y="401"/>
                      </a:cubicBezTo>
                      <a:cubicBezTo>
                        <a:pt x="834" y="167"/>
                        <a:pt x="667"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3190775" y="4281000"/>
                  <a:ext cx="875" cy="5025"/>
                </a:xfrm>
                <a:custGeom>
                  <a:avLst/>
                  <a:gdLst/>
                  <a:ahLst/>
                  <a:cxnLst/>
                  <a:rect l="l" t="t" r="r" b="b"/>
                  <a:pathLst>
                    <a:path w="35" h="201" extrusionOk="0">
                      <a:moveTo>
                        <a:pt x="1" y="1"/>
                      </a:moveTo>
                      <a:lnTo>
                        <a:pt x="1" y="201"/>
                      </a:lnTo>
                      <a:cubicBezTo>
                        <a:pt x="1" y="168"/>
                        <a:pt x="34" y="101"/>
                        <a:pt x="34" y="67"/>
                      </a:cubicBezTo>
                      <a:cubicBezTo>
                        <a:pt x="1" y="67"/>
                        <a:pt x="1" y="34"/>
                        <a:pt x="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3270000" y="4272675"/>
                  <a:ext cx="21725" cy="20875"/>
                </a:xfrm>
                <a:custGeom>
                  <a:avLst/>
                  <a:gdLst/>
                  <a:ahLst/>
                  <a:cxnLst/>
                  <a:rect l="l" t="t" r="r" b="b"/>
                  <a:pathLst>
                    <a:path w="869" h="835" extrusionOk="0">
                      <a:moveTo>
                        <a:pt x="401" y="0"/>
                      </a:moveTo>
                      <a:cubicBezTo>
                        <a:pt x="168" y="0"/>
                        <a:pt x="1" y="200"/>
                        <a:pt x="1" y="400"/>
                      </a:cubicBezTo>
                      <a:cubicBezTo>
                        <a:pt x="1" y="667"/>
                        <a:pt x="201" y="834"/>
                        <a:pt x="401" y="834"/>
                      </a:cubicBezTo>
                      <a:cubicBezTo>
                        <a:pt x="668" y="834"/>
                        <a:pt x="835" y="601"/>
                        <a:pt x="835" y="400"/>
                      </a:cubicBezTo>
                      <a:cubicBezTo>
                        <a:pt x="868" y="200"/>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3370900" y="4272675"/>
                  <a:ext cx="20875" cy="20875"/>
                </a:xfrm>
                <a:custGeom>
                  <a:avLst/>
                  <a:gdLst/>
                  <a:ahLst/>
                  <a:cxnLst/>
                  <a:rect l="l" t="t" r="r" b="b"/>
                  <a:pathLst>
                    <a:path w="835" h="835" extrusionOk="0">
                      <a:moveTo>
                        <a:pt x="435" y="0"/>
                      </a:moveTo>
                      <a:cubicBezTo>
                        <a:pt x="168" y="0"/>
                        <a:pt x="1" y="200"/>
                        <a:pt x="1" y="400"/>
                      </a:cubicBezTo>
                      <a:cubicBezTo>
                        <a:pt x="1" y="667"/>
                        <a:pt x="201" y="834"/>
                        <a:pt x="435" y="834"/>
                      </a:cubicBezTo>
                      <a:cubicBezTo>
                        <a:pt x="668" y="834"/>
                        <a:pt x="835" y="601"/>
                        <a:pt x="835" y="400"/>
                      </a:cubicBezTo>
                      <a:cubicBezTo>
                        <a:pt x="835" y="200"/>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3470975" y="4272675"/>
                  <a:ext cx="20875" cy="20875"/>
                </a:xfrm>
                <a:custGeom>
                  <a:avLst/>
                  <a:gdLst/>
                  <a:ahLst/>
                  <a:cxnLst/>
                  <a:rect l="l" t="t" r="r" b="b"/>
                  <a:pathLst>
                    <a:path w="835" h="835" extrusionOk="0">
                      <a:moveTo>
                        <a:pt x="434" y="0"/>
                      </a:moveTo>
                      <a:cubicBezTo>
                        <a:pt x="168" y="0"/>
                        <a:pt x="1" y="200"/>
                        <a:pt x="1" y="400"/>
                      </a:cubicBezTo>
                      <a:cubicBezTo>
                        <a:pt x="1" y="667"/>
                        <a:pt x="201" y="834"/>
                        <a:pt x="434" y="834"/>
                      </a:cubicBezTo>
                      <a:cubicBezTo>
                        <a:pt x="635" y="834"/>
                        <a:pt x="835" y="601"/>
                        <a:pt x="835" y="400"/>
                      </a:cubicBezTo>
                      <a:cubicBezTo>
                        <a:pt x="835"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3571900" y="4272675"/>
                  <a:ext cx="20850" cy="20875"/>
                </a:xfrm>
                <a:custGeom>
                  <a:avLst/>
                  <a:gdLst/>
                  <a:ahLst/>
                  <a:cxnLst/>
                  <a:rect l="l" t="t" r="r" b="b"/>
                  <a:pathLst>
                    <a:path w="834" h="835" extrusionOk="0">
                      <a:moveTo>
                        <a:pt x="434" y="0"/>
                      </a:moveTo>
                      <a:cubicBezTo>
                        <a:pt x="167" y="0"/>
                        <a:pt x="0" y="200"/>
                        <a:pt x="0" y="400"/>
                      </a:cubicBezTo>
                      <a:cubicBezTo>
                        <a:pt x="0" y="667"/>
                        <a:pt x="234" y="834"/>
                        <a:pt x="434" y="834"/>
                      </a:cubicBezTo>
                      <a:cubicBezTo>
                        <a:pt x="634" y="834"/>
                        <a:pt x="834" y="601"/>
                        <a:pt x="834" y="400"/>
                      </a:cubicBezTo>
                      <a:cubicBezTo>
                        <a:pt x="834" y="200"/>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671950" y="4272675"/>
                  <a:ext cx="20875" cy="20875"/>
                </a:xfrm>
                <a:custGeom>
                  <a:avLst/>
                  <a:gdLst/>
                  <a:ahLst/>
                  <a:cxnLst/>
                  <a:rect l="l" t="t" r="r" b="b"/>
                  <a:pathLst>
                    <a:path w="835" h="835" extrusionOk="0">
                      <a:moveTo>
                        <a:pt x="435" y="0"/>
                      </a:moveTo>
                      <a:cubicBezTo>
                        <a:pt x="168" y="0"/>
                        <a:pt x="1" y="200"/>
                        <a:pt x="1" y="400"/>
                      </a:cubicBezTo>
                      <a:cubicBezTo>
                        <a:pt x="1" y="667"/>
                        <a:pt x="234" y="834"/>
                        <a:pt x="435" y="834"/>
                      </a:cubicBezTo>
                      <a:cubicBezTo>
                        <a:pt x="668" y="834"/>
                        <a:pt x="835" y="601"/>
                        <a:pt x="835" y="400"/>
                      </a:cubicBezTo>
                      <a:cubicBezTo>
                        <a:pt x="835" y="200"/>
                        <a:pt x="668"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772025" y="4272675"/>
                  <a:ext cx="22550" cy="20875"/>
                </a:xfrm>
                <a:custGeom>
                  <a:avLst/>
                  <a:gdLst/>
                  <a:ahLst/>
                  <a:cxnLst/>
                  <a:rect l="l" t="t" r="r" b="b"/>
                  <a:pathLst>
                    <a:path w="902" h="835" extrusionOk="0">
                      <a:moveTo>
                        <a:pt x="434" y="0"/>
                      </a:moveTo>
                      <a:cubicBezTo>
                        <a:pt x="168" y="0"/>
                        <a:pt x="1" y="200"/>
                        <a:pt x="1" y="400"/>
                      </a:cubicBezTo>
                      <a:cubicBezTo>
                        <a:pt x="1" y="667"/>
                        <a:pt x="234" y="834"/>
                        <a:pt x="434" y="834"/>
                      </a:cubicBezTo>
                      <a:cubicBezTo>
                        <a:pt x="668" y="834"/>
                        <a:pt x="835" y="601"/>
                        <a:pt x="835" y="400"/>
                      </a:cubicBezTo>
                      <a:cubicBezTo>
                        <a:pt x="901"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3872925" y="4272675"/>
                  <a:ext cx="20875" cy="20875"/>
                </a:xfrm>
                <a:custGeom>
                  <a:avLst/>
                  <a:gdLst/>
                  <a:ahLst/>
                  <a:cxnLst/>
                  <a:rect l="l" t="t" r="r" b="b"/>
                  <a:pathLst>
                    <a:path w="835" h="835" extrusionOk="0">
                      <a:moveTo>
                        <a:pt x="435" y="0"/>
                      </a:moveTo>
                      <a:cubicBezTo>
                        <a:pt x="168" y="0"/>
                        <a:pt x="1" y="200"/>
                        <a:pt x="1" y="400"/>
                      </a:cubicBezTo>
                      <a:cubicBezTo>
                        <a:pt x="1" y="667"/>
                        <a:pt x="234" y="834"/>
                        <a:pt x="435" y="834"/>
                      </a:cubicBezTo>
                      <a:cubicBezTo>
                        <a:pt x="701" y="834"/>
                        <a:pt x="835" y="601"/>
                        <a:pt x="835" y="400"/>
                      </a:cubicBezTo>
                      <a:cubicBezTo>
                        <a:pt x="835" y="200"/>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3973850" y="4272675"/>
                  <a:ext cx="20875" cy="20875"/>
                </a:xfrm>
                <a:custGeom>
                  <a:avLst/>
                  <a:gdLst/>
                  <a:ahLst/>
                  <a:cxnLst/>
                  <a:rect l="l" t="t" r="r" b="b"/>
                  <a:pathLst>
                    <a:path w="835" h="835" extrusionOk="0">
                      <a:moveTo>
                        <a:pt x="400" y="0"/>
                      </a:moveTo>
                      <a:cubicBezTo>
                        <a:pt x="134" y="0"/>
                        <a:pt x="0" y="200"/>
                        <a:pt x="0" y="400"/>
                      </a:cubicBezTo>
                      <a:cubicBezTo>
                        <a:pt x="0" y="667"/>
                        <a:pt x="200" y="834"/>
                        <a:pt x="400" y="834"/>
                      </a:cubicBezTo>
                      <a:cubicBezTo>
                        <a:pt x="667" y="834"/>
                        <a:pt x="834" y="601"/>
                        <a:pt x="834" y="400"/>
                      </a:cubicBezTo>
                      <a:cubicBezTo>
                        <a:pt x="834" y="200"/>
                        <a:pt x="667"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4074750" y="4272675"/>
                  <a:ext cx="20875" cy="20875"/>
                </a:xfrm>
                <a:custGeom>
                  <a:avLst/>
                  <a:gdLst/>
                  <a:ahLst/>
                  <a:cxnLst/>
                  <a:rect l="l" t="t" r="r" b="b"/>
                  <a:pathLst>
                    <a:path w="835" h="835" extrusionOk="0">
                      <a:moveTo>
                        <a:pt x="401" y="0"/>
                      </a:moveTo>
                      <a:cubicBezTo>
                        <a:pt x="167" y="0"/>
                        <a:pt x="0" y="200"/>
                        <a:pt x="0" y="400"/>
                      </a:cubicBezTo>
                      <a:cubicBezTo>
                        <a:pt x="0" y="667"/>
                        <a:pt x="201" y="834"/>
                        <a:pt x="401" y="834"/>
                      </a:cubicBezTo>
                      <a:cubicBezTo>
                        <a:pt x="668" y="834"/>
                        <a:pt x="834" y="601"/>
                        <a:pt x="834" y="400"/>
                      </a:cubicBezTo>
                      <a:cubicBezTo>
                        <a:pt x="834" y="200"/>
                        <a:pt x="634"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174825" y="4272675"/>
                  <a:ext cx="20875" cy="20875"/>
                </a:xfrm>
                <a:custGeom>
                  <a:avLst/>
                  <a:gdLst/>
                  <a:ahLst/>
                  <a:cxnLst/>
                  <a:rect l="l" t="t" r="r" b="b"/>
                  <a:pathLst>
                    <a:path w="835" h="835" extrusionOk="0">
                      <a:moveTo>
                        <a:pt x="401" y="0"/>
                      </a:moveTo>
                      <a:cubicBezTo>
                        <a:pt x="167" y="0"/>
                        <a:pt x="0" y="200"/>
                        <a:pt x="0" y="400"/>
                      </a:cubicBezTo>
                      <a:cubicBezTo>
                        <a:pt x="0" y="667"/>
                        <a:pt x="200" y="834"/>
                        <a:pt x="401" y="834"/>
                      </a:cubicBezTo>
                      <a:cubicBezTo>
                        <a:pt x="667" y="834"/>
                        <a:pt x="834" y="601"/>
                        <a:pt x="834" y="400"/>
                      </a:cubicBezTo>
                      <a:cubicBezTo>
                        <a:pt x="834" y="200"/>
                        <a:pt x="667"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274900" y="4272675"/>
                  <a:ext cx="21700" cy="20875"/>
                </a:xfrm>
                <a:custGeom>
                  <a:avLst/>
                  <a:gdLst/>
                  <a:ahLst/>
                  <a:cxnLst/>
                  <a:rect l="l" t="t" r="r" b="b"/>
                  <a:pathLst>
                    <a:path w="868" h="835" extrusionOk="0">
                      <a:moveTo>
                        <a:pt x="400" y="0"/>
                      </a:moveTo>
                      <a:cubicBezTo>
                        <a:pt x="167" y="0"/>
                        <a:pt x="0" y="200"/>
                        <a:pt x="0" y="400"/>
                      </a:cubicBezTo>
                      <a:cubicBezTo>
                        <a:pt x="0" y="667"/>
                        <a:pt x="200" y="834"/>
                        <a:pt x="400" y="834"/>
                      </a:cubicBezTo>
                      <a:cubicBezTo>
                        <a:pt x="667" y="834"/>
                        <a:pt x="834" y="601"/>
                        <a:pt x="834" y="400"/>
                      </a:cubicBezTo>
                      <a:cubicBezTo>
                        <a:pt x="867" y="200"/>
                        <a:pt x="667"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4375800" y="4272675"/>
                  <a:ext cx="20875" cy="20875"/>
                </a:xfrm>
                <a:custGeom>
                  <a:avLst/>
                  <a:gdLst/>
                  <a:ahLst/>
                  <a:cxnLst/>
                  <a:rect l="l" t="t" r="r" b="b"/>
                  <a:pathLst>
                    <a:path w="835" h="835" extrusionOk="0">
                      <a:moveTo>
                        <a:pt x="434" y="0"/>
                      </a:moveTo>
                      <a:cubicBezTo>
                        <a:pt x="167" y="0"/>
                        <a:pt x="0" y="200"/>
                        <a:pt x="0" y="400"/>
                      </a:cubicBezTo>
                      <a:cubicBezTo>
                        <a:pt x="0" y="667"/>
                        <a:pt x="200" y="834"/>
                        <a:pt x="434" y="834"/>
                      </a:cubicBezTo>
                      <a:cubicBezTo>
                        <a:pt x="667" y="834"/>
                        <a:pt x="834" y="601"/>
                        <a:pt x="834" y="400"/>
                      </a:cubicBezTo>
                      <a:cubicBezTo>
                        <a:pt x="834" y="200"/>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4475875" y="4272675"/>
                  <a:ext cx="20875" cy="20875"/>
                </a:xfrm>
                <a:custGeom>
                  <a:avLst/>
                  <a:gdLst/>
                  <a:ahLst/>
                  <a:cxnLst/>
                  <a:rect l="l" t="t" r="r" b="b"/>
                  <a:pathLst>
                    <a:path w="835" h="835" extrusionOk="0">
                      <a:moveTo>
                        <a:pt x="434" y="0"/>
                      </a:moveTo>
                      <a:cubicBezTo>
                        <a:pt x="167" y="0"/>
                        <a:pt x="0" y="200"/>
                        <a:pt x="0" y="400"/>
                      </a:cubicBezTo>
                      <a:cubicBezTo>
                        <a:pt x="0" y="667"/>
                        <a:pt x="200" y="834"/>
                        <a:pt x="434" y="834"/>
                      </a:cubicBezTo>
                      <a:cubicBezTo>
                        <a:pt x="667" y="834"/>
                        <a:pt x="834" y="601"/>
                        <a:pt x="834" y="400"/>
                      </a:cubicBezTo>
                      <a:cubicBezTo>
                        <a:pt x="834" y="200"/>
                        <a:pt x="667"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576775" y="4272675"/>
                  <a:ext cx="20875" cy="20875"/>
                </a:xfrm>
                <a:custGeom>
                  <a:avLst/>
                  <a:gdLst/>
                  <a:ahLst/>
                  <a:cxnLst/>
                  <a:rect l="l" t="t" r="r" b="b"/>
                  <a:pathLst>
                    <a:path w="835" h="835" extrusionOk="0">
                      <a:moveTo>
                        <a:pt x="434" y="0"/>
                      </a:moveTo>
                      <a:cubicBezTo>
                        <a:pt x="167" y="0"/>
                        <a:pt x="0" y="200"/>
                        <a:pt x="0" y="400"/>
                      </a:cubicBezTo>
                      <a:cubicBezTo>
                        <a:pt x="0" y="667"/>
                        <a:pt x="201" y="834"/>
                        <a:pt x="434" y="834"/>
                      </a:cubicBezTo>
                      <a:cubicBezTo>
                        <a:pt x="668" y="834"/>
                        <a:pt x="834" y="601"/>
                        <a:pt x="834" y="400"/>
                      </a:cubicBezTo>
                      <a:cubicBezTo>
                        <a:pt x="834" y="200"/>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4686850" y="4272675"/>
                  <a:ext cx="20875" cy="20875"/>
                </a:xfrm>
                <a:custGeom>
                  <a:avLst/>
                  <a:gdLst/>
                  <a:ahLst/>
                  <a:cxnLst/>
                  <a:rect l="l" t="t" r="r" b="b"/>
                  <a:pathLst>
                    <a:path w="835" h="835" extrusionOk="0">
                      <a:moveTo>
                        <a:pt x="401" y="0"/>
                      </a:moveTo>
                      <a:cubicBezTo>
                        <a:pt x="134" y="0"/>
                        <a:pt x="1" y="200"/>
                        <a:pt x="1" y="400"/>
                      </a:cubicBezTo>
                      <a:cubicBezTo>
                        <a:pt x="1" y="667"/>
                        <a:pt x="201" y="834"/>
                        <a:pt x="401" y="834"/>
                      </a:cubicBezTo>
                      <a:cubicBezTo>
                        <a:pt x="668" y="834"/>
                        <a:pt x="834" y="601"/>
                        <a:pt x="834" y="400"/>
                      </a:cubicBezTo>
                      <a:cubicBezTo>
                        <a:pt x="834" y="200"/>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787750" y="4272675"/>
                  <a:ext cx="20875" cy="20875"/>
                </a:xfrm>
                <a:custGeom>
                  <a:avLst/>
                  <a:gdLst/>
                  <a:ahLst/>
                  <a:cxnLst/>
                  <a:rect l="l" t="t" r="r" b="b"/>
                  <a:pathLst>
                    <a:path w="835" h="835" extrusionOk="0">
                      <a:moveTo>
                        <a:pt x="401" y="0"/>
                      </a:moveTo>
                      <a:cubicBezTo>
                        <a:pt x="168" y="0"/>
                        <a:pt x="1" y="200"/>
                        <a:pt x="1" y="400"/>
                      </a:cubicBezTo>
                      <a:cubicBezTo>
                        <a:pt x="1" y="667"/>
                        <a:pt x="201" y="834"/>
                        <a:pt x="401" y="834"/>
                      </a:cubicBezTo>
                      <a:cubicBezTo>
                        <a:pt x="668" y="834"/>
                        <a:pt x="835" y="601"/>
                        <a:pt x="835" y="400"/>
                      </a:cubicBezTo>
                      <a:cubicBezTo>
                        <a:pt x="835" y="200"/>
                        <a:pt x="635"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4887825" y="4272675"/>
                  <a:ext cx="20875" cy="20875"/>
                </a:xfrm>
                <a:custGeom>
                  <a:avLst/>
                  <a:gdLst/>
                  <a:ahLst/>
                  <a:cxnLst/>
                  <a:rect l="l" t="t" r="r" b="b"/>
                  <a:pathLst>
                    <a:path w="835" h="835" extrusionOk="0">
                      <a:moveTo>
                        <a:pt x="401" y="0"/>
                      </a:moveTo>
                      <a:cubicBezTo>
                        <a:pt x="167" y="0"/>
                        <a:pt x="1" y="200"/>
                        <a:pt x="1" y="400"/>
                      </a:cubicBezTo>
                      <a:cubicBezTo>
                        <a:pt x="1" y="667"/>
                        <a:pt x="201" y="834"/>
                        <a:pt x="401" y="834"/>
                      </a:cubicBezTo>
                      <a:cubicBezTo>
                        <a:pt x="668" y="834"/>
                        <a:pt x="835" y="601"/>
                        <a:pt x="835" y="400"/>
                      </a:cubicBezTo>
                      <a:cubicBezTo>
                        <a:pt x="835" y="200"/>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4987900" y="4272675"/>
                  <a:ext cx="21700" cy="20875"/>
                </a:xfrm>
                <a:custGeom>
                  <a:avLst/>
                  <a:gdLst/>
                  <a:ahLst/>
                  <a:cxnLst/>
                  <a:rect l="l" t="t" r="r" b="b"/>
                  <a:pathLst>
                    <a:path w="868" h="835" extrusionOk="0">
                      <a:moveTo>
                        <a:pt x="401" y="0"/>
                      </a:moveTo>
                      <a:cubicBezTo>
                        <a:pt x="167" y="0"/>
                        <a:pt x="0" y="200"/>
                        <a:pt x="0" y="400"/>
                      </a:cubicBezTo>
                      <a:cubicBezTo>
                        <a:pt x="0" y="667"/>
                        <a:pt x="201" y="834"/>
                        <a:pt x="401" y="834"/>
                      </a:cubicBezTo>
                      <a:cubicBezTo>
                        <a:pt x="668" y="834"/>
                        <a:pt x="834" y="601"/>
                        <a:pt x="834" y="400"/>
                      </a:cubicBezTo>
                      <a:cubicBezTo>
                        <a:pt x="868" y="200"/>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5088800" y="4272675"/>
                  <a:ext cx="20875" cy="20875"/>
                </a:xfrm>
                <a:custGeom>
                  <a:avLst/>
                  <a:gdLst/>
                  <a:ahLst/>
                  <a:cxnLst/>
                  <a:rect l="l" t="t" r="r" b="b"/>
                  <a:pathLst>
                    <a:path w="835" h="835" extrusionOk="0">
                      <a:moveTo>
                        <a:pt x="434" y="0"/>
                      </a:moveTo>
                      <a:cubicBezTo>
                        <a:pt x="167" y="0"/>
                        <a:pt x="1" y="200"/>
                        <a:pt x="1" y="400"/>
                      </a:cubicBezTo>
                      <a:cubicBezTo>
                        <a:pt x="1" y="667"/>
                        <a:pt x="201" y="834"/>
                        <a:pt x="434" y="834"/>
                      </a:cubicBezTo>
                      <a:cubicBezTo>
                        <a:pt x="668" y="834"/>
                        <a:pt x="835" y="601"/>
                        <a:pt x="835" y="400"/>
                      </a:cubicBezTo>
                      <a:cubicBezTo>
                        <a:pt x="835" y="200"/>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5188875" y="4272675"/>
                  <a:ext cx="20875" cy="20875"/>
                </a:xfrm>
                <a:custGeom>
                  <a:avLst/>
                  <a:gdLst/>
                  <a:ahLst/>
                  <a:cxnLst/>
                  <a:rect l="l" t="t" r="r" b="b"/>
                  <a:pathLst>
                    <a:path w="835" h="835" extrusionOk="0">
                      <a:moveTo>
                        <a:pt x="434" y="0"/>
                      </a:moveTo>
                      <a:cubicBezTo>
                        <a:pt x="167" y="0"/>
                        <a:pt x="1" y="200"/>
                        <a:pt x="1" y="400"/>
                      </a:cubicBezTo>
                      <a:cubicBezTo>
                        <a:pt x="1" y="667"/>
                        <a:pt x="201" y="834"/>
                        <a:pt x="434" y="834"/>
                      </a:cubicBezTo>
                      <a:cubicBezTo>
                        <a:pt x="668" y="834"/>
                        <a:pt x="834" y="601"/>
                        <a:pt x="834" y="400"/>
                      </a:cubicBezTo>
                      <a:cubicBezTo>
                        <a:pt x="834"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5289775" y="4272675"/>
                  <a:ext cx="20875" cy="20875"/>
                </a:xfrm>
                <a:custGeom>
                  <a:avLst/>
                  <a:gdLst/>
                  <a:ahLst/>
                  <a:cxnLst/>
                  <a:rect l="l" t="t" r="r" b="b"/>
                  <a:pathLst>
                    <a:path w="835" h="835" extrusionOk="0">
                      <a:moveTo>
                        <a:pt x="434" y="0"/>
                      </a:moveTo>
                      <a:cubicBezTo>
                        <a:pt x="168" y="0"/>
                        <a:pt x="1" y="200"/>
                        <a:pt x="1" y="400"/>
                      </a:cubicBezTo>
                      <a:cubicBezTo>
                        <a:pt x="1" y="667"/>
                        <a:pt x="234" y="834"/>
                        <a:pt x="434" y="834"/>
                      </a:cubicBezTo>
                      <a:cubicBezTo>
                        <a:pt x="668" y="834"/>
                        <a:pt x="835" y="601"/>
                        <a:pt x="835" y="400"/>
                      </a:cubicBezTo>
                      <a:cubicBezTo>
                        <a:pt x="835" y="200"/>
                        <a:pt x="635"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5389850" y="4272675"/>
                  <a:ext cx="20875" cy="20875"/>
                </a:xfrm>
                <a:custGeom>
                  <a:avLst/>
                  <a:gdLst/>
                  <a:ahLst/>
                  <a:cxnLst/>
                  <a:rect l="l" t="t" r="r" b="b"/>
                  <a:pathLst>
                    <a:path w="835" h="835" extrusionOk="0">
                      <a:moveTo>
                        <a:pt x="434" y="0"/>
                      </a:moveTo>
                      <a:cubicBezTo>
                        <a:pt x="167" y="0"/>
                        <a:pt x="1" y="200"/>
                        <a:pt x="1" y="400"/>
                      </a:cubicBezTo>
                      <a:cubicBezTo>
                        <a:pt x="1" y="667"/>
                        <a:pt x="234" y="834"/>
                        <a:pt x="434" y="834"/>
                      </a:cubicBezTo>
                      <a:cubicBezTo>
                        <a:pt x="668" y="834"/>
                        <a:pt x="835" y="601"/>
                        <a:pt x="835" y="400"/>
                      </a:cubicBezTo>
                      <a:cubicBezTo>
                        <a:pt x="835"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5489925" y="4272675"/>
                  <a:ext cx="22550" cy="20875"/>
                </a:xfrm>
                <a:custGeom>
                  <a:avLst/>
                  <a:gdLst/>
                  <a:ahLst/>
                  <a:cxnLst/>
                  <a:rect l="l" t="t" r="r" b="b"/>
                  <a:pathLst>
                    <a:path w="902" h="835" extrusionOk="0">
                      <a:moveTo>
                        <a:pt x="434" y="0"/>
                      </a:moveTo>
                      <a:cubicBezTo>
                        <a:pt x="167" y="0"/>
                        <a:pt x="0" y="200"/>
                        <a:pt x="0" y="400"/>
                      </a:cubicBezTo>
                      <a:cubicBezTo>
                        <a:pt x="0" y="667"/>
                        <a:pt x="234" y="834"/>
                        <a:pt x="434" y="834"/>
                      </a:cubicBezTo>
                      <a:cubicBezTo>
                        <a:pt x="668" y="834"/>
                        <a:pt x="834" y="601"/>
                        <a:pt x="834" y="400"/>
                      </a:cubicBezTo>
                      <a:cubicBezTo>
                        <a:pt x="901"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5591675" y="4272675"/>
                  <a:ext cx="20850" cy="20875"/>
                </a:xfrm>
                <a:custGeom>
                  <a:avLst/>
                  <a:gdLst/>
                  <a:ahLst/>
                  <a:cxnLst/>
                  <a:rect l="l" t="t" r="r" b="b"/>
                  <a:pathLst>
                    <a:path w="834" h="835" extrusionOk="0">
                      <a:moveTo>
                        <a:pt x="400" y="0"/>
                      </a:moveTo>
                      <a:cubicBezTo>
                        <a:pt x="167" y="0"/>
                        <a:pt x="0" y="200"/>
                        <a:pt x="0" y="400"/>
                      </a:cubicBezTo>
                      <a:cubicBezTo>
                        <a:pt x="0" y="667"/>
                        <a:pt x="200" y="834"/>
                        <a:pt x="400" y="834"/>
                      </a:cubicBezTo>
                      <a:cubicBezTo>
                        <a:pt x="667" y="834"/>
                        <a:pt x="834" y="601"/>
                        <a:pt x="834" y="400"/>
                      </a:cubicBezTo>
                      <a:cubicBezTo>
                        <a:pt x="834" y="200"/>
                        <a:pt x="600"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5691725" y="4272675"/>
                  <a:ext cx="20875" cy="20875"/>
                </a:xfrm>
                <a:custGeom>
                  <a:avLst/>
                  <a:gdLst/>
                  <a:ahLst/>
                  <a:cxnLst/>
                  <a:rect l="l" t="t" r="r" b="b"/>
                  <a:pathLst>
                    <a:path w="835" h="835" extrusionOk="0">
                      <a:moveTo>
                        <a:pt x="401" y="0"/>
                      </a:moveTo>
                      <a:cubicBezTo>
                        <a:pt x="168" y="0"/>
                        <a:pt x="1" y="200"/>
                        <a:pt x="1" y="400"/>
                      </a:cubicBezTo>
                      <a:cubicBezTo>
                        <a:pt x="1" y="667"/>
                        <a:pt x="201" y="834"/>
                        <a:pt x="401" y="834"/>
                      </a:cubicBezTo>
                      <a:cubicBezTo>
                        <a:pt x="668" y="834"/>
                        <a:pt x="835" y="601"/>
                        <a:pt x="835" y="400"/>
                      </a:cubicBezTo>
                      <a:cubicBezTo>
                        <a:pt x="835" y="200"/>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5792650" y="4272675"/>
                  <a:ext cx="20875" cy="20875"/>
                </a:xfrm>
                <a:custGeom>
                  <a:avLst/>
                  <a:gdLst/>
                  <a:ahLst/>
                  <a:cxnLst/>
                  <a:rect l="l" t="t" r="r" b="b"/>
                  <a:pathLst>
                    <a:path w="835" h="835" extrusionOk="0">
                      <a:moveTo>
                        <a:pt x="400" y="0"/>
                      </a:moveTo>
                      <a:cubicBezTo>
                        <a:pt x="167" y="0"/>
                        <a:pt x="0" y="200"/>
                        <a:pt x="0" y="400"/>
                      </a:cubicBezTo>
                      <a:cubicBezTo>
                        <a:pt x="0" y="667"/>
                        <a:pt x="200" y="834"/>
                        <a:pt x="400" y="834"/>
                      </a:cubicBezTo>
                      <a:cubicBezTo>
                        <a:pt x="667" y="834"/>
                        <a:pt x="834" y="601"/>
                        <a:pt x="834" y="400"/>
                      </a:cubicBezTo>
                      <a:cubicBezTo>
                        <a:pt x="834" y="200"/>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5892725" y="4272675"/>
                  <a:ext cx="20850" cy="20875"/>
                </a:xfrm>
                <a:custGeom>
                  <a:avLst/>
                  <a:gdLst/>
                  <a:ahLst/>
                  <a:cxnLst/>
                  <a:rect l="l" t="t" r="r" b="b"/>
                  <a:pathLst>
                    <a:path w="834" h="835" extrusionOk="0">
                      <a:moveTo>
                        <a:pt x="400" y="0"/>
                      </a:moveTo>
                      <a:cubicBezTo>
                        <a:pt x="167" y="0"/>
                        <a:pt x="0" y="200"/>
                        <a:pt x="0" y="400"/>
                      </a:cubicBezTo>
                      <a:cubicBezTo>
                        <a:pt x="0" y="667"/>
                        <a:pt x="200" y="834"/>
                        <a:pt x="400" y="834"/>
                      </a:cubicBezTo>
                      <a:cubicBezTo>
                        <a:pt x="667" y="834"/>
                        <a:pt x="834" y="601"/>
                        <a:pt x="834" y="400"/>
                      </a:cubicBezTo>
                      <a:cubicBezTo>
                        <a:pt x="834" y="200"/>
                        <a:pt x="667"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3190775" y="4381075"/>
                  <a:ext cx="875" cy="5025"/>
                </a:xfrm>
                <a:custGeom>
                  <a:avLst/>
                  <a:gdLst/>
                  <a:ahLst/>
                  <a:cxnLst/>
                  <a:rect l="l" t="t" r="r" b="b"/>
                  <a:pathLst>
                    <a:path w="35" h="201" extrusionOk="0">
                      <a:moveTo>
                        <a:pt x="1" y="1"/>
                      </a:moveTo>
                      <a:lnTo>
                        <a:pt x="1" y="201"/>
                      </a:lnTo>
                      <a:cubicBezTo>
                        <a:pt x="1" y="134"/>
                        <a:pt x="34" y="101"/>
                        <a:pt x="34" y="67"/>
                      </a:cubicBezTo>
                      <a:cubicBezTo>
                        <a:pt x="1" y="67"/>
                        <a:pt x="1" y="34"/>
                        <a:pt x="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3270000" y="4373575"/>
                  <a:ext cx="21725" cy="20875"/>
                </a:xfrm>
                <a:custGeom>
                  <a:avLst/>
                  <a:gdLst/>
                  <a:ahLst/>
                  <a:cxnLst/>
                  <a:rect l="l" t="t" r="r" b="b"/>
                  <a:pathLst>
                    <a:path w="869" h="835" extrusionOk="0">
                      <a:moveTo>
                        <a:pt x="401" y="0"/>
                      </a:moveTo>
                      <a:cubicBezTo>
                        <a:pt x="168" y="0"/>
                        <a:pt x="1" y="201"/>
                        <a:pt x="1" y="401"/>
                      </a:cubicBezTo>
                      <a:cubicBezTo>
                        <a:pt x="1" y="668"/>
                        <a:pt x="201" y="834"/>
                        <a:pt x="401" y="834"/>
                      </a:cubicBezTo>
                      <a:cubicBezTo>
                        <a:pt x="668" y="834"/>
                        <a:pt x="835" y="634"/>
                        <a:pt x="835" y="401"/>
                      </a:cubicBezTo>
                      <a:cubicBezTo>
                        <a:pt x="868"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3370900" y="4373575"/>
                  <a:ext cx="20875" cy="20875"/>
                </a:xfrm>
                <a:custGeom>
                  <a:avLst/>
                  <a:gdLst/>
                  <a:ahLst/>
                  <a:cxnLst/>
                  <a:rect l="l" t="t" r="r" b="b"/>
                  <a:pathLst>
                    <a:path w="835" h="835" extrusionOk="0">
                      <a:moveTo>
                        <a:pt x="435" y="0"/>
                      </a:moveTo>
                      <a:cubicBezTo>
                        <a:pt x="168" y="0"/>
                        <a:pt x="1" y="201"/>
                        <a:pt x="1" y="401"/>
                      </a:cubicBezTo>
                      <a:cubicBezTo>
                        <a:pt x="1" y="668"/>
                        <a:pt x="201" y="834"/>
                        <a:pt x="435" y="834"/>
                      </a:cubicBezTo>
                      <a:cubicBezTo>
                        <a:pt x="668" y="834"/>
                        <a:pt x="835" y="634"/>
                        <a:pt x="835" y="401"/>
                      </a:cubicBezTo>
                      <a:cubicBezTo>
                        <a:pt x="835" y="167"/>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3470975" y="4373575"/>
                  <a:ext cx="20875" cy="20875"/>
                </a:xfrm>
                <a:custGeom>
                  <a:avLst/>
                  <a:gdLst/>
                  <a:ahLst/>
                  <a:cxnLst/>
                  <a:rect l="l" t="t" r="r" b="b"/>
                  <a:pathLst>
                    <a:path w="835" h="835" extrusionOk="0">
                      <a:moveTo>
                        <a:pt x="434" y="0"/>
                      </a:moveTo>
                      <a:cubicBezTo>
                        <a:pt x="168" y="0"/>
                        <a:pt x="1" y="201"/>
                        <a:pt x="1" y="401"/>
                      </a:cubicBezTo>
                      <a:cubicBezTo>
                        <a:pt x="1" y="668"/>
                        <a:pt x="201" y="834"/>
                        <a:pt x="434" y="834"/>
                      </a:cubicBezTo>
                      <a:cubicBezTo>
                        <a:pt x="635" y="834"/>
                        <a:pt x="835" y="634"/>
                        <a:pt x="835" y="401"/>
                      </a:cubicBezTo>
                      <a:cubicBezTo>
                        <a:pt x="835"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3571900" y="4373575"/>
                  <a:ext cx="20850" cy="20875"/>
                </a:xfrm>
                <a:custGeom>
                  <a:avLst/>
                  <a:gdLst/>
                  <a:ahLst/>
                  <a:cxnLst/>
                  <a:rect l="l" t="t" r="r" b="b"/>
                  <a:pathLst>
                    <a:path w="834" h="835" extrusionOk="0">
                      <a:moveTo>
                        <a:pt x="434" y="0"/>
                      </a:moveTo>
                      <a:cubicBezTo>
                        <a:pt x="167" y="0"/>
                        <a:pt x="0" y="201"/>
                        <a:pt x="0" y="401"/>
                      </a:cubicBezTo>
                      <a:cubicBezTo>
                        <a:pt x="0" y="668"/>
                        <a:pt x="234" y="834"/>
                        <a:pt x="434" y="834"/>
                      </a:cubicBezTo>
                      <a:cubicBezTo>
                        <a:pt x="634" y="834"/>
                        <a:pt x="834" y="634"/>
                        <a:pt x="834" y="401"/>
                      </a:cubicBezTo>
                      <a:cubicBezTo>
                        <a:pt x="834" y="167"/>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671950" y="4373575"/>
                  <a:ext cx="20875" cy="20875"/>
                </a:xfrm>
                <a:custGeom>
                  <a:avLst/>
                  <a:gdLst/>
                  <a:ahLst/>
                  <a:cxnLst/>
                  <a:rect l="l" t="t" r="r" b="b"/>
                  <a:pathLst>
                    <a:path w="835" h="835" extrusionOk="0">
                      <a:moveTo>
                        <a:pt x="435" y="0"/>
                      </a:moveTo>
                      <a:cubicBezTo>
                        <a:pt x="168" y="0"/>
                        <a:pt x="1" y="201"/>
                        <a:pt x="1" y="401"/>
                      </a:cubicBezTo>
                      <a:cubicBezTo>
                        <a:pt x="1" y="668"/>
                        <a:pt x="234" y="834"/>
                        <a:pt x="435" y="834"/>
                      </a:cubicBezTo>
                      <a:cubicBezTo>
                        <a:pt x="668" y="834"/>
                        <a:pt x="835" y="634"/>
                        <a:pt x="835" y="401"/>
                      </a:cubicBezTo>
                      <a:cubicBezTo>
                        <a:pt x="835" y="167"/>
                        <a:pt x="668"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3772025" y="4373575"/>
                  <a:ext cx="22550" cy="20875"/>
                </a:xfrm>
                <a:custGeom>
                  <a:avLst/>
                  <a:gdLst/>
                  <a:ahLst/>
                  <a:cxnLst/>
                  <a:rect l="l" t="t" r="r" b="b"/>
                  <a:pathLst>
                    <a:path w="902" h="835" extrusionOk="0">
                      <a:moveTo>
                        <a:pt x="434" y="0"/>
                      </a:moveTo>
                      <a:cubicBezTo>
                        <a:pt x="168" y="0"/>
                        <a:pt x="1" y="201"/>
                        <a:pt x="1" y="401"/>
                      </a:cubicBezTo>
                      <a:cubicBezTo>
                        <a:pt x="1" y="668"/>
                        <a:pt x="234" y="834"/>
                        <a:pt x="434" y="834"/>
                      </a:cubicBezTo>
                      <a:cubicBezTo>
                        <a:pt x="668" y="834"/>
                        <a:pt x="835" y="634"/>
                        <a:pt x="835" y="401"/>
                      </a:cubicBezTo>
                      <a:cubicBezTo>
                        <a:pt x="901"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872925" y="4373575"/>
                  <a:ext cx="20875" cy="20875"/>
                </a:xfrm>
                <a:custGeom>
                  <a:avLst/>
                  <a:gdLst/>
                  <a:ahLst/>
                  <a:cxnLst/>
                  <a:rect l="l" t="t" r="r" b="b"/>
                  <a:pathLst>
                    <a:path w="835" h="835" extrusionOk="0">
                      <a:moveTo>
                        <a:pt x="435" y="0"/>
                      </a:moveTo>
                      <a:cubicBezTo>
                        <a:pt x="168" y="0"/>
                        <a:pt x="1" y="201"/>
                        <a:pt x="1" y="401"/>
                      </a:cubicBezTo>
                      <a:cubicBezTo>
                        <a:pt x="1" y="668"/>
                        <a:pt x="234" y="834"/>
                        <a:pt x="435" y="834"/>
                      </a:cubicBezTo>
                      <a:cubicBezTo>
                        <a:pt x="701" y="834"/>
                        <a:pt x="835" y="634"/>
                        <a:pt x="835" y="401"/>
                      </a:cubicBezTo>
                      <a:cubicBezTo>
                        <a:pt x="835" y="167"/>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3973850" y="4373575"/>
                  <a:ext cx="20875" cy="20875"/>
                </a:xfrm>
                <a:custGeom>
                  <a:avLst/>
                  <a:gdLst/>
                  <a:ahLst/>
                  <a:cxnLst/>
                  <a:rect l="l" t="t" r="r" b="b"/>
                  <a:pathLst>
                    <a:path w="835" h="835" extrusionOk="0">
                      <a:moveTo>
                        <a:pt x="400" y="0"/>
                      </a:moveTo>
                      <a:cubicBezTo>
                        <a:pt x="134" y="0"/>
                        <a:pt x="0" y="201"/>
                        <a:pt x="0" y="401"/>
                      </a:cubicBezTo>
                      <a:cubicBezTo>
                        <a:pt x="0" y="668"/>
                        <a:pt x="200" y="834"/>
                        <a:pt x="400" y="834"/>
                      </a:cubicBezTo>
                      <a:cubicBezTo>
                        <a:pt x="667" y="834"/>
                        <a:pt x="834" y="634"/>
                        <a:pt x="834" y="401"/>
                      </a:cubicBezTo>
                      <a:cubicBezTo>
                        <a:pt x="834" y="167"/>
                        <a:pt x="667"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4074750" y="4373575"/>
                  <a:ext cx="20875" cy="20875"/>
                </a:xfrm>
                <a:custGeom>
                  <a:avLst/>
                  <a:gdLst/>
                  <a:ahLst/>
                  <a:cxnLst/>
                  <a:rect l="l" t="t" r="r" b="b"/>
                  <a:pathLst>
                    <a:path w="835" h="835" extrusionOk="0">
                      <a:moveTo>
                        <a:pt x="401" y="0"/>
                      </a:moveTo>
                      <a:cubicBezTo>
                        <a:pt x="167" y="0"/>
                        <a:pt x="0" y="201"/>
                        <a:pt x="0" y="401"/>
                      </a:cubicBezTo>
                      <a:cubicBezTo>
                        <a:pt x="0" y="668"/>
                        <a:pt x="201" y="834"/>
                        <a:pt x="401" y="834"/>
                      </a:cubicBezTo>
                      <a:cubicBezTo>
                        <a:pt x="668" y="834"/>
                        <a:pt x="834" y="634"/>
                        <a:pt x="834" y="401"/>
                      </a:cubicBezTo>
                      <a:cubicBezTo>
                        <a:pt x="834" y="167"/>
                        <a:pt x="634"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4174825" y="4373575"/>
                  <a:ext cx="20875" cy="20875"/>
                </a:xfrm>
                <a:custGeom>
                  <a:avLst/>
                  <a:gdLst/>
                  <a:ahLst/>
                  <a:cxnLst/>
                  <a:rect l="l" t="t" r="r" b="b"/>
                  <a:pathLst>
                    <a:path w="835" h="835" extrusionOk="0">
                      <a:moveTo>
                        <a:pt x="401" y="0"/>
                      </a:moveTo>
                      <a:cubicBezTo>
                        <a:pt x="167" y="0"/>
                        <a:pt x="0" y="201"/>
                        <a:pt x="0" y="401"/>
                      </a:cubicBezTo>
                      <a:cubicBezTo>
                        <a:pt x="0" y="668"/>
                        <a:pt x="200" y="834"/>
                        <a:pt x="401" y="834"/>
                      </a:cubicBezTo>
                      <a:cubicBezTo>
                        <a:pt x="667" y="834"/>
                        <a:pt x="834" y="634"/>
                        <a:pt x="834" y="401"/>
                      </a:cubicBezTo>
                      <a:cubicBezTo>
                        <a:pt x="834" y="167"/>
                        <a:pt x="667"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a:off x="4274900" y="4373575"/>
                  <a:ext cx="21700" cy="20875"/>
                </a:xfrm>
                <a:custGeom>
                  <a:avLst/>
                  <a:gdLst/>
                  <a:ahLst/>
                  <a:cxnLst/>
                  <a:rect l="l" t="t" r="r" b="b"/>
                  <a:pathLst>
                    <a:path w="868" h="835" extrusionOk="0">
                      <a:moveTo>
                        <a:pt x="400" y="0"/>
                      </a:moveTo>
                      <a:cubicBezTo>
                        <a:pt x="167" y="0"/>
                        <a:pt x="0" y="201"/>
                        <a:pt x="0" y="401"/>
                      </a:cubicBezTo>
                      <a:cubicBezTo>
                        <a:pt x="0" y="668"/>
                        <a:pt x="200" y="834"/>
                        <a:pt x="400" y="834"/>
                      </a:cubicBezTo>
                      <a:cubicBezTo>
                        <a:pt x="667" y="834"/>
                        <a:pt x="834" y="634"/>
                        <a:pt x="834" y="401"/>
                      </a:cubicBezTo>
                      <a:cubicBezTo>
                        <a:pt x="867" y="167"/>
                        <a:pt x="667"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a:off x="4375800" y="4373575"/>
                  <a:ext cx="20875" cy="20875"/>
                </a:xfrm>
                <a:custGeom>
                  <a:avLst/>
                  <a:gdLst/>
                  <a:ahLst/>
                  <a:cxnLst/>
                  <a:rect l="l" t="t" r="r" b="b"/>
                  <a:pathLst>
                    <a:path w="835" h="835" extrusionOk="0">
                      <a:moveTo>
                        <a:pt x="434" y="0"/>
                      </a:moveTo>
                      <a:cubicBezTo>
                        <a:pt x="167" y="0"/>
                        <a:pt x="0" y="201"/>
                        <a:pt x="0" y="401"/>
                      </a:cubicBezTo>
                      <a:cubicBezTo>
                        <a:pt x="0" y="668"/>
                        <a:pt x="200" y="834"/>
                        <a:pt x="434" y="834"/>
                      </a:cubicBezTo>
                      <a:cubicBezTo>
                        <a:pt x="667" y="834"/>
                        <a:pt x="834" y="634"/>
                        <a:pt x="834" y="401"/>
                      </a:cubicBezTo>
                      <a:cubicBezTo>
                        <a:pt x="834" y="167"/>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4475875" y="4373575"/>
                  <a:ext cx="20875" cy="20875"/>
                </a:xfrm>
                <a:custGeom>
                  <a:avLst/>
                  <a:gdLst/>
                  <a:ahLst/>
                  <a:cxnLst/>
                  <a:rect l="l" t="t" r="r" b="b"/>
                  <a:pathLst>
                    <a:path w="835" h="835" extrusionOk="0">
                      <a:moveTo>
                        <a:pt x="434" y="0"/>
                      </a:moveTo>
                      <a:cubicBezTo>
                        <a:pt x="167" y="0"/>
                        <a:pt x="0" y="201"/>
                        <a:pt x="0" y="401"/>
                      </a:cubicBezTo>
                      <a:cubicBezTo>
                        <a:pt x="0" y="668"/>
                        <a:pt x="200" y="834"/>
                        <a:pt x="434" y="834"/>
                      </a:cubicBezTo>
                      <a:cubicBezTo>
                        <a:pt x="667" y="834"/>
                        <a:pt x="834" y="634"/>
                        <a:pt x="834" y="401"/>
                      </a:cubicBezTo>
                      <a:cubicBezTo>
                        <a:pt x="834" y="167"/>
                        <a:pt x="667"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4576775" y="4373575"/>
                  <a:ext cx="20875" cy="20875"/>
                </a:xfrm>
                <a:custGeom>
                  <a:avLst/>
                  <a:gdLst/>
                  <a:ahLst/>
                  <a:cxnLst/>
                  <a:rect l="l" t="t" r="r" b="b"/>
                  <a:pathLst>
                    <a:path w="835" h="835" extrusionOk="0">
                      <a:moveTo>
                        <a:pt x="434" y="0"/>
                      </a:moveTo>
                      <a:cubicBezTo>
                        <a:pt x="167" y="0"/>
                        <a:pt x="0" y="201"/>
                        <a:pt x="0" y="401"/>
                      </a:cubicBezTo>
                      <a:cubicBezTo>
                        <a:pt x="0" y="668"/>
                        <a:pt x="201" y="834"/>
                        <a:pt x="434" y="834"/>
                      </a:cubicBezTo>
                      <a:cubicBezTo>
                        <a:pt x="668" y="834"/>
                        <a:pt x="834" y="634"/>
                        <a:pt x="834" y="401"/>
                      </a:cubicBezTo>
                      <a:cubicBezTo>
                        <a:pt x="834" y="167"/>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4686850" y="4373575"/>
                  <a:ext cx="20875" cy="20875"/>
                </a:xfrm>
                <a:custGeom>
                  <a:avLst/>
                  <a:gdLst/>
                  <a:ahLst/>
                  <a:cxnLst/>
                  <a:rect l="l" t="t" r="r" b="b"/>
                  <a:pathLst>
                    <a:path w="835" h="835" extrusionOk="0">
                      <a:moveTo>
                        <a:pt x="401" y="0"/>
                      </a:moveTo>
                      <a:cubicBezTo>
                        <a:pt x="134" y="0"/>
                        <a:pt x="1" y="201"/>
                        <a:pt x="1" y="401"/>
                      </a:cubicBezTo>
                      <a:cubicBezTo>
                        <a:pt x="1" y="668"/>
                        <a:pt x="201" y="834"/>
                        <a:pt x="401" y="834"/>
                      </a:cubicBezTo>
                      <a:cubicBezTo>
                        <a:pt x="668" y="834"/>
                        <a:pt x="834" y="634"/>
                        <a:pt x="834" y="401"/>
                      </a:cubicBezTo>
                      <a:cubicBezTo>
                        <a:pt x="834"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4787750" y="4373575"/>
                  <a:ext cx="20875" cy="20875"/>
                </a:xfrm>
                <a:custGeom>
                  <a:avLst/>
                  <a:gdLst/>
                  <a:ahLst/>
                  <a:cxnLst/>
                  <a:rect l="l" t="t" r="r" b="b"/>
                  <a:pathLst>
                    <a:path w="835" h="835" extrusionOk="0">
                      <a:moveTo>
                        <a:pt x="401" y="0"/>
                      </a:moveTo>
                      <a:cubicBezTo>
                        <a:pt x="168" y="0"/>
                        <a:pt x="1" y="201"/>
                        <a:pt x="1" y="401"/>
                      </a:cubicBezTo>
                      <a:cubicBezTo>
                        <a:pt x="1" y="668"/>
                        <a:pt x="201" y="834"/>
                        <a:pt x="401" y="834"/>
                      </a:cubicBezTo>
                      <a:cubicBezTo>
                        <a:pt x="668" y="834"/>
                        <a:pt x="835" y="634"/>
                        <a:pt x="835" y="401"/>
                      </a:cubicBezTo>
                      <a:cubicBezTo>
                        <a:pt x="835" y="167"/>
                        <a:pt x="635"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4887825" y="4373575"/>
                  <a:ext cx="20875" cy="20875"/>
                </a:xfrm>
                <a:custGeom>
                  <a:avLst/>
                  <a:gdLst/>
                  <a:ahLst/>
                  <a:cxnLst/>
                  <a:rect l="l" t="t" r="r" b="b"/>
                  <a:pathLst>
                    <a:path w="835" h="835" extrusionOk="0">
                      <a:moveTo>
                        <a:pt x="401" y="0"/>
                      </a:moveTo>
                      <a:cubicBezTo>
                        <a:pt x="167" y="0"/>
                        <a:pt x="1" y="201"/>
                        <a:pt x="1" y="401"/>
                      </a:cubicBezTo>
                      <a:cubicBezTo>
                        <a:pt x="1" y="668"/>
                        <a:pt x="201" y="834"/>
                        <a:pt x="401" y="834"/>
                      </a:cubicBezTo>
                      <a:cubicBezTo>
                        <a:pt x="668" y="834"/>
                        <a:pt x="835" y="634"/>
                        <a:pt x="835" y="401"/>
                      </a:cubicBezTo>
                      <a:cubicBezTo>
                        <a:pt x="835"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4987900" y="4373575"/>
                  <a:ext cx="21700" cy="20875"/>
                </a:xfrm>
                <a:custGeom>
                  <a:avLst/>
                  <a:gdLst/>
                  <a:ahLst/>
                  <a:cxnLst/>
                  <a:rect l="l" t="t" r="r" b="b"/>
                  <a:pathLst>
                    <a:path w="868" h="835" extrusionOk="0">
                      <a:moveTo>
                        <a:pt x="401" y="0"/>
                      </a:moveTo>
                      <a:cubicBezTo>
                        <a:pt x="167" y="0"/>
                        <a:pt x="0" y="201"/>
                        <a:pt x="0" y="401"/>
                      </a:cubicBezTo>
                      <a:cubicBezTo>
                        <a:pt x="0" y="668"/>
                        <a:pt x="201" y="834"/>
                        <a:pt x="401" y="834"/>
                      </a:cubicBezTo>
                      <a:cubicBezTo>
                        <a:pt x="668" y="834"/>
                        <a:pt x="834" y="634"/>
                        <a:pt x="834" y="401"/>
                      </a:cubicBezTo>
                      <a:cubicBezTo>
                        <a:pt x="868"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5088800" y="4373575"/>
                  <a:ext cx="20875" cy="20875"/>
                </a:xfrm>
                <a:custGeom>
                  <a:avLst/>
                  <a:gdLst/>
                  <a:ahLst/>
                  <a:cxnLst/>
                  <a:rect l="l" t="t" r="r" b="b"/>
                  <a:pathLst>
                    <a:path w="835" h="835" extrusionOk="0">
                      <a:moveTo>
                        <a:pt x="434" y="0"/>
                      </a:moveTo>
                      <a:cubicBezTo>
                        <a:pt x="167" y="0"/>
                        <a:pt x="1" y="201"/>
                        <a:pt x="1" y="401"/>
                      </a:cubicBezTo>
                      <a:cubicBezTo>
                        <a:pt x="1" y="668"/>
                        <a:pt x="201" y="834"/>
                        <a:pt x="434" y="834"/>
                      </a:cubicBezTo>
                      <a:cubicBezTo>
                        <a:pt x="668" y="834"/>
                        <a:pt x="835" y="634"/>
                        <a:pt x="835" y="401"/>
                      </a:cubicBezTo>
                      <a:cubicBezTo>
                        <a:pt x="835" y="167"/>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5188875" y="4373575"/>
                  <a:ext cx="20875" cy="20875"/>
                </a:xfrm>
                <a:custGeom>
                  <a:avLst/>
                  <a:gdLst/>
                  <a:ahLst/>
                  <a:cxnLst/>
                  <a:rect l="l" t="t" r="r" b="b"/>
                  <a:pathLst>
                    <a:path w="835" h="835" extrusionOk="0">
                      <a:moveTo>
                        <a:pt x="434" y="0"/>
                      </a:moveTo>
                      <a:cubicBezTo>
                        <a:pt x="167" y="0"/>
                        <a:pt x="1" y="201"/>
                        <a:pt x="1" y="401"/>
                      </a:cubicBezTo>
                      <a:cubicBezTo>
                        <a:pt x="1" y="668"/>
                        <a:pt x="201" y="834"/>
                        <a:pt x="434" y="834"/>
                      </a:cubicBezTo>
                      <a:cubicBezTo>
                        <a:pt x="668" y="834"/>
                        <a:pt x="834" y="634"/>
                        <a:pt x="834" y="401"/>
                      </a:cubicBezTo>
                      <a:cubicBezTo>
                        <a:pt x="834"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5289775" y="4373575"/>
                  <a:ext cx="20875" cy="20875"/>
                </a:xfrm>
                <a:custGeom>
                  <a:avLst/>
                  <a:gdLst/>
                  <a:ahLst/>
                  <a:cxnLst/>
                  <a:rect l="l" t="t" r="r" b="b"/>
                  <a:pathLst>
                    <a:path w="835" h="835" extrusionOk="0">
                      <a:moveTo>
                        <a:pt x="434" y="0"/>
                      </a:moveTo>
                      <a:cubicBezTo>
                        <a:pt x="168" y="0"/>
                        <a:pt x="1" y="201"/>
                        <a:pt x="1" y="401"/>
                      </a:cubicBezTo>
                      <a:cubicBezTo>
                        <a:pt x="1" y="668"/>
                        <a:pt x="234" y="834"/>
                        <a:pt x="434" y="834"/>
                      </a:cubicBezTo>
                      <a:cubicBezTo>
                        <a:pt x="668" y="834"/>
                        <a:pt x="835" y="634"/>
                        <a:pt x="835" y="401"/>
                      </a:cubicBezTo>
                      <a:cubicBezTo>
                        <a:pt x="835" y="167"/>
                        <a:pt x="635"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5389850" y="4373575"/>
                  <a:ext cx="20875" cy="20875"/>
                </a:xfrm>
                <a:custGeom>
                  <a:avLst/>
                  <a:gdLst/>
                  <a:ahLst/>
                  <a:cxnLst/>
                  <a:rect l="l" t="t" r="r" b="b"/>
                  <a:pathLst>
                    <a:path w="835" h="835" extrusionOk="0">
                      <a:moveTo>
                        <a:pt x="434" y="0"/>
                      </a:moveTo>
                      <a:cubicBezTo>
                        <a:pt x="167" y="0"/>
                        <a:pt x="1" y="201"/>
                        <a:pt x="1" y="401"/>
                      </a:cubicBezTo>
                      <a:cubicBezTo>
                        <a:pt x="1" y="668"/>
                        <a:pt x="234" y="834"/>
                        <a:pt x="434" y="834"/>
                      </a:cubicBezTo>
                      <a:cubicBezTo>
                        <a:pt x="668" y="834"/>
                        <a:pt x="835" y="634"/>
                        <a:pt x="835" y="401"/>
                      </a:cubicBezTo>
                      <a:cubicBezTo>
                        <a:pt x="835"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5489925" y="4373575"/>
                  <a:ext cx="22550" cy="20875"/>
                </a:xfrm>
                <a:custGeom>
                  <a:avLst/>
                  <a:gdLst/>
                  <a:ahLst/>
                  <a:cxnLst/>
                  <a:rect l="l" t="t" r="r" b="b"/>
                  <a:pathLst>
                    <a:path w="902" h="835" extrusionOk="0">
                      <a:moveTo>
                        <a:pt x="434" y="0"/>
                      </a:moveTo>
                      <a:cubicBezTo>
                        <a:pt x="167" y="0"/>
                        <a:pt x="0" y="201"/>
                        <a:pt x="0" y="401"/>
                      </a:cubicBezTo>
                      <a:cubicBezTo>
                        <a:pt x="0" y="668"/>
                        <a:pt x="234" y="834"/>
                        <a:pt x="434" y="834"/>
                      </a:cubicBezTo>
                      <a:cubicBezTo>
                        <a:pt x="668" y="834"/>
                        <a:pt x="834" y="634"/>
                        <a:pt x="834" y="401"/>
                      </a:cubicBezTo>
                      <a:cubicBezTo>
                        <a:pt x="901"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5591675" y="4373575"/>
                  <a:ext cx="20850" cy="20875"/>
                </a:xfrm>
                <a:custGeom>
                  <a:avLst/>
                  <a:gdLst/>
                  <a:ahLst/>
                  <a:cxnLst/>
                  <a:rect l="l" t="t" r="r" b="b"/>
                  <a:pathLst>
                    <a:path w="834" h="835" extrusionOk="0">
                      <a:moveTo>
                        <a:pt x="400" y="0"/>
                      </a:moveTo>
                      <a:cubicBezTo>
                        <a:pt x="167" y="0"/>
                        <a:pt x="0" y="201"/>
                        <a:pt x="0" y="401"/>
                      </a:cubicBezTo>
                      <a:cubicBezTo>
                        <a:pt x="0" y="668"/>
                        <a:pt x="200" y="834"/>
                        <a:pt x="400" y="834"/>
                      </a:cubicBezTo>
                      <a:cubicBezTo>
                        <a:pt x="667" y="834"/>
                        <a:pt x="834" y="634"/>
                        <a:pt x="834" y="401"/>
                      </a:cubicBezTo>
                      <a:cubicBezTo>
                        <a:pt x="834" y="167"/>
                        <a:pt x="600"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5691725" y="4373575"/>
                  <a:ext cx="20875" cy="20875"/>
                </a:xfrm>
                <a:custGeom>
                  <a:avLst/>
                  <a:gdLst/>
                  <a:ahLst/>
                  <a:cxnLst/>
                  <a:rect l="l" t="t" r="r" b="b"/>
                  <a:pathLst>
                    <a:path w="835" h="835" extrusionOk="0">
                      <a:moveTo>
                        <a:pt x="401" y="0"/>
                      </a:moveTo>
                      <a:cubicBezTo>
                        <a:pt x="168" y="0"/>
                        <a:pt x="1" y="201"/>
                        <a:pt x="1" y="401"/>
                      </a:cubicBezTo>
                      <a:cubicBezTo>
                        <a:pt x="1" y="668"/>
                        <a:pt x="201" y="834"/>
                        <a:pt x="401" y="834"/>
                      </a:cubicBezTo>
                      <a:cubicBezTo>
                        <a:pt x="668" y="834"/>
                        <a:pt x="835" y="634"/>
                        <a:pt x="835" y="401"/>
                      </a:cubicBezTo>
                      <a:cubicBezTo>
                        <a:pt x="835"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5792650" y="4373575"/>
                  <a:ext cx="20875" cy="20875"/>
                </a:xfrm>
                <a:custGeom>
                  <a:avLst/>
                  <a:gdLst/>
                  <a:ahLst/>
                  <a:cxnLst/>
                  <a:rect l="l" t="t" r="r" b="b"/>
                  <a:pathLst>
                    <a:path w="835" h="835" extrusionOk="0">
                      <a:moveTo>
                        <a:pt x="400" y="0"/>
                      </a:moveTo>
                      <a:cubicBezTo>
                        <a:pt x="167" y="0"/>
                        <a:pt x="0" y="201"/>
                        <a:pt x="0" y="401"/>
                      </a:cubicBezTo>
                      <a:cubicBezTo>
                        <a:pt x="0" y="668"/>
                        <a:pt x="200" y="834"/>
                        <a:pt x="400" y="834"/>
                      </a:cubicBezTo>
                      <a:cubicBezTo>
                        <a:pt x="667" y="834"/>
                        <a:pt x="834" y="634"/>
                        <a:pt x="834" y="401"/>
                      </a:cubicBezTo>
                      <a:cubicBezTo>
                        <a:pt x="834" y="167"/>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5892725" y="4373575"/>
                  <a:ext cx="20850" cy="20875"/>
                </a:xfrm>
                <a:custGeom>
                  <a:avLst/>
                  <a:gdLst/>
                  <a:ahLst/>
                  <a:cxnLst/>
                  <a:rect l="l" t="t" r="r" b="b"/>
                  <a:pathLst>
                    <a:path w="834" h="835" extrusionOk="0">
                      <a:moveTo>
                        <a:pt x="400" y="0"/>
                      </a:moveTo>
                      <a:cubicBezTo>
                        <a:pt x="167" y="0"/>
                        <a:pt x="0" y="201"/>
                        <a:pt x="0" y="401"/>
                      </a:cubicBezTo>
                      <a:cubicBezTo>
                        <a:pt x="0" y="668"/>
                        <a:pt x="200" y="834"/>
                        <a:pt x="400" y="834"/>
                      </a:cubicBezTo>
                      <a:cubicBezTo>
                        <a:pt x="667" y="834"/>
                        <a:pt x="834" y="634"/>
                        <a:pt x="834" y="401"/>
                      </a:cubicBezTo>
                      <a:cubicBezTo>
                        <a:pt x="834" y="167"/>
                        <a:pt x="667"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3190775" y="4481975"/>
                  <a:ext cx="875" cy="5025"/>
                </a:xfrm>
                <a:custGeom>
                  <a:avLst/>
                  <a:gdLst/>
                  <a:ahLst/>
                  <a:cxnLst/>
                  <a:rect l="l" t="t" r="r" b="b"/>
                  <a:pathLst>
                    <a:path w="35" h="201" extrusionOk="0">
                      <a:moveTo>
                        <a:pt x="1" y="1"/>
                      </a:moveTo>
                      <a:lnTo>
                        <a:pt x="1" y="201"/>
                      </a:lnTo>
                      <a:cubicBezTo>
                        <a:pt x="1" y="168"/>
                        <a:pt x="34" y="134"/>
                        <a:pt x="34" y="68"/>
                      </a:cubicBezTo>
                      <a:cubicBezTo>
                        <a:pt x="1" y="34"/>
                        <a:pt x="1" y="34"/>
                        <a:pt x="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3270000" y="4473650"/>
                  <a:ext cx="21725" cy="20875"/>
                </a:xfrm>
                <a:custGeom>
                  <a:avLst/>
                  <a:gdLst/>
                  <a:ahLst/>
                  <a:cxnLst/>
                  <a:rect l="l" t="t" r="r" b="b"/>
                  <a:pathLst>
                    <a:path w="869" h="835" extrusionOk="0">
                      <a:moveTo>
                        <a:pt x="401" y="0"/>
                      </a:moveTo>
                      <a:cubicBezTo>
                        <a:pt x="168" y="0"/>
                        <a:pt x="1" y="200"/>
                        <a:pt x="1" y="401"/>
                      </a:cubicBezTo>
                      <a:cubicBezTo>
                        <a:pt x="1" y="667"/>
                        <a:pt x="201" y="834"/>
                        <a:pt x="401" y="834"/>
                      </a:cubicBezTo>
                      <a:cubicBezTo>
                        <a:pt x="668" y="834"/>
                        <a:pt x="835" y="634"/>
                        <a:pt x="835" y="401"/>
                      </a:cubicBezTo>
                      <a:cubicBezTo>
                        <a:pt x="868" y="200"/>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a:off x="3370900" y="4473650"/>
                  <a:ext cx="20875" cy="20875"/>
                </a:xfrm>
                <a:custGeom>
                  <a:avLst/>
                  <a:gdLst/>
                  <a:ahLst/>
                  <a:cxnLst/>
                  <a:rect l="l" t="t" r="r" b="b"/>
                  <a:pathLst>
                    <a:path w="835" h="835" extrusionOk="0">
                      <a:moveTo>
                        <a:pt x="435" y="0"/>
                      </a:moveTo>
                      <a:cubicBezTo>
                        <a:pt x="168" y="0"/>
                        <a:pt x="1" y="200"/>
                        <a:pt x="1" y="401"/>
                      </a:cubicBezTo>
                      <a:cubicBezTo>
                        <a:pt x="1" y="667"/>
                        <a:pt x="201" y="834"/>
                        <a:pt x="435" y="834"/>
                      </a:cubicBezTo>
                      <a:cubicBezTo>
                        <a:pt x="668" y="834"/>
                        <a:pt x="835" y="634"/>
                        <a:pt x="835" y="401"/>
                      </a:cubicBezTo>
                      <a:cubicBezTo>
                        <a:pt x="835" y="200"/>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a:off x="3470975" y="4473650"/>
                  <a:ext cx="20875" cy="20875"/>
                </a:xfrm>
                <a:custGeom>
                  <a:avLst/>
                  <a:gdLst/>
                  <a:ahLst/>
                  <a:cxnLst/>
                  <a:rect l="l" t="t" r="r" b="b"/>
                  <a:pathLst>
                    <a:path w="835" h="835" extrusionOk="0">
                      <a:moveTo>
                        <a:pt x="434" y="0"/>
                      </a:moveTo>
                      <a:cubicBezTo>
                        <a:pt x="168" y="0"/>
                        <a:pt x="1" y="200"/>
                        <a:pt x="1" y="401"/>
                      </a:cubicBezTo>
                      <a:cubicBezTo>
                        <a:pt x="1" y="667"/>
                        <a:pt x="201" y="834"/>
                        <a:pt x="434" y="834"/>
                      </a:cubicBezTo>
                      <a:cubicBezTo>
                        <a:pt x="635" y="834"/>
                        <a:pt x="835" y="634"/>
                        <a:pt x="835" y="401"/>
                      </a:cubicBezTo>
                      <a:cubicBezTo>
                        <a:pt x="835"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3571900" y="4473650"/>
                  <a:ext cx="20850" cy="20875"/>
                </a:xfrm>
                <a:custGeom>
                  <a:avLst/>
                  <a:gdLst/>
                  <a:ahLst/>
                  <a:cxnLst/>
                  <a:rect l="l" t="t" r="r" b="b"/>
                  <a:pathLst>
                    <a:path w="834" h="835" extrusionOk="0">
                      <a:moveTo>
                        <a:pt x="434" y="0"/>
                      </a:moveTo>
                      <a:cubicBezTo>
                        <a:pt x="167" y="0"/>
                        <a:pt x="0" y="200"/>
                        <a:pt x="0" y="401"/>
                      </a:cubicBezTo>
                      <a:cubicBezTo>
                        <a:pt x="0" y="667"/>
                        <a:pt x="234" y="834"/>
                        <a:pt x="434" y="834"/>
                      </a:cubicBezTo>
                      <a:cubicBezTo>
                        <a:pt x="634" y="834"/>
                        <a:pt x="834" y="634"/>
                        <a:pt x="834" y="401"/>
                      </a:cubicBezTo>
                      <a:cubicBezTo>
                        <a:pt x="834" y="200"/>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a:off x="3671950" y="4473650"/>
                  <a:ext cx="20875" cy="20875"/>
                </a:xfrm>
                <a:custGeom>
                  <a:avLst/>
                  <a:gdLst/>
                  <a:ahLst/>
                  <a:cxnLst/>
                  <a:rect l="l" t="t" r="r" b="b"/>
                  <a:pathLst>
                    <a:path w="835" h="835" extrusionOk="0">
                      <a:moveTo>
                        <a:pt x="435" y="0"/>
                      </a:moveTo>
                      <a:cubicBezTo>
                        <a:pt x="201" y="0"/>
                        <a:pt x="1" y="167"/>
                        <a:pt x="1" y="401"/>
                      </a:cubicBezTo>
                      <a:cubicBezTo>
                        <a:pt x="1" y="634"/>
                        <a:pt x="201" y="834"/>
                        <a:pt x="435" y="834"/>
                      </a:cubicBezTo>
                      <a:cubicBezTo>
                        <a:pt x="668" y="834"/>
                        <a:pt x="835" y="634"/>
                        <a:pt x="835" y="401"/>
                      </a:cubicBezTo>
                      <a:cubicBezTo>
                        <a:pt x="835" y="167"/>
                        <a:pt x="668"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a:off x="3772025" y="4473650"/>
                  <a:ext cx="20875" cy="20875"/>
                </a:xfrm>
                <a:custGeom>
                  <a:avLst/>
                  <a:gdLst/>
                  <a:ahLst/>
                  <a:cxnLst/>
                  <a:rect l="l" t="t" r="r" b="b"/>
                  <a:pathLst>
                    <a:path w="835" h="835" extrusionOk="0">
                      <a:moveTo>
                        <a:pt x="434" y="0"/>
                      </a:moveTo>
                      <a:cubicBezTo>
                        <a:pt x="201" y="0"/>
                        <a:pt x="1" y="167"/>
                        <a:pt x="1" y="401"/>
                      </a:cubicBezTo>
                      <a:cubicBezTo>
                        <a:pt x="1" y="634"/>
                        <a:pt x="201" y="834"/>
                        <a:pt x="434" y="834"/>
                      </a:cubicBezTo>
                      <a:cubicBezTo>
                        <a:pt x="668" y="834"/>
                        <a:pt x="835" y="634"/>
                        <a:pt x="835" y="401"/>
                      </a:cubicBezTo>
                      <a:cubicBezTo>
                        <a:pt x="835"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a:off x="3872925" y="4473650"/>
                  <a:ext cx="20875" cy="20875"/>
                </a:xfrm>
                <a:custGeom>
                  <a:avLst/>
                  <a:gdLst/>
                  <a:ahLst/>
                  <a:cxnLst/>
                  <a:rect l="l" t="t" r="r" b="b"/>
                  <a:pathLst>
                    <a:path w="835" h="835" extrusionOk="0">
                      <a:moveTo>
                        <a:pt x="435" y="0"/>
                      </a:moveTo>
                      <a:cubicBezTo>
                        <a:pt x="168" y="0"/>
                        <a:pt x="1" y="200"/>
                        <a:pt x="1" y="401"/>
                      </a:cubicBezTo>
                      <a:cubicBezTo>
                        <a:pt x="1" y="667"/>
                        <a:pt x="234" y="834"/>
                        <a:pt x="435" y="834"/>
                      </a:cubicBezTo>
                      <a:cubicBezTo>
                        <a:pt x="701" y="834"/>
                        <a:pt x="835" y="634"/>
                        <a:pt x="835" y="401"/>
                      </a:cubicBezTo>
                      <a:cubicBezTo>
                        <a:pt x="835" y="200"/>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a:off x="3973850" y="4473650"/>
                  <a:ext cx="20875" cy="20875"/>
                </a:xfrm>
                <a:custGeom>
                  <a:avLst/>
                  <a:gdLst/>
                  <a:ahLst/>
                  <a:cxnLst/>
                  <a:rect l="l" t="t" r="r" b="b"/>
                  <a:pathLst>
                    <a:path w="835" h="835" extrusionOk="0">
                      <a:moveTo>
                        <a:pt x="400" y="0"/>
                      </a:moveTo>
                      <a:cubicBezTo>
                        <a:pt x="134" y="0"/>
                        <a:pt x="0" y="200"/>
                        <a:pt x="0" y="401"/>
                      </a:cubicBezTo>
                      <a:cubicBezTo>
                        <a:pt x="0" y="667"/>
                        <a:pt x="200" y="834"/>
                        <a:pt x="400" y="834"/>
                      </a:cubicBezTo>
                      <a:cubicBezTo>
                        <a:pt x="667" y="834"/>
                        <a:pt x="834" y="634"/>
                        <a:pt x="834" y="401"/>
                      </a:cubicBezTo>
                      <a:cubicBezTo>
                        <a:pt x="834" y="200"/>
                        <a:pt x="667"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a:off x="4074750" y="4473650"/>
                  <a:ext cx="20875" cy="20875"/>
                </a:xfrm>
                <a:custGeom>
                  <a:avLst/>
                  <a:gdLst/>
                  <a:ahLst/>
                  <a:cxnLst/>
                  <a:rect l="l" t="t" r="r" b="b"/>
                  <a:pathLst>
                    <a:path w="835" h="835" extrusionOk="0">
                      <a:moveTo>
                        <a:pt x="401" y="0"/>
                      </a:moveTo>
                      <a:cubicBezTo>
                        <a:pt x="167" y="0"/>
                        <a:pt x="0" y="167"/>
                        <a:pt x="0" y="401"/>
                      </a:cubicBezTo>
                      <a:cubicBezTo>
                        <a:pt x="0" y="634"/>
                        <a:pt x="167" y="834"/>
                        <a:pt x="401" y="834"/>
                      </a:cubicBezTo>
                      <a:cubicBezTo>
                        <a:pt x="634" y="834"/>
                        <a:pt x="834" y="634"/>
                        <a:pt x="834" y="401"/>
                      </a:cubicBezTo>
                      <a:cubicBezTo>
                        <a:pt x="834" y="167"/>
                        <a:pt x="634"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a:off x="4174825" y="4473650"/>
                  <a:ext cx="20875" cy="20875"/>
                </a:xfrm>
                <a:custGeom>
                  <a:avLst/>
                  <a:gdLst/>
                  <a:ahLst/>
                  <a:cxnLst/>
                  <a:rect l="l" t="t" r="r" b="b"/>
                  <a:pathLst>
                    <a:path w="835" h="835" extrusionOk="0">
                      <a:moveTo>
                        <a:pt x="401" y="0"/>
                      </a:moveTo>
                      <a:cubicBezTo>
                        <a:pt x="167" y="0"/>
                        <a:pt x="0" y="167"/>
                        <a:pt x="0" y="401"/>
                      </a:cubicBezTo>
                      <a:cubicBezTo>
                        <a:pt x="0" y="634"/>
                        <a:pt x="167" y="834"/>
                        <a:pt x="401" y="834"/>
                      </a:cubicBezTo>
                      <a:cubicBezTo>
                        <a:pt x="634" y="834"/>
                        <a:pt x="834" y="634"/>
                        <a:pt x="834" y="401"/>
                      </a:cubicBezTo>
                      <a:cubicBezTo>
                        <a:pt x="834" y="167"/>
                        <a:pt x="634"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4274900" y="4473650"/>
                  <a:ext cx="20875" cy="20875"/>
                </a:xfrm>
                <a:custGeom>
                  <a:avLst/>
                  <a:gdLst/>
                  <a:ahLst/>
                  <a:cxnLst/>
                  <a:rect l="l" t="t" r="r" b="b"/>
                  <a:pathLst>
                    <a:path w="835" h="835" extrusionOk="0">
                      <a:moveTo>
                        <a:pt x="400" y="0"/>
                      </a:moveTo>
                      <a:cubicBezTo>
                        <a:pt x="167" y="0"/>
                        <a:pt x="0" y="167"/>
                        <a:pt x="0" y="401"/>
                      </a:cubicBezTo>
                      <a:cubicBezTo>
                        <a:pt x="0" y="634"/>
                        <a:pt x="167" y="834"/>
                        <a:pt x="400" y="834"/>
                      </a:cubicBezTo>
                      <a:cubicBezTo>
                        <a:pt x="634" y="834"/>
                        <a:pt x="834" y="634"/>
                        <a:pt x="834" y="401"/>
                      </a:cubicBezTo>
                      <a:cubicBezTo>
                        <a:pt x="834" y="167"/>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4375800" y="4473650"/>
                  <a:ext cx="20875" cy="20875"/>
                </a:xfrm>
                <a:custGeom>
                  <a:avLst/>
                  <a:gdLst/>
                  <a:ahLst/>
                  <a:cxnLst/>
                  <a:rect l="l" t="t" r="r" b="b"/>
                  <a:pathLst>
                    <a:path w="835" h="835" extrusionOk="0">
                      <a:moveTo>
                        <a:pt x="434" y="0"/>
                      </a:moveTo>
                      <a:cubicBezTo>
                        <a:pt x="200" y="0"/>
                        <a:pt x="0" y="167"/>
                        <a:pt x="0" y="401"/>
                      </a:cubicBezTo>
                      <a:cubicBezTo>
                        <a:pt x="0" y="634"/>
                        <a:pt x="200" y="834"/>
                        <a:pt x="434" y="834"/>
                      </a:cubicBezTo>
                      <a:cubicBezTo>
                        <a:pt x="634" y="834"/>
                        <a:pt x="834" y="634"/>
                        <a:pt x="834" y="401"/>
                      </a:cubicBezTo>
                      <a:cubicBezTo>
                        <a:pt x="834" y="167"/>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4475875" y="4473650"/>
                  <a:ext cx="20875" cy="20875"/>
                </a:xfrm>
                <a:custGeom>
                  <a:avLst/>
                  <a:gdLst/>
                  <a:ahLst/>
                  <a:cxnLst/>
                  <a:rect l="l" t="t" r="r" b="b"/>
                  <a:pathLst>
                    <a:path w="835" h="835" extrusionOk="0">
                      <a:moveTo>
                        <a:pt x="434" y="0"/>
                      </a:moveTo>
                      <a:cubicBezTo>
                        <a:pt x="200" y="0"/>
                        <a:pt x="0" y="167"/>
                        <a:pt x="0" y="401"/>
                      </a:cubicBezTo>
                      <a:cubicBezTo>
                        <a:pt x="0" y="634"/>
                        <a:pt x="200" y="834"/>
                        <a:pt x="434" y="834"/>
                      </a:cubicBezTo>
                      <a:cubicBezTo>
                        <a:pt x="634" y="834"/>
                        <a:pt x="834" y="634"/>
                        <a:pt x="834" y="401"/>
                      </a:cubicBezTo>
                      <a:cubicBezTo>
                        <a:pt x="834" y="167"/>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4576775" y="4473650"/>
                  <a:ext cx="20875" cy="20875"/>
                </a:xfrm>
                <a:custGeom>
                  <a:avLst/>
                  <a:gdLst/>
                  <a:ahLst/>
                  <a:cxnLst/>
                  <a:rect l="l" t="t" r="r" b="b"/>
                  <a:pathLst>
                    <a:path w="835" h="835" extrusionOk="0">
                      <a:moveTo>
                        <a:pt x="434" y="0"/>
                      </a:moveTo>
                      <a:cubicBezTo>
                        <a:pt x="201" y="0"/>
                        <a:pt x="0" y="167"/>
                        <a:pt x="0" y="401"/>
                      </a:cubicBezTo>
                      <a:cubicBezTo>
                        <a:pt x="0" y="634"/>
                        <a:pt x="201" y="834"/>
                        <a:pt x="434" y="834"/>
                      </a:cubicBezTo>
                      <a:cubicBezTo>
                        <a:pt x="668" y="834"/>
                        <a:pt x="834" y="634"/>
                        <a:pt x="834" y="401"/>
                      </a:cubicBezTo>
                      <a:cubicBezTo>
                        <a:pt x="834"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4686850" y="4473650"/>
                  <a:ext cx="20875" cy="20875"/>
                </a:xfrm>
                <a:custGeom>
                  <a:avLst/>
                  <a:gdLst/>
                  <a:ahLst/>
                  <a:cxnLst/>
                  <a:rect l="l" t="t" r="r" b="b"/>
                  <a:pathLst>
                    <a:path w="835" h="835" extrusionOk="0">
                      <a:moveTo>
                        <a:pt x="401" y="0"/>
                      </a:moveTo>
                      <a:cubicBezTo>
                        <a:pt x="134" y="0"/>
                        <a:pt x="1" y="200"/>
                        <a:pt x="1" y="401"/>
                      </a:cubicBezTo>
                      <a:cubicBezTo>
                        <a:pt x="1" y="667"/>
                        <a:pt x="201" y="834"/>
                        <a:pt x="401" y="834"/>
                      </a:cubicBezTo>
                      <a:cubicBezTo>
                        <a:pt x="668" y="834"/>
                        <a:pt x="834" y="634"/>
                        <a:pt x="834" y="401"/>
                      </a:cubicBezTo>
                      <a:cubicBezTo>
                        <a:pt x="834" y="200"/>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
                <p:cNvSpPr/>
                <p:nvPr/>
              </p:nvSpPr>
              <p:spPr>
                <a:xfrm>
                  <a:off x="4787750" y="4473650"/>
                  <a:ext cx="20875" cy="20875"/>
                </a:xfrm>
                <a:custGeom>
                  <a:avLst/>
                  <a:gdLst/>
                  <a:ahLst/>
                  <a:cxnLst/>
                  <a:rect l="l" t="t" r="r" b="b"/>
                  <a:pathLst>
                    <a:path w="835" h="835" extrusionOk="0">
                      <a:moveTo>
                        <a:pt x="401" y="0"/>
                      </a:moveTo>
                      <a:cubicBezTo>
                        <a:pt x="168" y="0"/>
                        <a:pt x="1" y="200"/>
                        <a:pt x="1" y="401"/>
                      </a:cubicBezTo>
                      <a:cubicBezTo>
                        <a:pt x="1" y="667"/>
                        <a:pt x="201" y="834"/>
                        <a:pt x="401" y="834"/>
                      </a:cubicBezTo>
                      <a:cubicBezTo>
                        <a:pt x="668" y="834"/>
                        <a:pt x="835" y="634"/>
                        <a:pt x="835" y="401"/>
                      </a:cubicBezTo>
                      <a:cubicBezTo>
                        <a:pt x="835" y="200"/>
                        <a:pt x="635"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a:off x="4887825" y="4473650"/>
                  <a:ext cx="20875" cy="20875"/>
                </a:xfrm>
                <a:custGeom>
                  <a:avLst/>
                  <a:gdLst/>
                  <a:ahLst/>
                  <a:cxnLst/>
                  <a:rect l="l" t="t" r="r" b="b"/>
                  <a:pathLst>
                    <a:path w="835" h="835" extrusionOk="0">
                      <a:moveTo>
                        <a:pt x="401" y="0"/>
                      </a:moveTo>
                      <a:cubicBezTo>
                        <a:pt x="167" y="0"/>
                        <a:pt x="1" y="200"/>
                        <a:pt x="1" y="401"/>
                      </a:cubicBezTo>
                      <a:cubicBezTo>
                        <a:pt x="1" y="667"/>
                        <a:pt x="201" y="834"/>
                        <a:pt x="401" y="834"/>
                      </a:cubicBezTo>
                      <a:cubicBezTo>
                        <a:pt x="668" y="834"/>
                        <a:pt x="835" y="634"/>
                        <a:pt x="835" y="401"/>
                      </a:cubicBezTo>
                      <a:cubicBezTo>
                        <a:pt x="835" y="200"/>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a:off x="4987900" y="4473650"/>
                  <a:ext cx="21700" cy="20875"/>
                </a:xfrm>
                <a:custGeom>
                  <a:avLst/>
                  <a:gdLst/>
                  <a:ahLst/>
                  <a:cxnLst/>
                  <a:rect l="l" t="t" r="r" b="b"/>
                  <a:pathLst>
                    <a:path w="868" h="835" extrusionOk="0">
                      <a:moveTo>
                        <a:pt x="401" y="0"/>
                      </a:moveTo>
                      <a:cubicBezTo>
                        <a:pt x="167" y="0"/>
                        <a:pt x="0" y="200"/>
                        <a:pt x="0" y="401"/>
                      </a:cubicBezTo>
                      <a:cubicBezTo>
                        <a:pt x="0" y="667"/>
                        <a:pt x="201" y="834"/>
                        <a:pt x="401" y="834"/>
                      </a:cubicBezTo>
                      <a:cubicBezTo>
                        <a:pt x="668" y="834"/>
                        <a:pt x="834" y="634"/>
                        <a:pt x="834" y="401"/>
                      </a:cubicBezTo>
                      <a:cubicBezTo>
                        <a:pt x="868" y="200"/>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a:off x="5088800" y="4473650"/>
                  <a:ext cx="20875" cy="20875"/>
                </a:xfrm>
                <a:custGeom>
                  <a:avLst/>
                  <a:gdLst/>
                  <a:ahLst/>
                  <a:cxnLst/>
                  <a:rect l="l" t="t" r="r" b="b"/>
                  <a:pathLst>
                    <a:path w="835" h="835" extrusionOk="0">
                      <a:moveTo>
                        <a:pt x="434" y="0"/>
                      </a:moveTo>
                      <a:cubicBezTo>
                        <a:pt x="167" y="0"/>
                        <a:pt x="1" y="200"/>
                        <a:pt x="1" y="401"/>
                      </a:cubicBezTo>
                      <a:cubicBezTo>
                        <a:pt x="1" y="667"/>
                        <a:pt x="201" y="834"/>
                        <a:pt x="434" y="834"/>
                      </a:cubicBezTo>
                      <a:cubicBezTo>
                        <a:pt x="668" y="834"/>
                        <a:pt x="835" y="634"/>
                        <a:pt x="835" y="401"/>
                      </a:cubicBezTo>
                      <a:cubicBezTo>
                        <a:pt x="835" y="200"/>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
                <p:cNvSpPr/>
                <p:nvPr/>
              </p:nvSpPr>
              <p:spPr>
                <a:xfrm>
                  <a:off x="5188875" y="4473650"/>
                  <a:ext cx="20875" cy="20875"/>
                </a:xfrm>
                <a:custGeom>
                  <a:avLst/>
                  <a:gdLst/>
                  <a:ahLst/>
                  <a:cxnLst/>
                  <a:rect l="l" t="t" r="r" b="b"/>
                  <a:pathLst>
                    <a:path w="835" h="835" extrusionOk="0">
                      <a:moveTo>
                        <a:pt x="434" y="0"/>
                      </a:moveTo>
                      <a:cubicBezTo>
                        <a:pt x="167" y="0"/>
                        <a:pt x="1" y="200"/>
                        <a:pt x="1" y="401"/>
                      </a:cubicBezTo>
                      <a:cubicBezTo>
                        <a:pt x="1" y="667"/>
                        <a:pt x="201" y="834"/>
                        <a:pt x="434" y="834"/>
                      </a:cubicBezTo>
                      <a:cubicBezTo>
                        <a:pt x="668" y="834"/>
                        <a:pt x="834" y="634"/>
                        <a:pt x="834" y="401"/>
                      </a:cubicBezTo>
                      <a:cubicBezTo>
                        <a:pt x="834"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a:off x="5289775" y="4473650"/>
                  <a:ext cx="20875" cy="20875"/>
                </a:xfrm>
                <a:custGeom>
                  <a:avLst/>
                  <a:gdLst/>
                  <a:ahLst/>
                  <a:cxnLst/>
                  <a:rect l="l" t="t" r="r" b="b"/>
                  <a:pathLst>
                    <a:path w="835" h="835" extrusionOk="0">
                      <a:moveTo>
                        <a:pt x="434" y="0"/>
                      </a:moveTo>
                      <a:cubicBezTo>
                        <a:pt x="201" y="0"/>
                        <a:pt x="1" y="167"/>
                        <a:pt x="1" y="401"/>
                      </a:cubicBezTo>
                      <a:cubicBezTo>
                        <a:pt x="1" y="634"/>
                        <a:pt x="201" y="834"/>
                        <a:pt x="434" y="834"/>
                      </a:cubicBezTo>
                      <a:cubicBezTo>
                        <a:pt x="668" y="834"/>
                        <a:pt x="835" y="634"/>
                        <a:pt x="835" y="401"/>
                      </a:cubicBezTo>
                      <a:cubicBezTo>
                        <a:pt x="835"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a:off x="5389850" y="4473650"/>
                  <a:ext cx="20875" cy="20875"/>
                </a:xfrm>
                <a:custGeom>
                  <a:avLst/>
                  <a:gdLst/>
                  <a:ahLst/>
                  <a:cxnLst/>
                  <a:rect l="l" t="t" r="r" b="b"/>
                  <a:pathLst>
                    <a:path w="835" h="835" extrusionOk="0">
                      <a:moveTo>
                        <a:pt x="434" y="0"/>
                      </a:moveTo>
                      <a:cubicBezTo>
                        <a:pt x="201" y="0"/>
                        <a:pt x="1" y="167"/>
                        <a:pt x="1" y="401"/>
                      </a:cubicBezTo>
                      <a:cubicBezTo>
                        <a:pt x="1" y="634"/>
                        <a:pt x="201" y="834"/>
                        <a:pt x="434" y="834"/>
                      </a:cubicBezTo>
                      <a:cubicBezTo>
                        <a:pt x="668" y="834"/>
                        <a:pt x="835" y="634"/>
                        <a:pt x="835" y="401"/>
                      </a:cubicBezTo>
                      <a:cubicBezTo>
                        <a:pt x="835"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5489925" y="4473650"/>
                  <a:ext cx="22550" cy="20875"/>
                </a:xfrm>
                <a:custGeom>
                  <a:avLst/>
                  <a:gdLst/>
                  <a:ahLst/>
                  <a:cxnLst/>
                  <a:rect l="l" t="t" r="r" b="b"/>
                  <a:pathLst>
                    <a:path w="902" h="835" extrusionOk="0">
                      <a:moveTo>
                        <a:pt x="434" y="0"/>
                      </a:moveTo>
                      <a:cubicBezTo>
                        <a:pt x="167" y="0"/>
                        <a:pt x="0" y="200"/>
                        <a:pt x="0" y="401"/>
                      </a:cubicBezTo>
                      <a:cubicBezTo>
                        <a:pt x="0" y="667"/>
                        <a:pt x="234" y="834"/>
                        <a:pt x="434" y="834"/>
                      </a:cubicBezTo>
                      <a:cubicBezTo>
                        <a:pt x="668" y="834"/>
                        <a:pt x="834" y="634"/>
                        <a:pt x="834" y="401"/>
                      </a:cubicBezTo>
                      <a:cubicBezTo>
                        <a:pt x="901"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5591675" y="4473650"/>
                  <a:ext cx="20850" cy="20875"/>
                </a:xfrm>
                <a:custGeom>
                  <a:avLst/>
                  <a:gdLst/>
                  <a:ahLst/>
                  <a:cxnLst/>
                  <a:rect l="l" t="t" r="r" b="b"/>
                  <a:pathLst>
                    <a:path w="834" h="835" extrusionOk="0">
                      <a:moveTo>
                        <a:pt x="400" y="0"/>
                      </a:moveTo>
                      <a:cubicBezTo>
                        <a:pt x="167" y="0"/>
                        <a:pt x="0" y="167"/>
                        <a:pt x="0" y="401"/>
                      </a:cubicBezTo>
                      <a:cubicBezTo>
                        <a:pt x="0" y="634"/>
                        <a:pt x="167" y="834"/>
                        <a:pt x="400" y="834"/>
                      </a:cubicBezTo>
                      <a:cubicBezTo>
                        <a:pt x="634" y="834"/>
                        <a:pt x="834" y="634"/>
                        <a:pt x="834" y="401"/>
                      </a:cubicBezTo>
                      <a:cubicBezTo>
                        <a:pt x="834" y="167"/>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5691725" y="4473650"/>
                  <a:ext cx="20875" cy="20875"/>
                </a:xfrm>
                <a:custGeom>
                  <a:avLst/>
                  <a:gdLst/>
                  <a:ahLst/>
                  <a:cxnLst/>
                  <a:rect l="l" t="t" r="r" b="b"/>
                  <a:pathLst>
                    <a:path w="835" h="835" extrusionOk="0">
                      <a:moveTo>
                        <a:pt x="401" y="0"/>
                      </a:moveTo>
                      <a:cubicBezTo>
                        <a:pt x="168" y="0"/>
                        <a:pt x="1" y="200"/>
                        <a:pt x="1" y="401"/>
                      </a:cubicBezTo>
                      <a:cubicBezTo>
                        <a:pt x="1" y="667"/>
                        <a:pt x="201" y="834"/>
                        <a:pt x="401" y="834"/>
                      </a:cubicBezTo>
                      <a:cubicBezTo>
                        <a:pt x="668" y="834"/>
                        <a:pt x="835" y="634"/>
                        <a:pt x="835" y="401"/>
                      </a:cubicBezTo>
                      <a:cubicBezTo>
                        <a:pt x="835" y="200"/>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5792650" y="4473650"/>
                  <a:ext cx="20875" cy="20875"/>
                </a:xfrm>
                <a:custGeom>
                  <a:avLst/>
                  <a:gdLst/>
                  <a:ahLst/>
                  <a:cxnLst/>
                  <a:rect l="l" t="t" r="r" b="b"/>
                  <a:pathLst>
                    <a:path w="835" h="835" extrusionOk="0">
                      <a:moveTo>
                        <a:pt x="400" y="0"/>
                      </a:moveTo>
                      <a:cubicBezTo>
                        <a:pt x="167" y="0"/>
                        <a:pt x="0" y="167"/>
                        <a:pt x="0" y="401"/>
                      </a:cubicBezTo>
                      <a:cubicBezTo>
                        <a:pt x="0" y="634"/>
                        <a:pt x="167" y="834"/>
                        <a:pt x="400" y="834"/>
                      </a:cubicBezTo>
                      <a:cubicBezTo>
                        <a:pt x="634" y="834"/>
                        <a:pt x="834" y="634"/>
                        <a:pt x="834" y="401"/>
                      </a:cubicBezTo>
                      <a:cubicBezTo>
                        <a:pt x="834" y="167"/>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5892725" y="4473650"/>
                  <a:ext cx="20850" cy="20875"/>
                </a:xfrm>
                <a:custGeom>
                  <a:avLst/>
                  <a:gdLst/>
                  <a:ahLst/>
                  <a:cxnLst/>
                  <a:rect l="l" t="t" r="r" b="b"/>
                  <a:pathLst>
                    <a:path w="834" h="835" extrusionOk="0">
                      <a:moveTo>
                        <a:pt x="400" y="0"/>
                      </a:moveTo>
                      <a:cubicBezTo>
                        <a:pt x="167" y="0"/>
                        <a:pt x="0" y="167"/>
                        <a:pt x="0" y="401"/>
                      </a:cubicBezTo>
                      <a:cubicBezTo>
                        <a:pt x="0" y="634"/>
                        <a:pt x="167" y="834"/>
                        <a:pt x="400" y="834"/>
                      </a:cubicBezTo>
                      <a:cubicBezTo>
                        <a:pt x="634" y="834"/>
                        <a:pt x="834" y="634"/>
                        <a:pt x="834" y="401"/>
                      </a:cubicBezTo>
                      <a:cubicBezTo>
                        <a:pt x="834" y="167"/>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a:off x="3190775" y="4582050"/>
                  <a:ext cx="875" cy="5025"/>
                </a:xfrm>
                <a:custGeom>
                  <a:avLst/>
                  <a:gdLst/>
                  <a:ahLst/>
                  <a:cxnLst/>
                  <a:rect l="l" t="t" r="r" b="b"/>
                  <a:pathLst>
                    <a:path w="35" h="201" extrusionOk="0">
                      <a:moveTo>
                        <a:pt x="1" y="1"/>
                      </a:moveTo>
                      <a:lnTo>
                        <a:pt x="1" y="201"/>
                      </a:lnTo>
                      <a:cubicBezTo>
                        <a:pt x="1" y="168"/>
                        <a:pt x="34" y="134"/>
                        <a:pt x="34" y="67"/>
                      </a:cubicBezTo>
                      <a:cubicBezTo>
                        <a:pt x="1" y="67"/>
                        <a:pt x="1" y="34"/>
                        <a:pt x="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a:off x="3270000" y="4574550"/>
                  <a:ext cx="21725" cy="20875"/>
                </a:xfrm>
                <a:custGeom>
                  <a:avLst/>
                  <a:gdLst/>
                  <a:ahLst/>
                  <a:cxnLst/>
                  <a:rect l="l" t="t" r="r" b="b"/>
                  <a:pathLst>
                    <a:path w="869" h="835" extrusionOk="0">
                      <a:moveTo>
                        <a:pt x="401" y="1"/>
                      </a:moveTo>
                      <a:cubicBezTo>
                        <a:pt x="168" y="1"/>
                        <a:pt x="1" y="201"/>
                        <a:pt x="1" y="434"/>
                      </a:cubicBezTo>
                      <a:cubicBezTo>
                        <a:pt x="1" y="668"/>
                        <a:pt x="201" y="834"/>
                        <a:pt x="401" y="834"/>
                      </a:cubicBezTo>
                      <a:cubicBezTo>
                        <a:pt x="668" y="834"/>
                        <a:pt x="835" y="634"/>
                        <a:pt x="835" y="434"/>
                      </a:cubicBezTo>
                      <a:cubicBezTo>
                        <a:pt x="868" y="167"/>
                        <a:pt x="668"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3370900" y="4574550"/>
                  <a:ext cx="20875" cy="20875"/>
                </a:xfrm>
                <a:custGeom>
                  <a:avLst/>
                  <a:gdLst/>
                  <a:ahLst/>
                  <a:cxnLst/>
                  <a:rect l="l" t="t" r="r" b="b"/>
                  <a:pathLst>
                    <a:path w="835" h="835" extrusionOk="0">
                      <a:moveTo>
                        <a:pt x="435" y="1"/>
                      </a:moveTo>
                      <a:cubicBezTo>
                        <a:pt x="168" y="1"/>
                        <a:pt x="1" y="201"/>
                        <a:pt x="1" y="434"/>
                      </a:cubicBezTo>
                      <a:cubicBezTo>
                        <a:pt x="1" y="668"/>
                        <a:pt x="201" y="834"/>
                        <a:pt x="435" y="834"/>
                      </a:cubicBezTo>
                      <a:cubicBezTo>
                        <a:pt x="668" y="834"/>
                        <a:pt x="835" y="634"/>
                        <a:pt x="835" y="434"/>
                      </a:cubicBezTo>
                      <a:cubicBezTo>
                        <a:pt x="835" y="167"/>
                        <a:pt x="635" y="1"/>
                        <a:pt x="435"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1"/>
                <p:cNvSpPr/>
                <p:nvPr/>
              </p:nvSpPr>
              <p:spPr>
                <a:xfrm>
                  <a:off x="3470975" y="4574550"/>
                  <a:ext cx="20875" cy="20875"/>
                </a:xfrm>
                <a:custGeom>
                  <a:avLst/>
                  <a:gdLst/>
                  <a:ahLst/>
                  <a:cxnLst/>
                  <a:rect l="l" t="t" r="r" b="b"/>
                  <a:pathLst>
                    <a:path w="835" h="835" extrusionOk="0">
                      <a:moveTo>
                        <a:pt x="434" y="1"/>
                      </a:moveTo>
                      <a:cubicBezTo>
                        <a:pt x="168" y="1"/>
                        <a:pt x="1" y="201"/>
                        <a:pt x="1" y="434"/>
                      </a:cubicBezTo>
                      <a:cubicBezTo>
                        <a:pt x="1" y="668"/>
                        <a:pt x="201" y="834"/>
                        <a:pt x="434" y="834"/>
                      </a:cubicBezTo>
                      <a:cubicBezTo>
                        <a:pt x="635" y="834"/>
                        <a:pt x="835" y="634"/>
                        <a:pt x="835" y="434"/>
                      </a:cubicBezTo>
                      <a:cubicBezTo>
                        <a:pt x="835" y="167"/>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1"/>
                <p:cNvSpPr/>
                <p:nvPr/>
              </p:nvSpPr>
              <p:spPr>
                <a:xfrm>
                  <a:off x="3571900" y="4574550"/>
                  <a:ext cx="20850" cy="20875"/>
                </a:xfrm>
                <a:custGeom>
                  <a:avLst/>
                  <a:gdLst/>
                  <a:ahLst/>
                  <a:cxnLst/>
                  <a:rect l="l" t="t" r="r" b="b"/>
                  <a:pathLst>
                    <a:path w="834" h="835" extrusionOk="0">
                      <a:moveTo>
                        <a:pt x="434" y="1"/>
                      </a:moveTo>
                      <a:cubicBezTo>
                        <a:pt x="167" y="1"/>
                        <a:pt x="0" y="201"/>
                        <a:pt x="0" y="434"/>
                      </a:cubicBezTo>
                      <a:cubicBezTo>
                        <a:pt x="0" y="668"/>
                        <a:pt x="234" y="834"/>
                        <a:pt x="434" y="834"/>
                      </a:cubicBezTo>
                      <a:cubicBezTo>
                        <a:pt x="634" y="834"/>
                        <a:pt x="834" y="634"/>
                        <a:pt x="834" y="434"/>
                      </a:cubicBezTo>
                      <a:cubicBezTo>
                        <a:pt x="834" y="167"/>
                        <a:pt x="634"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3671950" y="4574550"/>
                  <a:ext cx="20875" cy="20875"/>
                </a:xfrm>
                <a:custGeom>
                  <a:avLst/>
                  <a:gdLst/>
                  <a:ahLst/>
                  <a:cxnLst/>
                  <a:rect l="l" t="t" r="r" b="b"/>
                  <a:pathLst>
                    <a:path w="835" h="835" extrusionOk="0">
                      <a:moveTo>
                        <a:pt x="435" y="1"/>
                      </a:moveTo>
                      <a:cubicBezTo>
                        <a:pt x="201" y="1"/>
                        <a:pt x="1" y="201"/>
                        <a:pt x="1" y="434"/>
                      </a:cubicBezTo>
                      <a:cubicBezTo>
                        <a:pt x="1" y="634"/>
                        <a:pt x="201" y="834"/>
                        <a:pt x="435" y="834"/>
                      </a:cubicBezTo>
                      <a:cubicBezTo>
                        <a:pt x="668" y="834"/>
                        <a:pt x="835" y="634"/>
                        <a:pt x="835" y="434"/>
                      </a:cubicBezTo>
                      <a:cubicBezTo>
                        <a:pt x="835" y="201"/>
                        <a:pt x="668" y="1"/>
                        <a:pt x="435"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1"/>
                <p:cNvSpPr/>
                <p:nvPr/>
              </p:nvSpPr>
              <p:spPr>
                <a:xfrm>
                  <a:off x="3772025" y="4574550"/>
                  <a:ext cx="20875" cy="20875"/>
                </a:xfrm>
                <a:custGeom>
                  <a:avLst/>
                  <a:gdLst/>
                  <a:ahLst/>
                  <a:cxnLst/>
                  <a:rect l="l" t="t" r="r" b="b"/>
                  <a:pathLst>
                    <a:path w="835" h="835" extrusionOk="0">
                      <a:moveTo>
                        <a:pt x="434" y="1"/>
                      </a:moveTo>
                      <a:cubicBezTo>
                        <a:pt x="201" y="1"/>
                        <a:pt x="1" y="201"/>
                        <a:pt x="1" y="434"/>
                      </a:cubicBezTo>
                      <a:cubicBezTo>
                        <a:pt x="1" y="634"/>
                        <a:pt x="201" y="834"/>
                        <a:pt x="434" y="834"/>
                      </a:cubicBezTo>
                      <a:cubicBezTo>
                        <a:pt x="668" y="834"/>
                        <a:pt x="835" y="634"/>
                        <a:pt x="835" y="434"/>
                      </a:cubicBezTo>
                      <a:cubicBezTo>
                        <a:pt x="835" y="201"/>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1"/>
                <p:cNvSpPr/>
                <p:nvPr/>
              </p:nvSpPr>
              <p:spPr>
                <a:xfrm>
                  <a:off x="3872925" y="4574550"/>
                  <a:ext cx="20875" cy="20875"/>
                </a:xfrm>
                <a:custGeom>
                  <a:avLst/>
                  <a:gdLst/>
                  <a:ahLst/>
                  <a:cxnLst/>
                  <a:rect l="l" t="t" r="r" b="b"/>
                  <a:pathLst>
                    <a:path w="835" h="835" extrusionOk="0">
                      <a:moveTo>
                        <a:pt x="435" y="1"/>
                      </a:moveTo>
                      <a:cubicBezTo>
                        <a:pt x="168" y="1"/>
                        <a:pt x="1" y="201"/>
                        <a:pt x="1" y="434"/>
                      </a:cubicBezTo>
                      <a:cubicBezTo>
                        <a:pt x="1" y="668"/>
                        <a:pt x="234" y="834"/>
                        <a:pt x="435" y="834"/>
                      </a:cubicBezTo>
                      <a:cubicBezTo>
                        <a:pt x="701" y="834"/>
                        <a:pt x="835" y="634"/>
                        <a:pt x="835" y="434"/>
                      </a:cubicBezTo>
                      <a:cubicBezTo>
                        <a:pt x="835" y="167"/>
                        <a:pt x="635" y="1"/>
                        <a:pt x="435"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3973850" y="4574550"/>
                  <a:ext cx="20875" cy="20875"/>
                </a:xfrm>
                <a:custGeom>
                  <a:avLst/>
                  <a:gdLst/>
                  <a:ahLst/>
                  <a:cxnLst/>
                  <a:rect l="l" t="t" r="r" b="b"/>
                  <a:pathLst>
                    <a:path w="835" h="835" extrusionOk="0">
                      <a:moveTo>
                        <a:pt x="400" y="1"/>
                      </a:moveTo>
                      <a:cubicBezTo>
                        <a:pt x="134" y="1"/>
                        <a:pt x="0" y="201"/>
                        <a:pt x="0" y="434"/>
                      </a:cubicBezTo>
                      <a:cubicBezTo>
                        <a:pt x="0" y="668"/>
                        <a:pt x="200" y="834"/>
                        <a:pt x="400" y="834"/>
                      </a:cubicBezTo>
                      <a:cubicBezTo>
                        <a:pt x="667" y="834"/>
                        <a:pt x="834" y="634"/>
                        <a:pt x="834" y="434"/>
                      </a:cubicBezTo>
                      <a:cubicBezTo>
                        <a:pt x="834" y="167"/>
                        <a:pt x="667" y="1"/>
                        <a:pt x="40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1"/>
                <p:cNvSpPr/>
                <p:nvPr/>
              </p:nvSpPr>
              <p:spPr>
                <a:xfrm>
                  <a:off x="4074750" y="4574550"/>
                  <a:ext cx="20875" cy="20875"/>
                </a:xfrm>
                <a:custGeom>
                  <a:avLst/>
                  <a:gdLst/>
                  <a:ahLst/>
                  <a:cxnLst/>
                  <a:rect l="l" t="t" r="r" b="b"/>
                  <a:pathLst>
                    <a:path w="835" h="835" extrusionOk="0">
                      <a:moveTo>
                        <a:pt x="401" y="1"/>
                      </a:moveTo>
                      <a:cubicBezTo>
                        <a:pt x="167" y="1"/>
                        <a:pt x="0" y="201"/>
                        <a:pt x="0" y="434"/>
                      </a:cubicBezTo>
                      <a:cubicBezTo>
                        <a:pt x="0" y="634"/>
                        <a:pt x="167" y="834"/>
                        <a:pt x="401" y="834"/>
                      </a:cubicBezTo>
                      <a:cubicBezTo>
                        <a:pt x="634" y="834"/>
                        <a:pt x="834" y="634"/>
                        <a:pt x="834" y="434"/>
                      </a:cubicBezTo>
                      <a:cubicBezTo>
                        <a:pt x="834" y="201"/>
                        <a:pt x="634"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1"/>
                <p:cNvSpPr/>
                <p:nvPr/>
              </p:nvSpPr>
              <p:spPr>
                <a:xfrm>
                  <a:off x="4174825" y="4574550"/>
                  <a:ext cx="20875" cy="20875"/>
                </a:xfrm>
                <a:custGeom>
                  <a:avLst/>
                  <a:gdLst/>
                  <a:ahLst/>
                  <a:cxnLst/>
                  <a:rect l="l" t="t" r="r" b="b"/>
                  <a:pathLst>
                    <a:path w="835" h="835" extrusionOk="0">
                      <a:moveTo>
                        <a:pt x="401" y="1"/>
                      </a:moveTo>
                      <a:cubicBezTo>
                        <a:pt x="167" y="1"/>
                        <a:pt x="0" y="201"/>
                        <a:pt x="0" y="434"/>
                      </a:cubicBezTo>
                      <a:cubicBezTo>
                        <a:pt x="0" y="634"/>
                        <a:pt x="167" y="834"/>
                        <a:pt x="401" y="834"/>
                      </a:cubicBezTo>
                      <a:cubicBezTo>
                        <a:pt x="634" y="834"/>
                        <a:pt x="834" y="634"/>
                        <a:pt x="834" y="434"/>
                      </a:cubicBezTo>
                      <a:cubicBezTo>
                        <a:pt x="834" y="201"/>
                        <a:pt x="634"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4274900" y="4574550"/>
                  <a:ext cx="20875" cy="20875"/>
                </a:xfrm>
                <a:custGeom>
                  <a:avLst/>
                  <a:gdLst/>
                  <a:ahLst/>
                  <a:cxnLst/>
                  <a:rect l="l" t="t" r="r" b="b"/>
                  <a:pathLst>
                    <a:path w="835" h="835" extrusionOk="0">
                      <a:moveTo>
                        <a:pt x="400" y="1"/>
                      </a:moveTo>
                      <a:cubicBezTo>
                        <a:pt x="167" y="1"/>
                        <a:pt x="0" y="201"/>
                        <a:pt x="0" y="434"/>
                      </a:cubicBezTo>
                      <a:cubicBezTo>
                        <a:pt x="0" y="634"/>
                        <a:pt x="167" y="834"/>
                        <a:pt x="400" y="834"/>
                      </a:cubicBezTo>
                      <a:cubicBezTo>
                        <a:pt x="634" y="834"/>
                        <a:pt x="834" y="634"/>
                        <a:pt x="834" y="434"/>
                      </a:cubicBezTo>
                      <a:cubicBezTo>
                        <a:pt x="834" y="201"/>
                        <a:pt x="634" y="1"/>
                        <a:pt x="40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1"/>
                <p:cNvSpPr/>
                <p:nvPr/>
              </p:nvSpPr>
              <p:spPr>
                <a:xfrm>
                  <a:off x="4375800" y="4574550"/>
                  <a:ext cx="20875" cy="20875"/>
                </a:xfrm>
                <a:custGeom>
                  <a:avLst/>
                  <a:gdLst/>
                  <a:ahLst/>
                  <a:cxnLst/>
                  <a:rect l="l" t="t" r="r" b="b"/>
                  <a:pathLst>
                    <a:path w="835" h="835" extrusionOk="0">
                      <a:moveTo>
                        <a:pt x="434" y="1"/>
                      </a:moveTo>
                      <a:cubicBezTo>
                        <a:pt x="200" y="1"/>
                        <a:pt x="0" y="201"/>
                        <a:pt x="0" y="434"/>
                      </a:cubicBezTo>
                      <a:cubicBezTo>
                        <a:pt x="0" y="634"/>
                        <a:pt x="200" y="834"/>
                        <a:pt x="434" y="834"/>
                      </a:cubicBezTo>
                      <a:cubicBezTo>
                        <a:pt x="634" y="834"/>
                        <a:pt x="834" y="634"/>
                        <a:pt x="834" y="434"/>
                      </a:cubicBezTo>
                      <a:cubicBezTo>
                        <a:pt x="834" y="201"/>
                        <a:pt x="634"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1"/>
                <p:cNvSpPr/>
                <p:nvPr/>
              </p:nvSpPr>
              <p:spPr>
                <a:xfrm>
                  <a:off x="4475875" y="4574550"/>
                  <a:ext cx="20875" cy="20875"/>
                </a:xfrm>
                <a:custGeom>
                  <a:avLst/>
                  <a:gdLst/>
                  <a:ahLst/>
                  <a:cxnLst/>
                  <a:rect l="l" t="t" r="r" b="b"/>
                  <a:pathLst>
                    <a:path w="835" h="835" extrusionOk="0">
                      <a:moveTo>
                        <a:pt x="434" y="1"/>
                      </a:moveTo>
                      <a:cubicBezTo>
                        <a:pt x="200" y="1"/>
                        <a:pt x="0" y="201"/>
                        <a:pt x="0" y="434"/>
                      </a:cubicBezTo>
                      <a:cubicBezTo>
                        <a:pt x="0" y="634"/>
                        <a:pt x="200" y="834"/>
                        <a:pt x="434" y="834"/>
                      </a:cubicBezTo>
                      <a:cubicBezTo>
                        <a:pt x="634" y="834"/>
                        <a:pt x="834" y="634"/>
                        <a:pt x="834" y="434"/>
                      </a:cubicBezTo>
                      <a:cubicBezTo>
                        <a:pt x="834" y="201"/>
                        <a:pt x="634"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4576775" y="4574550"/>
                  <a:ext cx="20875" cy="20875"/>
                </a:xfrm>
                <a:custGeom>
                  <a:avLst/>
                  <a:gdLst/>
                  <a:ahLst/>
                  <a:cxnLst/>
                  <a:rect l="l" t="t" r="r" b="b"/>
                  <a:pathLst>
                    <a:path w="835" h="835" extrusionOk="0">
                      <a:moveTo>
                        <a:pt x="434" y="1"/>
                      </a:moveTo>
                      <a:cubicBezTo>
                        <a:pt x="201" y="1"/>
                        <a:pt x="0" y="201"/>
                        <a:pt x="0" y="434"/>
                      </a:cubicBezTo>
                      <a:cubicBezTo>
                        <a:pt x="0" y="634"/>
                        <a:pt x="201" y="834"/>
                        <a:pt x="434" y="834"/>
                      </a:cubicBezTo>
                      <a:cubicBezTo>
                        <a:pt x="668" y="834"/>
                        <a:pt x="834" y="634"/>
                        <a:pt x="834" y="434"/>
                      </a:cubicBezTo>
                      <a:cubicBezTo>
                        <a:pt x="834" y="201"/>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1"/>
                <p:cNvSpPr/>
                <p:nvPr/>
              </p:nvSpPr>
              <p:spPr>
                <a:xfrm>
                  <a:off x="4686850" y="4574550"/>
                  <a:ext cx="20875" cy="20875"/>
                </a:xfrm>
                <a:custGeom>
                  <a:avLst/>
                  <a:gdLst/>
                  <a:ahLst/>
                  <a:cxnLst/>
                  <a:rect l="l" t="t" r="r" b="b"/>
                  <a:pathLst>
                    <a:path w="835" h="835" extrusionOk="0">
                      <a:moveTo>
                        <a:pt x="401" y="1"/>
                      </a:moveTo>
                      <a:cubicBezTo>
                        <a:pt x="134" y="1"/>
                        <a:pt x="1" y="201"/>
                        <a:pt x="1" y="434"/>
                      </a:cubicBezTo>
                      <a:cubicBezTo>
                        <a:pt x="1" y="668"/>
                        <a:pt x="201" y="834"/>
                        <a:pt x="401" y="834"/>
                      </a:cubicBezTo>
                      <a:cubicBezTo>
                        <a:pt x="668" y="834"/>
                        <a:pt x="834" y="634"/>
                        <a:pt x="834" y="434"/>
                      </a:cubicBezTo>
                      <a:cubicBezTo>
                        <a:pt x="834" y="167"/>
                        <a:pt x="668"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1"/>
                <p:cNvSpPr/>
                <p:nvPr/>
              </p:nvSpPr>
              <p:spPr>
                <a:xfrm>
                  <a:off x="4787750" y="4574550"/>
                  <a:ext cx="20875" cy="20875"/>
                </a:xfrm>
                <a:custGeom>
                  <a:avLst/>
                  <a:gdLst/>
                  <a:ahLst/>
                  <a:cxnLst/>
                  <a:rect l="l" t="t" r="r" b="b"/>
                  <a:pathLst>
                    <a:path w="835" h="835" extrusionOk="0">
                      <a:moveTo>
                        <a:pt x="401" y="1"/>
                      </a:moveTo>
                      <a:cubicBezTo>
                        <a:pt x="168" y="1"/>
                        <a:pt x="1" y="201"/>
                        <a:pt x="1" y="434"/>
                      </a:cubicBezTo>
                      <a:cubicBezTo>
                        <a:pt x="1" y="668"/>
                        <a:pt x="201" y="834"/>
                        <a:pt x="401" y="834"/>
                      </a:cubicBezTo>
                      <a:cubicBezTo>
                        <a:pt x="668" y="834"/>
                        <a:pt x="835" y="634"/>
                        <a:pt x="835" y="434"/>
                      </a:cubicBezTo>
                      <a:cubicBezTo>
                        <a:pt x="835" y="167"/>
                        <a:pt x="635"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4887825" y="4574550"/>
                  <a:ext cx="20875" cy="20875"/>
                </a:xfrm>
                <a:custGeom>
                  <a:avLst/>
                  <a:gdLst/>
                  <a:ahLst/>
                  <a:cxnLst/>
                  <a:rect l="l" t="t" r="r" b="b"/>
                  <a:pathLst>
                    <a:path w="835" h="835" extrusionOk="0">
                      <a:moveTo>
                        <a:pt x="401" y="1"/>
                      </a:moveTo>
                      <a:cubicBezTo>
                        <a:pt x="167" y="1"/>
                        <a:pt x="1" y="201"/>
                        <a:pt x="1" y="434"/>
                      </a:cubicBezTo>
                      <a:cubicBezTo>
                        <a:pt x="1" y="668"/>
                        <a:pt x="201" y="834"/>
                        <a:pt x="401" y="834"/>
                      </a:cubicBezTo>
                      <a:cubicBezTo>
                        <a:pt x="668" y="834"/>
                        <a:pt x="835" y="634"/>
                        <a:pt x="835" y="434"/>
                      </a:cubicBezTo>
                      <a:cubicBezTo>
                        <a:pt x="835" y="167"/>
                        <a:pt x="668"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
                <p:cNvSpPr/>
                <p:nvPr/>
              </p:nvSpPr>
              <p:spPr>
                <a:xfrm>
                  <a:off x="4987900" y="4574550"/>
                  <a:ext cx="21700" cy="20875"/>
                </a:xfrm>
                <a:custGeom>
                  <a:avLst/>
                  <a:gdLst/>
                  <a:ahLst/>
                  <a:cxnLst/>
                  <a:rect l="l" t="t" r="r" b="b"/>
                  <a:pathLst>
                    <a:path w="868" h="835" extrusionOk="0">
                      <a:moveTo>
                        <a:pt x="401" y="1"/>
                      </a:moveTo>
                      <a:cubicBezTo>
                        <a:pt x="167" y="1"/>
                        <a:pt x="0" y="201"/>
                        <a:pt x="0" y="434"/>
                      </a:cubicBezTo>
                      <a:cubicBezTo>
                        <a:pt x="0" y="668"/>
                        <a:pt x="201" y="834"/>
                        <a:pt x="401" y="834"/>
                      </a:cubicBezTo>
                      <a:cubicBezTo>
                        <a:pt x="668" y="834"/>
                        <a:pt x="834" y="634"/>
                        <a:pt x="834" y="434"/>
                      </a:cubicBezTo>
                      <a:cubicBezTo>
                        <a:pt x="868" y="167"/>
                        <a:pt x="668"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5088800" y="4574550"/>
                  <a:ext cx="20875" cy="20875"/>
                </a:xfrm>
                <a:custGeom>
                  <a:avLst/>
                  <a:gdLst/>
                  <a:ahLst/>
                  <a:cxnLst/>
                  <a:rect l="l" t="t" r="r" b="b"/>
                  <a:pathLst>
                    <a:path w="835" h="835" extrusionOk="0">
                      <a:moveTo>
                        <a:pt x="434" y="1"/>
                      </a:moveTo>
                      <a:cubicBezTo>
                        <a:pt x="167" y="1"/>
                        <a:pt x="1" y="201"/>
                        <a:pt x="1" y="434"/>
                      </a:cubicBezTo>
                      <a:cubicBezTo>
                        <a:pt x="1" y="668"/>
                        <a:pt x="201" y="834"/>
                        <a:pt x="434" y="834"/>
                      </a:cubicBezTo>
                      <a:cubicBezTo>
                        <a:pt x="668" y="834"/>
                        <a:pt x="835" y="634"/>
                        <a:pt x="835" y="434"/>
                      </a:cubicBezTo>
                      <a:cubicBezTo>
                        <a:pt x="835" y="167"/>
                        <a:pt x="634"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5188875" y="4574550"/>
                  <a:ext cx="20875" cy="20875"/>
                </a:xfrm>
                <a:custGeom>
                  <a:avLst/>
                  <a:gdLst/>
                  <a:ahLst/>
                  <a:cxnLst/>
                  <a:rect l="l" t="t" r="r" b="b"/>
                  <a:pathLst>
                    <a:path w="835" h="835" extrusionOk="0">
                      <a:moveTo>
                        <a:pt x="434" y="1"/>
                      </a:moveTo>
                      <a:cubicBezTo>
                        <a:pt x="167" y="1"/>
                        <a:pt x="1" y="201"/>
                        <a:pt x="1" y="434"/>
                      </a:cubicBezTo>
                      <a:cubicBezTo>
                        <a:pt x="1" y="668"/>
                        <a:pt x="201" y="834"/>
                        <a:pt x="434" y="834"/>
                      </a:cubicBezTo>
                      <a:cubicBezTo>
                        <a:pt x="668" y="834"/>
                        <a:pt x="834" y="634"/>
                        <a:pt x="834" y="434"/>
                      </a:cubicBezTo>
                      <a:cubicBezTo>
                        <a:pt x="834" y="167"/>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1"/>
                <p:cNvSpPr/>
                <p:nvPr/>
              </p:nvSpPr>
              <p:spPr>
                <a:xfrm>
                  <a:off x="5289775" y="4574550"/>
                  <a:ext cx="20875" cy="20875"/>
                </a:xfrm>
                <a:custGeom>
                  <a:avLst/>
                  <a:gdLst/>
                  <a:ahLst/>
                  <a:cxnLst/>
                  <a:rect l="l" t="t" r="r" b="b"/>
                  <a:pathLst>
                    <a:path w="835" h="835" extrusionOk="0">
                      <a:moveTo>
                        <a:pt x="434" y="1"/>
                      </a:moveTo>
                      <a:cubicBezTo>
                        <a:pt x="201" y="1"/>
                        <a:pt x="1" y="201"/>
                        <a:pt x="1" y="434"/>
                      </a:cubicBezTo>
                      <a:cubicBezTo>
                        <a:pt x="1" y="634"/>
                        <a:pt x="201" y="834"/>
                        <a:pt x="434" y="834"/>
                      </a:cubicBezTo>
                      <a:cubicBezTo>
                        <a:pt x="668" y="834"/>
                        <a:pt x="835" y="634"/>
                        <a:pt x="835" y="434"/>
                      </a:cubicBezTo>
                      <a:cubicBezTo>
                        <a:pt x="835" y="201"/>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1"/>
                <p:cNvSpPr/>
                <p:nvPr/>
              </p:nvSpPr>
              <p:spPr>
                <a:xfrm>
                  <a:off x="5389850" y="4574550"/>
                  <a:ext cx="20875" cy="20875"/>
                </a:xfrm>
                <a:custGeom>
                  <a:avLst/>
                  <a:gdLst/>
                  <a:ahLst/>
                  <a:cxnLst/>
                  <a:rect l="l" t="t" r="r" b="b"/>
                  <a:pathLst>
                    <a:path w="835" h="835" extrusionOk="0">
                      <a:moveTo>
                        <a:pt x="434" y="1"/>
                      </a:moveTo>
                      <a:cubicBezTo>
                        <a:pt x="201" y="1"/>
                        <a:pt x="1" y="201"/>
                        <a:pt x="1" y="434"/>
                      </a:cubicBezTo>
                      <a:cubicBezTo>
                        <a:pt x="1" y="634"/>
                        <a:pt x="201" y="834"/>
                        <a:pt x="434" y="834"/>
                      </a:cubicBezTo>
                      <a:cubicBezTo>
                        <a:pt x="668" y="834"/>
                        <a:pt x="835" y="634"/>
                        <a:pt x="835" y="434"/>
                      </a:cubicBezTo>
                      <a:cubicBezTo>
                        <a:pt x="835" y="201"/>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1"/>
                <p:cNvSpPr/>
                <p:nvPr/>
              </p:nvSpPr>
              <p:spPr>
                <a:xfrm>
                  <a:off x="5489925" y="4574550"/>
                  <a:ext cx="22550" cy="20875"/>
                </a:xfrm>
                <a:custGeom>
                  <a:avLst/>
                  <a:gdLst/>
                  <a:ahLst/>
                  <a:cxnLst/>
                  <a:rect l="l" t="t" r="r" b="b"/>
                  <a:pathLst>
                    <a:path w="902" h="835" extrusionOk="0">
                      <a:moveTo>
                        <a:pt x="434" y="1"/>
                      </a:moveTo>
                      <a:cubicBezTo>
                        <a:pt x="167" y="1"/>
                        <a:pt x="0" y="201"/>
                        <a:pt x="0" y="434"/>
                      </a:cubicBezTo>
                      <a:cubicBezTo>
                        <a:pt x="0" y="668"/>
                        <a:pt x="234" y="834"/>
                        <a:pt x="434" y="834"/>
                      </a:cubicBezTo>
                      <a:cubicBezTo>
                        <a:pt x="668" y="834"/>
                        <a:pt x="834" y="634"/>
                        <a:pt x="834" y="434"/>
                      </a:cubicBezTo>
                      <a:cubicBezTo>
                        <a:pt x="901" y="167"/>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
                <p:cNvSpPr/>
                <p:nvPr/>
              </p:nvSpPr>
              <p:spPr>
                <a:xfrm>
                  <a:off x="5591675" y="4574550"/>
                  <a:ext cx="20850" cy="20875"/>
                </a:xfrm>
                <a:custGeom>
                  <a:avLst/>
                  <a:gdLst/>
                  <a:ahLst/>
                  <a:cxnLst/>
                  <a:rect l="l" t="t" r="r" b="b"/>
                  <a:pathLst>
                    <a:path w="834" h="835" extrusionOk="0">
                      <a:moveTo>
                        <a:pt x="400" y="1"/>
                      </a:moveTo>
                      <a:cubicBezTo>
                        <a:pt x="167" y="1"/>
                        <a:pt x="0" y="201"/>
                        <a:pt x="0" y="434"/>
                      </a:cubicBezTo>
                      <a:cubicBezTo>
                        <a:pt x="0" y="634"/>
                        <a:pt x="167" y="834"/>
                        <a:pt x="400" y="834"/>
                      </a:cubicBezTo>
                      <a:cubicBezTo>
                        <a:pt x="634" y="834"/>
                        <a:pt x="834" y="634"/>
                        <a:pt x="834" y="434"/>
                      </a:cubicBezTo>
                      <a:cubicBezTo>
                        <a:pt x="834" y="201"/>
                        <a:pt x="634" y="1"/>
                        <a:pt x="40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a:off x="5691725" y="4574550"/>
                  <a:ext cx="20875" cy="20875"/>
                </a:xfrm>
                <a:custGeom>
                  <a:avLst/>
                  <a:gdLst/>
                  <a:ahLst/>
                  <a:cxnLst/>
                  <a:rect l="l" t="t" r="r" b="b"/>
                  <a:pathLst>
                    <a:path w="835" h="835" extrusionOk="0">
                      <a:moveTo>
                        <a:pt x="401" y="1"/>
                      </a:moveTo>
                      <a:cubicBezTo>
                        <a:pt x="168" y="1"/>
                        <a:pt x="1" y="201"/>
                        <a:pt x="1" y="434"/>
                      </a:cubicBezTo>
                      <a:cubicBezTo>
                        <a:pt x="1" y="668"/>
                        <a:pt x="201" y="834"/>
                        <a:pt x="401" y="834"/>
                      </a:cubicBezTo>
                      <a:cubicBezTo>
                        <a:pt x="668" y="834"/>
                        <a:pt x="835" y="634"/>
                        <a:pt x="835" y="434"/>
                      </a:cubicBezTo>
                      <a:cubicBezTo>
                        <a:pt x="835" y="167"/>
                        <a:pt x="668"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a:off x="5792650" y="4574550"/>
                  <a:ext cx="20875" cy="20875"/>
                </a:xfrm>
                <a:custGeom>
                  <a:avLst/>
                  <a:gdLst/>
                  <a:ahLst/>
                  <a:cxnLst/>
                  <a:rect l="l" t="t" r="r" b="b"/>
                  <a:pathLst>
                    <a:path w="835" h="835" extrusionOk="0">
                      <a:moveTo>
                        <a:pt x="400" y="1"/>
                      </a:moveTo>
                      <a:cubicBezTo>
                        <a:pt x="167" y="1"/>
                        <a:pt x="0" y="201"/>
                        <a:pt x="0" y="434"/>
                      </a:cubicBezTo>
                      <a:cubicBezTo>
                        <a:pt x="0" y="634"/>
                        <a:pt x="167" y="834"/>
                        <a:pt x="400" y="834"/>
                      </a:cubicBezTo>
                      <a:cubicBezTo>
                        <a:pt x="634" y="834"/>
                        <a:pt x="834" y="634"/>
                        <a:pt x="834" y="434"/>
                      </a:cubicBezTo>
                      <a:cubicBezTo>
                        <a:pt x="834" y="201"/>
                        <a:pt x="634" y="1"/>
                        <a:pt x="40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a:off x="5892725" y="4574550"/>
                  <a:ext cx="20850" cy="20875"/>
                </a:xfrm>
                <a:custGeom>
                  <a:avLst/>
                  <a:gdLst/>
                  <a:ahLst/>
                  <a:cxnLst/>
                  <a:rect l="l" t="t" r="r" b="b"/>
                  <a:pathLst>
                    <a:path w="834" h="835" extrusionOk="0">
                      <a:moveTo>
                        <a:pt x="400" y="1"/>
                      </a:moveTo>
                      <a:cubicBezTo>
                        <a:pt x="167" y="1"/>
                        <a:pt x="0" y="201"/>
                        <a:pt x="0" y="434"/>
                      </a:cubicBezTo>
                      <a:cubicBezTo>
                        <a:pt x="0" y="634"/>
                        <a:pt x="167" y="834"/>
                        <a:pt x="400" y="834"/>
                      </a:cubicBezTo>
                      <a:cubicBezTo>
                        <a:pt x="634" y="834"/>
                        <a:pt x="834" y="634"/>
                        <a:pt x="834" y="434"/>
                      </a:cubicBezTo>
                      <a:cubicBezTo>
                        <a:pt x="834" y="201"/>
                        <a:pt x="634" y="1"/>
                        <a:pt x="40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a:off x="3190775" y="4682125"/>
                  <a:ext cx="875" cy="5025"/>
                </a:xfrm>
                <a:custGeom>
                  <a:avLst/>
                  <a:gdLst/>
                  <a:ahLst/>
                  <a:cxnLst/>
                  <a:rect l="l" t="t" r="r" b="b"/>
                  <a:pathLst>
                    <a:path w="35" h="201" extrusionOk="0">
                      <a:moveTo>
                        <a:pt x="1" y="1"/>
                      </a:moveTo>
                      <a:lnTo>
                        <a:pt x="1" y="201"/>
                      </a:lnTo>
                      <a:cubicBezTo>
                        <a:pt x="1" y="167"/>
                        <a:pt x="34" y="134"/>
                        <a:pt x="34" y="67"/>
                      </a:cubicBezTo>
                      <a:cubicBezTo>
                        <a:pt x="1" y="67"/>
                        <a:pt x="1" y="34"/>
                        <a:pt x="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1"/>
                <p:cNvSpPr/>
                <p:nvPr/>
              </p:nvSpPr>
              <p:spPr>
                <a:xfrm>
                  <a:off x="3270000" y="4674625"/>
                  <a:ext cx="21725" cy="20875"/>
                </a:xfrm>
                <a:custGeom>
                  <a:avLst/>
                  <a:gdLst/>
                  <a:ahLst/>
                  <a:cxnLst/>
                  <a:rect l="l" t="t" r="r" b="b"/>
                  <a:pathLst>
                    <a:path w="869" h="835" extrusionOk="0">
                      <a:moveTo>
                        <a:pt x="401" y="0"/>
                      </a:moveTo>
                      <a:cubicBezTo>
                        <a:pt x="168" y="0"/>
                        <a:pt x="1" y="201"/>
                        <a:pt x="1" y="434"/>
                      </a:cubicBezTo>
                      <a:cubicBezTo>
                        <a:pt x="1" y="668"/>
                        <a:pt x="201" y="834"/>
                        <a:pt x="401" y="834"/>
                      </a:cubicBezTo>
                      <a:cubicBezTo>
                        <a:pt x="668" y="834"/>
                        <a:pt x="835" y="634"/>
                        <a:pt x="835" y="434"/>
                      </a:cubicBezTo>
                      <a:cubicBezTo>
                        <a:pt x="868"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1"/>
                <p:cNvSpPr/>
                <p:nvPr/>
              </p:nvSpPr>
              <p:spPr>
                <a:xfrm>
                  <a:off x="3370900" y="4674625"/>
                  <a:ext cx="20875" cy="20875"/>
                </a:xfrm>
                <a:custGeom>
                  <a:avLst/>
                  <a:gdLst/>
                  <a:ahLst/>
                  <a:cxnLst/>
                  <a:rect l="l" t="t" r="r" b="b"/>
                  <a:pathLst>
                    <a:path w="835" h="835" extrusionOk="0">
                      <a:moveTo>
                        <a:pt x="435" y="0"/>
                      </a:moveTo>
                      <a:cubicBezTo>
                        <a:pt x="168" y="0"/>
                        <a:pt x="1" y="201"/>
                        <a:pt x="1" y="434"/>
                      </a:cubicBezTo>
                      <a:cubicBezTo>
                        <a:pt x="1" y="668"/>
                        <a:pt x="201" y="834"/>
                        <a:pt x="435" y="834"/>
                      </a:cubicBezTo>
                      <a:cubicBezTo>
                        <a:pt x="668" y="834"/>
                        <a:pt x="835" y="634"/>
                        <a:pt x="835" y="434"/>
                      </a:cubicBezTo>
                      <a:cubicBezTo>
                        <a:pt x="835" y="167"/>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1"/>
                <p:cNvSpPr/>
                <p:nvPr/>
              </p:nvSpPr>
              <p:spPr>
                <a:xfrm>
                  <a:off x="3470975" y="4674625"/>
                  <a:ext cx="20875" cy="20875"/>
                </a:xfrm>
                <a:custGeom>
                  <a:avLst/>
                  <a:gdLst/>
                  <a:ahLst/>
                  <a:cxnLst/>
                  <a:rect l="l" t="t" r="r" b="b"/>
                  <a:pathLst>
                    <a:path w="835" h="835" extrusionOk="0">
                      <a:moveTo>
                        <a:pt x="434" y="0"/>
                      </a:moveTo>
                      <a:cubicBezTo>
                        <a:pt x="168" y="0"/>
                        <a:pt x="1" y="201"/>
                        <a:pt x="1" y="434"/>
                      </a:cubicBezTo>
                      <a:cubicBezTo>
                        <a:pt x="1" y="668"/>
                        <a:pt x="201" y="834"/>
                        <a:pt x="434" y="834"/>
                      </a:cubicBezTo>
                      <a:cubicBezTo>
                        <a:pt x="635" y="834"/>
                        <a:pt x="835" y="634"/>
                        <a:pt x="835" y="434"/>
                      </a:cubicBezTo>
                      <a:cubicBezTo>
                        <a:pt x="835"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1"/>
                <p:cNvSpPr/>
                <p:nvPr/>
              </p:nvSpPr>
              <p:spPr>
                <a:xfrm>
                  <a:off x="3571900" y="4674625"/>
                  <a:ext cx="20850" cy="20875"/>
                </a:xfrm>
                <a:custGeom>
                  <a:avLst/>
                  <a:gdLst/>
                  <a:ahLst/>
                  <a:cxnLst/>
                  <a:rect l="l" t="t" r="r" b="b"/>
                  <a:pathLst>
                    <a:path w="834" h="835" extrusionOk="0">
                      <a:moveTo>
                        <a:pt x="434" y="0"/>
                      </a:moveTo>
                      <a:cubicBezTo>
                        <a:pt x="167" y="0"/>
                        <a:pt x="0" y="201"/>
                        <a:pt x="0" y="434"/>
                      </a:cubicBezTo>
                      <a:cubicBezTo>
                        <a:pt x="0" y="668"/>
                        <a:pt x="234" y="834"/>
                        <a:pt x="434" y="834"/>
                      </a:cubicBezTo>
                      <a:cubicBezTo>
                        <a:pt x="634" y="834"/>
                        <a:pt x="834" y="634"/>
                        <a:pt x="834" y="434"/>
                      </a:cubicBezTo>
                      <a:cubicBezTo>
                        <a:pt x="834" y="167"/>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3671950" y="4674625"/>
                  <a:ext cx="20875" cy="20875"/>
                </a:xfrm>
                <a:custGeom>
                  <a:avLst/>
                  <a:gdLst/>
                  <a:ahLst/>
                  <a:cxnLst/>
                  <a:rect l="l" t="t" r="r" b="b"/>
                  <a:pathLst>
                    <a:path w="835" h="835" extrusionOk="0">
                      <a:moveTo>
                        <a:pt x="435" y="0"/>
                      </a:moveTo>
                      <a:cubicBezTo>
                        <a:pt x="201" y="0"/>
                        <a:pt x="1" y="201"/>
                        <a:pt x="1" y="434"/>
                      </a:cubicBezTo>
                      <a:cubicBezTo>
                        <a:pt x="1" y="634"/>
                        <a:pt x="201" y="834"/>
                        <a:pt x="435" y="834"/>
                      </a:cubicBezTo>
                      <a:cubicBezTo>
                        <a:pt x="668" y="834"/>
                        <a:pt x="835" y="634"/>
                        <a:pt x="835" y="434"/>
                      </a:cubicBezTo>
                      <a:cubicBezTo>
                        <a:pt x="835" y="201"/>
                        <a:pt x="668"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3772025" y="4674625"/>
                  <a:ext cx="20875" cy="20875"/>
                </a:xfrm>
                <a:custGeom>
                  <a:avLst/>
                  <a:gdLst/>
                  <a:ahLst/>
                  <a:cxnLst/>
                  <a:rect l="l" t="t" r="r" b="b"/>
                  <a:pathLst>
                    <a:path w="835" h="835" extrusionOk="0">
                      <a:moveTo>
                        <a:pt x="434" y="0"/>
                      </a:moveTo>
                      <a:cubicBezTo>
                        <a:pt x="201" y="0"/>
                        <a:pt x="1" y="201"/>
                        <a:pt x="1" y="434"/>
                      </a:cubicBezTo>
                      <a:cubicBezTo>
                        <a:pt x="1" y="634"/>
                        <a:pt x="201" y="834"/>
                        <a:pt x="434" y="834"/>
                      </a:cubicBezTo>
                      <a:cubicBezTo>
                        <a:pt x="668" y="834"/>
                        <a:pt x="835" y="634"/>
                        <a:pt x="835" y="434"/>
                      </a:cubicBezTo>
                      <a:cubicBezTo>
                        <a:pt x="835" y="201"/>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
                <p:cNvSpPr/>
                <p:nvPr/>
              </p:nvSpPr>
              <p:spPr>
                <a:xfrm>
                  <a:off x="3872925" y="4674625"/>
                  <a:ext cx="20875" cy="20875"/>
                </a:xfrm>
                <a:custGeom>
                  <a:avLst/>
                  <a:gdLst/>
                  <a:ahLst/>
                  <a:cxnLst/>
                  <a:rect l="l" t="t" r="r" b="b"/>
                  <a:pathLst>
                    <a:path w="835" h="835" extrusionOk="0">
                      <a:moveTo>
                        <a:pt x="435" y="0"/>
                      </a:moveTo>
                      <a:cubicBezTo>
                        <a:pt x="168" y="0"/>
                        <a:pt x="1" y="201"/>
                        <a:pt x="1" y="434"/>
                      </a:cubicBezTo>
                      <a:cubicBezTo>
                        <a:pt x="1" y="668"/>
                        <a:pt x="234" y="834"/>
                        <a:pt x="435" y="834"/>
                      </a:cubicBezTo>
                      <a:cubicBezTo>
                        <a:pt x="701" y="834"/>
                        <a:pt x="835" y="634"/>
                        <a:pt x="835" y="434"/>
                      </a:cubicBezTo>
                      <a:cubicBezTo>
                        <a:pt x="835" y="167"/>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1"/>
                <p:cNvSpPr/>
                <p:nvPr/>
              </p:nvSpPr>
              <p:spPr>
                <a:xfrm>
                  <a:off x="3973850" y="4674625"/>
                  <a:ext cx="20875" cy="20875"/>
                </a:xfrm>
                <a:custGeom>
                  <a:avLst/>
                  <a:gdLst/>
                  <a:ahLst/>
                  <a:cxnLst/>
                  <a:rect l="l" t="t" r="r" b="b"/>
                  <a:pathLst>
                    <a:path w="835" h="835" extrusionOk="0">
                      <a:moveTo>
                        <a:pt x="400" y="0"/>
                      </a:moveTo>
                      <a:cubicBezTo>
                        <a:pt x="134" y="0"/>
                        <a:pt x="0" y="201"/>
                        <a:pt x="0" y="434"/>
                      </a:cubicBezTo>
                      <a:cubicBezTo>
                        <a:pt x="0" y="668"/>
                        <a:pt x="200" y="834"/>
                        <a:pt x="400" y="834"/>
                      </a:cubicBezTo>
                      <a:cubicBezTo>
                        <a:pt x="667" y="834"/>
                        <a:pt x="834" y="634"/>
                        <a:pt x="834" y="434"/>
                      </a:cubicBezTo>
                      <a:cubicBezTo>
                        <a:pt x="834" y="167"/>
                        <a:pt x="667"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1"/>
                <p:cNvSpPr/>
                <p:nvPr/>
              </p:nvSpPr>
              <p:spPr>
                <a:xfrm>
                  <a:off x="4074750" y="4674625"/>
                  <a:ext cx="20875" cy="20875"/>
                </a:xfrm>
                <a:custGeom>
                  <a:avLst/>
                  <a:gdLst/>
                  <a:ahLst/>
                  <a:cxnLst/>
                  <a:rect l="l" t="t" r="r" b="b"/>
                  <a:pathLst>
                    <a:path w="835" h="835" extrusionOk="0">
                      <a:moveTo>
                        <a:pt x="401" y="0"/>
                      </a:moveTo>
                      <a:cubicBezTo>
                        <a:pt x="167" y="0"/>
                        <a:pt x="0" y="201"/>
                        <a:pt x="0" y="434"/>
                      </a:cubicBezTo>
                      <a:cubicBezTo>
                        <a:pt x="0" y="634"/>
                        <a:pt x="167" y="834"/>
                        <a:pt x="401" y="834"/>
                      </a:cubicBezTo>
                      <a:cubicBezTo>
                        <a:pt x="634" y="834"/>
                        <a:pt x="834" y="634"/>
                        <a:pt x="834" y="434"/>
                      </a:cubicBezTo>
                      <a:cubicBezTo>
                        <a:pt x="834" y="201"/>
                        <a:pt x="634"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1"/>
                <p:cNvSpPr/>
                <p:nvPr/>
              </p:nvSpPr>
              <p:spPr>
                <a:xfrm>
                  <a:off x="4174825" y="4674625"/>
                  <a:ext cx="20875" cy="20875"/>
                </a:xfrm>
                <a:custGeom>
                  <a:avLst/>
                  <a:gdLst/>
                  <a:ahLst/>
                  <a:cxnLst/>
                  <a:rect l="l" t="t" r="r" b="b"/>
                  <a:pathLst>
                    <a:path w="835" h="835" extrusionOk="0">
                      <a:moveTo>
                        <a:pt x="401" y="0"/>
                      </a:moveTo>
                      <a:cubicBezTo>
                        <a:pt x="167" y="0"/>
                        <a:pt x="0" y="201"/>
                        <a:pt x="0" y="434"/>
                      </a:cubicBezTo>
                      <a:cubicBezTo>
                        <a:pt x="0" y="634"/>
                        <a:pt x="167" y="834"/>
                        <a:pt x="401" y="834"/>
                      </a:cubicBezTo>
                      <a:cubicBezTo>
                        <a:pt x="634" y="834"/>
                        <a:pt x="834" y="634"/>
                        <a:pt x="834" y="434"/>
                      </a:cubicBezTo>
                      <a:cubicBezTo>
                        <a:pt x="834" y="201"/>
                        <a:pt x="634"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1"/>
                <p:cNvSpPr/>
                <p:nvPr/>
              </p:nvSpPr>
              <p:spPr>
                <a:xfrm>
                  <a:off x="4274900" y="4674625"/>
                  <a:ext cx="20875" cy="20875"/>
                </a:xfrm>
                <a:custGeom>
                  <a:avLst/>
                  <a:gdLst/>
                  <a:ahLst/>
                  <a:cxnLst/>
                  <a:rect l="l" t="t" r="r" b="b"/>
                  <a:pathLst>
                    <a:path w="835" h="835" extrusionOk="0">
                      <a:moveTo>
                        <a:pt x="400" y="0"/>
                      </a:moveTo>
                      <a:cubicBezTo>
                        <a:pt x="167" y="0"/>
                        <a:pt x="0" y="201"/>
                        <a:pt x="0" y="434"/>
                      </a:cubicBezTo>
                      <a:cubicBezTo>
                        <a:pt x="0" y="634"/>
                        <a:pt x="167" y="834"/>
                        <a:pt x="400" y="834"/>
                      </a:cubicBezTo>
                      <a:cubicBezTo>
                        <a:pt x="634" y="834"/>
                        <a:pt x="834" y="634"/>
                        <a:pt x="834" y="434"/>
                      </a:cubicBezTo>
                      <a:cubicBezTo>
                        <a:pt x="834" y="201"/>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1"/>
                <p:cNvSpPr/>
                <p:nvPr/>
              </p:nvSpPr>
              <p:spPr>
                <a:xfrm>
                  <a:off x="4375800" y="4674625"/>
                  <a:ext cx="20875" cy="20875"/>
                </a:xfrm>
                <a:custGeom>
                  <a:avLst/>
                  <a:gdLst/>
                  <a:ahLst/>
                  <a:cxnLst/>
                  <a:rect l="l" t="t" r="r" b="b"/>
                  <a:pathLst>
                    <a:path w="835" h="835" extrusionOk="0">
                      <a:moveTo>
                        <a:pt x="434" y="0"/>
                      </a:moveTo>
                      <a:cubicBezTo>
                        <a:pt x="200" y="0"/>
                        <a:pt x="0" y="201"/>
                        <a:pt x="0" y="434"/>
                      </a:cubicBezTo>
                      <a:cubicBezTo>
                        <a:pt x="0" y="634"/>
                        <a:pt x="200" y="834"/>
                        <a:pt x="434" y="834"/>
                      </a:cubicBezTo>
                      <a:cubicBezTo>
                        <a:pt x="634" y="834"/>
                        <a:pt x="834" y="634"/>
                        <a:pt x="834" y="434"/>
                      </a:cubicBezTo>
                      <a:cubicBezTo>
                        <a:pt x="834" y="201"/>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1"/>
                <p:cNvSpPr/>
                <p:nvPr/>
              </p:nvSpPr>
              <p:spPr>
                <a:xfrm>
                  <a:off x="4475875" y="4674625"/>
                  <a:ext cx="20875" cy="20875"/>
                </a:xfrm>
                <a:custGeom>
                  <a:avLst/>
                  <a:gdLst/>
                  <a:ahLst/>
                  <a:cxnLst/>
                  <a:rect l="l" t="t" r="r" b="b"/>
                  <a:pathLst>
                    <a:path w="835" h="835" extrusionOk="0">
                      <a:moveTo>
                        <a:pt x="434" y="0"/>
                      </a:moveTo>
                      <a:cubicBezTo>
                        <a:pt x="200" y="0"/>
                        <a:pt x="0" y="201"/>
                        <a:pt x="0" y="434"/>
                      </a:cubicBezTo>
                      <a:cubicBezTo>
                        <a:pt x="0" y="634"/>
                        <a:pt x="200" y="834"/>
                        <a:pt x="434" y="834"/>
                      </a:cubicBezTo>
                      <a:cubicBezTo>
                        <a:pt x="634" y="834"/>
                        <a:pt x="834" y="634"/>
                        <a:pt x="834" y="434"/>
                      </a:cubicBezTo>
                      <a:cubicBezTo>
                        <a:pt x="834" y="201"/>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1"/>
                <p:cNvSpPr/>
                <p:nvPr/>
              </p:nvSpPr>
              <p:spPr>
                <a:xfrm>
                  <a:off x="4576775" y="4674625"/>
                  <a:ext cx="20875" cy="20875"/>
                </a:xfrm>
                <a:custGeom>
                  <a:avLst/>
                  <a:gdLst/>
                  <a:ahLst/>
                  <a:cxnLst/>
                  <a:rect l="l" t="t" r="r" b="b"/>
                  <a:pathLst>
                    <a:path w="835" h="835" extrusionOk="0">
                      <a:moveTo>
                        <a:pt x="434" y="0"/>
                      </a:moveTo>
                      <a:cubicBezTo>
                        <a:pt x="201" y="0"/>
                        <a:pt x="0" y="201"/>
                        <a:pt x="0" y="434"/>
                      </a:cubicBezTo>
                      <a:cubicBezTo>
                        <a:pt x="0" y="634"/>
                        <a:pt x="201" y="834"/>
                        <a:pt x="434" y="834"/>
                      </a:cubicBezTo>
                      <a:cubicBezTo>
                        <a:pt x="668" y="834"/>
                        <a:pt x="834" y="634"/>
                        <a:pt x="834" y="434"/>
                      </a:cubicBezTo>
                      <a:cubicBezTo>
                        <a:pt x="834" y="201"/>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1"/>
                <p:cNvSpPr/>
                <p:nvPr/>
              </p:nvSpPr>
              <p:spPr>
                <a:xfrm>
                  <a:off x="4686850" y="4674625"/>
                  <a:ext cx="20875" cy="20875"/>
                </a:xfrm>
                <a:custGeom>
                  <a:avLst/>
                  <a:gdLst/>
                  <a:ahLst/>
                  <a:cxnLst/>
                  <a:rect l="l" t="t" r="r" b="b"/>
                  <a:pathLst>
                    <a:path w="835" h="835" extrusionOk="0">
                      <a:moveTo>
                        <a:pt x="401" y="0"/>
                      </a:moveTo>
                      <a:cubicBezTo>
                        <a:pt x="134" y="0"/>
                        <a:pt x="1" y="201"/>
                        <a:pt x="1" y="434"/>
                      </a:cubicBezTo>
                      <a:cubicBezTo>
                        <a:pt x="1" y="668"/>
                        <a:pt x="201" y="834"/>
                        <a:pt x="401" y="834"/>
                      </a:cubicBezTo>
                      <a:cubicBezTo>
                        <a:pt x="668" y="834"/>
                        <a:pt x="834" y="634"/>
                        <a:pt x="834" y="434"/>
                      </a:cubicBezTo>
                      <a:cubicBezTo>
                        <a:pt x="834"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1"/>
                <p:cNvSpPr/>
                <p:nvPr/>
              </p:nvSpPr>
              <p:spPr>
                <a:xfrm>
                  <a:off x="4787750" y="4674625"/>
                  <a:ext cx="20875" cy="20875"/>
                </a:xfrm>
                <a:custGeom>
                  <a:avLst/>
                  <a:gdLst/>
                  <a:ahLst/>
                  <a:cxnLst/>
                  <a:rect l="l" t="t" r="r" b="b"/>
                  <a:pathLst>
                    <a:path w="835" h="835" extrusionOk="0">
                      <a:moveTo>
                        <a:pt x="401" y="0"/>
                      </a:moveTo>
                      <a:cubicBezTo>
                        <a:pt x="168" y="0"/>
                        <a:pt x="1" y="201"/>
                        <a:pt x="1" y="434"/>
                      </a:cubicBezTo>
                      <a:cubicBezTo>
                        <a:pt x="1" y="668"/>
                        <a:pt x="201" y="834"/>
                        <a:pt x="401" y="834"/>
                      </a:cubicBezTo>
                      <a:cubicBezTo>
                        <a:pt x="668" y="834"/>
                        <a:pt x="835" y="634"/>
                        <a:pt x="835" y="434"/>
                      </a:cubicBezTo>
                      <a:cubicBezTo>
                        <a:pt x="835" y="167"/>
                        <a:pt x="635"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1"/>
                <p:cNvSpPr/>
                <p:nvPr/>
              </p:nvSpPr>
              <p:spPr>
                <a:xfrm>
                  <a:off x="4887825" y="4674625"/>
                  <a:ext cx="20875" cy="20875"/>
                </a:xfrm>
                <a:custGeom>
                  <a:avLst/>
                  <a:gdLst/>
                  <a:ahLst/>
                  <a:cxnLst/>
                  <a:rect l="l" t="t" r="r" b="b"/>
                  <a:pathLst>
                    <a:path w="835" h="835" extrusionOk="0">
                      <a:moveTo>
                        <a:pt x="401" y="0"/>
                      </a:moveTo>
                      <a:cubicBezTo>
                        <a:pt x="167" y="0"/>
                        <a:pt x="1" y="201"/>
                        <a:pt x="1" y="434"/>
                      </a:cubicBezTo>
                      <a:cubicBezTo>
                        <a:pt x="1" y="668"/>
                        <a:pt x="201" y="834"/>
                        <a:pt x="401" y="834"/>
                      </a:cubicBezTo>
                      <a:cubicBezTo>
                        <a:pt x="668" y="834"/>
                        <a:pt x="835" y="634"/>
                        <a:pt x="835" y="434"/>
                      </a:cubicBezTo>
                      <a:cubicBezTo>
                        <a:pt x="835"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1"/>
                <p:cNvSpPr/>
                <p:nvPr/>
              </p:nvSpPr>
              <p:spPr>
                <a:xfrm>
                  <a:off x="4987900" y="4674625"/>
                  <a:ext cx="21700" cy="20875"/>
                </a:xfrm>
                <a:custGeom>
                  <a:avLst/>
                  <a:gdLst/>
                  <a:ahLst/>
                  <a:cxnLst/>
                  <a:rect l="l" t="t" r="r" b="b"/>
                  <a:pathLst>
                    <a:path w="868" h="835" extrusionOk="0">
                      <a:moveTo>
                        <a:pt x="401" y="0"/>
                      </a:moveTo>
                      <a:cubicBezTo>
                        <a:pt x="167" y="0"/>
                        <a:pt x="0" y="201"/>
                        <a:pt x="0" y="434"/>
                      </a:cubicBezTo>
                      <a:cubicBezTo>
                        <a:pt x="0" y="668"/>
                        <a:pt x="201" y="834"/>
                        <a:pt x="401" y="834"/>
                      </a:cubicBezTo>
                      <a:cubicBezTo>
                        <a:pt x="668" y="834"/>
                        <a:pt x="834" y="634"/>
                        <a:pt x="834" y="434"/>
                      </a:cubicBezTo>
                      <a:cubicBezTo>
                        <a:pt x="868"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1"/>
                <p:cNvSpPr/>
                <p:nvPr/>
              </p:nvSpPr>
              <p:spPr>
                <a:xfrm>
                  <a:off x="5088800" y="4674625"/>
                  <a:ext cx="20875" cy="20875"/>
                </a:xfrm>
                <a:custGeom>
                  <a:avLst/>
                  <a:gdLst/>
                  <a:ahLst/>
                  <a:cxnLst/>
                  <a:rect l="l" t="t" r="r" b="b"/>
                  <a:pathLst>
                    <a:path w="835" h="835" extrusionOk="0">
                      <a:moveTo>
                        <a:pt x="434" y="0"/>
                      </a:moveTo>
                      <a:cubicBezTo>
                        <a:pt x="167" y="0"/>
                        <a:pt x="1" y="201"/>
                        <a:pt x="1" y="434"/>
                      </a:cubicBezTo>
                      <a:cubicBezTo>
                        <a:pt x="1" y="668"/>
                        <a:pt x="201" y="834"/>
                        <a:pt x="434" y="834"/>
                      </a:cubicBezTo>
                      <a:cubicBezTo>
                        <a:pt x="668" y="834"/>
                        <a:pt x="835" y="634"/>
                        <a:pt x="835" y="434"/>
                      </a:cubicBezTo>
                      <a:cubicBezTo>
                        <a:pt x="835" y="167"/>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1"/>
                <p:cNvSpPr/>
                <p:nvPr/>
              </p:nvSpPr>
              <p:spPr>
                <a:xfrm>
                  <a:off x="5188875" y="4674625"/>
                  <a:ext cx="20875" cy="20875"/>
                </a:xfrm>
                <a:custGeom>
                  <a:avLst/>
                  <a:gdLst/>
                  <a:ahLst/>
                  <a:cxnLst/>
                  <a:rect l="l" t="t" r="r" b="b"/>
                  <a:pathLst>
                    <a:path w="835" h="835" extrusionOk="0">
                      <a:moveTo>
                        <a:pt x="434" y="0"/>
                      </a:moveTo>
                      <a:cubicBezTo>
                        <a:pt x="167" y="0"/>
                        <a:pt x="1" y="201"/>
                        <a:pt x="1" y="434"/>
                      </a:cubicBezTo>
                      <a:cubicBezTo>
                        <a:pt x="1" y="668"/>
                        <a:pt x="201" y="834"/>
                        <a:pt x="434" y="834"/>
                      </a:cubicBezTo>
                      <a:cubicBezTo>
                        <a:pt x="668" y="834"/>
                        <a:pt x="834" y="634"/>
                        <a:pt x="834" y="434"/>
                      </a:cubicBezTo>
                      <a:cubicBezTo>
                        <a:pt x="834"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1"/>
                <p:cNvSpPr/>
                <p:nvPr/>
              </p:nvSpPr>
              <p:spPr>
                <a:xfrm>
                  <a:off x="5289775" y="4674625"/>
                  <a:ext cx="20875" cy="20875"/>
                </a:xfrm>
                <a:custGeom>
                  <a:avLst/>
                  <a:gdLst/>
                  <a:ahLst/>
                  <a:cxnLst/>
                  <a:rect l="l" t="t" r="r" b="b"/>
                  <a:pathLst>
                    <a:path w="835" h="835" extrusionOk="0">
                      <a:moveTo>
                        <a:pt x="434" y="0"/>
                      </a:moveTo>
                      <a:cubicBezTo>
                        <a:pt x="201" y="0"/>
                        <a:pt x="1" y="201"/>
                        <a:pt x="1" y="434"/>
                      </a:cubicBezTo>
                      <a:cubicBezTo>
                        <a:pt x="1" y="634"/>
                        <a:pt x="201" y="834"/>
                        <a:pt x="434" y="834"/>
                      </a:cubicBezTo>
                      <a:cubicBezTo>
                        <a:pt x="668" y="834"/>
                        <a:pt x="835" y="634"/>
                        <a:pt x="835" y="434"/>
                      </a:cubicBezTo>
                      <a:cubicBezTo>
                        <a:pt x="835" y="201"/>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1"/>
                <p:cNvSpPr/>
                <p:nvPr/>
              </p:nvSpPr>
              <p:spPr>
                <a:xfrm>
                  <a:off x="5389850" y="4674625"/>
                  <a:ext cx="20875" cy="20875"/>
                </a:xfrm>
                <a:custGeom>
                  <a:avLst/>
                  <a:gdLst/>
                  <a:ahLst/>
                  <a:cxnLst/>
                  <a:rect l="l" t="t" r="r" b="b"/>
                  <a:pathLst>
                    <a:path w="835" h="835" extrusionOk="0">
                      <a:moveTo>
                        <a:pt x="434" y="0"/>
                      </a:moveTo>
                      <a:cubicBezTo>
                        <a:pt x="201" y="0"/>
                        <a:pt x="1" y="201"/>
                        <a:pt x="1" y="434"/>
                      </a:cubicBezTo>
                      <a:cubicBezTo>
                        <a:pt x="1" y="634"/>
                        <a:pt x="201" y="834"/>
                        <a:pt x="434" y="834"/>
                      </a:cubicBezTo>
                      <a:cubicBezTo>
                        <a:pt x="668" y="834"/>
                        <a:pt x="835" y="634"/>
                        <a:pt x="835" y="434"/>
                      </a:cubicBezTo>
                      <a:cubicBezTo>
                        <a:pt x="835" y="201"/>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1"/>
                <p:cNvSpPr/>
                <p:nvPr/>
              </p:nvSpPr>
              <p:spPr>
                <a:xfrm>
                  <a:off x="5489925" y="4674625"/>
                  <a:ext cx="22550" cy="20875"/>
                </a:xfrm>
                <a:custGeom>
                  <a:avLst/>
                  <a:gdLst/>
                  <a:ahLst/>
                  <a:cxnLst/>
                  <a:rect l="l" t="t" r="r" b="b"/>
                  <a:pathLst>
                    <a:path w="902" h="835" extrusionOk="0">
                      <a:moveTo>
                        <a:pt x="434" y="0"/>
                      </a:moveTo>
                      <a:cubicBezTo>
                        <a:pt x="167" y="0"/>
                        <a:pt x="0" y="201"/>
                        <a:pt x="0" y="434"/>
                      </a:cubicBezTo>
                      <a:cubicBezTo>
                        <a:pt x="0" y="668"/>
                        <a:pt x="234" y="834"/>
                        <a:pt x="434" y="834"/>
                      </a:cubicBezTo>
                      <a:cubicBezTo>
                        <a:pt x="668" y="834"/>
                        <a:pt x="834" y="634"/>
                        <a:pt x="834" y="434"/>
                      </a:cubicBezTo>
                      <a:cubicBezTo>
                        <a:pt x="901"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1"/>
                <p:cNvSpPr/>
                <p:nvPr/>
              </p:nvSpPr>
              <p:spPr>
                <a:xfrm>
                  <a:off x="5591675" y="4674625"/>
                  <a:ext cx="20850" cy="20875"/>
                </a:xfrm>
                <a:custGeom>
                  <a:avLst/>
                  <a:gdLst/>
                  <a:ahLst/>
                  <a:cxnLst/>
                  <a:rect l="l" t="t" r="r" b="b"/>
                  <a:pathLst>
                    <a:path w="834" h="835" extrusionOk="0">
                      <a:moveTo>
                        <a:pt x="400" y="0"/>
                      </a:moveTo>
                      <a:cubicBezTo>
                        <a:pt x="167" y="0"/>
                        <a:pt x="0" y="201"/>
                        <a:pt x="0" y="434"/>
                      </a:cubicBezTo>
                      <a:cubicBezTo>
                        <a:pt x="0" y="634"/>
                        <a:pt x="167" y="834"/>
                        <a:pt x="400" y="834"/>
                      </a:cubicBezTo>
                      <a:cubicBezTo>
                        <a:pt x="634" y="834"/>
                        <a:pt x="834" y="634"/>
                        <a:pt x="834" y="434"/>
                      </a:cubicBezTo>
                      <a:cubicBezTo>
                        <a:pt x="834" y="201"/>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1"/>
                <p:cNvSpPr/>
                <p:nvPr/>
              </p:nvSpPr>
              <p:spPr>
                <a:xfrm>
                  <a:off x="5691725" y="4674625"/>
                  <a:ext cx="20875" cy="20875"/>
                </a:xfrm>
                <a:custGeom>
                  <a:avLst/>
                  <a:gdLst/>
                  <a:ahLst/>
                  <a:cxnLst/>
                  <a:rect l="l" t="t" r="r" b="b"/>
                  <a:pathLst>
                    <a:path w="835" h="835" extrusionOk="0">
                      <a:moveTo>
                        <a:pt x="401" y="0"/>
                      </a:moveTo>
                      <a:cubicBezTo>
                        <a:pt x="168" y="0"/>
                        <a:pt x="1" y="201"/>
                        <a:pt x="1" y="434"/>
                      </a:cubicBezTo>
                      <a:cubicBezTo>
                        <a:pt x="1" y="668"/>
                        <a:pt x="201" y="834"/>
                        <a:pt x="401" y="834"/>
                      </a:cubicBezTo>
                      <a:cubicBezTo>
                        <a:pt x="668" y="834"/>
                        <a:pt x="835" y="634"/>
                        <a:pt x="835" y="434"/>
                      </a:cubicBezTo>
                      <a:cubicBezTo>
                        <a:pt x="835"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1"/>
                <p:cNvSpPr/>
                <p:nvPr/>
              </p:nvSpPr>
              <p:spPr>
                <a:xfrm>
                  <a:off x="5792650" y="4674625"/>
                  <a:ext cx="20875" cy="20875"/>
                </a:xfrm>
                <a:custGeom>
                  <a:avLst/>
                  <a:gdLst/>
                  <a:ahLst/>
                  <a:cxnLst/>
                  <a:rect l="l" t="t" r="r" b="b"/>
                  <a:pathLst>
                    <a:path w="835" h="835" extrusionOk="0">
                      <a:moveTo>
                        <a:pt x="400" y="0"/>
                      </a:moveTo>
                      <a:cubicBezTo>
                        <a:pt x="167" y="0"/>
                        <a:pt x="0" y="201"/>
                        <a:pt x="0" y="434"/>
                      </a:cubicBezTo>
                      <a:cubicBezTo>
                        <a:pt x="0" y="634"/>
                        <a:pt x="167" y="834"/>
                        <a:pt x="400" y="834"/>
                      </a:cubicBezTo>
                      <a:cubicBezTo>
                        <a:pt x="634" y="834"/>
                        <a:pt x="834" y="634"/>
                        <a:pt x="834" y="434"/>
                      </a:cubicBezTo>
                      <a:cubicBezTo>
                        <a:pt x="834" y="201"/>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1"/>
                <p:cNvSpPr/>
                <p:nvPr/>
              </p:nvSpPr>
              <p:spPr>
                <a:xfrm>
                  <a:off x="5892725" y="4674625"/>
                  <a:ext cx="20850" cy="20875"/>
                </a:xfrm>
                <a:custGeom>
                  <a:avLst/>
                  <a:gdLst/>
                  <a:ahLst/>
                  <a:cxnLst/>
                  <a:rect l="l" t="t" r="r" b="b"/>
                  <a:pathLst>
                    <a:path w="834" h="835" extrusionOk="0">
                      <a:moveTo>
                        <a:pt x="400" y="0"/>
                      </a:moveTo>
                      <a:cubicBezTo>
                        <a:pt x="167" y="0"/>
                        <a:pt x="0" y="201"/>
                        <a:pt x="0" y="434"/>
                      </a:cubicBezTo>
                      <a:cubicBezTo>
                        <a:pt x="0" y="634"/>
                        <a:pt x="167" y="834"/>
                        <a:pt x="400" y="834"/>
                      </a:cubicBezTo>
                      <a:cubicBezTo>
                        <a:pt x="634" y="834"/>
                        <a:pt x="834" y="634"/>
                        <a:pt x="834" y="434"/>
                      </a:cubicBezTo>
                      <a:cubicBezTo>
                        <a:pt x="834" y="201"/>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1"/>
                <p:cNvSpPr/>
                <p:nvPr/>
              </p:nvSpPr>
              <p:spPr>
                <a:xfrm>
                  <a:off x="3190775" y="4783025"/>
                  <a:ext cx="875" cy="5025"/>
                </a:xfrm>
                <a:custGeom>
                  <a:avLst/>
                  <a:gdLst/>
                  <a:ahLst/>
                  <a:cxnLst/>
                  <a:rect l="l" t="t" r="r" b="b"/>
                  <a:pathLst>
                    <a:path w="35" h="201" extrusionOk="0">
                      <a:moveTo>
                        <a:pt x="1" y="1"/>
                      </a:moveTo>
                      <a:lnTo>
                        <a:pt x="1" y="201"/>
                      </a:lnTo>
                      <a:cubicBezTo>
                        <a:pt x="1" y="168"/>
                        <a:pt x="34" y="134"/>
                        <a:pt x="34" y="101"/>
                      </a:cubicBezTo>
                      <a:cubicBezTo>
                        <a:pt x="34" y="34"/>
                        <a:pt x="1" y="34"/>
                        <a:pt x="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1"/>
                <p:cNvSpPr/>
                <p:nvPr/>
              </p:nvSpPr>
              <p:spPr>
                <a:xfrm>
                  <a:off x="3270000" y="4774700"/>
                  <a:ext cx="21725" cy="20875"/>
                </a:xfrm>
                <a:custGeom>
                  <a:avLst/>
                  <a:gdLst/>
                  <a:ahLst/>
                  <a:cxnLst/>
                  <a:rect l="l" t="t" r="r" b="b"/>
                  <a:pathLst>
                    <a:path w="869" h="835" extrusionOk="0">
                      <a:moveTo>
                        <a:pt x="401" y="0"/>
                      </a:moveTo>
                      <a:cubicBezTo>
                        <a:pt x="168" y="0"/>
                        <a:pt x="1" y="200"/>
                        <a:pt x="1" y="434"/>
                      </a:cubicBezTo>
                      <a:cubicBezTo>
                        <a:pt x="1" y="667"/>
                        <a:pt x="201" y="834"/>
                        <a:pt x="401" y="834"/>
                      </a:cubicBezTo>
                      <a:cubicBezTo>
                        <a:pt x="668" y="834"/>
                        <a:pt x="835" y="634"/>
                        <a:pt x="835" y="434"/>
                      </a:cubicBezTo>
                      <a:cubicBezTo>
                        <a:pt x="868" y="200"/>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1"/>
                <p:cNvSpPr/>
                <p:nvPr/>
              </p:nvSpPr>
              <p:spPr>
                <a:xfrm>
                  <a:off x="3370900" y="4774700"/>
                  <a:ext cx="20875" cy="20875"/>
                </a:xfrm>
                <a:custGeom>
                  <a:avLst/>
                  <a:gdLst/>
                  <a:ahLst/>
                  <a:cxnLst/>
                  <a:rect l="l" t="t" r="r" b="b"/>
                  <a:pathLst>
                    <a:path w="835" h="835" extrusionOk="0">
                      <a:moveTo>
                        <a:pt x="435" y="0"/>
                      </a:moveTo>
                      <a:cubicBezTo>
                        <a:pt x="168" y="0"/>
                        <a:pt x="1" y="200"/>
                        <a:pt x="1" y="434"/>
                      </a:cubicBezTo>
                      <a:cubicBezTo>
                        <a:pt x="1" y="667"/>
                        <a:pt x="201" y="834"/>
                        <a:pt x="435" y="834"/>
                      </a:cubicBezTo>
                      <a:cubicBezTo>
                        <a:pt x="668" y="834"/>
                        <a:pt x="835" y="634"/>
                        <a:pt x="835" y="434"/>
                      </a:cubicBezTo>
                      <a:cubicBezTo>
                        <a:pt x="835" y="200"/>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1"/>
                <p:cNvSpPr/>
                <p:nvPr/>
              </p:nvSpPr>
              <p:spPr>
                <a:xfrm>
                  <a:off x="3470975" y="4774700"/>
                  <a:ext cx="20875" cy="20875"/>
                </a:xfrm>
                <a:custGeom>
                  <a:avLst/>
                  <a:gdLst/>
                  <a:ahLst/>
                  <a:cxnLst/>
                  <a:rect l="l" t="t" r="r" b="b"/>
                  <a:pathLst>
                    <a:path w="835" h="835" extrusionOk="0">
                      <a:moveTo>
                        <a:pt x="434" y="0"/>
                      </a:moveTo>
                      <a:cubicBezTo>
                        <a:pt x="168" y="0"/>
                        <a:pt x="1" y="200"/>
                        <a:pt x="1" y="434"/>
                      </a:cubicBezTo>
                      <a:cubicBezTo>
                        <a:pt x="1" y="667"/>
                        <a:pt x="201" y="834"/>
                        <a:pt x="434" y="834"/>
                      </a:cubicBezTo>
                      <a:cubicBezTo>
                        <a:pt x="635" y="834"/>
                        <a:pt x="835" y="634"/>
                        <a:pt x="835" y="434"/>
                      </a:cubicBezTo>
                      <a:cubicBezTo>
                        <a:pt x="835"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1"/>
                <p:cNvSpPr/>
                <p:nvPr/>
              </p:nvSpPr>
              <p:spPr>
                <a:xfrm>
                  <a:off x="3571900" y="4774700"/>
                  <a:ext cx="20850" cy="20875"/>
                </a:xfrm>
                <a:custGeom>
                  <a:avLst/>
                  <a:gdLst/>
                  <a:ahLst/>
                  <a:cxnLst/>
                  <a:rect l="l" t="t" r="r" b="b"/>
                  <a:pathLst>
                    <a:path w="834" h="835" extrusionOk="0">
                      <a:moveTo>
                        <a:pt x="434" y="0"/>
                      </a:moveTo>
                      <a:cubicBezTo>
                        <a:pt x="167" y="0"/>
                        <a:pt x="0" y="200"/>
                        <a:pt x="0" y="434"/>
                      </a:cubicBezTo>
                      <a:cubicBezTo>
                        <a:pt x="0" y="667"/>
                        <a:pt x="234" y="834"/>
                        <a:pt x="434" y="834"/>
                      </a:cubicBezTo>
                      <a:cubicBezTo>
                        <a:pt x="634" y="834"/>
                        <a:pt x="834" y="634"/>
                        <a:pt x="834" y="434"/>
                      </a:cubicBezTo>
                      <a:cubicBezTo>
                        <a:pt x="834" y="200"/>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1"/>
                <p:cNvSpPr/>
                <p:nvPr/>
              </p:nvSpPr>
              <p:spPr>
                <a:xfrm>
                  <a:off x="3671950" y="4774700"/>
                  <a:ext cx="20875" cy="20875"/>
                </a:xfrm>
                <a:custGeom>
                  <a:avLst/>
                  <a:gdLst/>
                  <a:ahLst/>
                  <a:cxnLst/>
                  <a:rect l="l" t="t" r="r" b="b"/>
                  <a:pathLst>
                    <a:path w="835" h="835" extrusionOk="0">
                      <a:moveTo>
                        <a:pt x="435" y="0"/>
                      </a:moveTo>
                      <a:cubicBezTo>
                        <a:pt x="201" y="0"/>
                        <a:pt x="1" y="200"/>
                        <a:pt x="1" y="434"/>
                      </a:cubicBezTo>
                      <a:cubicBezTo>
                        <a:pt x="1" y="634"/>
                        <a:pt x="201" y="834"/>
                        <a:pt x="435" y="834"/>
                      </a:cubicBezTo>
                      <a:cubicBezTo>
                        <a:pt x="668" y="834"/>
                        <a:pt x="835" y="634"/>
                        <a:pt x="835" y="434"/>
                      </a:cubicBezTo>
                      <a:cubicBezTo>
                        <a:pt x="835" y="200"/>
                        <a:pt x="668"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1"/>
                <p:cNvSpPr/>
                <p:nvPr/>
              </p:nvSpPr>
              <p:spPr>
                <a:xfrm>
                  <a:off x="3772025" y="4774700"/>
                  <a:ext cx="20875" cy="20875"/>
                </a:xfrm>
                <a:custGeom>
                  <a:avLst/>
                  <a:gdLst/>
                  <a:ahLst/>
                  <a:cxnLst/>
                  <a:rect l="l" t="t" r="r" b="b"/>
                  <a:pathLst>
                    <a:path w="835" h="835" extrusionOk="0">
                      <a:moveTo>
                        <a:pt x="434" y="0"/>
                      </a:moveTo>
                      <a:cubicBezTo>
                        <a:pt x="201" y="0"/>
                        <a:pt x="1" y="200"/>
                        <a:pt x="1" y="434"/>
                      </a:cubicBezTo>
                      <a:cubicBezTo>
                        <a:pt x="1" y="634"/>
                        <a:pt x="201" y="834"/>
                        <a:pt x="434" y="834"/>
                      </a:cubicBezTo>
                      <a:cubicBezTo>
                        <a:pt x="668" y="834"/>
                        <a:pt x="835" y="634"/>
                        <a:pt x="835" y="434"/>
                      </a:cubicBezTo>
                      <a:cubicBezTo>
                        <a:pt x="835"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1"/>
                <p:cNvSpPr/>
                <p:nvPr/>
              </p:nvSpPr>
              <p:spPr>
                <a:xfrm>
                  <a:off x="3872925" y="4774700"/>
                  <a:ext cx="20875" cy="20875"/>
                </a:xfrm>
                <a:custGeom>
                  <a:avLst/>
                  <a:gdLst/>
                  <a:ahLst/>
                  <a:cxnLst/>
                  <a:rect l="l" t="t" r="r" b="b"/>
                  <a:pathLst>
                    <a:path w="835" h="835" extrusionOk="0">
                      <a:moveTo>
                        <a:pt x="435" y="0"/>
                      </a:moveTo>
                      <a:cubicBezTo>
                        <a:pt x="168" y="0"/>
                        <a:pt x="1" y="200"/>
                        <a:pt x="1" y="434"/>
                      </a:cubicBezTo>
                      <a:cubicBezTo>
                        <a:pt x="1" y="667"/>
                        <a:pt x="234" y="834"/>
                        <a:pt x="435" y="834"/>
                      </a:cubicBezTo>
                      <a:cubicBezTo>
                        <a:pt x="701" y="834"/>
                        <a:pt x="835" y="634"/>
                        <a:pt x="835" y="434"/>
                      </a:cubicBezTo>
                      <a:cubicBezTo>
                        <a:pt x="835" y="200"/>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1"/>
                <p:cNvSpPr/>
                <p:nvPr/>
              </p:nvSpPr>
              <p:spPr>
                <a:xfrm>
                  <a:off x="3973850" y="4774700"/>
                  <a:ext cx="20875" cy="20875"/>
                </a:xfrm>
                <a:custGeom>
                  <a:avLst/>
                  <a:gdLst/>
                  <a:ahLst/>
                  <a:cxnLst/>
                  <a:rect l="l" t="t" r="r" b="b"/>
                  <a:pathLst>
                    <a:path w="835" h="835" extrusionOk="0">
                      <a:moveTo>
                        <a:pt x="400" y="0"/>
                      </a:moveTo>
                      <a:cubicBezTo>
                        <a:pt x="134" y="0"/>
                        <a:pt x="0" y="200"/>
                        <a:pt x="0" y="434"/>
                      </a:cubicBezTo>
                      <a:cubicBezTo>
                        <a:pt x="0" y="667"/>
                        <a:pt x="200" y="834"/>
                        <a:pt x="400" y="834"/>
                      </a:cubicBezTo>
                      <a:cubicBezTo>
                        <a:pt x="667" y="834"/>
                        <a:pt x="834" y="634"/>
                        <a:pt x="834" y="434"/>
                      </a:cubicBezTo>
                      <a:cubicBezTo>
                        <a:pt x="834" y="200"/>
                        <a:pt x="667"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1"/>
                <p:cNvSpPr/>
                <p:nvPr/>
              </p:nvSpPr>
              <p:spPr>
                <a:xfrm>
                  <a:off x="4074750" y="4774700"/>
                  <a:ext cx="20875" cy="20875"/>
                </a:xfrm>
                <a:custGeom>
                  <a:avLst/>
                  <a:gdLst/>
                  <a:ahLst/>
                  <a:cxnLst/>
                  <a:rect l="l" t="t" r="r" b="b"/>
                  <a:pathLst>
                    <a:path w="835" h="835" extrusionOk="0">
                      <a:moveTo>
                        <a:pt x="401" y="0"/>
                      </a:moveTo>
                      <a:cubicBezTo>
                        <a:pt x="167" y="0"/>
                        <a:pt x="0" y="200"/>
                        <a:pt x="0" y="434"/>
                      </a:cubicBezTo>
                      <a:cubicBezTo>
                        <a:pt x="0" y="634"/>
                        <a:pt x="167" y="834"/>
                        <a:pt x="401" y="834"/>
                      </a:cubicBezTo>
                      <a:cubicBezTo>
                        <a:pt x="634" y="834"/>
                        <a:pt x="834" y="634"/>
                        <a:pt x="834" y="434"/>
                      </a:cubicBezTo>
                      <a:cubicBezTo>
                        <a:pt x="834" y="200"/>
                        <a:pt x="634"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
                <p:cNvSpPr/>
                <p:nvPr/>
              </p:nvSpPr>
              <p:spPr>
                <a:xfrm>
                  <a:off x="4174825" y="4774700"/>
                  <a:ext cx="20875" cy="20875"/>
                </a:xfrm>
                <a:custGeom>
                  <a:avLst/>
                  <a:gdLst/>
                  <a:ahLst/>
                  <a:cxnLst/>
                  <a:rect l="l" t="t" r="r" b="b"/>
                  <a:pathLst>
                    <a:path w="835" h="835" extrusionOk="0">
                      <a:moveTo>
                        <a:pt x="401" y="0"/>
                      </a:moveTo>
                      <a:cubicBezTo>
                        <a:pt x="167" y="0"/>
                        <a:pt x="0" y="200"/>
                        <a:pt x="0" y="434"/>
                      </a:cubicBezTo>
                      <a:cubicBezTo>
                        <a:pt x="0" y="634"/>
                        <a:pt x="167" y="834"/>
                        <a:pt x="401" y="834"/>
                      </a:cubicBezTo>
                      <a:cubicBezTo>
                        <a:pt x="634" y="834"/>
                        <a:pt x="834" y="634"/>
                        <a:pt x="834" y="434"/>
                      </a:cubicBezTo>
                      <a:cubicBezTo>
                        <a:pt x="834" y="200"/>
                        <a:pt x="634"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1"/>
                <p:cNvSpPr/>
                <p:nvPr/>
              </p:nvSpPr>
              <p:spPr>
                <a:xfrm>
                  <a:off x="4274900" y="4774700"/>
                  <a:ext cx="20875" cy="20875"/>
                </a:xfrm>
                <a:custGeom>
                  <a:avLst/>
                  <a:gdLst/>
                  <a:ahLst/>
                  <a:cxnLst/>
                  <a:rect l="l" t="t" r="r" b="b"/>
                  <a:pathLst>
                    <a:path w="835" h="835" extrusionOk="0">
                      <a:moveTo>
                        <a:pt x="400" y="0"/>
                      </a:moveTo>
                      <a:cubicBezTo>
                        <a:pt x="167" y="0"/>
                        <a:pt x="0" y="200"/>
                        <a:pt x="0" y="434"/>
                      </a:cubicBezTo>
                      <a:cubicBezTo>
                        <a:pt x="0" y="634"/>
                        <a:pt x="167" y="834"/>
                        <a:pt x="400" y="834"/>
                      </a:cubicBezTo>
                      <a:cubicBezTo>
                        <a:pt x="634" y="834"/>
                        <a:pt x="834" y="634"/>
                        <a:pt x="834" y="434"/>
                      </a:cubicBezTo>
                      <a:cubicBezTo>
                        <a:pt x="834" y="200"/>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1"/>
                <p:cNvSpPr/>
                <p:nvPr/>
              </p:nvSpPr>
              <p:spPr>
                <a:xfrm>
                  <a:off x="4375800" y="4774700"/>
                  <a:ext cx="20875" cy="20875"/>
                </a:xfrm>
                <a:custGeom>
                  <a:avLst/>
                  <a:gdLst/>
                  <a:ahLst/>
                  <a:cxnLst/>
                  <a:rect l="l" t="t" r="r" b="b"/>
                  <a:pathLst>
                    <a:path w="835" h="835" extrusionOk="0">
                      <a:moveTo>
                        <a:pt x="434" y="0"/>
                      </a:moveTo>
                      <a:cubicBezTo>
                        <a:pt x="200" y="0"/>
                        <a:pt x="0" y="200"/>
                        <a:pt x="0" y="434"/>
                      </a:cubicBezTo>
                      <a:cubicBezTo>
                        <a:pt x="0" y="634"/>
                        <a:pt x="200" y="834"/>
                        <a:pt x="434" y="834"/>
                      </a:cubicBezTo>
                      <a:cubicBezTo>
                        <a:pt x="634" y="834"/>
                        <a:pt x="834" y="634"/>
                        <a:pt x="834" y="434"/>
                      </a:cubicBezTo>
                      <a:cubicBezTo>
                        <a:pt x="834" y="200"/>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1"/>
                <p:cNvSpPr/>
                <p:nvPr/>
              </p:nvSpPr>
              <p:spPr>
                <a:xfrm>
                  <a:off x="4475875" y="4774700"/>
                  <a:ext cx="20875" cy="20875"/>
                </a:xfrm>
                <a:custGeom>
                  <a:avLst/>
                  <a:gdLst/>
                  <a:ahLst/>
                  <a:cxnLst/>
                  <a:rect l="l" t="t" r="r" b="b"/>
                  <a:pathLst>
                    <a:path w="835" h="835" extrusionOk="0">
                      <a:moveTo>
                        <a:pt x="434" y="0"/>
                      </a:moveTo>
                      <a:cubicBezTo>
                        <a:pt x="200" y="0"/>
                        <a:pt x="0" y="200"/>
                        <a:pt x="0" y="434"/>
                      </a:cubicBezTo>
                      <a:cubicBezTo>
                        <a:pt x="0" y="634"/>
                        <a:pt x="200" y="834"/>
                        <a:pt x="434" y="834"/>
                      </a:cubicBezTo>
                      <a:cubicBezTo>
                        <a:pt x="634" y="834"/>
                        <a:pt x="834" y="634"/>
                        <a:pt x="834" y="434"/>
                      </a:cubicBezTo>
                      <a:cubicBezTo>
                        <a:pt x="834" y="200"/>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1"/>
                <p:cNvSpPr/>
                <p:nvPr/>
              </p:nvSpPr>
              <p:spPr>
                <a:xfrm>
                  <a:off x="4576775" y="4774700"/>
                  <a:ext cx="20875" cy="20875"/>
                </a:xfrm>
                <a:custGeom>
                  <a:avLst/>
                  <a:gdLst/>
                  <a:ahLst/>
                  <a:cxnLst/>
                  <a:rect l="l" t="t" r="r" b="b"/>
                  <a:pathLst>
                    <a:path w="835" h="835" extrusionOk="0">
                      <a:moveTo>
                        <a:pt x="434" y="0"/>
                      </a:moveTo>
                      <a:cubicBezTo>
                        <a:pt x="201" y="0"/>
                        <a:pt x="0" y="200"/>
                        <a:pt x="0" y="434"/>
                      </a:cubicBezTo>
                      <a:cubicBezTo>
                        <a:pt x="0" y="634"/>
                        <a:pt x="201" y="834"/>
                        <a:pt x="434" y="834"/>
                      </a:cubicBezTo>
                      <a:cubicBezTo>
                        <a:pt x="668" y="834"/>
                        <a:pt x="834" y="634"/>
                        <a:pt x="834" y="434"/>
                      </a:cubicBezTo>
                      <a:cubicBezTo>
                        <a:pt x="834"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4686850" y="4774700"/>
                  <a:ext cx="20875" cy="20875"/>
                </a:xfrm>
                <a:custGeom>
                  <a:avLst/>
                  <a:gdLst/>
                  <a:ahLst/>
                  <a:cxnLst/>
                  <a:rect l="l" t="t" r="r" b="b"/>
                  <a:pathLst>
                    <a:path w="835" h="835" extrusionOk="0">
                      <a:moveTo>
                        <a:pt x="401" y="0"/>
                      </a:moveTo>
                      <a:cubicBezTo>
                        <a:pt x="134" y="0"/>
                        <a:pt x="1" y="200"/>
                        <a:pt x="1" y="434"/>
                      </a:cubicBezTo>
                      <a:cubicBezTo>
                        <a:pt x="1" y="667"/>
                        <a:pt x="201" y="834"/>
                        <a:pt x="401" y="834"/>
                      </a:cubicBezTo>
                      <a:cubicBezTo>
                        <a:pt x="668" y="834"/>
                        <a:pt x="834" y="634"/>
                        <a:pt x="834" y="434"/>
                      </a:cubicBezTo>
                      <a:cubicBezTo>
                        <a:pt x="834" y="200"/>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4787750" y="4774700"/>
                  <a:ext cx="20875" cy="20875"/>
                </a:xfrm>
                <a:custGeom>
                  <a:avLst/>
                  <a:gdLst/>
                  <a:ahLst/>
                  <a:cxnLst/>
                  <a:rect l="l" t="t" r="r" b="b"/>
                  <a:pathLst>
                    <a:path w="835" h="835" extrusionOk="0">
                      <a:moveTo>
                        <a:pt x="401" y="0"/>
                      </a:moveTo>
                      <a:cubicBezTo>
                        <a:pt x="168" y="0"/>
                        <a:pt x="1" y="200"/>
                        <a:pt x="1" y="434"/>
                      </a:cubicBezTo>
                      <a:cubicBezTo>
                        <a:pt x="1" y="667"/>
                        <a:pt x="201" y="834"/>
                        <a:pt x="401" y="834"/>
                      </a:cubicBezTo>
                      <a:cubicBezTo>
                        <a:pt x="668" y="834"/>
                        <a:pt x="835" y="634"/>
                        <a:pt x="835" y="434"/>
                      </a:cubicBezTo>
                      <a:cubicBezTo>
                        <a:pt x="835" y="200"/>
                        <a:pt x="635"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4887825" y="4774700"/>
                  <a:ext cx="20875" cy="20875"/>
                </a:xfrm>
                <a:custGeom>
                  <a:avLst/>
                  <a:gdLst/>
                  <a:ahLst/>
                  <a:cxnLst/>
                  <a:rect l="l" t="t" r="r" b="b"/>
                  <a:pathLst>
                    <a:path w="835" h="835" extrusionOk="0">
                      <a:moveTo>
                        <a:pt x="401" y="0"/>
                      </a:moveTo>
                      <a:cubicBezTo>
                        <a:pt x="167" y="0"/>
                        <a:pt x="1" y="200"/>
                        <a:pt x="1" y="434"/>
                      </a:cubicBezTo>
                      <a:cubicBezTo>
                        <a:pt x="1" y="667"/>
                        <a:pt x="201" y="834"/>
                        <a:pt x="401" y="834"/>
                      </a:cubicBezTo>
                      <a:cubicBezTo>
                        <a:pt x="668" y="834"/>
                        <a:pt x="835" y="634"/>
                        <a:pt x="835" y="434"/>
                      </a:cubicBezTo>
                      <a:cubicBezTo>
                        <a:pt x="835" y="200"/>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4987900" y="4774700"/>
                  <a:ext cx="21700" cy="20875"/>
                </a:xfrm>
                <a:custGeom>
                  <a:avLst/>
                  <a:gdLst/>
                  <a:ahLst/>
                  <a:cxnLst/>
                  <a:rect l="l" t="t" r="r" b="b"/>
                  <a:pathLst>
                    <a:path w="868" h="835" extrusionOk="0">
                      <a:moveTo>
                        <a:pt x="401" y="0"/>
                      </a:moveTo>
                      <a:cubicBezTo>
                        <a:pt x="167" y="0"/>
                        <a:pt x="0" y="200"/>
                        <a:pt x="0" y="434"/>
                      </a:cubicBezTo>
                      <a:cubicBezTo>
                        <a:pt x="0" y="667"/>
                        <a:pt x="201" y="834"/>
                        <a:pt x="401" y="834"/>
                      </a:cubicBezTo>
                      <a:cubicBezTo>
                        <a:pt x="668" y="834"/>
                        <a:pt x="834" y="634"/>
                        <a:pt x="834" y="434"/>
                      </a:cubicBezTo>
                      <a:cubicBezTo>
                        <a:pt x="868" y="200"/>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5088800" y="4774700"/>
                  <a:ext cx="20875" cy="20875"/>
                </a:xfrm>
                <a:custGeom>
                  <a:avLst/>
                  <a:gdLst/>
                  <a:ahLst/>
                  <a:cxnLst/>
                  <a:rect l="l" t="t" r="r" b="b"/>
                  <a:pathLst>
                    <a:path w="835" h="835" extrusionOk="0">
                      <a:moveTo>
                        <a:pt x="434" y="0"/>
                      </a:moveTo>
                      <a:cubicBezTo>
                        <a:pt x="167" y="0"/>
                        <a:pt x="1" y="200"/>
                        <a:pt x="1" y="434"/>
                      </a:cubicBezTo>
                      <a:cubicBezTo>
                        <a:pt x="1" y="667"/>
                        <a:pt x="201" y="834"/>
                        <a:pt x="434" y="834"/>
                      </a:cubicBezTo>
                      <a:cubicBezTo>
                        <a:pt x="668" y="834"/>
                        <a:pt x="835" y="634"/>
                        <a:pt x="835" y="434"/>
                      </a:cubicBezTo>
                      <a:cubicBezTo>
                        <a:pt x="835" y="200"/>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5188875" y="4774700"/>
                  <a:ext cx="20875" cy="20875"/>
                </a:xfrm>
                <a:custGeom>
                  <a:avLst/>
                  <a:gdLst/>
                  <a:ahLst/>
                  <a:cxnLst/>
                  <a:rect l="l" t="t" r="r" b="b"/>
                  <a:pathLst>
                    <a:path w="835" h="835" extrusionOk="0">
                      <a:moveTo>
                        <a:pt x="434" y="0"/>
                      </a:moveTo>
                      <a:cubicBezTo>
                        <a:pt x="167" y="0"/>
                        <a:pt x="1" y="200"/>
                        <a:pt x="1" y="434"/>
                      </a:cubicBezTo>
                      <a:cubicBezTo>
                        <a:pt x="1" y="667"/>
                        <a:pt x="201" y="834"/>
                        <a:pt x="434" y="834"/>
                      </a:cubicBezTo>
                      <a:cubicBezTo>
                        <a:pt x="668" y="834"/>
                        <a:pt x="834" y="634"/>
                        <a:pt x="834" y="434"/>
                      </a:cubicBezTo>
                      <a:cubicBezTo>
                        <a:pt x="834"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5289775" y="4774700"/>
                  <a:ext cx="20875" cy="20875"/>
                </a:xfrm>
                <a:custGeom>
                  <a:avLst/>
                  <a:gdLst/>
                  <a:ahLst/>
                  <a:cxnLst/>
                  <a:rect l="l" t="t" r="r" b="b"/>
                  <a:pathLst>
                    <a:path w="835" h="835" extrusionOk="0">
                      <a:moveTo>
                        <a:pt x="434" y="0"/>
                      </a:moveTo>
                      <a:cubicBezTo>
                        <a:pt x="201" y="0"/>
                        <a:pt x="1" y="200"/>
                        <a:pt x="1" y="434"/>
                      </a:cubicBezTo>
                      <a:cubicBezTo>
                        <a:pt x="1" y="634"/>
                        <a:pt x="201" y="834"/>
                        <a:pt x="434" y="834"/>
                      </a:cubicBezTo>
                      <a:cubicBezTo>
                        <a:pt x="668" y="834"/>
                        <a:pt x="835" y="634"/>
                        <a:pt x="835" y="434"/>
                      </a:cubicBezTo>
                      <a:cubicBezTo>
                        <a:pt x="835"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5389850" y="4774700"/>
                  <a:ext cx="20875" cy="20875"/>
                </a:xfrm>
                <a:custGeom>
                  <a:avLst/>
                  <a:gdLst/>
                  <a:ahLst/>
                  <a:cxnLst/>
                  <a:rect l="l" t="t" r="r" b="b"/>
                  <a:pathLst>
                    <a:path w="835" h="835" extrusionOk="0">
                      <a:moveTo>
                        <a:pt x="434" y="0"/>
                      </a:moveTo>
                      <a:cubicBezTo>
                        <a:pt x="201" y="0"/>
                        <a:pt x="1" y="200"/>
                        <a:pt x="1" y="434"/>
                      </a:cubicBezTo>
                      <a:cubicBezTo>
                        <a:pt x="1" y="634"/>
                        <a:pt x="201" y="834"/>
                        <a:pt x="434" y="834"/>
                      </a:cubicBezTo>
                      <a:cubicBezTo>
                        <a:pt x="668" y="834"/>
                        <a:pt x="835" y="634"/>
                        <a:pt x="835" y="434"/>
                      </a:cubicBezTo>
                      <a:cubicBezTo>
                        <a:pt x="835"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5489925" y="4774700"/>
                  <a:ext cx="22550" cy="20875"/>
                </a:xfrm>
                <a:custGeom>
                  <a:avLst/>
                  <a:gdLst/>
                  <a:ahLst/>
                  <a:cxnLst/>
                  <a:rect l="l" t="t" r="r" b="b"/>
                  <a:pathLst>
                    <a:path w="902" h="835" extrusionOk="0">
                      <a:moveTo>
                        <a:pt x="434" y="0"/>
                      </a:moveTo>
                      <a:cubicBezTo>
                        <a:pt x="167" y="0"/>
                        <a:pt x="0" y="200"/>
                        <a:pt x="0" y="434"/>
                      </a:cubicBezTo>
                      <a:cubicBezTo>
                        <a:pt x="0" y="667"/>
                        <a:pt x="234" y="834"/>
                        <a:pt x="434" y="834"/>
                      </a:cubicBezTo>
                      <a:cubicBezTo>
                        <a:pt x="668" y="834"/>
                        <a:pt x="834" y="634"/>
                        <a:pt x="834" y="434"/>
                      </a:cubicBezTo>
                      <a:cubicBezTo>
                        <a:pt x="901"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5591675" y="4774700"/>
                  <a:ext cx="20850" cy="20875"/>
                </a:xfrm>
                <a:custGeom>
                  <a:avLst/>
                  <a:gdLst/>
                  <a:ahLst/>
                  <a:cxnLst/>
                  <a:rect l="l" t="t" r="r" b="b"/>
                  <a:pathLst>
                    <a:path w="834" h="835" extrusionOk="0">
                      <a:moveTo>
                        <a:pt x="400" y="0"/>
                      </a:moveTo>
                      <a:cubicBezTo>
                        <a:pt x="167" y="0"/>
                        <a:pt x="0" y="200"/>
                        <a:pt x="0" y="434"/>
                      </a:cubicBezTo>
                      <a:cubicBezTo>
                        <a:pt x="0" y="634"/>
                        <a:pt x="167" y="834"/>
                        <a:pt x="400" y="834"/>
                      </a:cubicBezTo>
                      <a:cubicBezTo>
                        <a:pt x="634" y="834"/>
                        <a:pt x="834" y="634"/>
                        <a:pt x="834" y="434"/>
                      </a:cubicBezTo>
                      <a:cubicBezTo>
                        <a:pt x="834" y="200"/>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5691725" y="4774700"/>
                  <a:ext cx="20875" cy="20875"/>
                </a:xfrm>
                <a:custGeom>
                  <a:avLst/>
                  <a:gdLst/>
                  <a:ahLst/>
                  <a:cxnLst/>
                  <a:rect l="l" t="t" r="r" b="b"/>
                  <a:pathLst>
                    <a:path w="835" h="835" extrusionOk="0">
                      <a:moveTo>
                        <a:pt x="401" y="0"/>
                      </a:moveTo>
                      <a:cubicBezTo>
                        <a:pt x="168" y="0"/>
                        <a:pt x="1" y="200"/>
                        <a:pt x="1" y="434"/>
                      </a:cubicBezTo>
                      <a:cubicBezTo>
                        <a:pt x="1" y="667"/>
                        <a:pt x="201" y="834"/>
                        <a:pt x="401" y="834"/>
                      </a:cubicBezTo>
                      <a:cubicBezTo>
                        <a:pt x="668" y="834"/>
                        <a:pt x="835" y="634"/>
                        <a:pt x="835" y="434"/>
                      </a:cubicBezTo>
                      <a:cubicBezTo>
                        <a:pt x="835" y="200"/>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5792650" y="4774700"/>
                  <a:ext cx="20875" cy="20875"/>
                </a:xfrm>
                <a:custGeom>
                  <a:avLst/>
                  <a:gdLst/>
                  <a:ahLst/>
                  <a:cxnLst/>
                  <a:rect l="l" t="t" r="r" b="b"/>
                  <a:pathLst>
                    <a:path w="835" h="835" extrusionOk="0">
                      <a:moveTo>
                        <a:pt x="400" y="0"/>
                      </a:moveTo>
                      <a:cubicBezTo>
                        <a:pt x="167" y="0"/>
                        <a:pt x="0" y="200"/>
                        <a:pt x="0" y="434"/>
                      </a:cubicBezTo>
                      <a:cubicBezTo>
                        <a:pt x="0" y="634"/>
                        <a:pt x="167" y="834"/>
                        <a:pt x="400" y="834"/>
                      </a:cubicBezTo>
                      <a:cubicBezTo>
                        <a:pt x="634" y="834"/>
                        <a:pt x="834" y="634"/>
                        <a:pt x="834" y="434"/>
                      </a:cubicBezTo>
                      <a:cubicBezTo>
                        <a:pt x="834" y="200"/>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5892725" y="4774700"/>
                  <a:ext cx="20850" cy="20875"/>
                </a:xfrm>
                <a:custGeom>
                  <a:avLst/>
                  <a:gdLst/>
                  <a:ahLst/>
                  <a:cxnLst/>
                  <a:rect l="l" t="t" r="r" b="b"/>
                  <a:pathLst>
                    <a:path w="834" h="835" extrusionOk="0">
                      <a:moveTo>
                        <a:pt x="400" y="0"/>
                      </a:moveTo>
                      <a:cubicBezTo>
                        <a:pt x="167" y="0"/>
                        <a:pt x="0" y="200"/>
                        <a:pt x="0" y="434"/>
                      </a:cubicBezTo>
                      <a:cubicBezTo>
                        <a:pt x="0" y="634"/>
                        <a:pt x="167" y="834"/>
                        <a:pt x="400" y="834"/>
                      </a:cubicBezTo>
                      <a:cubicBezTo>
                        <a:pt x="634" y="834"/>
                        <a:pt x="834" y="634"/>
                        <a:pt x="834" y="434"/>
                      </a:cubicBezTo>
                      <a:cubicBezTo>
                        <a:pt x="834" y="200"/>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3190775" y="4883100"/>
                  <a:ext cx="875" cy="5025"/>
                </a:xfrm>
                <a:custGeom>
                  <a:avLst/>
                  <a:gdLst/>
                  <a:ahLst/>
                  <a:cxnLst/>
                  <a:rect l="l" t="t" r="r" b="b"/>
                  <a:pathLst>
                    <a:path w="35" h="201" extrusionOk="0">
                      <a:moveTo>
                        <a:pt x="1" y="1"/>
                      </a:moveTo>
                      <a:lnTo>
                        <a:pt x="1" y="201"/>
                      </a:lnTo>
                      <a:cubicBezTo>
                        <a:pt x="1" y="167"/>
                        <a:pt x="34" y="134"/>
                        <a:pt x="34" y="101"/>
                      </a:cubicBezTo>
                      <a:cubicBezTo>
                        <a:pt x="34" y="34"/>
                        <a:pt x="1" y="34"/>
                        <a:pt x="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
                <p:cNvSpPr/>
                <p:nvPr/>
              </p:nvSpPr>
              <p:spPr>
                <a:xfrm>
                  <a:off x="3270000" y="4875600"/>
                  <a:ext cx="21725" cy="20875"/>
                </a:xfrm>
                <a:custGeom>
                  <a:avLst/>
                  <a:gdLst/>
                  <a:ahLst/>
                  <a:cxnLst/>
                  <a:rect l="l" t="t" r="r" b="b"/>
                  <a:pathLst>
                    <a:path w="869" h="835" extrusionOk="0">
                      <a:moveTo>
                        <a:pt x="401" y="0"/>
                      </a:moveTo>
                      <a:cubicBezTo>
                        <a:pt x="168" y="0"/>
                        <a:pt x="1" y="234"/>
                        <a:pt x="1" y="434"/>
                      </a:cubicBezTo>
                      <a:cubicBezTo>
                        <a:pt x="1" y="668"/>
                        <a:pt x="201" y="834"/>
                        <a:pt x="401" y="834"/>
                      </a:cubicBezTo>
                      <a:cubicBezTo>
                        <a:pt x="668" y="834"/>
                        <a:pt x="835" y="634"/>
                        <a:pt x="835" y="434"/>
                      </a:cubicBezTo>
                      <a:cubicBezTo>
                        <a:pt x="868"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1"/>
                <p:cNvSpPr/>
                <p:nvPr/>
              </p:nvSpPr>
              <p:spPr>
                <a:xfrm>
                  <a:off x="3370900" y="4875600"/>
                  <a:ext cx="20875" cy="20875"/>
                </a:xfrm>
                <a:custGeom>
                  <a:avLst/>
                  <a:gdLst/>
                  <a:ahLst/>
                  <a:cxnLst/>
                  <a:rect l="l" t="t" r="r" b="b"/>
                  <a:pathLst>
                    <a:path w="835" h="835" extrusionOk="0">
                      <a:moveTo>
                        <a:pt x="435" y="0"/>
                      </a:moveTo>
                      <a:cubicBezTo>
                        <a:pt x="168" y="0"/>
                        <a:pt x="1" y="234"/>
                        <a:pt x="1" y="434"/>
                      </a:cubicBezTo>
                      <a:cubicBezTo>
                        <a:pt x="1" y="668"/>
                        <a:pt x="201" y="834"/>
                        <a:pt x="435" y="834"/>
                      </a:cubicBezTo>
                      <a:cubicBezTo>
                        <a:pt x="668" y="834"/>
                        <a:pt x="835" y="634"/>
                        <a:pt x="835" y="434"/>
                      </a:cubicBezTo>
                      <a:cubicBezTo>
                        <a:pt x="835" y="167"/>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3470975" y="4875600"/>
                  <a:ext cx="20875" cy="20875"/>
                </a:xfrm>
                <a:custGeom>
                  <a:avLst/>
                  <a:gdLst/>
                  <a:ahLst/>
                  <a:cxnLst/>
                  <a:rect l="l" t="t" r="r" b="b"/>
                  <a:pathLst>
                    <a:path w="835" h="835" extrusionOk="0">
                      <a:moveTo>
                        <a:pt x="434" y="0"/>
                      </a:moveTo>
                      <a:cubicBezTo>
                        <a:pt x="168" y="0"/>
                        <a:pt x="1" y="234"/>
                        <a:pt x="1" y="434"/>
                      </a:cubicBezTo>
                      <a:cubicBezTo>
                        <a:pt x="1" y="668"/>
                        <a:pt x="201" y="834"/>
                        <a:pt x="434" y="834"/>
                      </a:cubicBezTo>
                      <a:cubicBezTo>
                        <a:pt x="635" y="834"/>
                        <a:pt x="835" y="634"/>
                        <a:pt x="835" y="434"/>
                      </a:cubicBezTo>
                      <a:cubicBezTo>
                        <a:pt x="835"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3571900" y="4875600"/>
                  <a:ext cx="20850" cy="20875"/>
                </a:xfrm>
                <a:custGeom>
                  <a:avLst/>
                  <a:gdLst/>
                  <a:ahLst/>
                  <a:cxnLst/>
                  <a:rect l="l" t="t" r="r" b="b"/>
                  <a:pathLst>
                    <a:path w="834" h="835" extrusionOk="0">
                      <a:moveTo>
                        <a:pt x="434" y="0"/>
                      </a:moveTo>
                      <a:cubicBezTo>
                        <a:pt x="167" y="0"/>
                        <a:pt x="0" y="234"/>
                        <a:pt x="0" y="434"/>
                      </a:cubicBezTo>
                      <a:cubicBezTo>
                        <a:pt x="0" y="668"/>
                        <a:pt x="234" y="834"/>
                        <a:pt x="434" y="834"/>
                      </a:cubicBezTo>
                      <a:cubicBezTo>
                        <a:pt x="634" y="834"/>
                        <a:pt x="834" y="634"/>
                        <a:pt x="834" y="434"/>
                      </a:cubicBezTo>
                      <a:cubicBezTo>
                        <a:pt x="834" y="167"/>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3671950" y="4875600"/>
                  <a:ext cx="20875" cy="20875"/>
                </a:xfrm>
                <a:custGeom>
                  <a:avLst/>
                  <a:gdLst/>
                  <a:ahLst/>
                  <a:cxnLst/>
                  <a:rect l="l" t="t" r="r" b="b"/>
                  <a:pathLst>
                    <a:path w="835" h="835" extrusionOk="0">
                      <a:moveTo>
                        <a:pt x="435" y="0"/>
                      </a:moveTo>
                      <a:cubicBezTo>
                        <a:pt x="201" y="0"/>
                        <a:pt x="1" y="201"/>
                        <a:pt x="1" y="434"/>
                      </a:cubicBezTo>
                      <a:cubicBezTo>
                        <a:pt x="1" y="668"/>
                        <a:pt x="201" y="834"/>
                        <a:pt x="435" y="834"/>
                      </a:cubicBezTo>
                      <a:cubicBezTo>
                        <a:pt x="668" y="834"/>
                        <a:pt x="835" y="668"/>
                        <a:pt x="835" y="434"/>
                      </a:cubicBezTo>
                      <a:cubicBezTo>
                        <a:pt x="835" y="201"/>
                        <a:pt x="668"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3772025" y="4875600"/>
                  <a:ext cx="20875" cy="20875"/>
                </a:xfrm>
                <a:custGeom>
                  <a:avLst/>
                  <a:gdLst/>
                  <a:ahLst/>
                  <a:cxnLst/>
                  <a:rect l="l" t="t" r="r" b="b"/>
                  <a:pathLst>
                    <a:path w="835" h="835" extrusionOk="0">
                      <a:moveTo>
                        <a:pt x="434" y="0"/>
                      </a:moveTo>
                      <a:cubicBezTo>
                        <a:pt x="201" y="0"/>
                        <a:pt x="1" y="201"/>
                        <a:pt x="1" y="434"/>
                      </a:cubicBezTo>
                      <a:cubicBezTo>
                        <a:pt x="1" y="668"/>
                        <a:pt x="201" y="834"/>
                        <a:pt x="434" y="834"/>
                      </a:cubicBezTo>
                      <a:cubicBezTo>
                        <a:pt x="668" y="834"/>
                        <a:pt x="835" y="668"/>
                        <a:pt x="835" y="434"/>
                      </a:cubicBezTo>
                      <a:cubicBezTo>
                        <a:pt x="835" y="201"/>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3872925" y="4875600"/>
                  <a:ext cx="20875" cy="20875"/>
                </a:xfrm>
                <a:custGeom>
                  <a:avLst/>
                  <a:gdLst/>
                  <a:ahLst/>
                  <a:cxnLst/>
                  <a:rect l="l" t="t" r="r" b="b"/>
                  <a:pathLst>
                    <a:path w="835" h="835" extrusionOk="0">
                      <a:moveTo>
                        <a:pt x="435" y="0"/>
                      </a:moveTo>
                      <a:cubicBezTo>
                        <a:pt x="168" y="0"/>
                        <a:pt x="1" y="234"/>
                        <a:pt x="1" y="434"/>
                      </a:cubicBezTo>
                      <a:cubicBezTo>
                        <a:pt x="1" y="668"/>
                        <a:pt x="234" y="834"/>
                        <a:pt x="435" y="834"/>
                      </a:cubicBezTo>
                      <a:cubicBezTo>
                        <a:pt x="701" y="834"/>
                        <a:pt x="835" y="634"/>
                        <a:pt x="835" y="434"/>
                      </a:cubicBezTo>
                      <a:cubicBezTo>
                        <a:pt x="835" y="167"/>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1"/>
                <p:cNvSpPr/>
                <p:nvPr/>
              </p:nvSpPr>
              <p:spPr>
                <a:xfrm>
                  <a:off x="3973850" y="4875600"/>
                  <a:ext cx="20875" cy="20875"/>
                </a:xfrm>
                <a:custGeom>
                  <a:avLst/>
                  <a:gdLst/>
                  <a:ahLst/>
                  <a:cxnLst/>
                  <a:rect l="l" t="t" r="r" b="b"/>
                  <a:pathLst>
                    <a:path w="835" h="835" extrusionOk="0">
                      <a:moveTo>
                        <a:pt x="400" y="0"/>
                      </a:moveTo>
                      <a:cubicBezTo>
                        <a:pt x="134" y="0"/>
                        <a:pt x="0" y="234"/>
                        <a:pt x="0" y="434"/>
                      </a:cubicBezTo>
                      <a:cubicBezTo>
                        <a:pt x="0" y="668"/>
                        <a:pt x="200" y="834"/>
                        <a:pt x="400" y="834"/>
                      </a:cubicBezTo>
                      <a:cubicBezTo>
                        <a:pt x="667" y="834"/>
                        <a:pt x="834" y="634"/>
                        <a:pt x="834" y="434"/>
                      </a:cubicBezTo>
                      <a:cubicBezTo>
                        <a:pt x="834" y="167"/>
                        <a:pt x="667"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1"/>
                <p:cNvSpPr/>
                <p:nvPr/>
              </p:nvSpPr>
              <p:spPr>
                <a:xfrm>
                  <a:off x="4074750" y="4875600"/>
                  <a:ext cx="20875" cy="20875"/>
                </a:xfrm>
                <a:custGeom>
                  <a:avLst/>
                  <a:gdLst/>
                  <a:ahLst/>
                  <a:cxnLst/>
                  <a:rect l="l" t="t" r="r" b="b"/>
                  <a:pathLst>
                    <a:path w="835" h="835" extrusionOk="0">
                      <a:moveTo>
                        <a:pt x="401" y="0"/>
                      </a:moveTo>
                      <a:cubicBezTo>
                        <a:pt x="167" y="0"/>
                        <a:pt x="0" y="201"/>
                        <a:pt x="0" y="434"/>
                      </a:cubicBezTo>
                      <a:cubicBezTo>
                        <a:pt x="0" y="668"/>
                        <a:pt x="167" y="834"/>
                        <a:pt x="401" y="834"/>
                      </a:cubicBezTo>
                      <a:cubicBezTo>
                        <a:pt x="634" y="834"/>
                        <a:pt x="834" y="668"/>
                        <a:pt x="834" y="434"/>
                      </a:cubicBezTo>
                      <a:cubicBezTo>
                        <a:pt x="834" y="201"/>
                        <a:pt x="634"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4174825" y="4875600"/>
                  <a:ext cx="20875" cy="20875"/>
                </a:xfrm>
                <a:custGeom>
                  <a:avLst/>
                  <a:gdLst/>
                  <a:ahLst/>
                  <a:cxnLst/>
                  <a:rect l="l" t="t" r="r" b="b"/>
                  <a:pathLst>
                    <a:path w="835" h="835" extrusionOk="0">
                      <a:moveTo>
                        <a:pt x="401" y="0"/>
                      </a:moveTo>
                      <a:cubicBezTo>
                        <a:pt x="167" y="0"/>
                        <a:pt x="0" y="201"/>
                        <a:pt x="0" y="434"/>
                      </a:cubicBezTo>
                      <a:cubicBezTo>
                        <a:pt x="0" y="668"/>
                        <a:pt x="167" y="834"/>
                        <a:pt x="401" y="834"/>
                      </a:cubicBezTo>
                      <a:cubicBezTo>
                        <a:pt x="634" y="834"/>
                        <a:pt x="834" y="668"/>
                        <a:pt x="834" y="434"/>
                      </a:cubicBezTo>
                      <a:cubicBezTo>
                        <a:pt x="834" y="201"/>
                        <a:pt x="634"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4274900" y="4875600"/>
                  <a:ext cx="20875" cy="20875"/>
                </a:xfrm>
                <a:custGeom>
                  <a:avLst/>
                  <a:gdLst/>
                  <a:ahLst/>
                  <a:cxnLst/>
                  <a:rect l="l" t="t" r="r" b="b"/>
                  <a:pathLst>
                    <a:path w="835" h="835" extrusionOk="0">
                      <a:moveTo>
                        <a:pt x="400" y="0"/>
                      </a:moveTo>
                      <a:cubicBezTo>
                        <a:pt x="167" y="0"/>
                        <a:pt x="0" y="201"/>
                        <a:pt x="0" y="434"/>
                      </a:cubicBezTo>
                      <a:cubicBezTo>
                        <a:pt x="0" y="668"/>
                        <a:pt x="167" y="834"/>
                        <a:pt x="400" y="834"/>
                      </a:cubicBezTo>
                      <a:cubicBezTo>
                        <a:pt x="634" y="834"/>
                        <a:pt x="834" y="668"/>
                        <a:pt x="834" y="434"/>
                      </a:cubicBezTo>
                      <a:cubicBezTo>
                        <a:pt x="834" y="201"/>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4375800" y="4875600"/>
                  <a:ext cx="20875" cy="20875"/>
                </a:xfrm>
                <a:custGeom>
                  <a:avLst/>
                  <a:gdLst/>
                  <a:ahLst/>
                  <a:cxnLst/>
                  <a:rect l="l" t="t" r="r" b="b"/>
                  <a:pathLst>
                    <a:path w="835" h="835" extrusionOk="0">
                      <a:moveTo>
                        <a:pt x="434" y="0"/>
                      </a:moveTo>
                      <a:cubicBezTo>
                        <a:pt x="200" y="0"/>
                        <a:pt x="0" y="201"/>
                        <a:pt x="0" y="434"/>
                      </a:cubicBezTo>
                      <a:cubicBezTo>
                        <a:pt x="0" y="668"/>
                        <a:pt x="200" y="834"/>
                        <a:pt x="434" y="834"/>
                      </a:cubicBezTo>
                      <a:cubicBezTo>
                        <a:pt x="634" y="834"/>
                        <a:pt x="834" y="668"/>
                        <a:pt x="834" y="434"/>
                      </a:cubicBezTo>
                      <a:cubicBezTo>
                        <a:pt x="834" y="201"/>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4475875" y="4875600"/>
                  <a:ext cx="20875" cy="20875"/>
                </a:xfrm>
                <a:custGeom>
                  <a:avLst/>
                  <a:gdLst/>
                  <a:ahLst/>
                  <a:cxnLst/>
                  <a:rect l="l" t="t" r="r" b="b"/>
                  <a:pathLst>
                    <a:path w="835" h="835" extrusionOk="0">
                      <a:moveTo>
                        <a:pt x="434" y="0"/>
                      </a:moveTo>
                      <a:cubicBezTo>
                        <a:pt x="200" y="0"/>
                        <a:pt x="0" y="201"/>
                        <a:pt x="0" y="434"/>
                      </a:cubicBezTo>
                      <a:cubicBezTo>
                        <a:pt x="0" y="668"/>
                        <a:pt x="200" y="834"/>
                        <a:pt x="434" y="834"/>
                      </a:cubicBezTo>
                      <a:cubicBezTo>
                        <a:pt x="634" y="834"/>
                        <a:pt x="834" y="668"/>
                        <a:pt x="834" y="434"/>
                      </a:cubicBezTo>
                      <a:cubicBezTo>
                        <a:pt x="834" y="201"/>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4576775" y="4875600"/>
                  <a:ext cx="20875" cy="20875"/>
                </a:xfrm>
                <a:custGeom>
                  <a:avLst/>
                  <a:gdLst/>
                  <a:ahLst/>
                  <a:cxnLst/>
                  <a:rect l="l" t="t" r="r" b="b"/>
                  <a:pathLst>
                    <a:path w="835" h="835" extrusionOk="0">
                      <a:moveTo>
                        <a:pt x="434" y="0"/>
                      </a:moveTo>
                      <a:cubicBezTo>
                        <a:pt x="201" y="0"/>
                        <a:pt x="0" y="201"/>
                        <a:pt x="0" y="434"/>
                      </a:cubicBezTo>
                      <a:cubicBezTo>
                        <a:pt x="0" y="668"/>
                        <a:pt x="201" y="834"/>
                        <a:pt x="434" y="834"/>
                      </a:cubicBezTo>
                      <a:cubicBezTo>
                        <a:pt x="668" y="834"/>
                        <a:pt x="834" y="668"/>
                        <a:pt x="834" y="434"/>
                      </a:cubicBezTo>
                      <a:cubicBezTo>
                        <a:pt x="834" y="201"/>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1"/>
                <p:cNvSpPr/>
                <p:nvPr/>
              </p:nvSpPr>
              <p:spPr>
                <a:xfrm>
                  <a:off x="4686850" y="4875600"/>
                  <a:ext cx="20875" cy="20875"/>
                </a:xfrm>
                <a:custGeom>
                  <a:avLst/>
                  <a:gdLst/>
                  <a:ahLst/>
                  <a:cxnLst/>
                  <a:rect l="l" t="t" r="r" b="b"/>
                  <a:pathLst>
                    <a:path w="835" h="835" extrusionOk="0">
                      <a:moveTo>
                        <a:pt x="401" y="0"/>
                      </a:moveTo>
                      <a:cubicBezTo>
                        <a:pt x="134" y="0"/>
                        <a:pt x="1" y="234"/>
                        <a:pt x="1" y="434"/>
                      </a:cubicBezTo>
                      <a:cubicBezTo>
                        <a:pt x="1" y="668"/>
                        <a:pt x="201" y="834"/>
                        <a:pt x="401" y="834"/>
                      </a:cubicBezTo>
                      <a:cubicBezTo>
                        <a:pt x="668" y="834"/>
                        <a:pt x="834" y="634"/>
                        <a:pt x="834" y="434"/>
                      </a:cubicBezTo>
                      <a:cubicBezTo>
                        <a:pt x="834"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1"/>
                <p:cNvSpPr/>
                <p:nvPr/>
              </p:nvSpPr>
              <p:spPr>
                <a:xfrm>
                  <a:off x="4787750" y="4875600"/>
                  <a:ext cx="20875" cy="20875"/>
                </a:xfrm>
                <a:custGeom>
                  <a:avLst/>
                  <a:gdLst/>
                  <a:ahLst/>
                  <a:cxnLst/>
                  <a:rect l="l" t="t" r="r" b="b"/>
                  <a:pathLst>
                    <a:path w="835" h="835" extrusionOk="0">
                      <a:moveTo>
                        <a:pt x="401" y="0"/>
                      </a:moveTo>
                      <a:cubicBezTo>
                        <a:pt x="168" y="0"/>
                        <a:pt x="1" y="234"/>
                        <a:pt x="1" y="434"/>
                      </a:cubicBezTo>
                      <a:cubicBezTo>
                        <a:pt x="1" y="668"/>
                        <a:pt x="201" y="834"/>
                        <a:pt x="401" y="834"/>
                      </a:cubicBezTo>
                      <a:cubicBezTo>
                        <a:pt x="668" y="834"/>
                        <a:pt x="835" y="634"/>
                        <a:pt x="835" y="434"/>
                      </a:cubicBezTo>
                      <a:cubicBezTo>
                        <a:pt x="835" y="167"/>
                        <a:pt x="635"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887825" y="4875600"/>
                  <a:ext cx="20875" cy="20875"/>
                </a:xfrm>
                <a:custGeom>
                  <a:avLst/>
                  <a:gdLst/>
                  <a:ahLst/>
                  <a:cxnLst/>
                  <a:rect l="l" t="t" r="r" b="b"/>
                  <a:pathLst>
                    <a:path w="835" h="835" extrusionOk="0">
                      <a:moveTo>
                        <a:pt x="401" y="0"/>
                      </a:moveTo>
                      <a:cubicBezTo>
                        <a:pt x="167" y="0"/>
                        <a:pt x="1" y="234"/>
                        <a:pt x="1" y="434"/>
                      </a:cubicBezTo>
                      <a:cubicBezTo>
                        <a:pt x="1" y="668"/>
                        <a:pt x="201" y="834"/>
                        <a:pt x="401" y="834"/>
                      </a:cubicBezTo>
                      <a:cubicBezTo>
                        <a:pt x="668" y="834"/>
                        <a:pt x="835" y="634"/>
                        <a:pt x="835" y="434"/>
                      </a:cubicBezTo>
                      <a:cubicBezTo>
                        <a:pt x="835"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1"/>
                <p:cNvSpPr/>
                <p:nvPr/>
              </p:nvSpPr>
              <p:spPr>
                <a:xfrm>
                  <a:off x="4987900" y="4875600"/>
                  <a:ext cx="21700" cy="20875"/>
                </a:xfrm>
                <a:custGeom>
                  <a:avLst/>
                  <a:gdLst/>
                  <a:ahLst/>
                  <a:cxnLst/>
                  <a:rect l="l" t="t" r="r" b="b"/>
                  <a:pathLst>
                    <a:path w="868" h="835" extrusionOk="0">
                      <a:moveTo>
                        <a:pt x="401" y="0"/>
                      </a:moveTo>
                      <a:cubicBezTo>
                        <a:pt x="167" y="0"/>
                        <a:pt x="0" y="234"/>
                        <a:pt x="0" y="434"/>
                      </a:cubicBezTo>
                      <a:cubicBezTo>
                        <a:pt x="0" y="668"/>
                        <a:pt x="201" y="834"/>
                        <a:pt x="401" y="834"/>
                      </a:cubicBezTo>
                      <a:cubicBezTo>
                        <a:pt x="668" y="834"/>
                        <a:pt x="834" y="634"/>
                        <a:pt x="834" y="434"/>
                      </a:cubicBezTo>
                      <a:cubicBezTo>
                        <a:pt x="868"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
                <p:cNvSpPr/>
                <p:nvPr/>
              </p:nvSpPr>
              <p:spPr>
                <a:xfrm>
                  <a:off x="5088800" y="4875600"/>
                  <a:ext cx="20875" cy="20875"/>
                </a:xfrm>
                <a:custGeom>
                  <a:avLst/>
                  <a:gdLst/>
                  <a:ahLst/>
                  <a:cxnLst/>
                  <a:rect l="l" t="t" r="r" b="b"/>
                  <a:pathLst>
                    <a:path w="835" h="835" extrusionOk="0">
                      <a:moveTo>
                        <a:pt x="434" y="0"/>
                      </a:moveTo>
                      <a:cubicBezTo>
                        <a:pt x="167" y="0"/>
                        <a:pt x="1" y="234"/>
                        <a:pt x="1" y="434"/>
                      </a:cubicBezTo>
                      <a:cubicBezTo>
                        <a:pt x="1" y="668"/>
                        <a:pt x="201" y="834"/>
                        <a:pt x="434" y="834"/>
                      </a:cubicBezTo>
                      <a:cubicBezTo>
                        <a:pt x="668" y="834"/>
                        <a:pt x="835" y="634"/>
                        <a:pt x="835" y="434"/>
                      </a:cubicBezTo>
                      <a:cubicBezTo>
                        <a:pt x="835" y="167"/>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5188875" y="4875600"/>
                  <a:ext cx="20875" cy="20875"/>
                </a:xfrm>
                <a:custGeom>
                  <a:avLst/>
                  <a:gdLst/>
                  <a:ahLst/>
                  <a:cxnLst/>
                  <a:rect l="l" t="t" r="r" b="b"/>
                  <a:pathLst>
                    <a:path w="835" h="835" extrusionOk="0">
                      <a:moveTo>
                        <a:pt x="434" y="0"/>
                      </a:moveTo>
                      <a:cubicBezTo>
                        <a:pt x="167" y="0"/>
                        <a:pt x="1" y="234"/>
                        <a:pt x="1" y="434"/>
                      </a:cubicBezTo>
                      <a:cubicBezTo>
                        <a:pt x="1" y="668"/>
                        <a:pt x="201" y="834"/>
                        <a:pt x="434" y="834"/>
                      </a:cubicBezTo>
                      <a:cubicBezTo>
                        <a:pt x="668" y="834"/>
                        <a:pt x="834" y="634"/>
                        <a:pt x="834" y="434"/>
                      </a:cubicBezTo>
                      <a:cubicBezTo>
                        <a:pt x="834"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
                <p:cNvSpPr/>
                <p:nvPr/>
              </p:nvSpPr>
              <p:spPr>
                <a:xfrm>
                  <a:off x="5289775" y="4875600"/>
                  <a:ext cx="20875" cy="20875"/>
                </a:xfrm>
                <a:custGeom>
                  <a:avLst/>
                  <a:gdLst/>
                  <a:ahLst/>
                  <a:cxnLst/>
                  <a:rect l="l" t="t" r="r" b="b"/>
                  <a:pathLst>
                    <a:path w="835" h="835" extrusionOk="0">
                      <a:moveTo>
                        <a:pt x="434" y="0"/>
                      </a:moveTo>
                      <a:cubicBezTo>
                        <a:pt x="201" y="0"/>
                        <a:pt x="1" y="201"/>
                        <a:pt x="1" y="434"/>
                      </a:cubicBezTo>
                      <a:cubicBezTo>
                        <a:pt x="1" y="668"/>
                        <a:pt x="201" y="834"/>
                        <a:pt x="434" y="834"/>
                      </a:cubicBezTo>
                      <a:cubicBezTo>
                        <a:pt x="668" y="834"/>
                        <a:pt x="835" y="668"/>
                        <a:pt x="835" y="434"/>
                      </a:cubicBezTo>
                      <a:cubicBezTo>
                        <a:pt x="835" y="201"/>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a:off x="5389850" y="4875600"/>
                  <a:ext cx="20875" cy="20875"/>
                </a:xfrm>
                <a:custGeom>
                  <a:avLst/>
                  <a:gdLst/>
                  <a:ahLst/>
                  <a:cxnLst/>
                  <a:rect l="l" t="t" r="r" b="b"/>
                  <a:pathLst>
                    <a:path w="835" h="835" extrusionOk="0">
                      <a:moveTo>
                        <a:pt x="434" y="0"/>
                      </a:moveTo>
                      <a:cubicBezTo>
                        <a:pt x="201" y="0"/>
                        <a:pt x="1" y="201"/>
                        <a:pt x="1" y="434"/>
                      </a:cubicBezTo>
                      <a:cubicBezTo>
                        <a:pt x="1" y="668"/>
                        <a:pt x="201" y="834"/>
                        <a:pt x="434" y="834"/>
                      </a:cubicBezTo>
                      <a:cubicBezTo>
                        <a:pt x="668" y="834"/>
                        <a:pt x="835" y="668"/>
                        <a:pt x="835" y="434"/>
                      </a:cubicBezTo>
                      <a:cubicBezTo>
                        <a:pt x="835" y="201"/>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5489925" y="4875600"/>
                  <a:ext cx="22550" cy="20875"/>
                </a:xfrm>
                <a:custGeom>
                  <a:avLst/>
                  <a:gdLst/>
                  <a:ahLst/>
                  <a:cxnLst/>
                  <a:rect l="l" t="t" r="r" b="b"/>
                  <a:pathLst>
                    <a:path w="902" h="835" extrusionOk="0">
                      <a:moveTo>
                        <a:pt x="434" y="0"/>
                      </a:moveTo>
                      <a:cubicBezTo>
                        <a:pt x="167" y="0"/>
                        <a:pt x="0" y="234"/>
                        <a:pt x="0" y="434"/>
                      </a:cubicBezTo>
                      <a:cubicBezTo>
                        <a:pt x="0" y="668"/>
                        <a:pt x="234" y="834"/>
                        <a:pt x="434" y="834"/>
                      </a:cubicBezTo>
                      <a:cubicBezTo>
                        <a:pt x="668" y="834"/>
                        <a:pt x="834" y="634"/>
                        <a:pt x="834" y="434"/>
                      </a:cubicBezTo>
                      <a:cubicBezTo>
                        <a:pt x="901" y="167"/>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1"/>
                <p:cNvSpPr/>
                <p:nvPr/>
              </p:nvSpPr>
              <p:spPr>
                <a:xfrm>
                  <a:off x="5591675" y="4875600"/>
                  <a:ext cx="20850" cy="20875"/>
                </a:xfrm>
                <a:custGeom>
                  <a:avLst/>
                  <a:gdLst/>
                  <a:ahLst/>
                  <a:cxnLst/>
                  <a:rect l="l" t="t" r="r" b="b"/>
                  <a:pathLst>
                    <a:path w="834" h="835" extrusionOk="0">
                      <a:moveTo>
                        <a:pt x="400" y="0"/>
                      </a:moveTo>
                      <a:cubicBezTo>
                        <a:pt x="167" y="0"/>
                        <a:pt x="0" y="201"/>
                        <a:pt x="0" y="434"/>
                      </a:cubicBezTo>
                      <a:cubicBezTo>
                        <a:pt x="0" y="668"/>
                        <a:pt x="167" y="834"/>
                        <a:pt x="400" y="834"/>
                      </a:cubicBezTo>
                      <a:cubicBezTo>
                        <a:pt x="634" y="834"/>
                        <a:pt x="834" y="668"/>
                        <a:pt x="834" y="434"/>
                      </a:cubicBezTo>
                      <a:cubicBezTo>
                        <a:pt x="834" y="201"/>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1"/>
                <p:cNvSpPr/>
                <p:nvPr/>
              </p:nvSpPr>
              <p:spPr>
                <a:xfrm>
                  <a:off x="5691725" y="4875600"/>
                  <a:ext cx="20875" cy="20875"/>
                </a:xfrm>
                <a:custGeom>
                  <a:avLst/>
                  <a:gdLst/>
                  <a:ahLst/>
                  <a:cxnLst/>
                  <a:rect l="l" t="t" r="r" b="b"/>
                  <a:pathLst>
                    <a:path w="835" h="835" extrusionOk="0">
                      <a:moveTo>
                        <a:pt x="401" y="0"/>
                      </a:moveTo>
                      <a:cubicBezTo>
                        <a:pt x="168" y="0"/>
                        <a:pt x="1" y="234"/>
                        <a:pt x="1" y="434"/>
                      </a:cubicBezTo>
                      <a:cubicBezTo>
                        <a:pt x="1" y="668"/>
                        <a:pt x="201" y="834"/>
                        <a:pt x="401" y="834"/>
                      </a:cubicBezTo>
                      <a:cubicBezTo>
                        <a:pt x="668" y="834"/>
                        <a:pt x="835" y="634"/>
                        <a:pt x="835" y="434"/>
                      </a:cubicBezTo>
                      <a:cubicBezTo>
                        <a:pt x="835" y="167"/>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5792650" y="4875600"/>
                  <a:ext cx="20875" cy="20875"/>
                </a:xfrm>
                <a:custGeom>
                  <a:avLst/>
                  <a:gdLst/>
                  <a:ahLst/>
                  <a:cxnLst/>
                  <a:rect l="l" t="t" r="r" b="b"/>
                  <a:pathLst>
                    <a:path w="835" h="835" extrusionOk="0">
                      <a:moveTo>
                        <a:pt x="400" y="0"/>
                      </a:moveTo>
                      <a:cubicBezTo>
                        <a:pt x="167" y="0"/>
                        <a:pt x="0" y="201"/>
                        <a:pt x="0" y="434"/>
                      </a:cubicBezTo>
                      <a:cubicBezTo>
                        <a:pt x="0" y="668"/>
                        <a:pt x="167" y="834"/>
                        <a:pt x="400" y="834"/>
                      </a:cubicBezTo>
                      <a:cubicBezTo>
                        <a:pt x="634" y="834"/>
                        <a:pt x="834" y="668"/>
                        <a:pt x="834" y="434"/>
                      </a:cubicBezTo>
                      <a:cubicBezTo>
                        <a:pt x="834" y="201"/>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1"/>
                <p:cNvSpPr/>
                <p:nvPr/>
              </p:nvSpPr>
              <p:spPr>
                <a:xfrm>
                  <a:off x="5892725" y="4875600"/>
                  <a:ext cx="20850" cy="20875"/>
                </a:xfrm>
                <a:custGeom>
                  <a:avLst/>
                  <a:gdLst/>
                  <a:ahLst/>
                  <a:cxnLst/>
                  <a:rect l="l" t="t" r="r" b="b"/>
                  <a:pathLst>
                    <a:path w="834" h="835" extrusionOk="0">
                      <a:moveTo>
                        <a:pt x="400" y="0"/>
                      </a:moveTo>
                      <a:cubicBezTo>
                        <a:pt x="167" y="0"/>
                        <a:pt x="0" y="201"/>
                        <a:pt x="0" y="434"/>
                      </a:cubicBezTo>
                      <a:cubicBezTo>
                        <a:pt x="0" y="668"/>
                        <a:pt x="167" y="834"/>
                        <a:pt x="400" y="834"/>
                      </a:cubicBezTo>
                      <a:cubicBezTo>
                        <a:pt x="634" y="834"/>
                        <a:pt x="834" y="668"/>
                        <a:pt x="834" y="434"/>
                      </a:cubicBezTo>
                      <a:cubicBezTo>
                        <a:pt x="834" y="201"/>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1"/>
                <p:cNvSpPr/>
                <p:nvPr/>
              </p:nvSpPr>
              <p:spPr>
                <a:xfrm>
                  <a:off x="3190775" y="4984000"/>
                  <a:ext cx="875" cy="5875"/>
                </a:xfrm>
                <a:custGeom>
                  <a:avLst/>
                  <a:gdLst/>
                  <a:ahLst/>
                  <a:cxnLst/>
                  <a:rect l="l" t="t" r="r" b="b"/>
                  <a:pathLst>
                    <a:path w="35" h="235" extrusionOk="0">
                      <a:moveTo>
                        <a:pt x="1" y="1"/>
                      </a:moveTo>
                      <a:lnTo>
                        <a:pt x="1" y="234"/>
                      </a:lnTo>
                      <a:cubicBezTo>
                        <a:pt x="1" y="168"/>
                        <a:pt x="34" y="134"/>
                        <a:pt x="34" y="101"/>
                      </a:cubicBezTo>
                      <a:cubicBezTo>
                        <a:pt x="1" y="68"/>
                        <a:pt x="1" y="68"/>
                        <a:pt x="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3270000" y="4975675"/>
                  <a:ext cx="21725" cy="20875"/>
                </a:xfrm>
                <a:custGeom>
                  <a:avLst/>
                  <a:gdLst/>
                  <a:ahLst/>
                  <a:cxnLst/>
                  <a:rect l="l" t="t" r="r" b="b"/>
                  <a:pathLst>
                    <a:path w="869" h="835" extrusionOk="0">
                      <a:moveTo>
                        <a:pt x="401" y="0"/>
                      </a:moveTo>
                      <a:cubicBezTo>
                        <a:pt x="168" y="0"/>
                        <a:pt x="1" y="234"/>
                        <a:pt x="1" y="434"/>
                      </a:cubicBezTo>
                      <a:cubicBezTo>
                        <a:pt x="1" y="667"/>
                        <a:pt x="201" y="834"/>
                        <a:pt x="401" y="834"/>
                      </a:cubicBezTo>
                      <a:cubicBezTo>
                        <a:pt x="668" y="834"/>
                        <a:pt x="835" y="634"/>
                        <a:pt x="835" y="434"/>
                      </a:cubicBezTo>
                      <a:cubicBezTo>
                        <a:pt x="868" y="234"/>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3370900" y="4975675"/>
                  <a:ext cx="20875" cy="20875"/>
                </a:xfrm>
                <a:custGeom>
                  <a:avLst/>
                  <a:gdLst/>
                  <a:ahLst/>
                  <a:cxnLst/>
                  <a:rect l="l" t="t" r="r" b="b"/>
                  <a:pathLst>
                    <a:path w="835" h="835" extrusionOk="0">
                      <a:moveTo>
                        <a:pt x="435" y="0"/>
                      </a:moveTo>
                      <a:cubicBezTo>
                        <a:pt x="168" y="0"/>
                        <a:pt x="1" y="234"/>
                        <a:pt x="1" y="434"/>
                      </a:cubicBezTo>
                      <a:cubicBezTo>
                        <a:pt x="1" y="667"/>
                        <a:pt x="201" y="834"/>
                        <a:pt x="435" y="834"/>
                      </a:cubicBezTo>
                      <a:cubicBezTo>
                        <a:pt x="668" y="834"/>
                        <a:pt x="835" y="634"/>
                        <a:pt x="835" y="434"/>
                      </a:cubicBezTo>
                      <a:cubicBezTo>
                        <a:pt x="835" y="234"/>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3470975" y="4975675"/>
                  <a:ext cx="20875" cy="20875"/>
                </a:xfrm>
                <a:custGeom>
                  <a:avLst/>
                  <a:gdLst/>
                  <a:ahLst/>
                  <a:cxnLst/>
                  <a:rect l="l" t="t" r="r" b="b"/>
                  <a:pathLst>
                    <a:path w="835" h="835" extrusionOk="0">
                      <a:moveTo>
                        <a:pt x="434" y="0"/>
                      </a:moveTo>
                      <a:cubicBezTo>
                        <a:pt x="168" y="0"/>
                        <a:pt x="1" y="234"/>
                        <a:pt x="1" y="434"/>
                      </a:cubicBezTo>
                      <a:cubicBezTo>
                        <a:pt x="1" y="667"/>
                        <a:pt x="201" y="834"/>
                        <a:pt x="434" y="834"/>
                      </a:cubicBezTo>
                      <a:cubicBezTo>
                        <a:pt x="635" y="834"/>
                        <a:pt x="835" y="634"/>
                        <a:pt x="835" y="434"/>
                      </a:cubicBezTo>
                      <a:cubicBezTo>
                        <a:pt x="835" y="234"/>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3571900" y="4975675"/>
                  <a:ext cx="20850" cy="20875"/>
                </a:xfrm>
                <a:custGeom>
                  <a:avLst/>
                  <a:gdLst/>
                  <a:ahLst/>
                  <a:cxnLst/>
                  <a:rect l="l" t="t" r="r" b="b"/>
                  <a:pathLst>
                    <a:path w="834" h="835" extrusionOk="0">
                      <a:moveTo>
                        <a:pt x="434" y="0"/>
                      </a:moveTo>
                      <a:cubicBezTo>
                        <a:pt x="167" y="0"/>
                        <a:pt x="0" y="234"/>
                        <a:pt x="0" y="434"/>
                      </a:cubicBezTo>
                      <a:cubicBezTo>
                        <a:pt x="0" y="667"/>
                        <a:pt x="234" y="834"/>
                        <a:pt x="434" y="834"/>
                      </a:cubicBezTo>
                      <a:cubicBezTo>
                        <a:pt x="634" y="834"/>
                        <a:pt x="834" y="634"/>
                        <a:pt x="834" y="434"/>
                      </a:cubicBezTo>
                      <a:cubicBezTo>
                        <a:pt x="834" y="234"/>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
                <p:cNvSpPr/>
                <p:nvPr/>
              </p:nvSpPr>
              <p:spPr>
                <a:xfrm>
                  <a:off x="3671950" y="4975675"/>
                  <a:ext cx="20875" cy="20875"/>
                </a:xfrm>
                <a:custGeom>
                  <a:avLst/>
                  <a:gdLst/>
                  <a:ahLst/>
                  <a:cxnLst/>
                  <a:rect l="l" t="t" r="r" b="b"/>
                  <a:pathLst>
                    <a:path w="835" h="835" extrusionOk="0">
                      <a:moveTo>
                        <a:pt x="435" y="0"/>
                      </a:moveTo>
                      <a:cubicBezTo>
                        <a:pt x="201" y="0"/>
                        <a:pt x="1" y="200"/>
                        <a:pt x="1" y="434"/>
                      </a:cubicBezTo>
                      <a:cubicBezTo>
                        <a:pt x="1" y="667"/>
                        <a:pt x="201" y="834"/>
                        <a:pt x="435" y="834"/>
                      </a:cubicBezTo>
                      <a:cubicBezTo>
                        <a:pt x="668" y="834"/>
                        <a:pt x="835" y="667"/>
                        <a:pt x="835" y="434"/>
                      </a:cubicBezTo>
                      <a:cubicBezTo>
                        <a:pt x="835" y="200"/>
                        <a:pt x="668"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3772025" y="4975675"/>
                  <a:ext cx="20875" cy="20875"/>
                </a:xfrm>
                <a:custGeom>
                  <a:avLst/>
                  <a:gdLst/>
                  <a:ahLst/>
                  <a:cxnLst/>
                  <a:rect l="l" t="t" r="r" b="b"/>
                  <a:pathLst>
                    <a:path w="835" h="835" extrusionOk="0">
                      <a:moveTo>
                        <a:pt x="434" y="0"/>
                      </a:moveTo>
                      <a:cubicBezTo>
                        <a:pt x="201" y="0"/>
                        <a:pt x="1" y="200"/>
                        <a:pt x="1" y="434"/>
                      </a:cubicBezTo>
                      <a:cubicBezTo>
                        <a:pt x="1" y="667"/>
                        <a:pt x="201" y="834"/>
                        <a:pt x="434" y="834"/>
                      </a:cubicBezTo>
                      <a:cubicBezTo>
                        <a:pt x="668" y="834"/>
                        <a:pt x="835" y="667"/>
                        <a:pt x="835" y="434"/>
                      </a:cubicBezTo>
                      <a:cubicBezTo>
                        <a:pt x="835"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3872925" y="4975675"/>
                  <a:ext cx="20875" cy="20875"/>
                </a:xfrm>
                <a:custGeom>
                  <a:avLst/>
                  <a:gdLst/>
                  <a:ahLst/>
                  <a:cxnLst/>
                  <a:rect l="l" t="t" r="r" b="b"/>
                  <a:pathLst>
                    <a:path w="835" h="835" extrusionOk="0">
                      <a:moveTo>
                        <a:pt x="435" y="0"/>
                      </a:moveTo>
                      <a:cubicBezTo>
                        <a:pt x="168" y="0"/>
                        <a:pt x="1" y="234"/>
                        <a:pt x="1" y="434"/>
                      </a:cubicBezTo>
                      <a:cubicBezTo>
                        <a:pt x="1" y="667"/>
                        <a:pt x="234" y="834"/>
                        <a:pt x="435" y="834"/>
                      </a:cubicBezTo>
                      <a:cubicBezTo>
                        <a:pt x="701" y="834"/>
                        <a:pt x="835" y="634"/>
                        <a:pt x="835" y="434"/>
                      </a:cubicBezTo>
                      <a:cubicBezTo>
                        <a:pt x="835" y="234"/>
                        <a:pt x="635" y="0"/>
                        <a:pt x="435"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3973850" y="4975675"/>
                  <a:ext cx="20875" cy="20875"/>
                </a:xfrm>
                <a:custGeom>
                  <a:avLst/>
                  <a:gdLst/>
                  <a:ahLst/>
                  <a:cxnLst/>
                  <a:rect l="l" t="t" r="r" b="b"/>
                  <a:pathLst>
                    <a:path w="835" h="835" extrusionOk="0">
                      <a:moveTo>
                        <a:pt x="400" y="0"/>
                      </a:moveTo>
                      <a:cubicBezTo>
                        <a:pt x="134" y="0"/>
                        <a:pt x="0" y="234"/>
                        <a:pt x="0" y="434"/>
                      </a:cubicBezTo>
                      <a:cubicBezTo>
                        <a:pt x="0" y="667"/>
                        <a:pt x="200" y="834"/>
                        <a:pt x="400" y="834"/>
                      </a:cubicBezTo>
                      <a:cubicBezTo>
                        <a:pt x="667" y="834"/>
                        <a:pt x="834" y="634"/>
                        <a:pt x="834" y="434"/>
                      </a:cubicBezTo>
                      <a:cubicBezTo>
                        <a:pt x="834" y="234"/>
                        <a:pt x="667"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4074750" y="4975675"/>
                  <a:ext cx="20875" cy="20875"/>
                </a:xfrm>
                <a:custGeom>
                  <a:avLst/>
                  <a:gdLst/>
                  <a:ahLst/>
                  <a:cxnLst/>
                  <a:rect l="l" t="t" r="r" b="b"/>
                  <a:pathLst>
                    <a:path w="835" h="835" extrusionOk="0">
                      <a:moveTo>
                        <a:pt x="401" y="0"/>
                      </a:moveTo>
                      <a:cubicBezTo>
                        <a:pt x="167" y="0"/>
                        <a:pt x="0" y="200"/>
                        <a:pt x="0" y="434"/>
                      </a:cubicBezTo>
                      <a:cubicBezTo>
                        <a:pt x="0" y="667"/>
                        <a:pt x="167" y="834"/>
                        <a:pt x="401" y="834"/>
                      </a:cubicBezTo>
                      <a:cubicBezTo>
                        <a:pt x="634" y="834"/>
                        <a:pt x="834" y="667"/>
                        <a:pt x="834" y="434"/>
                      </a:cubicBezTo>
                      <a:cubicBezTo>
                        <a:pt x="834" y="200"/>
                        <a:pt x="634"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4174825" y="4975675"/>
                  <a:ext cx="20875" cy="20875"/>
                </a:xfrm>
                <a:custGeom>
                  <a:avLst/>
                  <a:gdLst/>
                  <a:ahLst/>
                  <a:cxnLst/>
                  <a:rect l="l" t="t" r="r" b="b"/>
                  <a:pathLst>
                    <a:path w="835" h="835" extrusionOk="0">
                      <a:moveTo>
                        <a:pt x="401" y="0"/>
                      </a:moveTo>
                      <a:cubicBezTo>
                        <a:pt x="167" y="0"/>
                        <a:pt x="0" y="200"/>
                        <a:pt x="0" y="434"/>
                      </a:cubicBezTo>
                      <a:cubicBezTo>
                        <a:pt x="0" y="667"/>
                        <a:pt x="167" y="834"/>
                        <a:pt x="401" y="834"/>
                      </a:cubicBezTo>
                      <a:cubicBezTo>
                        <a:pt x="634" y="834"/>
                        <a:pt x="834" y="667"/>
                        <a:pt x="834" y="434"/>
                      </a:cubicBezTo>
                      <a:cubicBezTo>
                        <a:pt x="834" y="200"/>
                        <a:pt x="634"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4274900" y="4975675"/>
                  <a:ext cx="20875" cy="20875"/>
                </a:xfrm>
                <a:custGeom>
                  <a:avLst/>
                  <a:gdLst/>
                  <a:ahLst/>
                  <a:cxnLst/>
                  <a:rect l="l" t="t" r="r" b="b"/>
                  <a:pathLst>
                    <a:path w="835" h="835" extrusionOk="0">
                      <a:moveTo>
                        <a:pt x="400" y="0"/>
                      </a:moveTo>
                      <a:cubicBezTo>
                        <a:pt x="167" y="0"/>
                        <a:pt x="0" y="200"/>
                        <a:pt x="0" y="434"/>
                      </a:cubicBezTo>
                      <a:cubicBezTo>
                        <a:pt x="0" y="667"/>
                        <a:pt x="167" y="834"/>
                        <a:pt x="400" y="834"/>
                      </a:cubicBezTo>
                      <a:cubicBezTo>
                        <a:pt x="634" y="834"/>
                        <a:pt x="834" y="667"/>
                        <a:pt x="834" y="434"/>
                      </a:cubicBezTo>
                      <a:cubicBezTo>
                        <a:pt x="834" y="200"/>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4375800" y="4975675"/>
                  <a:ext cx="20875" cy="20875"/>
                </a:xfrm>
                <a:custGeom>
                  <a:avLst/>
                  <a:gdLst/>
                  <a:ahLst/>
                  <a:cxnLst/>
                  <a:rect l="l" t="t" r="r" b="b"/>
                  <a:pathLst>
                    <a:path w="835" h="835" extrusionOk="0">
                      <a:moveTo>
                        <a:pt x="434" y="0"/>
                      </a:moveTo>
                      <a:cubicBezTo>
                        <a:pt x="200" y="0"/>
                        <a:pt x="0" y="200"/>
                        <a:pt x="0" y="434"/>
                      </a:cubicBezTo>
                      <a:cubicBezTo>
                        <a:pt x="0" y="667"/>
                        <a:pt x="200" y="834"/>
                        <a:pt x="434" y="834"/>
                      </a:cubicBezTo>
                      <a:cubicBezTo>
                        <a:pt x="634" y="834"/>
                        <a:pt x="834" y="667"/>
                        <a:pt x="834" y="434"/>
                      </a:cubicBezTo>
                      <a:cubicBezTo>
                        <a:pt x="834" y="200"/>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4475875" y="4975675"/>
                  <a:ext cx="20875" cy="20875"/>
                </a:xfrm>
                <a:custGeom>
                  <a:avLst/>
                  <a:gdLst/>
                  <a:ahLst/>
                  <a:cxnLst/>
                  <a:rect l="l" t="t" r="r" b="b"/>
                  <a:pathLst>
                    <a:path w="835" h="835" extrusionOk="0">
                      <a:moveTo>
                        <a:pt x="434" y="0"/>
                      </a:moveTo>
                      <a:cubicBezTo>
                        <a:pt x="200" y="0"/>
                        <a:pt x="0" y="200"/>
                        <a:pt x="0" y="434"/>
                      </a:cubicBezTo>
                      <a:cubicBezTo>
                        <a:pt x="0" y="667"/>
                        <a:pt x="200" y="834"/>
                        <a:pt x="434" y="834"/>
                      </a:cubicBezTo>
                      <a:cubicBezTo>
                        <a:pt x="634" y="834"/>
                        <a:pt x="834" y="667"/>
                        <a:pt x="834" y="434"/>
                      </a:cubicBezTo>
                      <a:cubicBezTo>
                        <a:pt x="834" y="200"/>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4576775" y="4975675"/>
                  <a:ext cx="20875" cy="20875"/>
                </a:xfrm>
                <a:custGeom>
                  <a:avLst/>
                  <a:gdLst/>
                  <a:ahLst/>
                  <a:cxnLst/>
                  <a:rect l="l" t="t" r="r" b="b"/>
                  <a:pathLst>
                    <a:path w="835" h="835" extrusionOk="0">
                      <a:moveTo>
                        <a:pt x="434" y="0"/>
                      </a:moveTo>
                      <a:cubicBezTo>
                        <a:pt x="201" y="0"/>
                        <a:pt x="0" y="200"/>
                        <a:pt x="0" y="434"/>
                      </a:cubicBezTo>
                      <a:cubicBezTo>
                        <a:pt x="0" y="667"/>
                        <a:pt x="201" y="834"/>
                        <a:pt x="434" y="834"/>
                      </a:cubicBezTo>
                      <a:cubicBezTo>
                        <a:pt x="668" y="834"/>
                        <a:pt x="834" y="667"/>
                        <a:pt x="834" y="434"/>
                      </a:cubicBezTo>
                      <a:cubicBezTo>
                        <a:pt x="834"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4686850" y="4975675"/>
                  <a:ext cx="20875" cy="20875"/>
                </a:xfrm>
                <a:custGeom>
                  <a:avLst/>
                  <a:gdLst/>
                  <a:ahLst/>
                  <a:cxnLst/>
                  <a:rect l="l" t="t" r="r" b="b"/>
                  <a:pathLst>
                    <a:path w="835" h="835" extrusionOk="0">
                      <a:moveTo>
                        <a:pt x="401" y="0"/>
                      </a:moveTo>
                      <a:cubicBezTo>
                        <a:pt x="134" y="0"/>
                        <a:pt x="1" y="234"/>
                        <a:pt x="1" y="434"/>
                      </a:cubicBezTo>
                      <a:cubicBezTo>
                        <a:pt x="1" y="667"/>
                        <a:pt x="201" y="834"/>
                        <a:pt x="401" y="834"/>
                      </a:cubicBezTo>
                      <a:cubicBezTo>
                        <a:pt x="668" y="834"/>
                        <a:pt x="834" y="634"/>
                        <a:pt x="834" y="434"/>
                      </a:cubicBezTo>
                      <a:cubicBezTo>
                        <a:pt x="834" y="234"/>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4787750" y="4975675"/>
                  <a:ext cx="20875" cy="20875"/>
                </a:xfrm>
                <a:custGeom>
                  <a:avLst/>
                  <a:gdLst/>
                  <a:ahLst/>
                  <a:cxnLst/>
                  <a:rect l="l" t="t" r="r" b="b"/>
                  <a:pathLst>
                    <a:path w="835" h="835" extrusionOk="0">
                      <a:moveTo>
                        <a:pt x="401" y="0"/>
                      </a:moveTo>
                      <a:cubicBezTo>
                        <a:pt x="168" y="0"/>
                        <a:pt x="1" y="234"/>
                        <a:pt x="1" y="434"/>
                      </a:cubicBezTo>
                      <a:cubicBezTo>
                        <a:pt x="1" y="667"/>
                        <a:pt x="201" y="834"/>
                        <a:pt x="401" y="834"/>
                      </a:cubicBezTo>
                      <a:cubicBezTo>
                        <a:pt x="668" y="834"/>
                        <a:pt x="835" y="634"/>
                        <a:pt x="835" y="434"/>
                      </a:cubicBezTo>
                      <a:cubicBezTo>
                        <a:pt x="835" y="234"/>
                        <a:pt x="635"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4887825" y="4975675"/>
                  <a:ext cx="20875" cy="20875"/>
                </a:xfrm>
                <a:custGeom>
                  <a:avLst/>
                  <a:gdLst/>
                  <a:ahLst/>
                  <a:cxnLst/>
                  <a:rect l="l" t="t" r="r" b="b"/>
                  <a:pathLst>
                    <a:path w="835" h="835" extrusionOk="0">
                      <a:moveTo>
                        <a:pt x="401" y="0"/>
                      </a:moveTo>
                      <a:cubicBezTo>
                        <a:pt x="167" y="0"/>
                        <a:pt x="1" y="234"/>
                        <a:pt x="1" y="434"/>
                      </a:cubicBezTo>
                      <a:cubicBezTo>
                        <a:pt x="1" y="667"/>
                        <a:pt x="201" y="834"/>
                        <a:pt x="401" y="834"/>
                      </a:cubicBezTo>
                      <a:cubicBezTo>
                        <a:pt x="668" y="834"/>
                        <a:pt x="835" y="634"/>
                        <a:pt x="835" y="434"/>
                      </a:cubicBezTo>
                      <a:cubicBezTo>
                        <a:pt x="835" y="234"/>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4987900" y="4975675"/>
                  <a:ext cx="21700" cy="20875"/>
                </a:xfrm>
                <a:custGeom>
                  <a:avLst/>
                  <a:gdLst/>
                  <a:ahLst/>
                  <a:cxnLst/>
                  <a:rect l="l" t="t" r="r" b="b"/>
                  <a:pathLst>
                    <a:path w="868" h="835" extrusionOk="0">
                      <a:moveTo>
                        <a:pt x="401" y="0"/>
                      </a:moveTo>
                      <a:cubicBezTo>
                        <a:pt x="167" y="0"/>
                        <a:pt x="0" y="234"/>
                        <a:pt x="0" y="434"/>
                      </a:cubicBezTo>
                      <a:cubicBezTo>
                        <a:pt x="0" y="667"/>
                        <a:pt x="201" y="834"/>
                        <a:pt x="401" y="834"/>
                      </a:cubicBezTo>
                      <a:cubicBezTo>
                        <a:pt x="668" y="834"/>
                        <a:pt x="834" y="634"/>
                        <a:pt x="834" y="434"/>
                      </a:cubicBezTo>
                      <a:cubicBezTo>
                        <a:pt x="868" y="234"/>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5088800" y="4975675"/>
                  <a:ext cx="20875" cy="20875"/>
                </a:xfrm>
                <a:custGeom>
                  <a:avLst/>
                  <a:gdLst/>
                  <a:ahLst/>
                  <a:cxnLst/>
                  <a:rect l="l" t="t" r="r" b="b"/>
                  <a:pathLst>
                    <a:path w="835" h="835" extrusionOk="0">
                      <a:moveTo>
                        <a:pt x="434" y="0"/>
                      </a:moveTo>
                      <a:cubicBezTo>
                        <a:pt x="167" y="0"/>
                        <a:pt x="1" y="234"/>
                        <a:pt x="1" y="434"/>
                      </a:cubicBezTo>
                      <a:cubicBezTo>
                        <a:pt x="1" y="667"/>
                        <a:pt x="201" y="834"/>
                        <a:pt x="434" y="834"/>
                      </a:cubicBezTo>
                      <a:cubicBezTo>
                        <a:pt x="668" y="834"/>
                        <a:pt x="835" y="634"/>
                        <a:pt x="835" y="434"/>
                      </a:cubicBezTo>
                      <a:cubicBezTo>
                        <a:pt x="835" y="234"/>
                        <a:pt x="634"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188875" y="4975675"/>
                  <a:ext cx="20875" cy="20875"/>
                </a:xfrm>
                <a:custGeom>
                  <a:avLst/>
                  <a:gdLst/>
                  <a:ahLst/>
                  <a:cxnLst/>
                  <a:rect l="l" t="t" r="r" b="b"/>
                  <a:pathLst>
                    <a:path w="835" h="835" extrusionOk="0">
                      <a:moveTo>
                        <a:pt x="434" y="0"/>
                      </a:moveTo>
                      <a:cubicBezTo>
                        <a:pt x="167" y="0"/>
                        <a:pt x="1" y="234"/>
                        <a:pt x="1" y="434"/>
                      </a:cubicBezTo>
                      <a:cubicBezTo>
                        <a:pt x="1" y="667"/>
                        <a:pt x="201" y="834"/>
                        <a:pt x="434" y="834"/>
                      </a:cubicBezTo>
                      <a:cubicBezTo>
                        <a:pt x="668" y="834"/>
                        <a:pt x="834" y="634"/>
                        <a:pt x="834" y="434"/>
                      </a:cubicBezTo>
                      <a:cubicBezTo>
                        <a:pt x="834" y="234"/>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5289775" y="4975675"/>
                  <a:ext cx="20875" cy="20875"/>
                </a:xfrm>
                <a:custGeom>
                  <a:avLst/>
                  <a:gdLst/>
                  <a:ahLst/>
                  <a:cxnLst/>
                  <a:rect l="l" t="t" r="r" b="b"/>
                  <a:pathLst>
                    <a:path w="835" h="835" extrusionOk="0">
                      <a:moveTo>
                        <a:pt x="434" y="0"/>
                      </a:moveTo>
                      <a:cubicBezTo>
                        <a:pt x="201" y="0"/>
                        <a:pt x="1" y="200"/>
                        <a:pt x="1" y="434"/>
                      </a:cubicBezTo>
                      <a:cubicBezTo>
                        <a:pt x="1" y="667"/>
                        <a:pt x="201" y="834"/>
                        <a:pt x="434" y="834"/>
                      </a:cubicBezTo>
                      <a:cubicBezTo>
                        <a:pt x="668" y="834"/>
                        <a:pt x="835" y="667"/>
                        <a:pt x="835" y="434"/>
                      </a:cubicBezTo>
                      <a:cubicBezTo>
                        <a:pt x="835"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5389850" y="4975675"/>
                  <a:ext cx="20875" cy="20875"/>
                </a:xfrm>
                <a:custGeom>
                  <a:avLst/>
                  <a:gdLst/>
                  <a:ahLst/>
                  <a:cxnLst/>
                  <a:rect l="l" t="t" r="r" b="b"/>
                  <a:pathLst>
                    <a:path w="835" h="835" extrusionOk="0">
                      <a:moveTo>
                        <a:pt x="434" y="0"/>
                      </a:moveTo>
                      <a:cubicBezTo>
                        <a:pt x="201" y="0"/>
                        <a:pt x="1" y="200"/>
                        <a:pt x="1" y="434"/>
                      </a:cubicBezTo>
                      <a:cubicBezTo>
                        <a:pt x="1" y="667"/>
                        <a:pt x="201" y="834"/>
                        <a:pt x="434" y="834"/>
                      </a:cubicBezTo>
                      <a:cubicBezTo>
                        <a:pt x="668" y="834"/>
                        <a:pt x="835" y="667"/>
                        <a:pt x="835" y="434"/>
                      </a:cubicBezTo>
                      <a:cubicBezTo>
                        <a:pt x="835" y="200"/>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a:off x="5489925" y="4975675"/>
                  <a:ext cx="22550" cy="20875"/>
                </a:xfrm>
                <a:custGeom>
                  <a:avLst/>
                  <a:gdLst/>
                  <a:ahLst/>
                  <a:cxnLst/>
                  <a:rect l="l" t="t" r="r" b="b"/>
                  <a:pathLst>
                    <a:path w="902" h="835" extrusionOk="0">
                      <a:moveTo>
                        <a:pt x="434" y="0"/>
                      </a:moveTo>
                      <a:cubicBezTo>
                        <a:pt x="167" y="0"/>
                        <a:pt x="0" y="234"/>
                        <a:pt x="0" y="434"/>
                      </a:cubicBezTo>
                      <a:cubicBezTo>
                        <a:pt x="0" y="667"/>
                        <a:pt x="234" y="834"/>
                        <a:pt x="434" y="834"/>
                      </a:cubicBezTo>
                      <a:cubicBezTo>
                        <a:pt x="668" y="834"/>
                        <a:pt x="834" y="634"/>
                        <a:pt x="834" y="434"/>
                      </a:cubicBezTo>
                      <a:cubicBezTo>
                        <a:pt x="901" y="234"/>
                        <a:pt x="668" y="0"/>
                        <a:pt x="4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a:off x="5591675" y="4975675"/>
                  <a:ext cx="20850" cy="20875"/>
                </a:xfrm>
                <a:custGeom>
                  <a:avLst/>
                  <a:gdLst/>
                  <a:ahLst/>
                  <a:cxnLst/>
                  <a:rect l="l" t="t" r="r" b="b"/>
                  <a:pathLst>
                    <a:path w="834" h="835" extrusionOk="0">
                      <a:moveTo>
                        <a:pt x="400" y="0"/>
                      </a:moveTo>
                      <a:cubicBezTo>
                        <a:pt x="167" y="0"/>
                        <a:pt x="0" y="200"/>
                        <a:pt x="0" y="434"/>
                      </a:cubicBezTo>
                      <a:cubicBezTo>
                        <a:pt x="0" y="667"/>
                        <a:pt x="167" y="834"/>
                        <a:pt x="400" y="834"/>
                      </a:cubicBezTo>
                      <a:cubicBezTo>
                        <a:pt x="634" y="834"/>
                        <a:pt x="834" y="667"/>
                        <a:pt x="834" y="434"/>
                      </a:cubicBezTo>
                      <a:cubicBezTo>
                        <a:pt x="834" y="200"/>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5691725" y="4975675"/>
                  <a:ext cx="20875" cy="20875"/>
                </a:xfrm>
                <a:custGeom>
                  <a:avLst/>
                  <a:gdLst/>
                  <a:ahLst/>
                  <a:cxnLst/>
                  <a:rect l="l" t="t" r="r" b="b"/>
                  <a:pathLst>
                    <a:path w="835" h="835" extrusionOk="0">
                      <a:moveTo>
                        <a:pt x="401" y="0"/>
                      </a:moveTo>
                      <a:cubicBezTo>
                        <a:pt x="168" y="0"/>
                        <a:pt x="1" y="234"/>
                        <a:pt x="1" y="434"/>
                      </a:cubicBezTo>
                      <a:cubicBezTo>
                        <a:pt x="1" y="667"/>
                        <a:pt x="201" y="834"/>
                        <a:pt x="401" y="834"/>
                      </a:cubicBezTo>
                      <a:cubicBezTo>
                        <a:pt x="668" y="834"/>
                        <a:pt x="835" y="634"/>
                        <a:pt x="835" y="434"/>
                      </a:cubicBezTo>
                      <a:cubicBezTo>
                        <a:pt x="835" y="234"/>
                        <a:pt x="668" y="0"/>
                        <a:pt x="401"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5792650" y="4975675"/>
                  <a:ext cx="20875" cy="20875"/>
                </a:xfrm>
                <a:custGeom>
                  <a:avLst/>
                  <a:gdLst/>
                  <a:ahLst/>
                  <a:cxnLst/>
                  <a:rect l="l" t="t" r="r" b="b"/>
                  <a:pathLst>
                    <a:path w="835" h="835" extrusionOk="0">
                      <a:moveTo>
                        <a:pt x="400" y="0"/>
                      </a:moveTo>
                      <a:cubicBezTo>
                        <a:pt x="167" y="0"/>
                        <a:pt x="0" y="200"/>
                        <a:pt x="0" y="434"/>
                      </a:cubicBezTo>
                      <a:cubicBezTo>
                        <a:pt x="0" y="667"/>
                        <a:pt x="167" y="834"/>
                        <a:pt x="400" y="834"/>
                      </a:cubicBezTo>
                      <a:cubicBezTo>
                        <a:pt x="634" y="834"/>
                        <a:pt x="834" y="667"/>
                        <a:pt x="834" y="434"/>
                      </a:cubicBezTo>
                      <a:cubicBezTo>
                        <a:pt x="834" y="200"/>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5892725" y="4975675"/>
                  <a:ext cx="20850" cy="20875"/>
                </a:xfrm>
                <a:custGeom>
                  <a:avLst/>
                  <a:gdLst/>
                  <a:ahLst/>
                  <a:cxnLst/>
                  <a:rect l="l" t="t" r="r" b="b"/>
                  <a:pathLst>
                    <a:path w="834" h="835" extrusionOk="0">
                      <a:moveTo>
                        <a:pt x="400" y="0"/>
                      </a:moveTo>
                      <a:cubicBezTo>
                        <a:pt x="167" y="0"/>
                        <a:pt x="0" y="200"/>
                        <a:pt x="0" y="434"/>
                      </a:cubicBezTo>
                      <a:cubicBezTo>
                        <a:pt x="0" y="667"/>
                        <a:pt x="167" y="834"/>
                        <a:pt x="400" y="834"/>
                      </a:cubicBezTo>
                      <a:cubicBezTo>
                        <a:pt x="634" y="834"/>
                        <a:pt x="834" y="667"/>
                        <a:pt x="834" y="434"/>
                      </a:cubicBezTo>
                      <a:cubicBezTo>
                        <a:pt x="834" y="200"/>
                        <a:pt x="634" y="0"/>
                        <a:pt x="400"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3189950" y="5084075"/>
                  <a:ext cx="850" cy="5875"/>
                </a:xfrm>
                <a:custGeom>
                  <a:avLst/>
                  <a:gdLst/>
                  <a:ahLst/>
                  <a:cxnLst/>
                  <a:rect l="l" t="t" r="r" b="b"/>
                  <a:pathLst>
                    <a:path w="34" h="235" extrusionOk="0">
                      <a:moveTo>
                        <a:pt x="0" y="1"/>
                      </a:moveTo>
                      <a:lnTo>
                        <a:pt x="0" y="234"/>
                      </a:lnTo>
                      <a:cubicBezTo>
                        <a:pt x="34" y="168"/>
                        <a:pt x="34" y="168"/>
                        <a:pt x="34" y="134"/>
                      </a:cubicBezTo>
                      <a:cubicBezTo>
                        <a:pt x="34" y="101"/>
                        <a:pt x="34" y="67"/>
                        <a:pt x="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3270000" y="5077400"/>
                  <a:ext cx="21725" cy="20875"/>
                </a:xfrm>
                <a:custGeom>
                  <a:avLst/>
                  <a:gdLst/>
                  <a:ahLst/>
                  <a:cxnLst/>
                  <a:rect l="l" t="t" r="r" b="b"/>
                  <a:pathLst>
                    <a:path w="869" h="835" extrusionOk="0">
                      <a:moveTo>
                        <a:pt x="401" y="1"/>
                      </a:moveTo>
                      <a:cubicBezTo>
                        <a:pt x="168" y="1"/>
                        <a:pt x="1" y="201"/>
                        <a:pt x="1" y="401"/>
                      </a:cubicBezTo>
                      <a:cubicBezTo>
                        <a:pt x="1" y="668"/>
                        <a:pt x="201" y="835"/>
                        <a:pt x="401" y="835"/>
                      </a:cubicBezTo>
                      <a:cubicBezTo>
                        <a:pt x="668" y="835"/>
                        <a:pt x="835" y="601"/>
                        <a:pt x="835" y="401"/>
                      </a:cubicBezTo>
                      <a:cubicBezTo>
                        <a:pt x="868" y="168"/>
                        <a:pt x="668"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3370900" y="5077400"/>
                  <a:ext cx="20875" cy="20875"/>
                </a:xfrm>
                <a:custGeom>
                  <a:avLst/>
                  <a:gdLst/>
                  <a:ahLst/>
                  <a:cxnLst/>
                  <a:rect l="l" t="t" r="r" b="b"/>
                  <a:pathLst>
                    <a:path w="835" h="835" extrusionOk="0">
                      <a:moveTo>
                        <a:pt x="435" y="1"/>
                      </a:moveTo>
                      <a:cubicBezTo>
                        <a:pt x="168" y="1"/>
                        <a:pt x="1" y="201"/>
                        <a:pt x="1" y="401"/>
                      </a:cubicBezTo>
                      <a:cubicBezTo>
                        <a:pt x="1" y="668"/>
                        <a:pt x="201" y="835"/>
                        <a:pt x="435" y="835"/>
                      </a:cubicBezTo>
                      <a:cubicBezTo>
                        <a:pt x="668" y="835"/>
                        <a:pt x="835" y="601"/>
                        <a:pt x="835" y="401"/>
                      </a:cubicBezTo>
                      <a:cubicBezTo>
                        <a:pt x="835" y="168"/>
                        <a:pt x="635" y="1"/>
                        <a:pt x="435"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3470975" y="5077400"/>
                  <a:ext cx="20875" cy="20875"/>
                </a:xfrm>
                <a:custGeom>
                  <a:avLst/>
                  <a:gdLst/>
                  <a:ahLst/>
                  <a:cxnLst/>
                  <a:rect l="l" t="t" r="r" b="b"/>
                  <a:pathLst>
                    <a:path w="835" h="835" extrusionOk="0">
                      <a:moveTo>
                        <a:pt x="434" y="1"/>
                      </a:moveTo>
                      <a:cubicBezTo>
                        <a:pt x="168" y="1"/>
                        <a:pt x="1" y="201"/>
                        <a:pt x="1" y="401"/>
                      </a:cubicBezTo>
                      <a:cubicBezTo>
                        <a:pt x="1" y="668"/>
                        <a:pt x="201" y="835"/>
                        <a:pt x="434" y="835"/>
                      </a:cubicBezTo>
                      <a:cubicBezTo>
                        <a:pt x="635" y="835"/>
                        <a:pt x="835" y="601"/>
                        <a:pt x="835" y="401"/>
                      </a:cubicBezTo>
                      <a:cubicBezTo>
                        <a:pt x="835" y="168"/>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3571900" y="5077400"/>
                  <a:ext cx="20850" cy="20875"/>
                </a:xfrm>
                <a:custGeom>
                  <a:avLst/>
                  <a:gdLst/>
                  <a:ahLst/>
                  <a:cxnLst/>
                  <a:rect l="l" t="t" r="r" b="b"/>
                  <a:pathLst>
                    <a:path w="834" h="835" extrusionOk="0">
                      <a:moveTo>
                        <a:pt x="434" y="1"/>
                      </a:moveTo>
                      <a:cubicBezTo>
                        <a:pt x="167" y="1"/>
                        <a:pt x="0" y="201"/>
                        <a:pt x="0" y="401"/>
                      </a:cubicBezTo>
                      <a:cubicBezTo>
                        <a:pt x="0" y="668"/>
                        <a:pt x="234" y="835"/>
                        <a:pt x="434" y="835"/>
                      </a:cubicBezTo>
                      <a:cubicBezTo>
                        <a:pt x="634" y="835"/>
                        <a:pt x="834" y="601"/>
                        <a:pt x="834" y="401"/>
                      </a:cubicBezTo>
                      <a:cubicBezTo>
                        <a:pt x="834" y="168"/>
                        <a:pt x="634"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3671950" y="5077400"/>
                  <a:ext cx="20875" cy="17550"/>
                </a:xfrm>
                <a:custGeom>
                  <a:avLst/>
                  <a:gdLst/>
                  <a:ahLst/>
                  <a:cxnLst/>
                  <a:rect l="l" t="t" r="r" b="b"/>
                  <a:pathLst>
                    <a:path w="835" h="702" extrusionOk="0">
                      <a:moveTo>
                        <a:pt x="435" y="1"/>
                      </a:moveTo>
                      <a:cubicBezTo>
                        <a:pt x="168" y="1"/>
                        <a:pt x="1" y="201"/>
                        <a:pt x="1" y="401"/>
                      </a:cubicBezTo>
                      <a:cubicBezTo>
                        <a:pt x="1" y="535"/>
                        <a:pt x="68" y="601"/>
                        <a:pt x="134" y="701"/>
                      </a:cubicBezTo>
                      <a:cubicBezTo>
                        <a:pt x="401" y="601"/>
                        <a:pt x="601" y="568"/>
                        <a:pt x="835" y="501"/>
                      </a:cubicBezTo>
                      <a:lnTo>
                        <a:pt x="835" y="401"/>
                      </a:lnTo>
                      <a:cubicBezTo>
                        <a:pt x="835" y="168"/>
                        <a:pt x="635" y="1"/>
                        <a:pt x="435"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3872925" y="5077400"/>
                  <a:ext cx="20875" cy="20875"/>
                </a:xfrm>
                <a:custGeom>
                  <a:avLst/>
                  <a:gdLst/>
                  <a:ahLst/>
                  <a:cxnLst/>
                  <a:rect l="l" t="t" r="r" b="b"/>
                  <a:pathLst>
                    <a:path w="835" h="835" extrusionOk="0">
                      <a:moveTo>
                        <a:pt x="435" y="1"/>
                      </a:moveTo>
                      <a:cubicBezTo>
                        <a:pt x="168" y="1"/>
                        <a:pt x="1" y="201"/>
                        <a:pt x="1" y="401"/>
                      </a:cubicBezTo>
                      <a:cubicBezTo>
                        <a:pt x="1" y="668"/>
                        <a:pt x="234" y="835"/>
                        <a:pt x="435" y="835"/>
                      </a:cubicBezTo>
                      <a:cubicBezTo>
                        <a:pt x="701" y="835"/>
                        <a:pt x="835" y="601"/>
                        <a:pt x="835" y="401"/>
                      </a:cubicBezTo>
                      <a:cubicBezTo>
                        <a:pt x="835" y="168"/>
                        <a:pt x="635" y="1"/>
                        <a:pt x="435"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1"/>
                <p:cNvSpPr/>
                <p:nvPr/>
              </p:nvSpPr>
              <p:spPr>
                <a:xfrm>
                  <a:off x="3973850" y="5077400"/>
                  <a:ext cx="20875" cy="20875"/>
                </a:xfrm>
                <a:custGeom>
                  <a:avLst/>
                  <a:gdLst/>
                  <a:ahLst/>
                  <a:cxnLst/>
                  <a:rect l="l" t="t" r="r" b="b"/>
                  <a:pathLst>
                    <a:path w="835" h="835" extrusionOk="0">
                      <a:moveTo>
                        <a:pt x="400" y="1"/>
                      </a:moveTo>
                      <a:cubicBezTo>
                        <a:pt x="134" y="1"/>
                        <a:pt x="0" y="201"/>
                        <a:pt x="0" y="401"/>
                      </a:cubicBezTo>
                      <a:cubicBezTo>
                        <a:pt x="0" y="668"/>
                        <a:pt x="200" y="835"/>
                        <a:pt x="400" y="835"/>
                      </a:cubicBezTo>
                      <a:cubicBezTo>
                        <a:pt x="667" y="835"/>
                        <a:pt x="834" y="601"/>
                        <a:pt x="834" y="401"/>
                      </a:cubicBezTo>
                      <a:cubicBezTo>
                        <a:pt x="834" y="168"/>
                        <a:pt x="667" y="1"/>
                        <a:pt x="40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1"/>
                <p:cNvSpPr/>
                <p:nvPr/>
              </p:nvSpPr>
              <p:spPr>
                <a:xfrm>
                  <a:off x="4074750" y="5077400"/>
                  <a:ext cx="20875" cy="20875"/>
                </a:xfrm>
                <a:custGeom>
                  <a:avLst/>
                  <a:gdLst/>
                  <a:ahLst/>
                  <a:cxnLst/>
                  <a:rect l="l" t="t" r="r" b="b"/>
                  <a:pathLst>
                    <a:path w="835" h="835" extrusionOk="0">
                      <a:moveTo>
                        <a:pt x="401" y="1"/>
                      </a:moveTo>
                      <a:cubicBezTo>
                        <a:pt x="167" y="1"/>
                        <a:pt x="0" y="201"/>
                        <a:pt x="0" y="401"/>
                      </a:cubicBezTo>
                      <a:cubicBezTo>
                        <a:pt x="0" y="668"/>
                        <a:pt x="201" y="835"/>
                        <a:pt x="401" y="835"/>
                      </a:cubicBezTo>
                      <a:cubicBezTo>
                        <a:pt x="668" y="835"/>
                        <a:pt x="834" y="601"/>
                        <a:pt x="834" y="401"/>
                      </a:cubicBezTo>
                      <a:cubicBezTo>
                        <a:pt x="834" y="168"/>
                        <a:pt x="634"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1"/>
                <p:cNvSpPr/>
                <p:nvPr/>
              </p:nvSpPr>
              <p:spPr>
                <a:xfrm>
                  <a:off x="4174825" y="5077400"/>
                  <a:ext cx="20875" cy="20875"/>
                </a:xfrm>
                <a:custGeom>
                  <a:avLst/>
                  <a:gdLst/>
                  <a:ahLst/>
                  <a:cxnLst/>
                  <a:rect l="l" t="t" r="r" b="b"/>
                  <a:pathLst>
                    <a:path w="835" h="835" extrusionOk="0">
                      <a:moveTo>
                        <a:pt x="401" y="1"/>
                      </a:moveTo>
                      <a:cubicBezTo>
                        <a:pt x="167" y="1"/>
                        <a:pt x="0" y="201"/>
                        <a:pt x="0" y="401"/>
                      </a:cubicBezTo>
                      <a:cubicBezTo>
                        <a:pt x="0" y="668"/>
                        <a:pt x="200" y="835"/>
                        <a:pt x="401" y="835"/>
                      </a:cubicBezTo>
                      <a:cubicBezTo>
                        <a:pt x="667" y="835"/>
                        <a:pt x="834" y="601"/>
                        <a:pt x="834" y="401"/>
                      </a:cubicBezTo>
                      <a:cubicBezTo>
                        <a:pt x="834" y="168"/>
                        <a:pt x="667"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4274900" y="5077400"/>
                  <a:ext cx="21700" cy="20875"/>
                </a:xfrm>
                <a:custGeom>
                  <a:avLst/>
                  <a:gdLst/>
                  <a:ahLst/>
                  <a:cxnLst/>
                  <a:rect l="l" t="t" r="r" b="b"/>
                  <a:pathLst>
                    <a:path w="868" h="835" extrusionOk="0">
                      <a:moveTo>
                        <a:pt x="400" y="1"/>
                      </a:moveTo>
                      <a:cubicBezTo>
                        <a:pt x="167" y="1"/>
                        <a:pt x="0" y="201"/>
                        <a:pt x="0" y="401"/>
                      </a:cubicBezTo>
                      <a:cubicBezTo>
                        <a:pt x="0" y="668"/>
                        <a:pt x="200" y="835"/>
                        <a:pt x="400" y="835"/>
                      </a:cubicBezTo>
                      <a:cubicBezTo>
                        <a:pt x="667" y="835"/>
                        <a:pt x="834" y="601"/>
                        <a:pt x="834" y="401"/>
                      </a:cubicBezTo>
                      <a:cubicBezTo>
                        <a:pt x="867" y="168"/>
                        <a:pt x="667" y="1"/>
                        <a:pt x="40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4895325" y="5077400"/>
                  <a:ext cx="2525" cy="25"/>
                </a:xfrm>
                <a:custGeom>
                  <a:avLst/>
                  <a:gdLst/>
                  <a:ahLst/>
                  <a:cxnLst/>
                  <a:rect l="l" t="t" r="r" b="b"/>
                  <a:pathLst>
                    <a:path w="101" h="1" extrusionOk="0">
                      <a:moveTo>
                        <a:pt x="1" y="1"/>
                      </a:moveTo>
                      <a:lnTo>
                        <a:pt x="101" y="1"/>
                      </a:lnTo>
                      <a:lnTo>
                        <a:pt x="68" y="1"/>
                      </a:ln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5091300" y="5075750"/>
                  <a:ext cx="13375" cy="5850"/>
                </a:xfrm>
                <a:custGeom>
                  <a:avLst/>
                  <a:gdLst/>
                  <a:ahLst/>
                  <a:cxnLst/>
                  <a:rect l="l" t="t" r="r" b="b"/>
                  <a:pathLst>
                    <a:path w="535" h="234" extrusionOk="0">
                      <a:moveTo>
                        <a:pt x="334" y="0"/>
                      </a:moveTo>
                      <a:cubicBezTo>
                        <a:pt x="168" y="67"/>
                        <a:pt x="67" y="100"/>
                        <a:pt x="1" y="234"/>
                      </a:cubicBezTo>
                      <a:cubicBezTo>
                        <a:pt x="168" y="167"/>
                        <a:pt x="334" y="134"/>
                        <a:pt x="534" y="100"/>
                      </a:cubicBezTo>
                      <a:cubicBezTo>
                        <a:pt x="434" y="67"/>
                        <a:pt x="401" y="0"/>
                        <a:pt x="334" y="0"/>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1"/>
                <p:cNvSpPr/>
                <p:nvPr/>
              </p:nvSpPr>
              <p:spPr>
                <a:xfrm>
                  <a:off x="5289775" y="5077400"/>
                  <a:ext cx="20875" cy="20875"/>
                </a:xfrm>
                <a:custGeom>
                  <a:avLst/>
                  <a:gdLst/>
                  <a:ahLst/>
                  <a:cxnLst/>
                  <a:rect l="l" t="t" r="r" b="b"/>
                  <a:pathLst>
                    <a:path w="835" h="835" extrusionOk="0">
                      <a:moveTo>
                        <a:pt x="434" y="1"/>
                      </a:moveTo>
                      <a:cubicBezTo>
                        <a:pt x="168" y="1"/>
                        <a:pt x="1" y="201"/>
                        <a:pt x="1" y="401"/>
                      </a:cubicBezTo>
                      <a:cubicBezTo>
                        <a:pt x="1" y="668"/>
                        <a:pt x="234" y="835"/>
                        <a:pt x="434" y="835"/>
                      </a:cubicBezTo>
                      <a:cubicBezTo>
                        <a:pt x="668" y="835"/>
                        <a:pt x="835" y="601"/>
                        <a:pt x="835" y="401"/>
                      </a:cubicBezTo>
                      <a:cubicBezTo>
                        <a:pt x="835" y="168"/>
                        <a:pt x="635"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
                <p:cNvSpPr/>
                <p:nvPr/>
              </p:nvSpPr>
              <p:spPr>
                <a:xfrm>
                  <a:off x="5389850" y="5077400"/>
                  <a:ext cx="20875" cy="20875"/>
                </a:xfrm>
                <a:custGeom>
                  <a:avLst/>
                  <a:gdLst/>
                  <a:ahLst/>
                  <a:cxnLst/>
                  <a:rect l="l" t="t" r="r" b="b"/>
                  <a:pathLst>
                    <a:path w="835" h="835" extrusionOk="0">
                      <a:moveTo>
                        <a:pt x="434" y="1"/>
                      </a:moveTo>
                      <a:cubicBezTo>
                        <a:pt x="167" y="1"/>
                        <a:pt x="1" y="201"/>
                        <a:pt x="1" y="401"/>
                      </a:cubicBezTo>
                      <a:cubicBezTo>
                        <a:pt x="1" y="668"/>
                        <a:pt x="234" y="835"/>
                        <a:pt x="434" y="835"/>
                      </a:cubicBezTo>
                      <a:cubicBezTo>
                        <a:pt x="668" y="835"/>
                        <a:pt x="835" y="601"/>
                        <a:pt x="835" y="401"/>
                      </a:cubicBezTo>
                      <a:cubicBezTo>
                        <a:pt x="835" y="168"/>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5489925" y="5077400"/>
                  <a:ext cx="22550" cy="20875"/>
                </a:xfrm>
                <a:custGeom>
                  <a:avLst/>
                  <a:gdLst/>
                  <a:ahLst/>
                  <a:cxnLst/>
                  <a:rect l="l" t="t" r="r" b="b"/>
                  <a:pathLst>
                    <a:path w="902" h="835" extrusionOk="0">
                      <a:moveTo>
                        <a:pt x="434" y="1"/>
                      </a:moveTo>
                      <a:cubicBezTo>
                        <a:pt x="167" y="1"/>
                        <a:pt x="0" y="201"/>
                        <a:pt x="0" y="401"/>
                      </a:cubicBezTo>
                      <a:cubicBezTo>
                        <a:pt x="0" y="668"/>
                        <a:pt x="234" y="835"/>
                        <a:pt x="434" y="835"/>
                      </a:cubicBezTo>
                      <a:cubicBezTo>
                        <a:pt x="668" y="835"/>
                        <a:pt x="834" y="601"/>
                        <a:pt x="834" y="401"/>
                      </a:cubicBezTo>
                      <a:cubicBezTo>
                        <a:pt x="901" y="168"/>
                        <a:pt x="668" y="1"/>
                        <a:pt x="434"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5591675" y="5077400"/>
                  <a:ext cx="20850" cy="20875"/>
                </a:xfrm>
                <a:custGeom>
                  <a:avLst/>
                  <a:gdLst/>
                  <a:ahLst/>
                  <a:cxnLst/>
                  <a:rect l="l" t="t" r="r" b="b"/>
                  <a:pathLst>
                    <a:path w="834" h="835" extrusionOk="0">
                      <a:moveTo>
                        <a:pt x="400" y="1"/>
                      </a:moveTo>
                      <a:cubicBezTo>
                        <a:pt x="167" y="1"/>
                        <a:pt x="0" y="201"/>
                        <a:pt x="0" y="401"/>
                      </a:cubicBezTo>
                      <a:cubicBezTo>
                        <a:pt x="0" y="668"/>
                        <a:pt x="200" y="835"/>
                        <a:pt x="400" y="835"/>
                      </a:cubicBezTo>
                      <a:cubicBezTo>
                        <a:pt x="667" y="835"/>
                        <a:pt x="834" y="601"/>
                        <a:pt x="834" y="401"/>
                      </a:cubicBezTo>
                      <a:cubicBezTo>
                        <a:pt x="834" y="168"/>
                        <a:pt x="600" y="1"/>
                        <a:pt x="40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5691725" y="5077400"/>
                  <a:ext cx="20875" cy="20875"/>
                </a:xfrm>
                <a:custGeom>
                  <a:avLst/>
                  <a:gdLst/>
                  <a:ahLst/>
                  <a:cxnLst/>
                  <a:rect l="l" t="t" r="r" b="b"/>
                  <a:pathLst>
                    <a:path w="835" h="835" extrusionOk="0">
                      <a:moveTo>
                        <a:pt x="401" y="1"/>
                      </a:moveTo>
                      <a:cubicBezTo>
                        <a:pt x="168" y="1"/>
                        <a:pt x="1" y="201"/>
                        <a:pt x="1" y="401"/>
                      </a:cubicBezTo>
                      <a:cubicBezTo>
                        <a:pt x="1" y="668"/>
                        <a:pt x="201" y="835"/>
                        <a:pt x="401" y="835"/>
                      </a:cubicBezTo>
                      <a:cubicBezTo>
                        <a:pt x="668" y="835"/>
                        <a:pt x="835" y="601"/>
                        <a:pt x="835" y="401"/>
                      </a:cubicBezTo>
                      <a:cubicBezTo>
                        <a:pt x="835" y="168"/>
                        <a:pt x="668" y="1"/>
                        <a:pt x="401"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1"/>
                <p:cNvSpPr/>
                <p:nvPr/>
              </p:nvSpPr>
              <p:spPr>
                <a:xfrm>
                  <a:off x="5792650" y="5077400"/>
                  <a:ext cx="20875" cy="20875"/>
                </a:xfrm>
                <a:custGeom>
                  <a:avLst/>
                  <a:gdLst/>
                  <a:ahLst/>
                  <a:cxnLst/>
                  <a:rect l="l" t="t" r="r" b="b"/>
                  <a:pathLst>
                    <a:path w="835" h="835" extrusionOk="0">
                      <a:moveTo>
                        <a:pt x="400" y="1"/>
                      </a:moveTo>
                      <a:cubicBezTo>
                        <a:pt x="167" y="1"/>
                        <a:pt x="0" y="201"/>
                        <a:pt x="0" y="401"/>
                      </a:cubicBezTo>
                      <a:cubicBezTo>
                        <a:pt x="0" y="668"/>
                        <a:pt x="200" y="835"/>
                        <a:pt x="400" y="835"/>
                      </a:cubicBezTo>
                      <a:cubicBezTo>
                        <a:pt x="667" y="835"/>
                        <a:pt x="834" y="601"/>
                        <a:pt x="834" y="401"/>
                      </a:cubicBezTo>
                      <a:cubicBezTo>
                        <a:pt x="834" y="168"/>
                        <a:pt x="634" y="1"/>
                        <a:pt x="40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1"/>
                <p:cNvSpPr/>
                <p:nvPr/>
              </p:nvSpPr>
              <p:spPr>
                <a:xfrm>
                  <a:off x="5892725" y="5077400"/>
                  <a:ext cx="20850" cy="20875"/>
                </a:xfrm>
                <a:custGeom>
                  <a:avLst/>
                  <a:gdLst/>
                  <a:ahLst/>
                  <a:cxnLst/>
                  <a:rect l="l" t="t" r="r" b="b"/>
                  <a:pathLst>
                    <a:path w="834" h="835" extrusionOk="0">
                      <a:moveTo>
                        <a:pt x="400" y="1"/>
                      </a:moveTo>
                      <a:cubicBezTo>
                        <a:pt x="167" y="1"/>
                        <a:pt x="0" y="201"/>
                        <a:pt x="0" y="401"/>
                      </a:cubicBezTo>
                      <a:cubicBezTo>
                        <a:pt x="0" y="668"/>
                        <a:pt x="200" y="835"/>
                        <a:pt x="400" y="835"/>
                      </a:cubicBezTo>
                      <a:cubicBezTo>
                        <a:pt x="667" y="835"/>
                        <a:pt x="834" y="601"/>
                        <a:pt x="834" y="401"/>
                      </a:cubicBezTo>
                      <a:cubicBezTo>
                        <a:pt x="834" y="168"/>
                        <a:pt x="667" y="1"/>
                        <a:pt x="400" y="1"/>
                      </a:cubicBezTo>
                      <a:close/>
                    </a:path>
                  </a:pathLst>
                </a:custGeom>
                <a:solidFill>
                  <a:srgbClr val="191919">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9" name="Google Shape;869;p11"/>
              <p:cNvSpPr/>
              <p:nvPr/>
            </p:nvSpPr>
            <p:spPr>
              <a:xfrm rot="6550784">
                <a:off x="8833531" y="5869313"/>
                <a:ext cx="308973" cy="1114850"/>
              </a:xfrm>
              <a:custGeom>
                <a:avLst/>
                <a:gdLst/>
                <a:ahLst/>
                <a:cxnLst/>
                <a:rect l="l" t="t" r="r" b="b"/>
                <a:pathLst>
                  <a:path w="7674" h="27688" extrusionOk="0">
                    <a:moveTo>
                      <a:pt x="1302" y="1"/>
                    </a:moveTo>
                    <a:lnTo>
                      <a:pt x="1" y="27420"/>
                    </a:lnTo>
                    <a:lnTo>
                      <a:pt x="6372" y="27687"/>
                    </a:lnTo>
                    <a:lnTo>
                      <a:pt x="7673" y="301"/>
                    </a:lnTo>
                    <a:lnTo>
                      <a:pt x="1302" y="1"/>
                    </a:lnTo>
                    <a:close/>
                  </a:path>
                </a:pathLst>
              </a:custGeom>
              <a:solidFill>
                <a:srgbClr val="EBEB80">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0" name="Google Shape;870;p11"/>
            <p:cNvGrpSpPr/>
            <p:nvPr/>
          </p:nvGrpSpPr>
          <p:grpSpPr>
            <a:xfrm rot="615216">
              <a:off x="-365330" y="4067622"/>
              <a:ext cx="2157108" cy="2224784"/>
              <a:chOff x="7032328" y="3932935"/>
              <a:chExt cx="2157173" cy="2224851"/>
            </a:xfrm>
          </p:grpSpPr>
          <p:grpSp>
            <p:nvGrpSpPr>
              <p:cNvPr id="871" name="Google Shape;871;p11"/>
              <p:cNvGrpSpPr/>
              <p:nvPr/>
            </p:nvGrpSpPr>
            <p:grpSpPr>
              <a:xfrm rot="136860">
                <a:off x="7073766" y="3993783"/>
                <a:ext cx="2074298" cy="2123565"/>
                <a:chOff x="6966912" y="3027538"/>
                <a:chExt cx="2074314" cy="2123581"/>
              </a:xfrm>
            </p:grpSpPr>
            <p:sp>
              <p:nvSpPr>
                <p:cNvPr id="872" name="Google Shape;872;p11"/>
                <p:cNvSpPr/>
                <p:nvPr/>
              </p:nvSpPr>
              <p:spPr>
                <a:xfrm rot="1191669">
                  <a:off x="7229054" y="3338948"/>
                  <a:ext cx="1589442" cy="1589442"/>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rot="1191669">
                  <a:off x="7189641" y="3250267"/>
                  <a:ext cx="1589442" cy="158944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11"/>
              <p:cNvGrpSpPr/>
              <p:nvPr/>
            </p:nvGrpSpPr>
            <p:grpSpPr>
              <a:xfrm>
                <a:off x="7375521" y="4417858"/>
                <a:ext cx="1349914" cy="1165299"/>
                <a:chOff x="7224550" y="3509208"/>
                <a:chExt cx="1349914" cy="1165299"/>
              </a:xfrm>
            </p:grpSpPr>
            <p:sp>
              <p:nvSpPr>
                <p:cNvPr id="875" name="Google Shape;875;p11"/>
                <p:cNvSpPr/>
                <p:nvPr/>
              </p:nvSpPr>
              <p:spPr>
                <a:xfrm>
                  <a:off x="7510289" y="3509208"/>
                  <a:ext cx="1064175" cy="505075"/>
                </a:xfrm>
                <a:custGeom>
                  <a:avLst/>
                  <a:gdLst/>
                  <a:ahLst/>
                  <a:cxnLst/>
                  <a:rect l="l" t="t" r="r" b="b"/>
                  <a:pathLst>
                    <a:path w="42567" h="20203" extrusionOk="0">
                      <a:moveTo>
                        <a:pt x="0" y="3256"/>
                      </a:moveTo>
                      <a:cubicBezTo>
                        <a:pt x="1278" y="2161"/>
                        <a:pt x="2309" y="-306"/>
                        <a:pt x="3942" y="102"/>
                      </a:cubicBezTo>
                      <a:cubicBezTo>
                        <a:pt x="5519" y="496"/>
                        <a:pt x="3824" y="3857"/>
                        <a:pt x="5124" y="4832"/>
                      </a:cubicBezTo>
                      <a:cubicBezTo>
                        <a:pt x="6390" y="5781"/>
                        <a:pt x="7314" y="2493"/>
                        <a:pt x="8671" y="1679"/>
                      </a:cubicBezTo>
                      <a:cubicBezTo>
                        <a:pt x="9579" y="1134"/>
                        <a:pt x="9066" y="3773"/>
                        <a:pt x="9066" y="4832"/>
                      </a:cubicBezTo>
                      <a:cubicBezTo>
                        <a:pt x="9066" y="6938"/>
                        <a:pt x="14108" y="3541"/>
                        <a:pt x="15372" y="5226"/>
                      </a:cubicBezTo>
                      <a:cubicBezTo>
                        <a:pt x="17187" y="7646"/>
                        <a:pt x="18134" y="10825"/>
                        <a:pt x="20496" y="12715"/>
                      </a:cubicBezTo>
                      <a:cubicBezTo>
                        <a:pt x="21601" y="13599"/>
                        <a:pt x="23123" y="10612"/>
                        <a:pt x="24437" y="11138"/>
                      </a:cubicBezTo>
                      <a:cubicBezTo>
                        <a:pt x="26162" y="11829"/>
                        <a:pt x="26638" y="14428"/>
                        <a:pt x="28378" y="15080"/>
                      </a:cubicBezTo>
                      <a:cubicBezTo>
                        <a:pt x="33087" y="16845"/>
                        <a:pt x="39011" y="16647"/>
                        <a:pt x="42567" y="20203"/>
                      </a:cubicBezTo>
                    </a:path>
                  </a:pathLst>
                </a:custGeom>
                <a:noFill/>
                <a:ln w="19050" cap="flat" cmpd="sng">
                  <a:solidFill>
                    <a:schemeClr val="dk1"/>
                  </a:solidFill>
                  <a:prstDash val="solid"/>
                  <a:round/>
                  <a:headEnd type="none" w="med" len="med"/>
                  <a:tailEnd type="none" w="med" len="med"/>
                </a:ln>
              </p:spPr>
            </p:sp>
            <p:sp>
              <p:nvSpPr>
                <p:cNvPr id="876" name="Google Shape;876;p11"/>
                <p:cNvSpPr/>
                <p:nvPr/>
              </p:nvSpPr>
              <p:spPr>
                <a:xfrm>
                  <a:off x="7421614" y="3744665"/>
                  <a:ext cx="1103600" cy="515550"/>
                </a:xfrm>
                <a:custGeom>
                  <a:avLst/>
                  <a:gdLst/>
                  <a:ahLst/>
                  <a:cxnLst/>
                  <a:rect l="l" t="t" r="r" b="b"/>
                  <a:pathLst>
                    <a:path w="44144" h="20622" extrusionOk="0">
                      <a:moveTo>
                        <a:pt x="0" y="2114"/>
                      </a:moveTo>
                      <a:cubicBezTo>
                        <a:pt x="2250" y="1664"/>
                        <a:pt x="5077" y="-1084"/>
                        <a:pt x="6700" y="538"/>
                      </a:cubicBezTo>
                      <a:cubicBezTo>
                        <a:pt x="8676" y="2512"/>
                        <a:pt x="9508" y="6167"/>
                        <a:pt x="12218" y="6844"/>
                      </a:cubicBezTo>
                      <a:cubicBezTo>
                        <a:pt x="19366" y="8630"/>
                        <a:pt x="26123" y="11828"/>
                        <a:pt x="32714" y="15121"/>
                      </a:cubicBezTo>
                      <a:cubicBezTo>
                        <a:pt x="34028" y="15777"/>
                        <a:pt x="36011" y="14870"/>
                        <a:pt x="37049" y="15909"/>
                      </a:cubicBezTo>
                      <a:cubicBezTo>
                        <a:pt x="38171" y="17032"/>
                        <a:pt x="37898" y="19122"/>
                        <a:pt x="39020" y="20245"/>
                      </a:cubicBezTo>
                      <a:cubicBezTo>
                        <a:pt x="40227" y="21453"/>
                        <a:pt x="42935" y="19038"/>
                        <a:pt x="44144" y="20245"/>
                      </a:cubicBezTo>
                    </a:path>
                  </a:pathLst>
                </a:custGeom>
                <a:noFill/>
                <a:ln w="19050" cap="flat" cmpd="sng">
                  <a:solidFill>
                    <a:schemeClr val="dk1"/>
                  </a:solidFill>
                  <a:prstDash val="solid"/>
                  <a:round/>
                  <a:headEnd type="none" w="med" len="med"/>
                  <a:tailEnd type="none" w="med" len="med"/>
                </a:ln>
              </p:spPr>
            </p:sp>
            <p:sp>
              <p:nvSpPr>
                <p:cNvPr id="877" name="Google Shape;877;p11"/>
                <p:cNvSpPr/>
                <p:nvPr/>
              </p:nvSpPr>
              <p:spPr>
                <a:xfrm>
                  <a:off x="7392064" y="3980337"/>
                  <a:ext cx="1103575" cy="477375"/>
                </a:xfrm>
                <a:custGeom>
                  <a:avLst/>
                  <a:gdLst/>
                  <a:ahLst/>
                  <a:cxnLst/>
                  <a:rect l="l" t="t" r="r" b="b"/>
                  <a:pathLst>
                    <a:path w="44143" h="19095" extrusionOk="0">
                      <a:moveTo>
                        <a:pt x="0" y="3329"/>
                      </a:moveTo>
                      <a:cubicBezTo>
                        <a:pt x="1183" y="1849"/>
                        <a:pt x="2970" y="-527"/>
                        <a:pt x="4729" y="176"/>
                      </a:cubicBezTo>
                      <a:cubicBezTo>
                        <a:pt x="6635" y="938"/>
                        <a:pt x="6647" y="5244"/>
                        <a:pt x="8671" y="4906"/>
                      </a:cubicBezTo>
                      <a:cubicBezTo>
                        <a:pt x="9740" y="4728"/>
                        <a:pt x="10895" y="3559"/>
                        <a:pt x="11824" y="4117"/>
                      </a:cubicBezTo>
                      <a:cubicBezTo>
                        <a:pt x="15098" y="6083"/>
                        <a:pt x="15766" y="11370"/>
                        <a:pt x="19312" y="12788"/>
                      </a:cubicBezTo>
                      <a:cubicBezTo>
                        <a:pt x="23710" y="14546"/>
                        <a:pt x="29559" y="10951"/>
                        <a:pt x="33501" y="13577"/>
                      </a:cubicBezTo>
                      <a:cubicBezTo>
                        <a:pt x="36827" y="15792"/>
                        <a:pt x="40352" y="17831"/>
                        <a:pt x="44143" y="19095"/>
                      </a:cubicBezTo>
                    </a:path>
                  </a:pathLst>
                </a:custGeom>
                <a:noFill/>
                <a:ln w="19050" cap="flat" cmpd="sng">
                  <a:solidFill>
                    <a:schemeClr val="dk1"/>
                  </a:solidFill>
                  <a:prstDash val="solid"/>
                  <a:round/>
                  <a:headEnd type="none" w="med" len="med"/>
                  <a:tailEnd type="none" w="med" len="med"/>
                </a:ln>
              </p:spPr>
            </p:sp>
            <p:sp>
              <p:nvSpPr>
                <p:cNvPr id="878" name="Google Shape;878;p11"/>
                <p:cNvSpPr/>
                <p:nvPr/>
              </p:nvSpPr>
              <p:spPr>
                <a:xfrm>
                  <a:off x="7224550" y="4300051"/>
                  <a:ext cx="1143000" cy="374456"/>
                </a:xfrm>
                <a:custGeom>
                  <a:avLst/>
                  <a:gdLst/>
                  <a:ahLst/>
                  <a:cxnLst/>
                  <a:rect l="l" t="t" r="r" b="b"/>
                  <a:pathLst>
                    <a:path w="45720" h="22069" extrusionOk="0">
                      <a:moveTo>
                        <a:pt x="0" y="3150"/>
                      </a:moveTo>
                      <a:cubicBezTo>
                        <a:pt x="4205" y="5955"/>
                        <a:pt x="10108" y="2139"/>
                        <a:pt x="14978" y="786"/>
                      </a:cubicBezTo>
                      <a:cubicBezTo>
                        <a:pt x="15873" y="537"/>
                        <a:pt x="17737" y="-538"/>
                        <a:pt x="17737" y="391"/>
                      </a:cubicBezTo>
                      <a:cubicBezTo>
                        <a:pt x="17737" y="4072"/>
                        <a:pt x="15528" y="8824"/>
                        <a:pt x="18131" y="11427"/>
                      </a:cubicBezTo>
                      <a:cubicBezTo>
                        <a:pt x="19306" y="12602"/>
                        <a:pt x="21248" y="9448"/>
                        <a:pt x="22860" y="9851"/>
                      </a:cubicBezTo>
                      <a:cubicBezTo>
                        <a:pt x="23788" y="10083"/>
                        <a:pt x="23052" y="11863"/>
                        <a:pt x="23649" y="12610"/>
                      </a:cubicBezTo>
                      <a:cubicBezTo>
                        <a:pt x="24555" y="13743"/>
                        <a:pt x="27445" y="11657"/>
                        <a:pt x="27984" y="13004"/>
                      </a:cubicBezTo>
                      <a:cubicBezTo>
                        <a:pt x="28472" y="14224"/>
                        <a:pt x="26738" y="16530"/>
                        <a:pt x="27984" y="16945"/>
                      </a:cubicBezTo>
                      <a:cubicBezTo>
                        <a:pt x="29870" y="17573"/>
                        <a:pt x="31935" y="15830"/>
                        <a:pt x="33896" y="16157"/>
                      </a:cubicBezTo>
                      <a:cubicBezTo>
                        <a:pt x="38243" y="16881"/>
                        <a:pt x="42604" y="18953"/>
                        <a:pt x="45720" y="22069"/>
                      </a:cubicBezTo>
                    </a:path>
                  </a:pathLst>
                </a:custGeom>
                <a:noFill/>
                <a:ln w="19050" cap="flat" cmpd="sng">
                  <a:solidFill>
                    <a:schemeClr val="dk1"/>
                  </a:solidFill>
                  <a:prstDash val="solid"/>
                  <a:round/>
                  <a:headEnd type="none" w="med" len="med"/>
                  <a:tailEnd type="none" w="med" len="med"/>
                </a:ln>
              </p:spPr>
            </p:sp>
          </p:grpSp>
          <p:sp>
            <p:nvSpPr>
              <p:cNvPr id="879" name="Google Shape;879;p11"/>
              <p:cNvSpPr/>
              <p:nvPr/>
            </p:nvSpPr>
            <p:spPr>
              <a:xfrm rot="-3942355">
                <a:off x="8289617" y="3745637"/>
                <a:ext cx="308978" cy="1114864"/>
              </a:xfrm>
              <a:custGeom>
                <a:avLst/>
                <a:gdLst/>
                <a:ahLst/>
                <a:cxnLst/>
                <a:rect l="l" t="t" r="r" b="b"/>
                <a:pathLst>
                  <a:path w="7674" h="27688" extrusionOk="0">
                    <a:moveTo>
                      <a:pt x="1302" y="1"/>
                    </a:moveTo>
                    <a:lnTo>
                      <a:pt x="1" y="27420"/>
                    </a:lnTo>
                    <a:lnTo>
                      <a:pt x="6372" y="27687"/>
                    </a:lnTo>
                    <a:lnTo>
                      <a:pt x="7673" y="301"/>
                    </a:lnTo>
                    <a:lnTo>
                      <a:pt x="1302" y="1"/>
                    </a:lnTo>
                    <a:close/>
                  </a:path>
                </a:pathLst>
              </a:custGeom>
              <a:solidFill>
                <a:srgbClr val="F1C4E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11"/>
            <p:cNvGrpSpPr/>
            <p:nvPr/>
          </p:nvGrpSpPr>
          <p:grpSpPr>
            <a:xfrm rot="10450569" flipH="1">
              <a:off x="4107240" y="4278772"/>
              <a:ext cx="6198809" cy="1523431"/>
              <a:chOff x="412175" y="1110529"/>
              <a:chExt cx="8320041" cy="2623728"/>
            </a:xfrm>
          </p:grpSpPr>
          <p:sp>
            <p:nvSpPr>
              <p:cNvPr id="881" name="Google Shape;881;p11"/>
              <p:cNvSpPr/>
              <p:nvPr/>
            </p:nvSpPr>
            <p:spPr>
              <a:xfrm>
                <a:off x="485204" y="1195736"/>
                <a:ext cx="8247012" cy="2538522"/>
              </a:xfrm>
              <a:custGeom>
                <a:avLst/>
                <a:gdLst/>
                <a:ahLst/>
                <a:cxnLst/>
                <a:rect l="l" t="t" r="r" b="b"/>
                <a:pathLst>
                  <a:path w="177060" h="48710" extrusionOk="0">
                    <a:moveTo>
                      <a:pt x="0" y="0"/>
                    </a:moveTo>
                    <a:lnTo>
                      <a:pt x="0" y="1968"/>
                    </a:lnTo>
                    <a:lnTo>
                      <a:pt x="0" y="28120"/>
                    </a:lnTo>
                    <a:lnTo>
                      <a:pt x="0" y="30122"/>
                    </a:lnTo>
                    <a:lnTo>
                      <a:pt x="0" y="34125"/>
                    </a:lnTo>
                    <a:lnTo>
                      <a:pt x="0" y="36126"/>
                    </a:lnTo>
                    <a:lnTo>
                      <a:pt x="0" y="46700"/>
                    </a:lnTo>
                    <a:lnTo>
                      <a:pt x="0" y="48702"/>
                    </a:lnTo>
                    <a:cubicBezTo>
                      <a:pt x="0" y="48702"/>
                      <a:pt x="92" y="48710"/>
                      <a:pt x="242" y="48710"/>
                    </a:cubicBezTo>
                    <a:cubicBezTo>
                      <a:pt x="694" y="48710"/>
                      <a:pt x="1676" y="48635"/>
                      <a:pt x="2302" y="48035"/>
                    </a:cubicBezTo>
                    <a:cubicBezTo>
                      <a:pt x="3032" y="47334"/>
                      <a:pt x="3318" y="46579"/>
                      <a:pt x="3870" y="46579"/>
                    </a:cubicBezTo>
                    <a:cubicBezTo>
                      <a:pt x="3923" y="46579"/>
                      <a:pt x="3978" y="46586"/>
                      <a:pt x="4036" y="46600"/>
                    </a:cubicBezTo>
                    <a:cubicBezTo>
                      <a:pt x="4485" y="46668"/>
                      <a:pt x="4753" y="47052"/>
                      <a:pt x="5206" y="47052"/>
                    </a:cubicBezTo>
                    <a:cubicBezTo>
                      <a:pt x="5426" y="47052"/>
                      <a:pt x="5689" y="46962"/>
                      <a:pt x="6038" y="46700"/>
                    </a:cubicBezTo>
                    <a:cubicBezTo>
                      <a:pt x="7138" y="45933"/>
                      <a:pt x="6972" y="45499"/>
                      <a:pt x="7939" y="45499"/>
                    </a:cubicBezTo>
                    <a:cubicBezTo>
                      <a:pt x="8840" y="45499"/>
                      <a:pt x="9006" y="45366"/>
                      <a:pt x="10474" y="44966"/>
                    </a:cubicBezTo>
                    <a:cubicBezTo>
                      <a:pt x="11942" y="44532"/>
                      <a:pt x="13410" y="44432"/>
                      <a:pt x="14344" y="43765"/>
                    </a:cubicBezTo>
                    <a:cubicBezTo>
                      <a:pt x="14960" y="43339"/>
                      <a:pt x="15062" y="43131"/>
                      <a:pt x="15539" y="43131"/>
                    </a:cubicBezTo>
                    <a:cubicBezTo>
                      <a:pt x="15810" y="43131"/>
                      <a:pt x="16202" y="43198"/>
                      <a:pt x="16879" y="43331"/>
                    </a:cubicBezTo>
                    <a:cubicBezTo>
                      <a:pt x="17436" y="43460"/>
                      <a:pt x="17720" y="43501"/>
                      <a:pt x="17897" y="43501"/>
                    </a:cubicBezTo>
                    <a:cubicBezTo>
                      <a:pt x="18192" y="43501"/>
                      <a:pt x="18193" y="43390"/>
                      <a:pt x="18660" y="43390"/>
                    </a:cubicBezTo>
                    <a:cubicBezTo>
                      <a:pt x="18855" y="43390"/>
                      <a:pt x="19133" y="43409"/>
                      <a:pt x="19547" y="43465"/>
                    </a:cubicBezTo>
                    <a:cubicBezTo>
                      <a:pt x="21171" y="43654"/>
                      <a:pt x="21478" y="44239"/>
                      <a:pt x="22765" y="44239"/>
                    </a:cubicBezTo>
                    <a:cubicBezTo>
                      <a:pt x="23064" y="44239"/>
                      <a:pt x="23416" y="44207"/>
                      <a:pt x="23850" y="44132"/>
                    </a:cubicBezTo>
                    <a:cubicBezTo>
                      <a:pt x="24537" y="44002"/>
                      <a:pt x="24980" y="43962"/>
                      <a:pt x="25346" y="43962"/>
                    </a:cubicBezTo>
                    <a:cubicBezTo>
                      <a:pt x="25953" y="43962"/>
                      <a:pt x="26349" y="44073"/>
                      <a:pt x="27292" y="44073"/>
                    </a:cubicBezTo>
                    <a:cubicBezTo>
                      <a:pt x="27687" y="44073"/>
                      <a:pt x="28178" y="44054"/>
                      <a:pt x="28821" y="43998"/>
                    </a:cubicBezTo>
                    <a:cubicBezTo>
                      <a:pt x="30774" y="43850"/>
                      <a:pt x="31538" y="43728"/>
                      <a:pt x="32463" y="43728"/>
                    </a:cubicBezTo>
                    <a:cubicBezTo>
                      <a:pt x="32991" y="43728"/>
                      <a:pt x="33572" y="43768"/>
                      <a:pt x="34458" y="43865"/>
                    </a:cubicBezTo>
                    <a:cubicBezTo>
                      <a:pt x="35609" y="43993"/>
                      <a:pt x="36208" y="44128"/>
                      <a:pt x="36770" y="44128"/>
                    </a:cubicBezTo>
                    <a:cubicBezTo>
                      <a:pt x="37381" y="44128"/>
                      <a:pt x="37947" y="43968"/>
                      <a:pt x="39128" y="43465"/>
                    </a:cubicBezTo>
                    <a:cubicBezTo>
                      <a:pt x="40615" y="42852"/>
                      <a:pt x="41700" y="42570"/>
                      <a:pt x="42872" y="42570"/>
                    </a:cubicBezTo>
                    <a:cubicBezTo>
                      <a:pt x="43489" y="42570"/>
                      <a:pt x="44130" y="42648"/>
                      <a:pt x="44865" y="42797"/>
                    </a:cubicBezTo>
                    <a:cubicBezTo>
                      <a:pt x="46876" y="43174"/>
                      <a:pt x="47851" y="44143"/>
                      <a:pt x="50076" y="44143"/>
                    </a:cubicBezTo>
                    <a:cubicBezTo>
                      <a:pt x="50213" y="44143"/>
                      <a:pt x="50355" y="44139"/>
                      <a:pt x="50503" y="44132"/>
                    </a:cubicBezTo>
                    <a:cubicBezTo>
                      <a:pt x="52785" y="44012"/>
                      <a:pt x="54635" y="42053"/>
                      <a:pt x="55784" y="42053"/>
                    </a:cubicBezTo>
                    <a:cubicBezTo>
                      <a:pt x="55912" y="42053"/>
                      <a:pt x="56030" y="42077"/>
                      <a:pt x="56140" y="42130"/>
                    </a:cubicBezTo>
                    <a:cubicBezTo>
                      <a:pt x="56959" y="42540"/>
                      <a:pt x="56442" y="43107"/>
                      <a:pt x="56942" y="43107"/>
                    </a:cubicBezTo>
                    <a:cubicBezTo>
                      <a:pt x="57094" y="43107"/>
                      <a:pt x="57338" y="43055"/>
                      <a:pt x="57741" y="42931"/>
                    </a:cubicBezTo>
                    <a:cubicBezTo>
                      <a:pt x="59354" y="42413"/>
                      <a:pt x="60495" y="41813"/>
                      <a:pt x="60961" y="41813"/>
                    </a:cubicBezTo>
                    <a:cubicBezTo>
                      <a:pt x="61006" y="41813"/>
                      <a:pt x="61045" y="41818"/>
                      <a:pt x="61077" y="41830"/>
                    </a:cubicBezTo>
                    <a:cubicBezTo>
                      <a:pt x="61511" y="41963"/>
                      <a:pt x="60010" y="42097"/>
                      <a:pt x="62411" y="42631"/>
                    </a:cubicBezTo>
                    <a:cubicBezTo>
                      <a:pt x="64035" y="42986"/>
                      <a:pt x="64739" y="43046"/>
                      <a:pt x="65433" y="43046"/>
                    </a:cubicBezTo>
                    <a:cubicBezTo>
                      <a:pt x="65780" y="43046"/>
                      <a:pt x="66125" y="43031"/>
                      <a:pt x="66581" y="43031"/>
                    </a:cubicBezTo>
                    <a:cubicBezTo>
                      <a:pt x="67915" y="43031"/>
                      <a:pt x="68582" y="42497"/>
                      <a:pt x="69683" y="42364"/>
                    </a:cubicBezTo>
                    <a:cubicBezTo>
                      <a:pt x="69738" y="42357"/>
                      <a:pt x="69796" y="42354"/>
                      <a:pt x="69856" y="42354"/>
                    </a:cubicBezTo>
                    <a:cubicBezTo>
                      <a:pt x="70777" y="42354"/>
                      <a:pt x="72239" y="43124"/>
                      <a:pt x="74412" y="43124"/>
                    </a:cubicBezTo>
                    <a:cubicBezTo>
                      <a:pt x="74823" y="43124"/>
                      <a:pt x="75258" y="43096"/>
                      <a:pt x="75721" y="43031"/>
                    </a:cubicBezTo>
                    <a:cubicBezTo>
                      <a:pt x="78823" y="42631"/>
                      <a:pt x="77856" y="41697"/>
                      <a:pt x="81492" y="41697"/>
                    </a:cubicBezTo>
                    <a:lnTo>
                      <a:pt x="87229" y="41697"/>
                    </a:lnTo>
                    <a:cubicBezTo>
                      <a:pt x="89364" y="41697"/>
                      <a:pt x="88030" y="41563"/>
                      <a:pt x="90565" y="41563"/>
                    </a:cubicBezTo>
                    <a:cubicBezTo>
                      <a:pt x="92721" y="41563"/>
                      <a:pt x="92657" y="42939"/>
                      <a:pt x="93822" y="42939"/>
                    </a:cubicBezTo>
                    <a:cubicBezTo>
                      <a:pt x="94027" y="42939"/>
                      <a:pt x="94269" y="42897"/>
                      <a:pt x="94568" y="42797"/>
                    </a:cubicBezTo>
                    <a:cubicBezTo>
                      <a:pt x="96569" y="42130"/>
                      <a:pt x="96569" y="41997"/>
                      <a:pt x="98437" y="41697"/>
                    </a:cubicBezTo>
                    <a:cubicBezTo>
                      <a:pt x="98571" y="41680"/>
                      <a:pt x="98695" y="41673"/>
                      <a:pt x="98811" y="41673"/>
                    </a:cubicBezTo>
                    <a:cubicBezTo>
                      <a:pt x="100055" y="41673"/>
                      <a:pt x="100382" y="42530"/>
                      <a:pt x="101496" y="42530"/>
                    </a:cubicBezTo>
                    <a:cubicBezTo>
                      <a:pt x="101759" y="42530"/>
                      <a:pt x="102066" y="42482"/>
                      <a:pt x="102440" y="42364"/>
                    </a:cubicBezTo>
                    <a:cubicBezTo>
                      <a:pt x="104575" y="41697"/>
                      <a:pt x="104875" y="40362"/>
                      <a:pt x="107410" y="40362"/>
                    </a:cubicBezTo>
                    <a:cubicBezTo>
                      <a:pt x="109945" y="40362"/>
                      <a:pt x="111847" y="39695"/>
                      <a:pt x="113848" y="39362"/>
                    </a:cubicBezTo>
                    <a:cubicBezTo>
                      <a:pt x="115087" y="39155"/>
                      <a:pt x="115815" y="38731"/>
                      <a:pt x="116633" y="38731"/>
                    </a:cubicBezTo>
                    <a:cubicBezTo>
                      <a:pt x="117136" y="38731"/>
                      <a:pt x="117673" y="38892"/>
                      <a:pt x="118385" y="39362"/>
                    </a:cubicBezTo>
                    <a:cubicBezTo>
                      <a:pt x="120253" y="40629"/>
                      <a:pt x="119719" y="42664"/>
                      <a:pt x="122254" y="42897"/>
                    </a:cubicBezTo>
                    <a:cubicBezTo>
                      <a:pt x="124789" y="43164"/>
                      <a:pt x="127091" y="44532"/>
                      <a:pt x="128292" y="44532"/>
                    </a:cubicBezTo>
                    <a:cubicBezTo>
                      <a:pt x="129526" y="44532"/>
                      <a:pt x="129926" y="44399"/>
                      <a:pt x="132595" y="44399"/>
                    </a:cubicBezTo>
                    <a:cubicBezTo>
                      <a:pt x="135100" y="44399"/>
                      <a:pt x="138810" y="43722"/>
                      <a:pt x="140028" y="43722"/>
                    </a:cubicBezTo>
                    <a:cubicBezTo>
                      <a:pt x="140107" y="43722"/>
                      <a:pt x="140176" y="43725"/>
                      <a:pt x="140233" y="43731"/>
                    </a:cubicBezTo>
                    <a:cubicBezTo>
                      <a:pt x="141134" y="43865"/>
                      <a:pt x="143035" y="43865"/>
                      <a:pt x="144103" y="44165"/>
                    </a:cubicBezTo>
                    <a:cubicBezTo>
                      <a:pt x="145204" y="44399"/>
                      <a:pt x="147205" y="44966"/>
                      <a:pt x="149874" y="45232"/>
                    </a:cubicBezTo>
                    <a:cubicBezTo>
                      <a:pt x="149963" y="45241"/>
                      <a:pt x="150049" y="45246"/>
                      <a:pt x="150133" y="45246"/>
                    </a:cubicBezTo>
                    <a:cubicBezTo>
                      <a:pt x="152439" y="45246"/>
                      <a:pt x="152867" y="42001"/>
                      <a:pt x="155330" y="42001"/>
                    </a:cubicBezTo>
                    <a:cubicBezTo>
                      <a:pt x="155462" y="42001"/>
                      <a:pt x="155600" y="42010"/>
                      <a:pt x="155745" y="42030"/>
                    </a:cubicBezTo>
                    <a:cubicBezTo>
                      <a:pt x="158713" y="42464"/>
                      <a:pt x="159614" y="43131"/>
                      <a:pt x="162049" y="43498"/>
                    </a:cubicBezTo>
                    <a:cubicBezTo>
                      <a:pt x="164451" y="43898"/>
                      <a:pt x="165385" y="44399"/>
                      <a:pt x="168220" y="44565"/>
                    </a:cubicBezTo>
                    <a:cubicBezTo>
                      <a:pt x="170831" y="44691"/>
                      <a:pt x="171959" y="45677"/>
                      <a:pt x="173897" y="45677"/>
                    </a:cubicBezTo>
                    <a:cubicBezTo>
                      <a:pt x="174014" y="45677"/>
                      <a:pt x="174134" y="45674"/>
                      <a:pt x="174258" y="45666"/>
                    </a:cubicBezTo>
                    <a:cubicBezTo>
                      <a:pt x="174359" y="45660"/>
                      <a:pt x="174458" y="45657"/>
                      <a:pt x="174553" y="45657"/>
                    </a:cubicBezTo>
                    <a:cubicBezTo>
                      <a:pt x="176455" y="45657"/>
                      <a:pt x="177060" y="46867"/>
                      <a:pt x="177060" y="46867"/>
                    </a:cubicBezTo>
                    <a:lnTo>
                      <a:pt x="177060" y="44866"/>
                    </a:lnTo>
                    <a:lnTo>
                      <a:pt x="177060" y="36159"/>
                    </a:lnTo>
                    <a:lnTo>
                      <a:pt x="177060" y="34158"/>
                    </a:lnTo>
                    <a:lnTo>
                      <a:pt x="177060" y="2002"/>
                    </a:lnTo>
                    <a:lnTo>
                      <a:pt x="1770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
              <p:cNvSpPr/>
              <p:nvPr/>
            </p:nvSpPr>
            <p:spPr>
              <a:xfrm>
                <a:off x="412175" y="1220073"/>
                <a:ext cx="8245475" cy="2434240"/>
              </a:xfrm>
              <a:custGeom>
                <a:avLst/>
                <a:gdLst/>
                <a:ahLst/>
                <a:cxnLst/>
                <a:rect l="l" t="t" r="r" b="b"/>
                <a:pathLst>
                  <a:path w="177027" h="46709" extrusionOk="0">
                    <a:moveTo>
                      <a:pt x="0" y="0"/>
                    </a:moveTo>
                    <a:lnTo>
                      <a:pt x="0" y="28054"/>
                    </a:lnTo>
                    <a:lnTo>
                      <a:pt x="0" y="34125"/>
                    </a:lnTo>
                    <a:lnTo>
                      <a:pt x="0" y="46700"/>
                    </a:lnTo>
                    <a:cubicBezTo>
                      <a:pt x="0" y="46700"/>
                      <a:pt x="90" y="46709"/>
                      <a:pt x="237" y="46709"/>
                    </a:cubicBezTo>
                    <a:cubicBezTo>
                      <a:pt x="680" y="46709"/>
                      <a:pt x="1643" y="46634"/>
                      <a:pt x="2269" y="46033"/>
                    </a:cubicBezTo>
                    <a:cubicBezTo>
                      <a:pt x="2999" y="45302"/>
                      <a:pt x="3313" y="44544"/>
                      <a:pt x="3870" y="44544"/>
                    </a:cubicBezTo>
                    <a:cubicBezTo>
                      <a:pt x="3923" y="44544"/>
                      <a:pt x="3978" y="44551"/>
                      <a:pt x="4036" y="44565"/>
                    </a:cubicBezTo>
                    <a:cubicBezTo>
                      <a:pt x="4487" y="44655"/>
                      <a:pt x="4740" y="45050"/>
                      <a:pt x="5195" y="45050"/>
                    </a:cubicBezTo>
                    <a:cubicBezTo>
                      <a:pt x="5415" y="45050"/>
                      <a:pt x="5680" y="44959"/>
                      <a:pt x="6038" y="44699"/>
                    </a:cubicBezTo>
                    <a:cubicBezTo>
                      <a:pt x="7105" y="43898"/>
                      <a:pt x="6939" y="43498"/>
                      <a:pt x="7906" y="43498"/>
                    </a:cubicBezTo>
                    <a:cubicBezTo>
                      <a:pt x="8840" y="43498"/>
                      <a:pt x="9007" y="43364"/>
                      <a:pt x="10441" y="42964"/>
                    </a:cubicBezTo>
                    <a:cubicBezTo>
                      <a:pt x="11909" y="42531"/>
                      <a:pt x="13410" y="42397"/>
                      <a:pt x="14344" y="41730"/>
                    </a:cubicBezTo>
                    <a:cubicBezTo>
                      <a:pt x="14904" y="41315"/>
                      <a:pt x="15013" y="41119"/>
                      <a:pt x="15473" y="41119"/>
                    </a:cubicBezTo>
                    <a:cubicBezTo>
                      <a:pt x="15752" y="41119"/>
                      <a:pt x="16161" y="41191"/>
                      <a:pt x="16879" y="41330"/>
                    </a:cubicBezTo>
                    <a:cubicBezTo>
                      <a:pt x="17430" y="41448"/>
                      <a:pt x="17714" y="41485"/>
                      <a:pt x="17892" y="41485"/>
                    </a:cubicBezTo>
                    <a:cubicBezTo>
                      <a:pt x="18185" y="41485"/>
                      <a:pt x="18190" y="41385"/>
                      <a:pt x="18629" y="41385"/>
                    </a:cubicBezTo>
                    <a:cubicBezTo>
                      <a:pt x="18826" y="41385"/>
                      <a:pt x="19111" y="41405"/>
                      <a:pt x="19548" y="41463"/>
                    </a:cubicBezTo>
                    <a:cubicBezTo>
                      <a:pt x="21171" y="41653"/>
                      <a:pt x="21478" y="42237"/>
                      <a:pt x="22765" y="42237"/>
                    </a:cubicBezTo>
                    <a:cubicBezTo>
                      <a:pt x="23064" y="42237"/>
                      <a:pt x="23417" y="42206"/>
                      <a:pt x="23851" y="42130"/>
                    </a:cubicBezTo>
                    <a:cubicBezTo>
                      <a:pt x="24555" y="41996"/>
                      <a:pt x="25002" y="41954"/>
                      <a:pt x="25376" y="41954"/>
                    </a:cubicBezTo>
                    <a:cubicBezTo>
                      <a:pt x="25970" y="41954"/>
                      <a:pt x="26378" y="42059"/>
                      <a:pt x="27341" y="42059"/>
                    </a:cubicBezTo>
                    <a:cubicBezTo>
                      <a:pt x="27721" y="42059"/>
                      <a:pt x="28188" y="42042"/>
                      <a:pt x="28787" y="41997"/>
                    </a:cubicBezTo>
                    <a:cubicBezTo>
                      <a:pt x="30719" y="41831"/>
                      <a:pt x="31500" y="41703"/>
                      <a:pt x="32393" y="41703"/>
                    </a:cubicBezTo>
                    <a:cubicBezTo>
                      <a:pt x="32935" y="41703"/>
                      <a:pt x="33518" y="41750"/>
                      <a:pt x="34425" y="41863"/>
                    </a:cubicBezTo>
                    <a:cubicBezTo>
                      <a:pt x="35573" y="41989"/>
                      <a:pt x="36179" y="42115"/>
                      <a:pt x="36734" y="42115"/>
                    </a:cubicBezTo>
                    <a:cubicBezTo>
                      <a:pt x="37357" y="42115"/>
                      <a:pt x="37913" y="41957"/>
                      <a:pt x="39095" y="41463"/>
                    </a:cubicBezTo>
                    <a:cubicBezTo>
                      <a:pt x="40603" y="40851"/>
                      <a:pt x="41696" y="40568"/>
                      <a:pt x="42871" y="40568"/>
                    </a:cubicBezTo>
                    <a:cubicBezTo>
                      <a:pt x="43489" y="40568"/>
                      <a:pt x="44130" y="40647"/>
                      <a:pt x="44866" y="40796"/>
                    </a:cubicBezTo>
                    <a:cubicBezTo>
                      <a:pt x="46871" y="41178"/>
                      <a:pt x="47844" y="42137"/>
                      <a:pt x="50131" y="42137"/>
                    </a:cubicBezTo>
                    <a:cubicBezTo>
                      <a:pt x="50241" y="42137"/>
                      <a:pt x="50354" y="42135"/>
                      <a:pt x="50470" y="42130"/>
                    </a:cubicBezTo>
                    <a:cubicBezTo>
                      <a:pt x="52771" y="42011"/>
                      <a:pt x="54617" y="40043"/>
                      <a:pt x="55744" y="40043"/>
                    </a:cubicBezTo>
                    <a:cubicBezTo>
                      <a:pt x="55875" y="40043"/>
                      <a:pt x="55996" y="40070"/>
                      <a:pt x="56107" y="40129"/>
                    </a:cubicBezTo>
                    <a:cubicBezTo>
                      <a:pt x="56941" y="40533"/>
                      <a:pt x="56435" y="41091"/>
                      <a:pt x="56909" y="41091"/>
                    </a:cubicBezTo>
                    <a:cubicBezTo>
                      <a:pt x="57061" y="41091"/>
                      <a:pt x="57313" y="41034"/>
                      <a:pt x="57741" y="40896"/>
                    </a:cubicBezTo>
                    <a:cubicBezTo>
                      <a:pt x="59324" y="40409"/>
                      <a:pt x="60490" y="39811"/>
                      <a:pt x="60961" y="39811"/>
                    </a:cubicBezTo>
                    <a:cubicBezTo>
                      <a:pt x="61006" y="39811"/>
                      <a:pt x="61045" y="39817"/>
                      <a:pt x="61077" y="39829"/>
                    </a:cubicBezTo>
                    <a:cubicBezTo>
                      <a:pt x="61477" y="39929"/>
                      <a:pt x="59976" y="40062"/>
                      <a:pt x="62411" y="40596"/>
                    </a:cubicBezTo>
                    <a:cubicBezTo>
                      <a:pt x="64045" y="40981"/>
                      <a:pt x="64752" y="41043"/>
                      <a:pt x="65468" y="41043"/>
                    </a:cubicBezTo>
                    <a:cubicBezTo>
                      <a:pt x="65805" y="41043"/>
                      <a:pt x="66143" y="41029"/>
                      <a:pt x="66581" y="41029"/>
                    </a:cubicBezTo>
                    <a:cubicBezTo>
                      <a:pt x="67915" y="41029"/>
                      <a:pt x="68583" y="40496"/>
                      <a:pt x="69650" y="40362"/>
                    </a:cubicBezTo>
                    <a:cubicBezTo>
                      <a:pt x="69708" y="40355"/>
                      <a:pt x="69769" y="40352"/>
                      <a:pt x="69832" y="40352"/>
                    </a:cubicBezTo>
                    <a:cubicBezTo>
                      <a:pt x="70782" y="40352"/>
                      <a:pt x="72243" y="41112"/>
                      <a:pt x="74456" y="41112"/>
                    </a:cubicBezTo>
                    <a:cubicBezTo>
                      <a:pt x="74853" y="41112"/>
                      <a:pt x="75274" y="41087"/>
                      <a:pt x="75721" y="41029"/>
                    </a:cubicBezTo>
                    <a:cubicBezTo>
                      <a:pt x="78790" y="40596"/>
                      <a:pt x="77822" y="39695"/>
                      <a:pt x="81458" y="39695"/>
                    </a:cubicBezTo>
                    <a:lnTo>
                      <a:pt x="87229" y="39695"/>
                    </a:lnTo>
                    <a:cubicBezTo>
                      <a:pt x="89331" y="39695"/>
                      <a:pt x="87996" y="39562"/>
                      <a:pt x="90565" y="39562"/>
                    </a:cubicBezTo>
                    <a:cubicBezTo>
                      <a:pt x="92716" y="39562"/>
                      <a:pt x="92658" y="40907"/>
                      <a:pt x="93813" y="40907"/>
                    </a:cubicBezTo>
                    <a:cubicBezTo>
                      <a:pt x="94019" y="40907"/>
                      <a:pt x="94265" y="40864"/>
                      <a:pt x="94568" y="40763"/>
                    </a:cubicBezTo>
                    <a:cubicBezTo>
                      <a:pt x="96569" y="40095"/>
                      <a:pt x="96569" y="39995"/>
                      <a:pt x="98437" y="39695"/>
                    </a:cubicBezTo>
                    <a:cubicBezTo>
                      <a:pt x="98583" y="39674"/>
                      <a:pt x="98718" y="39665"/>
                      <a:pt x="98843" y="39665"/>
                    </a:cubicBezTo>
                    <a:cubicBezTo>
                      <a:pt x="100038" y="39665"/>
                      <a:pt x="100366" y="40526"/>
                      <a:pt x="101494" y="40526"/>
                    </a:cubicBezTo>
                    <a:cubicBezTo>
                      <a:pt x="101758" y="40526"/>
                      <a:pt x="102067" y="40479"/>
                      <a:pt x="102440" y="40362"/>
                    </a:cubicBezTo>
                    <a:cubicBezTo>
                      <a:pt x="104575" y="39695"/>
                      <a:pt x="104842" y="38361"/>
                      <a:pt x="107410" y="38361"/>
                    </a:cubicBezTo>
                    <a:cubicBezTo>
                      <a:pt x="109945" y="38361"/>
                      <a:pt x="111813" y="37694"/>
                      <a:pt x="113815" y="37360"/>
                    </a:cubicBezTo>
                    <a:cubicBezTo>
                      <a:pt x="115057" y="37153"/>
                      <a:pt x="115785" y="36715"/>
                      <a:pt x="116605" y="36715"/>
                    </a:cubicBezTo>
                    <a:cubicBezTo>
                      <a:pt x="117106" y="36715"/>
                      <a:pt x="117642" y="36879"/>
                      <a:pt x="118351" y="37360"/>
                    </a:cubicBezTo>
                    <a:cubicBezTo>
                      <a:pt x="120253" y="38594"/>
                      <a:pt x="119686" y="40663"/>
                      <a:pt x="122254" y="40896"/>
                    </a:cubicBezTo>
                    <a:cubicBezTo>
                      <a:pt x="124789" y="41163"/>
                      <a:pt x="127091" y="42531"/>
                      <a:pt x="128292" y="42531"/>
                    </a:cubicBezTo>
                    <a:cubicBezTo>
                      <a:pt x="129493" y="42531"/>
                      <a:pt x="129926" y="42397"/>
                      <a:pt x="132595" y="42397"/>
                    </a:cubicBezTo>
                    <a:cubicBezTo>
                      <a:pt x="135058" y="42397"/>
                      <a:pt x="138687" y="41715"/>
                      <a:pt x="139939" y="41715"/>
                    </a:cubicBezTo>
                    <a:cubicBezTo>
                      <a:pt x="140043" y="41715"/>
                      <a:pt x="140131" y="41720"/>
                      <a:pt x="140200" y="41730"/>
                    </a:cubicBezTo>
                    <a:cubicBezTo>
                      <a:pt x="141134" y="41863"/>
                      <a:pt x="143002" y="41863"/>
                      <a:pt x="144103" y="42164"/>
                    </a:cubicBezTo>
                    <a:cubicBezTo>
                      <a:pt x="145171" y="42397"/>
                      <a:pt x="147172" y="42931"/>
                      <a:pt x="149841" y="43231"/>
                    </a:cubicBezTo>
                    <a:cubicBezTo>
                      <a:pt x="149929" y="43240"/>
                      <a:pt x="150015" y="43244"/>
                      <a:pt x="150098" y="43244"/>
                    </a:cubicBezTo>
                    <a:cubicBezTo>
                      <a:pt x="152399" y="43244"/>
                      <a:pt x="152859" y="39995"/>
                      <a:pt x="155273" y="39995"/>
                    </a:cubicBezTo>
                    <a:cubicBezTo>
                      <a:pt x="155413" y="39995"/>
                      <a:pt x="155558" y="40006"/>
                      <a:pt x="155711" y="40029"/>
                    </a:cubicBezTo>
                    <a:cubicBezTo>
                      <a:pt x="158680" y="40429"/>
                      <a:pt x="159614" y="41096"/>
                      <a:pt x="162016" y="41496"/>
                    </a:cubicBezTo>
                    <a:cubicBezTo>
                      <a:pt x="164451" y="41897"/>
                      <a:pt x="165352" y="42430"/>
                      <a:pt x="168187" y="42564"/>
                    </a:cubicBezTo>
                    <a:cubicBezTo>
                      <a:pt x="170864" y="42691"/>
                      <a:pt x="171958" y="43671"/>
                      <a:pt x="173941" y="43671"/>
                    </a:cubicBezTo>
                    <a:cubicBezTo>
                      <a:pt x="174033" y="43671"/>
                      <a:pt x="174128" y="43669"/>
                      <a:pt x="174225" y="43665"/>
                    </a:cubicBezTo>
                    <a:cubicBezTo>
                      <a:pt x="174326" y="43658"/>
                      <a:pt x="174425" y="43655"/>
                      <a:pt x="174520" y="43655"/>
                    </a:cubicBezTo>
                    <a:cubicBezTo>
                      <a:pt x="176422" y="43655"/>
                      <a:pt x="177027" y="44866"/>
                      <a:pt x="177027" y="44866"/>
                    </a:cubicBezTo>
                    <a:lnTo>
                      <a:pt x="177027" y="34158"/>
                    </a:lnTo>
                    <a:lnTo>
                      <a:pt x="177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
              <p:cNvSpPr/>
              <p:nvPr/>
            </p:nvSpPr>
            <p:spPr>
              <a:xfrm>
                <a:off x="412175" y="1110529"/>
                <a:ext cx="8245475" cy="2439503"/>
              </a:xfrm>
              <a:custGeom>
                <a:avLst/>
                <a:gdLst/>
                <a:ahLst/>
                <a:cxnLst/>
                <a:rect l="l" t="t" r="r" b="b"/>
                <a:pathLst>
                  <a:path w="177027" h="46810" extrusionOk="0">
                    <a:moveTo>
                      <a:pt x="0" y="1"/>
                    </a:moveTo>
                    <a:lnTo>
                      <a:pt x="0" y="34"/>
                    </a:lnTo>
                    <a:lnTo>
                      <a:pt x="0" y="28154"/>
                    </a:lnTo>
                    <a:lnTo>
                      <a:pt x="0" y="34225"/>
                    </a:lnTo>
                    <a:lnTo>
                      <a:pt x="0" y="46801"/>
                    </a:lnTo>
                    <a:cubicBezTo>
                      <a:pt x="0" y="46801"/>
                      <a:pt x="90" y="46809"/>
                      <a:pt x="237" y="46809"/>
                    </a:cubicBezTo>
                    <a:cubicBezTo>
                      <a:pt x="680" y="46809"/>
                      <a:pt x="1643" y="46734"/>
                      <a:pt x="2269" y="46134"/>
                    </a:cubicBezTo>
                    <a:cubicBezTo>
                      <a:pt x="2999" y="45403"/>
                      <a:pt x="3313" y="44644"/>
                      <a:pt x="3870" y="44644"/>
                    </a:cubicBezTo>
                    <a:cubicBezTo>
                      <a:pt x="3923" y="44644"/>
                      <a:pt x="3978" y="44651"/>
                      <a:pt x="4036" y="44666"/>
                    </a:cubicBezTo>
                    <a:cubicBezTo>
                      <a:pt x="4487" y="44756"/>
                      <a:pt x="4740" y="45150"/>
                      <a:pt x="5195" y="45150"/>
                    </a:cubicBezTo>
                    <a:cubicBezTo>
                      <a:pt x="5415" y="45150"/>
                      <a:pt x="5680" y="45059"/>
                      <a:pt x="6038" y="44799"/>
                    </a:cubicBezTo>
                    <a:cubicBezTo>
                      <a:pt x="7105" y="43999"/>
                      <a:pt x="6939" y="43598"/>
                      <a:pt x="7906" y="43598"/>
                    </a:cubicBezTo>
                    <a:cubicBezTo>
                      <a:pt x="8840" y="43598"/>
                      <a:pt x="9007" y="43465"/>
                      <a:pt x="10441" y="43065"/>
                    </a:cubicBezTo>
                    <a:cubicBezTo>
                      <a:pt x="11909" y="42631"/>
                      <a:pt x="13410" y="42498"/>
                      <a:pt x="14344" y="41831"/>
                    </a:cubicBezTo>
                    <a:cubicBezTo>
                      <a:pt x="14904" y="41415"/>
                      <a:pt x="15013" y="41220"/>
                      <a:pt x="15473" y="41220"/>
                    </a:cubicBezTo>
                    <a:cubicBezTo>
                      <a:pt x="15752" y="41220"/>
                      <a:pt x="16161" y="41292"/>
                      <a:pt x="16879" y="41430"/>
                    </a:cubicBezTo>
                    <a:cubicBezTo>
                      <a:pt x="17430" y="41548"/>
                      <a:pt x="17714" y="41585"/>
                      <a:pt x="17892" y="41585"/>
                    </a:cubicBezTo>
                    <a:cubicBezTo>
                      <a:pt x="18185" y="41585"/>
                      <a:pt x="18190" y="41485"/>
                      <a:pt x="18629" y="41485"/>
                    </a:cubicBezTo>
                    <a:cubicBezTo>
                      <a:pt x="18826" y="41485"/>
                      <a:pt x="19111" y="41505"/>
                      <a:pt x="19548" y="41564"/>
                    </a:cubicBezTo>
                    <a:cubicBezTo>
                      <a:pt x="21171" y="41753"/>
                      <a:pt x="21478" y="42338"/>
                      <a:pt x="22765" y="42338"/>
                    </a:cubicBezTo>
                    <a:cubicBezTo>
                      <a:pt x="23064" y="42338"/>
                      <a:pt x="23417" y="42306"/>
                      <a:pt x="23851" y="42231"/>
                    </a:cubicBezTo>
                    <a:cubicBezTo>
                      <a:pt x="26119" y="41797"/>
                      <a:pt x="25719" y="40763"/>
                      <a:pt x="28787" y="40463"/>
                    </a:cubicBezTo>
                    <a:cubicBezTo>
                      <a:pt x="30762" y="40314"/>
                      <a:pt x="31533" y="40193"/>
                      <a:pt x="32453" y="40193"/>
                    </a:cubicBezTo>
                    <a:cubicBezTo>
                      <a:pt x="32978" y="40193"/>
                      <a:pt x="33551" y="40232"/>
                      <a:pt x="34425" y="40329"/>
                    </a:cubicBezTo>
                    <a:cubicBezTo>
                      <a:pt x="35592" y="40457"/>
                      <a:pt x="36200" y="40593"/>
                      <a:pt x="36762" y="40593"/>
                    </a:cubicBezTo>
                    <a:cubicBezTo>
                      <a:pt x="37373" y="40593"/>
                      <a:pt x="37931" y="40433"/>
                      <a:pt x="39095" y="39929"/>
                    </a:cubicBezTo>
                    <a:cubicBezTo>
                      <a:pt x="40584" y="39303"/>
                      <a:pt x="41668" y="39027"/>
                      <a:pt x="42826" y="39027"/>
                    </a:cubicBezTo>
                    <a:cubicBezTo>
                      <a:pt x="43458" y="39027"/>
                      <a:pt x="44112" y="39109"/>
                      <a:pt x="44866" y="39262"/>
                    </a:cubicBezTo>
                    <a:cubicBezTo>
                      <a:pt x="46845" y="39639"/>
                      <a:pt x="47818" y="40608"/>
                      <a:pt x="50042" y="40608"/>
                    </a:cubicBezTo>
                    <a:cubicBezTo>
                      <a:pt x="50180" y="40608"/>
                      <a:pt x="50322" y="40604"/>
                      <a:pt x="50470" y="40596"/>
                    </a:cubicBezTo>
                    <a:cubicBezTo>
                      <a:pt x="52438" y="40494"/>
                      <a:pt x="54074" y="40000"/>
                      <a:pt x="55211" y="40000"/>
                    </a:cubicBezTo>
                    <a:cubicBezTo>
                      <a:pt x="55557" y="40000"/>
                      <a:pt x="55858" y="40046"/>
                      <a:pt x="56107" y="40163"/>
                    </a:cubicBezTo>
                    <a:cubicBezTo>
                      <a:pt x="56946" y="40595"/>
                      <a:pt x="56428" y="41144"/>
                      <a:pt x="56918" y="41144"/>
                    </a:cubicBezTo>
                    <a:cubicBezTo>
                      <a:pt x="57071" y="41144"/>
                      <a:pt x="57321" y="41090"/>
                      <a:pt x="57741" y="40963"/>
                    </a:cubicBezTo>
                    <a:cubicBezTo>
                      <a:pt x="59358" y="40466"/>
                      <a:pt x="60540" y="39852"/>
                      <a:pt x="60991" y="39852"/>
                    </a:cubicBezTo>
                    <a:cubicBezTo>
                      <a:pt x="61023" y="39852"/>
                      <a:pt x="61052" y="39856"/>
                      <a:pt x="61077" y="39862"/>
                    </a:cubicBezTo>
                    <a:cubicBezTo>
                      <a:pt x="61477" y="39996"/>
                      <a:pt x="59976" y="40129"/>
                      <a:pt x="62411" y="40663"/>
                    </a:cubicBezTo>
                    <a:cubicBezTo>
                      <a:pt x="64158" y="41051"/>
                      <a:pt x="64846" y="41104"/>
                      <a:pt x="65618" y="41104"/>
                    </a:cubicBezTo>
                    <a:cubicBezTo>
                      <a:pt x="65907" y="41104"/>
                      <a:pt x="66208" y="41097"/>
                      <a:pt x="66581" y="41097"/>
                    </a:cubicBezTo>
                    <a:cubicBezTo>
                      <a:pt x="67915" y="41097"/>
                      <a:pt x="68583" y="40530"/>
                      <a:pt x="69650" y="40430"/>
                    </a:cubicBezTo>
                    <a:cubicBezTo>
                      <a:pt x="70751" y="40296"/>
                      <a:pt x="72619" y="39862"/>
                      <a:pt x="75721" y="39462"/>
                    </a:cubicBezTo>
                    <a:cubicBezTo>
                      <a:pt x="78790" y="39029"/>
                      <a:pt x="77822" y="38128"/>
                      <a:pt x="81458" y="38128"/>
                    </a:cubicBezTo>
                    <a:cubicBezTo>
                      <a:pt x="85094" y="38128"/>
                      <a:pt x="85094" y="39762"/>
                      <a:pt x="87229" y="39762"/>
                    </a:cubicBezTo>
                    <a:cubicBezTo>
                      <a:pt x="89331" y="39762"/>
                      <a:pt x="87996" y="39629"/>
                      <a:pt x="90565" y="39629"/>
                    </a:cubicBezTo>
                    <a:cubicBezTo>
                      <a:pt x="92716" y="39629"/>
                      <a:pt x="92658" y="40974"/>
                      <a:pt x="93813" y="40974"/>
                    </a:cubicBezTo>
                    <a:cubicBezTo>
                      <a:pt x="94019" y="40974"/>
                      <a:pt x="94265" y="40931"/>
                      <a:pt x="94568" y="40830"/>
                    </a:cubicBezTo>
                    <a:cubicBezTo>
                      <a:pt x="96569" y="40163"/>
                      <a:pt x="96569" y="40029"/>
                      <a:pt x="98437" y="39762"/>
                    </a:cubicBezTo>
                    <a:cubicBezTo>
                      <a:pt x="98583" y="39742"/>
                      <a:pt x="98718" y="39732"/>
                      <a:pt x="98843" y="39732"/>
                    </a:cubicBezTo>
                    <a:cubicBezTo>
                      <a:pt x="100038" y="39732"/>
                      <a:pt x="100366" y="40594"/>
                      <a:pt x="101494" y="40594"/>
                    </a:cubicBezTo>
                    <a:cubicBezTo>
                      <a:pt x="101758" y="40594"/>
                      <a:pt x="102067" y="40546"/>
                      <a:pt x="102440" y="40430"/>
                    </a:cubicBezTo>
                    <a:cubicBezTo>
                      <a:pt x="104575" y="39762"/>
                      <a:pt x="104842" y="38428"/>
                      <a:pt x="107410" y="38428"/>
                    </a:cubicBezTo>
                    <a:cubicBezTo>
                      <a:pt x="109945" y="38428"/>
                      <a:pt x="111813" y="37761"/>
                      <a:pt x="113815" y="37427"/>
                    </a:cubicBezTo>
                    <a:cubicBezTo>
                      <a:pt x="115057" y="37220"/>
                      <a:pt x="115785" y="36782"/>
                      <a:pt x="116605" y="36782"/>
                    </a:cubicBezTo>
                    <a:cubicBezTo>
                      <a:pt x="117106" y="36782"/>
                      <a:pt x="117642" y="36946"/>
                      <a:pt x="118351" y="37427"/>
                    </a:cubicBezTo>
                    <a:cubicBezTo>
                      <a:pt x="120253" y="38662"/>
                      <a:pt x="119686" y="38662"/>
                      <a:pt x="122254" y="38962"/>
                    </a:cubicBezTo>
                    <a:cubicBezTo>
                      <a:pt x="124789" y="39195"/>
                      <a:pt x="127091" y="40596"/>
                      <a:pt x="128292" y="40596"/>
                    </a:cubicBezTo>
                    <a:cubicBezTo>
                      <a:pt x="129493" y="40596"/>
                      <a:pt x="129926" y="40463"/>
                      <a:pt x="132595" y="40463"/>
                    </a:cubicBezTo>
                    <a:cubicBezTo>
                      <a:pt x="135058" y="40463"/>
                      <a:pt x="138687" y="39781"/>
                      <a:pt x="139939" y="39781"/>
                    </a:cubicBezTo>
                    <a:cubicBezTo>
                      <a:pt x="140043" y="39781"/>
                      <a:pt x="140131" y="39786"/>
                      <a:pt x="140200" y="39796"/>
                    </a:cubicBezTo>
                    <a:cubicBezTo>
                      <a:pt x="141134" y="39929"/>
                      <a:pt x="143002" y="39929"/>
                      <a:pt x="144103" y="40196"/>
                    </a:cubicBezTo>
                    <a:cubicBezTo>
                      <a:pt x="145171" y="40463"/>
                      <a:pt x="147172" y="40997"/>
                      <a:pt x="149841" y="41297"/>
                    </a:cubicBezTo>
                    <a:cubicBezTo>
                      <a:pt x="150116" y="41321"/>
                      <a:pt x="150367" y="41332"/>
                      <a:pt x="150598" y="41332"/>
                    </a:cubicBezTo>
                    <a:cubicBezTo>
                      <a:pt x="152257" y="41332"/>
                      <a:pt x="152891" y="40784"/>
                      <a:pt x="154542" y="40784"/>
                    </a:cubicBezTo>
                    <a:cubicBezTo>
                      <a:pt x="154883" y="40784"/>
                      <a:pt x="155266" y="40807"/>
                      <a:pt x="155711" y="40863"/>
                    </a:cubicBezTo>
                    <a:cubicBezTo>
                      <a:pt x="158680" y="41297"/>
                      <a:pt x="159614" y="41964"/>
                      <a:pt x="162016" y="42331"/>
                    </a:cubicBezTo>
                    <a:cubicBezTo>
                      <a:pt x="163172" y="42537"/>
                      <a:pt x="163982" y="42577"/>
                      <a:pt x="164818" y="42577"/>
                    </a:cubicBezTo>
                    <a:cubicBezTo>
                      <a:pt x="165359" y="42577"/>
                      <a:pt x="165911" y="42560"/>
                      <a:pt x="166575" y="42560"/>
                    </a:cubicBezTo>
                    <a:cubicBezTo>
                      <a:pt x="167045" y="42560"/>
                      <a:pt x="167570" y="42569"/>
                      <a:pt x="168187" y="42598"/>
                    </a:cubicBezTo>
                    <a:cubicBezTo>
                      <a:pt x="170829" y="42692"/>
                      <a:pt x="171929" y="43676"/>
                      <a:pt x="173864" y="43676"/>
                    </a:cubicBezTo>
                    <a:cubicBezTo>
                      <a:pt x="173981" y="43676"/>
                      <a:pt x="174101" y="43673"/>
                      <a:pt x="174225" y="43665"/>
                    </a:cubicBezTo>
                    <a:cubicBezTo>
                      <a:pt x="174326" y="43659"/>
                      <a:pt x="174425" y="43656"/>
                      <a:pt x="174520" y="43656"/>
                    </a:cubicBezTo>
                    <a:cubicBezTo>
                      <a:pt x="176422" y="43656"/>
                      <a:pt x="177027" y="44866"/>
                      <a:pt x="177027" y="44866"/>
                    </a:cubicBezTo>
                    <a:lnTo>
                      <a:pt x="177027" y="34158"/>
                    </a:lnTo>
                    <a:lnTo>
                      <a:pt x="1770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63621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84"/>
        <p:cNvGrpSpPr/>
        <p:nvPr/>
      </p:nvGrpSpPr>
      <p:grpSpPr>
        <a:xfrm>
          <a:off x="0" y="0"/>
          <a:ext cx="0" cy="0"/>
          <a:chOff x="0" y="0"/>
          <a:chExt cx="0" cy="0"/>
        </a:xfrm>
      </p:grpSpPr>
    </p:spTree>
    <p:extLst>
      <p:ext uri="{BB962C8B-B14F-4D97-AF65-F5344CB8AC3E}">
        <p14:creationId xmlns:p14="http://schemas.microsoft.com/office/powerpoint/2010/main" val="1476964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092"/>
        <p:cNvGrpSpPr/>
        <p:nvPr/>
      </p:nvGrpSpPr>
      <p:grpSpPr>
        <a:xfrm>
          <a:off x="0" y="0"/>
          <a:ext cx="0" cy="0"/>
          <a:chOff x="0" y="0"/>
          <a:chExt cx="0" cy="0"/>
        </a:xfrm>
      </p:grpSpPr>
      <p:sp>
        <p:nvSpPr>
          <p:cNvPr id="2093" name="Google Shape;2093;p22"/>
          <p:cNvSpPr txBox="1">
            <a:spLocks noGrp="1"/>
          </p:cNvSpPr>
          <p:nvPr>
            <p:ph type="title" hasCustomPrompt="1"/>
          </p:nvPr>
        </p:nvSpPr>
        <p:spPr>
          <a:xfrm>
            <a:off x="2833501" y="1885952"/>
            <a:ext cx="3576600" cy="640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94" name="Google Shape;2094;p22"/>
          <p:cNvSpPr txBox="1">
            <a:spLocks noGrp="1"/>
          </p:cNvSpPr>
          <p:nvPr>
            <p:ph type="subTitle" idx="1"/>
          </p:nvPr>
        </p:nvSpPr>
        <p:spPr>
          <a:xfrm>
            <a:off x="2833501" y="2526155"/>
            <a:ext cx="3576600" cy="27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2095" name="Google Shape;2095;p22"/>
          <p:cNvSpPr txBox="1">
            <a:spLocks noGrp="1"/>
          </p:cNvSpPr>
          <p:nvPr>
            <p:ph type="title" idx="2" hasCustomPrompt="1"/>
          </p:nvPr>
        </p:nvSpPr>
        <p:spPr>
          <a:xfrm>
            <a:off x="2833514" y="813175"/>
            <a:ext cx="3576600" cy="640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96" name="Google Shape;2096;p22"/>
          <p:cNvSpPr txBox="1">
            <a:spLocks noGrp="1"/>
          </p:cNvSpPr>
          <p:nvPr>
            <p:ph type="subTitle" idx="3"/>
          </p:nvPr>
        </p:nvSpPr>
        <p:spPr>
          <a:xfrm>
            <a:off x="2833514" y="1453385"/>
            <a:ext cx="3576600" cy="27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2097" name="Google Shape;2097;p22"/>
          <p:cNvSpPr txBox="1">
            <a:spLocks noGrp="1"/>
          </p:cNvSpPr>
          <p:nvPr>
            <p:ph type="title" idx="4" hasCustomPrompt="1"/>
          </p:nvPr>
        </p:nvSpPr>
        <p:spPr>
          <a:xfrm>
            <a:off x="2833501" y="2958729"/>
            <a:ext cx="3576600" cy="640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98" name="Google Shape;2098;p22"/>
          <p:cNvSpPr txBox="1">
            <a:spLocks noGrp="1"/>
          </p:cNvSpPr>
          <p:nvPr>
            <p:ph type="subTitle" idx="5"/>
          </p:nvPr>
        </p:nvSpPr>
        <p:spPr>
          <a:xfrm>
            <a:off x="2833501" y="3598925"/>
            <a:ext cx="3576600" cy="27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grpSp>
        <p:nvGrpSpPr>
          <p:cNvPr id="2099" name="Google Shape;2099;p22"/>
          <p:cNvGrpSpPr/>
          <p:nvPr/>
        </p:nvGrpSpPr>
        <p:grpSpPr>
          <a:xfrm>
            <a:off x="-1573192" y="-1743413"/>
            <a:ext cx="12467256" cy="9707468"/>
            <a:chOff x="-1573192" y="-1743413"/>
            <a:chExt cx="12467256" cy="9707468"/>
          </a:xfrm>
        </p:grpSpPr>
        <p:grpSp>
          <p:nvGrpSpPr>
            <p:cNvPr id="2100" name="Google Shape;2100;p22"/>
            <p:cNvGrpSpPr/>
            <p:nvPr/>
          </p:nvGrpSpPr>
          <p:grpSpPr>
            <a:xfrm rot="-7200044">
              <a:off x="-2539837" y="4003927"/>
              <a:ext cx="6506129" cy="1523873"/>
              <a:chOff x="1737661" y="-813022"/>
              <a:chExt cx="6506272" cy="1523906"/>
            </a:xfrm>
          </p:grpSpPr>
          <p:grpSp>
            <p:nvGrpSpPr>
              <p:cNvPr id="2101" name="Google Shape;2101;p22"/>
              <p:cNvGrpSpPr/>
              <p:nvPr/>
            </p:nvGrpSpPr>
            <p:grpSpPr>
              <a:xfrm rot="440">
                <a:off x="1737661" y="-812606"/>
                <a:ext cx="6506272" cy="1523074"/>
                <a:chOff x="412175" y="1110529"/>
                <a:chExt cx="8320041" cy="2623728"/>
              </a:xfrm>
            </p:grpSpPr>
            <p:sp>
              <p:nvSpPr>
                <p:cNvPr id="2102" name="Google Shape;2102;p22"/>
                <p:cNvSpPr/>
                <p:nvPr/>
              </p:nvSpPr>
              <p:spPr>
                <a:xfrm>
                  <a:off x="485204" y="1195736"/>
                  <a:ext cx="8247012" cy="2538522"/>
                </a:xfrm>
                <a:custGeom>
                  <a:avLst/>
                  <a:gdLst/>
                  <a:ahLst/>
                  <a:cxnLst/>
                  <a:rect l="l" t="t" r="r" b="b"/>
                  <a:pathLst>
                    <a:path w="177060" h="48710" extrusionOk="0">
                      <a:moveTo>
                        <a:pt x="0" y="0"/>
                      </a:moveTo>
                      <a:lnTo>
                        <a:pt x="0" y="1968"/>
                      </a:lnTo>
                      <a:lnTo>
                        <a:pt x="0" y="28120"/>
                      </a:lnTo>
                      <a:lnTo>
                        <a:pt x="0" y="30122"/>
                      </a:lnTo>
                      <a:lnTo>
                        <a:pt x="0" y="34125"/>
                      </a:lnTo>
                      <a:lnTo>
                        <a:pt x="0" y="36126"/>
                      </a:lnTo>
                      <a:lnTo>
                        <a:pt x="0" y="46700"/>
                      </a:lnTo>
                      <a:lnTo>
                        <a:pt x="0" y="48702"/>
                      </a:lnTo>
                      <a:cubicBezTo>
                        <a:pt x="0" y="48702"/>
                        <a:pt x="92" y="48710"/>
                        <a:pt x="242" y="48710"/>
                      </a:cubicBezTo>
                      <a:cubicBezTo>
                        <a:pt x="694" y="48710"/>
                        <a:pt x="1676" y="48635"/>
                        <a:pt x="2302" y="48035"/>
                      </a:cubicBezTo>
                      <a:cubicBezTo>
                        <a:pt x="3032" y="47334"/>
                        <a:pt x="3318" y="46579"/>
                        <a:pt x="3870" y="46579"/>
                      </a:cubicBezTo>
                      <a:cubicBezTo>
                        <a:pt x="3923" y="46579"/>
                        <a:pt x="3978" y="46586"/>
                        <a:pt x="4036" y="46600"/>
                      </a:cubicBezTo>
                      <a:cubicBezTo>
                        <a:pt x="4485" y="46668"/>
                        <a:pt x="4753" y="47052"/>
                        <a:pt x="5206" y="47052"/>
                      </a:cubicBezTo>
                      <a:cubicBezTo>
                        <a:pt x="5426" y="47052"/>
                        <a:pt x="5689" y="46962"/>
                        <a:pt x="6038" y="46700"/>
                      </a:cubicBezTo>
                      <a:cubicBezTo>
                        <a:pt x="7138" y="45933"/>
                        <a:pt x="6972" y="45499"/>
                        <a:pt x="7939" y="45499"/>
                      </a:cubicBezTo>
                      <a:cubicBezTo>
                        <a:pt x="8840" y="45499"/>
                        <a:pt x="9006" y="45366"/>
                        <a:pt x="10474" y="44966"/>
                      </a:cubicBezTo>
                      <a:cubicBezTo>
                        <a:pt x="11942" y="44532"/>
                        <a:pt x="13410" y="44432"/>
                        <a:pt x="14344" y="43765"/>
                      </a:cubicBezTo>
                      <a:cubicBezTo>
                        <a:pt x="14960" y="43339"/>
                        <a:pt x="15062" y="43131"/>
                        <a:pt x="15539" y="43131"/>
                      </a:cubicBezTo>
                      <a:cubicBezTo>
                        <a:pt x="15810" y="43131"/>
                        <a:pt x="16202" y="43198"/>
                        <a:pt x="16879" y="43331"/>
                      </a:cubicBezTo>
                      <a:cubicBezTo>
                        <a:pt x="17436" y="43460"/>
                        <a:pt x="17720" y="43501"/>
                        <a:pt x="17897" y="43501"/>
                      </a:cubicBezTo>
                      <a:cubicBezTo>
                        <a:pt x="18192" y="43501"/>
                        <a:pt x="18193" y="43390"/>
                        <a:pt x="18660" y="43390"/>
                      </a:cubicBezTo>
                      <a:cubicBezTo>
                        <a:pt x="18855" y="43390"/>
                        <a:pt x="19133" y="43409"/>
                        <a:pt x="19547" y="43465"/>
                      </a:cubicBezTo>
                      <a:cubicBezTo>
                        <a:pt x="21171" y="43654"/>
                        <a:pt x="21478" y="44239"/>
                        <a:pt x="22765" y="44239"/>
                      </a:cubicBezTo>
                      <a:cubicBezTo>
                        <a:pt x="23064" y="44239"/>
                        <a:pt x="23416" y="44207"/>
                        <a:pt x="23850" y="44132"/>
                      </a:cubicBezTo>
                      <a:cubicBezTo>
                        <a:pt x="24537" y="44002"/>
                        <a:pt x="24980" y="43962"/>
                        <a:pt x="25346" y="43962"/>
                      </a:cubicBezTo>
                      <a:cubicBezTo>
                        <a:pt x="25953" y="43962"/>
                        <a:pt x="26349" y="44073"/>
                        <a:pt x="27292" y="44073"/>
                      </a:cubicBezTo>
                      <a:cubicBezTo>
                        <a:pt x="27687" y="44073"/>
                        <a:pt x="28178" y="44054"/>
                        <a:pt x="28821" y="43998"/>
                      </a:cubicBezTo>
                      <a:cubicBezTo>
                        <a:pt x="30774" y="43850"/>
                        <a:pt x="31538" y="43728"/>
                        <a:pt x="32463" y="43728"/>
                      </a:cubicBezTo>
                      <a:cubicBezTo>
                        <a:pt x="32991" y="43728"/>
                        <a:pt x="33572" y="43768"/>
                        <a:pt x="34458" y="43865"/>
                      </a:cubicBezTo>
                      <a:cubicBezTo>
                        <a:pt x="35609" y="43993"/>
                        <a:pt x="36208" y="44128"/>
                        <a:pt x="36770" y="44128"/>
                      </a:cubicBezTo>
                      <a:cubicBezTo>
                        <a:pt x="37381" y="44128"/>
                        <a:pt x="37947" y="43968"/>
                        <a:pt x="39128" y="43465"/>
                      </a:cubicBezTo>
                      <a:cubicBezTo>
                        <a:pt x="40615" y="42852"/>
                        <a:pt x="41700" y="42570"/>
                        <a:pt x="42872" y="42570"/>
                      </a:cubicBezTo>
                      <a:cubicBezTo>
                        <a:pt x="43489" y="42570"/>
                        <a:pt x="44130" y="42648"/>
                        <a:pt x="44865" y="42797"/>
                      </a:cubicBezTo>
                      <a:cubicBezTo>
                        <a:pt x="46876" y="43174"/>
                        <a:pt x="47851" y="44143"/>
                        <a:pt x="50076" y="44143"/>
                      </a:cubicBezTo>
                      <a:cubicBezTo>
                        <a:pt x="50213" y="44143"/>
                        <a:pt x="50355" y="44139"/>
                        <a:pt x="50503" y="44132"/>
                      </a:cubicBezTo>
                      <a:cubicBezTo>
                        <a:pt x="52785" y="44012"/>
                        <a:pt x="54635" y="42053"/>
                        <a:pt x="55784" y="42053"/>
                      </a:cubicBezTo>
                      <a:cubicBezTo>
                        <a:pt x="55912" y="42053"/>
                        <a:pt x="56030" y="42077"/>
                        <a:pt x="56140" y="42130"/>
                      </a:cubicBezTo>
                      <a:cubicBezTo>
                        <a:pt x="56959" y="42540"/>
                        <a:pt x="56442" y="43107"/>
                        <a:pt x="56942" y="43107"/>
                      </a:cubicBezTo>
                      <a:cubicBezTo>
                        <a:pt x="57094" y="43107"/>
                        <a:pt x="57338" y="43055"/>
                        <a:pt x="57741" y="42931"/>
                      </a:cubicBezTo>
                      <a:cubicBezTo>
                        <a:pt x="59354" y="42413"/>
                        <a:pt x="60495" y="41813"/>
                        <a:pt x="60961" y="41813"/>
                      </a:cubicBezTo>
                      <a:cubicBezTo>
                        <a:pt x="61006" y="41813"/>
                        <a:pt x="61045" y="41818"/>
                        <a:pt x="61077" y="41830"/>
                      </a:cubicBezTo>
                      <a:cubicBezTo>
                        <a:pt x="61511" y="41963"/>
                        <a:pt x="60010" y="42097"/>
                        <a:pt x="62411" y="42631"/>
                      </a:cubicBezTo>
                      <a:cubicBezTo>
                        <a:pt x="64035" y="42986"/>
                        <a:pt x="64739" y="43046"/>
                        <a:pt x="65433" y="43046"/>
                      </a:cubicBezTo>
                      <a:cubicBezTo>
                        <a:pt x="65780" y="43046"/>
                        <a:pt x="66125" y="43031"/>
                        <a:pt x="66581" y="43031"/>
                      </a:cubicBezTo>
                      <a:cubicBezTo>
                        <a:pt x="67915" y="43031"/>
                        <a:pt x="68582" y="42497"/>
                        <a:pt x="69683" y="42364"/>
                      </a:cubicBezTo>
                      <a:cubicBezTo>
                        <a:pt x="69738" y="42357"/>
                        <a:pt x="69796" y="42354"/>
                        <a:pt x="69856" y="42354"/>
                      </a:cubicBezTo>
                      <a:cubicBezTo>
                        <a:pt x="70777" y="42354"/>
                        <a:pt x="72239" y="43124"/>
                        <a:pt x="74412" y="43124"/>
                      </a:cubicBezTo>
                      <a:cubicBezTo>
                        <a:pt x="74823" y="43124"/>
                        <a:pt x="75258" y="43096"/>
                        <a:pt x="75721" y="43031"/>
                      </a:cubicBezTo>
                      <a:cubicBezTo>
                        <a:pt x="78823" y="42631"/>
                        <a:pt x="77856" y="41697"/>
                        <a:pt x="81492" y="41697"/>
                      </a:cubicBezTo>
                      <a:lnTo>
                        <a:pt x="87229" y="41697"/>
                      </a:lnTo>
                      <a:cubicBezTo>
                        <a:pt x="89364" y="41697"/>
                        <a:pt x="88030" y="41563"/>
                        <a:pt x="90565" y="41563"/>
                      </a:cubicBezTo>
                      <a:cubicBezTo>
                        <a:pt x="92721" y="41563"/>
                        <a:pt x="92657" y="42939"/>
                        <a:pt x="93822" y="42939"/>
                      </a:cubicBezTo>
                      <a:cubicBezTo>
                        <a:pt x="94027" y="42939"/>
                        <a:pt x="94269" y="42897"/>
                        <a:pt x="94568" y="42797"/>
                      </a:cubicBezTo>
                      <a:cubicBezTo>
                        <a:pt x="96569" y="42130"/>
                        <a:pt x="96569" y="41997"/>
                        <a:pt x="98437" y="41697"/>
                      </a:cubicBezTo>
                      <a:cubicBezTo>
                        <a:pt x="98571" y="41680"/>
                        <a:pt x="98695" y="41673"/>
                        <a:pt x="98811" y="41673"/>
                      </a:cubicBezTo>
                      <a:cubicBezTo>
                        <a:pt x="100055" y="41673"/>
                        <a:pt x="100382" y="42530"/>
                        <a:pt x="101496" y="42530"/>
                      </a:cubicBezTo>
                      <a:cubicBezTo>
                        <a:pt x="101759" y="42530"/>
                        <a:pt x="102066" y="42482"/>
                        <a:pt x="102440" y="42364"/>
                      </a:cubicBezTo>
                      <a:cubicBezTo>
                        <a:pt x="104575" y="41697"/>
                        <a:pt x="104875" y="40362"/>
                        <a:pt x="107410" y="40362"/>
                      </a:cubicBezTo>
                      <a:cubicBezTo>
                        <a:pt x="109945" y="40362"/>
                        <a:pt x="111847" y="39695"/>
                        <a:pt x="113848" y="39362"/>
                      </a:cubicBezTo>
                      <a:cubicBezTo>
                        <a:pt x="115087" y="39155"/>
                        <a:pt x="115815" y="38731"/>
                        <a:pt x="116633" y="38731"/>
                      </a:cubicBezTo>
                      <a:cubicBezTo>
                        <a:pt x="117136" y="38731"/>
                        <a:pt x="117673" y="38892"/>
                        <a:pt x="118385" y="39362"/>
                      </a:cubicBezTo>
                      <a:cubicBezTo>
                        <a:pt x="120253" y="40629"/>
                        <a:pt x="119719" y="42664"/>
                        <a:pt x="122254" y="42897"/>
                      </a:cubicBezTo>
                      <a:cubicBezTo>
                        <a:pt x="124789" y="43164"/>
                        <a:pt x="127091" y="44532"/>
                        <a:pt x="128292" y="44532"/>
                      </a:cubicBezTo>
                      <a:cubicBezTo>
                        <a:pt x="129526" y="44532"/>
                        <a:pt x="129926" y="44399"/>
                        <a:pt x="132595" y="44399"/>
                      </a:cubicBezTo>
                      <a:cubicBezTo>
                        <a:pt x="135100" y="44399"/>
                        <a:pt x="138810" y="43722"/>
                        <a:pt x="140028" y="43722"/>
                      </a:cubicBezTo>
                      <a:cubicBezTo>
                        <a:pt x="140107" y="43722"/>
                        <a:pt x="140176" y="43725"/>
                        <a:pt x="140233" y="43731"/>
                      </a:cubicBezTo>
                      <a:cubicBezTo>
                        <a:pt x="141134" y="43865"/>
                        <a:pt x="143035" y="43865"/>
                        <a:pt x="144103" y="44165"/>
                      </a:cubicBezTo>
                      <a:cubicBezTo>
                        <a:pt x="145204" y="44399"/>
                        <a:pt x="147205" y="44966"/>
                        <a:pt x="149874" y="45232"/>
                      </a:cubicBezTo>
                      <a:cubicBezTo>
                        <a:pt x="149963" y="45241"/>
                        <a:pt x="150049" y="45246"/>
                        <a:pt x="150133" y="45246"/>
                      </a:cubicBezTo>
                      <a:cubicBezTo>
                        <a:pt x="152439" y="45246"/>
                        <a:pt x="152867" y="42001"/>
                        <a:pt x="155330" y="42001"/>
                      </a:cubicBezTo>
                      <a:cubicBezTo>
                        <a:pt x="155462" y="42001"/>
                        <a:pt x="155600" y="42010"/>
                        <a:pt x="155745" y="42030"/>
                      </a:cubicBezTo>
                      <a:cubicBezTo>
                        <a:pt x="158713" y="42464"/>
                        <a:pt x="159614" y="43131"/>
                        <a:pt x="162049" y="43498"/>
                      </a:cubicBezTo>
                      <a:cubicBezTo>
                        <a:pt x="164451" y="43898"/>
                        <a:pt x="165385" y="44399"/>
                        <a:pt x="168220" y="44565"/>
                      </a:cubicBezTo>
                      <a:cubicBezTo>
                        <a:pt x="170831" y="44691"/>
                        <a:pt x="171959" y="45677"/>
                        <a:pt x="173897" y="45677"/>
                      </a:cubicBezTo>
                      <a:cubicBezTo>
                        <a:pt x="174014" y="45677"/>
                        <a:pt x="174134" y="45674"/>
                        <a:pt x="174258" y="45666"/>
                      </a:cubicBezTo>
                      <a:cubicBezTo>
                        <a:pt x="174359" y="45660"/>
                        <a:pt x="174458" y="45657"/>
                        <a:pt x="174553" y="45657"/>
                      </a:cubicBezTo>
                      <a:cubicBezTo>
                        <a:pt x="176455" y="45657"/>
                        <a:pt x="177060" y="46867"/>
                        <a:pt x="177060" y="46867"/>
                      </a:cubicBezTo>
                      <a:lnTo>
                        <a:pt x="177060" y="44866"/>
                      </a:lnTo>
                      <a:lnTo>
                        <a:pt x="177060" y="36159"/>
                      </a:lnTo>
                      <a:lnTo>
                        <a:pt x="177060" y="34158"/>
                      </a:lnTo>
                      <a:lnTo>
                        <a:pt x="177060" y="2002"/>
                      </a:lnTo>
                      <a:lnTo>
                        <a:pt x="1770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2"/>
                <p:cNvSpPr/>
                <p:nvPr/>
              </p:nvSpPr>
              <p:spPr>
                <a:xfrm>
                  <a:off x="412175" y="1220073"/>
                  <a:ext cx="8245475" cy="2434240"/>
                </a:xfrm>
                <a:custGeom>
                  <a:avLst/>
                  <a:gdLst/>
                  <a:ahLst/>
                  <a:cxnLst/>
                  <a:rect l="l" t="t" r="r" b="b"/>
                  <a:pathLst>
                    <a:path w="177027" h="46709" extrusionOk="0">
                      <a:moveTo>
                        <a:pt x="0" y="0"/>
                      </a:moveTo>
                      <a:lnTo>
                        <a:pt x="0" y="28054"/>
                      </a:lnTo>
                      <a:lnTo>
                        <a:pt x="0" y="34125"/>
                      </a:lnTo>
                      <a:lnTo>
                        <a:pt x="0" y="46700"/>
                      </a:lnTo>
                      <a:cubicBezTo>
                        <a:pt x="0" y="46700"/>
                        <a:pt x="90" y="46709"/>
                        <a:pt x="237" y="46709"/>
                      </a:cubicBezTo>
                      <a:cubicBezTo>
                        <a:pt x="680" y="46709"/>
                        <a:pt x="1643" y="46634"/>
                        <a:pt x="2269" y="46033"/>
                      </a:cubicBezTo>
                      <a:cubicBezTo>
                        <a:pt x="2999" y="45302"/>
                        <a:pt x="3313" y="44544"/>
                        <a:pt x="3870" y="44544"/>
                      </a:cubicBezTo>
                      <a:cubicBezTo>
                        <a:pt x="3923" y="44544"/>
                        <a:pt x="3978" y="44551"/>
                        <a:pt x="4036" y="44565"/>
                      </a:cubicBezTo>
                      <a:cubicBezTo>
                        <a:pt x="4487" y="44655"/>
                        <a:pt x="4740" y="45050"/>
                        <a:pt x="5195" y="45050"/>
                      </a:cubicBezTo>
                      <a:cubicBezTo>
                        <a:pt x="5415" y="45050"/>
                        <a:pt x="5680" y="44959"/>
                        <a:pt x="6038" y="44699"/>
                      </a:cubicBezTo>
                      <a:cubicBezTo>
                        <a:pt x="7105" y="43898"/>
                        <a:pt x="6939" y="43498"/>
                        <a:pt x="7906" y="43498"/>
                      </a:cubicBezTo>
                      <a:cubicBezTo>
                        <a:pt x="8840" y="43498"/>
                        <a:pt x="9007" y="43364"/>
                        <a:pt x="10441" y="42964"/>
                      </a:cubicBezTo>
                      <a:cubicBezTo>
                        <a:pt x="11909" y="42531"/>
                        <a:pt x="13410" y="42397"/>
                        <a:pt x="14344" y="41730"/>
                      </a:cubicBezTo>
                      <a:cubicBezTo>
                        <a:pt x="14904" y="41315"/>
                        <a:pt x="15013" y="41119"/>
                        <a:pt x="15473" y="41119"/>
                      </a:cubicBezTo>
                      <a:cubicBezTo>
                        <a:pt x="15752" y="41119"/>
                        <a:pt x="16161" y="41191"/>
                        <a:pt x="16879" y="41330"/>
                      </a:cubicBezTo>
                      <a:cubicBezTo>
                        <a:pt x="17430" y="41448"/>
                        <a:pt x="17714" y="41485"/>
                        <a:pt x="17892" y="41485"/>
                      </a:cubicBezTo>
                      <a:cubicBezTo>
                        <a:pt x="18185" y="41485"/>
                        <a:pt x="18190" y="41385"/>
                        <a:pt x="18629" y="41385"/>
                      </a:cubicBezTo>
                      <a:cubicBezTo>
                        <a:pt x="18826" y="41385"/>
                        <a:pt x="19111" y="41405"/>
                        <a:pt x="19548" y="41463"/>
                      </a:cubicBezTo>
                      <a:cubicBezTo>
                        <a:pt x="21171" y="41653"/>
                        <a:pt x="21478" y="42237"/>
                        <a:pt x="22765" y="42237"/>
                      </a:cubicBezTo>
                      <a:cubicBezTo>
                        <a:pt x="23064" y="42237"/>
                        <a:pt x="23417" y="42206"/>
                        <a:pt x="23851" y="42130"/>
                      </a:cubicBezTo>
                      <a:cubicBezTo>
                        <a:pt x="24555" y="41996"/>
                        <a:pt x="25002" y="41954"/>
                        <a:pt x="25376" y="41954"/>
                      </a:cubicBezTo>
                      <a:cubicBezTo>
                        <a:pt x="25970" y="41954"/>
                        <a:pt x="26378" y="42059"/>
                        <a:pt x="27341" y="42059"/>
                      </a:cubicBezTo>
                      <a:cubicBezTo>
                        <a:pt x="27721" y="42059"/>
                        <a:pt x="28188" y="42042"/>
                        <a:pt x="28787" y="41997"/>
                      </a:cubicBezTo>
                      <a:cubicBezTo>
                        <a:pt x="30719" y="41831"/>
                        <a:pt x="31500" y="41703"/>
                        <a:pt x="32393" y="41703"/>
                      </a:cubicBezTo>
                      <a:cubicBezTo>
                        <a:pt x="32935" y="41703"/>
                        <a:pt x="33518" y="41750"/>
                        <a:pt x="34425" y="41863"/>
                      </a:cubicBezTo>
                      <a:cubicBezTo>
                        <a:pt x="35573" y="41989"/>
                        <a:pt x="36179" y="42115"/>
                        <a:pt x="36734" y="42115"/>
                      </a:cubicBezTo>
                      <a:cubicBezTo>
                        <a:pt x="37357" y="42115"/>
                        <a:pt x="37913" y="41957"/>
                        <a:pt x="39095" y="41463"/>
                      </a:cubicBezTo>
                      <a:cubicBezTo>
                        <a:pt x="40603" y="40851"/>
                        <a:pt x="41696" y="40568"/>
                        <a:pt x="42871" y="40568"/>
                      </a:cubicBezTo>
                      <a:cubicBezTo>
                        <a:pt x="43489" y="40568"/>
                        <a:pt x="44130" y="40647"/>
                        <a:pt x="44866" y="40796"/>
                      </a:cubicBezTo>
                      <a:cubicBezTo>
                        <a:pt x="46871" y="41178"/>
                        <a:pt x="47844" y="42137"/>
                        <a:pt x="50131" y="42137"/>
                      </a:cubicBezTo>
                      <a:cubicBezTo>
                        <a:pt x="50241" y="42137"/>
                        <a:pt x="50354" y="42135"/>
                        <a:pt x="50470" y="42130"/>
                      </a:cubicBezTo>
                      <a:cubicBezTo>
                        <a:pt x="52771" y="42011"/>
                        <a:pt x="54617" y="40043"/>
                        <a:pt x="55744" y="40043"/>
                      </a:cubicBezTo>
                      <a:cubicBezTo>
                        <a:pt x="55875" y="40043"/>
                        <a:pt x="55996" y="40070"/>
                        <a:pt x="56107" y="40129"/>
                      </a:cubicBezTo>
                      <a:cubicBezTo>
                        <a:pt x="56941" y="40533"/>
                        <a:pt x="56435" y="41091"/>
                        <a:pt x="56909" y="41091"/>
                      </a:cubicBezTo>
                      <a:cubicBezTo>
                        <a:pt x="57061" y="41091"/>
                        <a:pt x="57313" y="41034"/>
                        <a:pt x="57741" y="40896"/>
                      </a:cubicBezTo>
                      <a:cubicBezTo>
                        <a:pt x="59324" y="40409"/>
                        <a:pt x="60490" y="39811"/>
                        <a:pt x="60961" y="39811"/>
                      </a:cubicBezTo>
                      <a:cubicBezTo>
                        <a:pt x="61006" y="39811"/>
                        <a:pt x="61045" y="39817"/>
                        <a:pt x="61077" y="39829"/>
                      </a:cubicBezTo>
                      <a:cubicBezTo>
                        <a:pt x="61477" y="39929"/>
                        <a:pt x="59976" y="40062"/>
                        <a:pt x="62411" y="40596"/>
                      </a:cubicBezTo>
                      <a:cubicBezTo>
                        <a:pt x="64045" y="40981"/>
                        <a:pt x="64752" y="41043"/>
                        <a:pt x="65468" y="41043"/>
                      </a:cubicBezTo>
                      <a:cubicBezTo>
                        <a:pt x="65805" y="41043"/>
                        <a:pt x="66143" y="41029"/>
                        <a:pt x="66581" y="41029"/>
                      </a:cubicBezTo>
                      <a:cubicBezTo>
                        <a:pt x="67915" y="41029"/>
                        <a:pt x="68583" y="40496"/>
                        <a:pt x="69650" y="40362"/>
                      </a:cubicBezTo>
                      <a:cubicBezTo>
                        <a:pt x="69708" y="40355"/>
                        <a:pt x="69769" y="40352"/>
                        <a:pt x="69832" y="40352"/>
                      </a:cubicBezTo>
                      <a:cubicBezTo>
                        <a:pt x="70782" y="40352"/>
                        <a:pt x="72243" y="41112"/>
                        <a:pt x="74456" y="41112"/>
                      </a:cubicBezTo>
                      <a:cubicBezTo>
                        <a:pt x="74853" y="41112"/>
                        <a:pt x="75274" y="41087"/>
                        <a:pt x="75721" y="41029"/>
                      </a:cubicBezTo>
                      <a:cubicBezTo>
                        <a:pt x="78790" y="40596"/>
                        <a:pt x="77822" y="39695"/>
                        <a:pt x="81458" y="39695"/>
                      </a:cubicBezTo>
                      <a:lnTo>
                        <a:pt x="87229" y="39695"/>
                      </a:lnTo>
                      <a:cubicBezTo>
                        <a:pt x="89331" y="39695"/>
                        <a:pt x="87996" y="39562"/>
                        <a:pt x="90565" y="39562"/>
                      </a:cubicBezTo>
                      <a:cubicBezTo>
                        <a:pt x="92716" y="39562"/>
                        <a:pt x="92658" y="40907"/>
                        <a:pt x="93813" y="40907"/>
                      </a:cubicBezTo>
                      <a:cubicBezTo>
                        <a:pt x="94019" y="40907"/>
                        <a:pt x="94265" y="40864"/>
                        <a:pt x="94568" y="40763"/>
                      </a:cubicBezTo>
                      <a:cubicBezTo>
                        <a:pt x="96569" y="40095"/>
                        <a:pt x="96569" y="39995"/>
                        <a:pt x="98437" y="39695"/>
                      </a:cubicBezTo>
                      <a:cubicBezTo>
                        <a:pt x="98583" y="39674"/>
                        <a:pt x="98718" y="39665"/>
                        <a:pt x="98843" y="39665"/>
                      </a:cubicBezTo>
                      <a:cubicBezTo>
                        <a:pt x="100038" y="39665"/>
                        <a:pt x="100366" y="40526"/>
                        <a:pt x="101494" y="40526"/>
                      </a:cubicBezTo>
                      <a:cubicBezTo>
                        <a:pt x="101758" y="40526"/>
                        <a:pt x="102067" y="40479"/>
                        <a:pt x="102440" y="40362"/>
                      </a:cubicBezTo>
                      <a:cubicBezTo>
                        <a:pt x="104575" y="39695"/>
                        <a:pt x="104842" y="38361"/>
                        <a:pt x="107410" y="38361"/>
                      </a:cubicBezTo>
                      <a:cubicBezTo>
                        <a:pt x="109945" y="38361"/>
                        <a:pt x="111813" y="37694"/>
                        <a:pt x="113815" y="37360"/>
                      </a:cubicBezTo>
                      <a:cubicBezTo>
                        <a:pt x="115057" y="37153"/>
                        <a:pt x="115785" y="36715"/>
                        <a:pt x="116605" y="36715"/>
                      </a:cubicBezTo>
                      <a:cubicBezTo>
                        <a:pt x="117106" y="36715"/>
                        <a:pt x="117642" y="36879"/>
                        <a:pt x="118351" y="37360"/>
                      </a:cubicBezTo>
                      <a:cubicBezTo>
                        <a:pt x="120253" y="38594"/>
                        <a:pt x="119686" y="40663"/>
                        <a:pt x="122254" y="40896"/>
                      </a:cubicBezTo>
                      <a:cubicBezTo>
                        <a:pt x="124789" y="41163"/>
                        <a:pt x="127091" y="42531"/>
                        <a:pt x="128292" y="42531"/>
                      </a:cubicBezTo>
                      <a:cubicBezTo>
                        <a:pt x="129493" y="42531"/>
                        <a:pt x="129926" y="42397"/>
                        <a:pt x="132595" y="42397"/>
                      </a:cubicBezTo>
                      <a:cubicBezTo>
                        <a:pt x="135058" y="42397"/>
                        <a:pt x="138687" y="41715"/>
                        <a:pt x="139939" y="41715"/>
                      </a:cubicBezTo>
                      <a:cubicBezTo>
                        <a:pt x="140043" y="41715"/>
                        <a:pt x="140131" y="41720"/>
                        <a:pt x="140200" y="41730"/>
                      </a:cubicBezTo>
                      <a:cubicBezTo>
                        <a:pt x="141134" y="41863"/>
                        <a:pt x="143002" y="41863"/>
                        <a:pt x="144103" y="42164"/>
                      </a:cubicBezTo>
                      <a:cubicBezTo>
                        <a:pt x="145171" y="42397"/>
                        <a:pt x="147172" y="42931"/>
                        <a:pt x="149841" y="43231"/>
                      </a:cubicBezTo>
                      <a:cubicBezTo>
                        <a:pt x="149929" y="43240"/>
                        <a:pt x="150015" y="43244"/>
                        <a:pt x="150098" y="43244"/>
                      </a:cubicBezTo>
                      <a:cubicBezTo>
                        <a:pt x="152399" y="43244"/>
                        <a:pt x="152859" y="39995"/>
                        <a:pt x="155273" y="39995"/>
                      </a:cubicBezTo>
                      <a:cubicBezTo>
                        <a:pt x="155413" y="39995"/>
                        <a:pt x="155558" y="40006"/>
                        <a:pt x="155711" y="40029"/>
                      </a:cubicBezTo>
                      <a:cubicBezTo>
                        <a:pt x="158680" y="40429"/>
                        <a:pt x="159614" y="41096"/>
                        <a:pt x="162016" y="41496"/>
                      </a:cubicBezTo>
                      <a:cubicBezTo>
                        <a:pt x="164451" y="41897"/>
                        <a:pt x="165352" y="42430"/>
                        <a:pt x="168187" y="42564"/>
                      </a:cubicBezTo>
                      <a:cubicBezTo>
                        <a:pt x="170864" y="42691"/>
                        <a:pt x="171958" y="43671"/>
                        <a:pt x="173941" y="43671"/>
                      </a:cubicBezTo>
                      <a:cubicBezTo>
                        <a:pt x="174033" y="43671"/>
                        <a:pt x="174128" y="43669"/>
                        <a:pt x="174225" y="43665"/>
                      </a:cubicBezTo>
                      <a:cubicBezTo>
                        <a:pt x="174326" y="43658"/>
                        <a:pt x="174425" y="43655"/>
                        <a:pt x="174520" y="43655"/>
                      </a:cubicBezTo>
                      <a:cubicBezTo>
                        <a:pt x="176422" y="43655"/>
                        <a:pt x="177027" y="44866"/>
                        <a:pt x="177027" y="44866"/>
                      </a:cubicBezTo>
                      <a:lnTo>
                        <a:pt x="177027" y="34158"/>
                      </a:lnTo>
                      <a:lnTo>
                        <a:pt x="177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2"/>
                <p:cNvSpPr/>
                <p:nvPr/>
              </p:nvSpPr>
              <p:spPr>
                <a:xfrm>
                  <a:off x="412175" y="1110529"/>
                  <a:ext cx="8245475" cy="2439503"/>
                </a:xfrm>
                <a:custGeom>
                  <a:avLst/>
                  <a:gdLst/>
                  <a:ahLst/>
                  <a:cxnLst/>
                  <a:rect l="l" t="t" r="r" b="b"/>
                  <a:pathLst>
                    <a:path w="177027" h="46810" extrusionOk="0">
                      <a:moveTo>
                        <a:pt x="0" y="1"/>
                      </a:moveTo>
                      <a:lnTo>
                        <a:pt x="0" y="34"/>
                      </a:lnTo>
                      <a:lnTo>
                        <a:pt x="0" y="28154"/>
                      </a:lnTo>
                      <a:lnTo>
                        <a:pt x="0" y="34225"/>
                      </a:lnTo>
                      <a:lnTo>
                        <a:pt x="0" y="46801"/>
                      </a:lnTo>
                      <a:cubicBezTo>
                        <a:pt x="0" y="46801"/>
                        <a:pt x="90" y="46809"/>
                        <a:pt x="237" y="46809"/>
                      </a:cubicBezTo>
                      <a:cubicBezTo>
                        <a:pt x="680" y="46809"/>
                        <a:pt x="1643" y="46734"/>
                        <a:pt x="2269" y="46134"/>
                      </a:cubicBezTo>
                      <a:cubicBezTo>
                        <a:pt x="2999" y="45403"/>
                        <a:pt x="3313" y="44644"/>
                        <a:pt x="3870" y="44644"/>
                      </a:cubicBezTo>
                      <a:cubicBezTo>
                        <a:pt x="3923" y="44644"/>
                        <a:pt x="3978" y="44651"/>
                        <a:pt x="4036" y="44666"/>
                      </a:cubicBezTo>
                      <a:cubicBezTo>
                        <a:pt x="4487" y="44756"/>
                        <a:pt x="4740" y="45150"/>
                        <a:pt x="5195" y="45150"/>
                      </a:cubicBezTo>
                      <a:cubicBezTo>
                        <a:pt x="5415" y="45150"/>
                        <a:pt x="5680" y="45059"/>
                        <a:pt x="6038" y="44799"/>
                      </a:cubicBezTo>
                      <a:cubicBezTo>
                        <a:pt x="7105" y="43999"/>
                        <a:pt x="6939" y="43598"/>
                        <a:pt x="7906" y="43598"/>
                      </a:cubicBezTo>
                      <a:cubicBezTo>
                        <a:pt x="8840" y="43598"/>
                        <a:pt x="9007" y="43465"/>
                        <a:pt x="10441" y="43065"/>
                      </a:cubicBezTo>
                      <a:cubicBezTo>
                        <a:pt x="11909" y="42631"/>
                        <a:pt x="13410" y="42498"/>
                        <a:pt x="14344" y="41831"/>
                      </a:cubicBezTo>
                      <a:cubicBezTo>
                        <a:pt x="14904" y="41415"/>
                        <a:pt x="15013" y="41220"/>
                        <a:pt x="15473" y="41220"/>
                      </a:cubicBezTo>
                      <a:cubicBezTo>
                        <a:pt x="15752" y="41220"/>
                        <a:pt x="16161" y="41292"/>
                        <a:pt x="16879" y="41430"/>
                      </a:cubicBezTo>
                      <a:cubicBezTo>
                        <a:pt x="17430" y="41548"/>
                        <a:pt x="17714" y="41585"/>
                        <a:pt x="17892" y="41585"/>
                      </a:cubicBezTo>
                      <a:cubicBezTo>
                        <a:pt x="18185" y="41585"/>
                        <a:pt x="18190" y="41485"/>
                        <a:pt x="18629" y="41485"/>
                      </a:cubicBezTo>
                      <a:cubicBezTo>
                        <a:pt x="18826" y="41485"/>
                        <a:pt x="19111" y="41505"/>
                        <a:pt x="19548" y="41564"/>
                      </a:cubicBezTo>
                      <a:cubicBezTo>
                        <a:pt x="21171" y="41753"/>
                        <a:pt x="21478" y="42338"/>
                        <a:pt x="22765" y="42338"/>
                      </a:cubicBezTo>
                      <a:cubicBezTo>
                        <a:pt x="23064" y="42338"/>
                        <a:pt x="23417" y="42306"/>
                        <a:pt x="23851" y="42231"/>
                      </a:cubicBezTo>
                      <a:cubicBezTo>
                        <a:pt x="26119" y="41797"/>
                        <a:pt x="25719" y="40763"/>
                        <a:pt x="28787" y="40463"/>
                      </a:cubicBezTo>
                      <a:cubicBezTo>
                        <a:pt x="30762" y="40314"/>
                        <a:pt x="31533" y="40193"/>
                        <a:pt x="32453" y="40193"/>
                      </a:cubicBezTo>
                      <a:cubicBezTo>
                        <a:pt x="32978" y="40193"/>
                        <a:pt x="33551" y="40232"/>
                        <a:pt x="34425" y="40329"/>
                      </a:cubicBezTo>
                      <a:cubicBezTo>
                        <a:pt x="35592" y="40457"/>
                        <a:pt x="36200" y="40593"/>
                        <a:pt x="36762" y="40593"/>
                      </a:cubicBezTo>
                      <a:cubicBezTo>
                        <a:pt x="37373" y="40593"/>
                        <a:pt x="37931" y="40433"/>
                        <a:pt x="39095" y="39929"/>
                      </a:cubicBezTo>
                      <a:cubicBezTo>
                        <a:pt x="40584" y="39303"/>
                        <a:pt x="41668" y="39027"/>
                        <a:pt x="42826" y="39027"/>
                      </a:cubicBezTo>
                      <a:cubicBezTo>
                        <a:pt x="43458" y="39027"/>
                        <a:pt x="44112" y="39109"/>
                        <a:pt x="44866" y="39262"/>
                      </a:cubicBezTo>
                      <a:cubicBezTo>
                        <a:pt x="46845" y="39639"/>
                        <a:pt x="47818" y="40608"/>
                        <a:pt x="50042" y="40608"/>
                      </a:cubicBezTo>
                      <a:cubicBezTo>
                        <a:pt x="50180" y="40608"/>
                        <a:pt x="50322" y="40604"/>
                        <a:pt x="50470" y="40596"/>
                      </a:cubicBezTo>
                      <a:cubicBezTo>
                        <a:pt x="52438" y="40494"/>
                        <a:pt x="54074" y="40000"/>
                        <a:pt x="55211" y="40000"/>
                      </a:cubicBezTo>
                      <a:cubicBezTo>
                        <a:pt x="55557" y="40000"/>
                        <a:pt x="55858" y="40046"/>
                        <a:pt x="56107" y="40163"/>
                      </a:cubicBezTo>
                      <a:cubicBezTo>
                        <a:pt x="56946" y="40595"/>
                        <a:pt x="56428" y="41144"/>
                        <a:pt x="56918" y="41144"/>
                      </a:cubicBezTo>
                      <a:cubicBezTo>
                        <a:pt x="57071" y="41144"/>
                        <a:pt x="57321" y="41090"/>
                        <a:pt x="57741" y="40963"/>
                      </a:cubicBezTo>
                      <a:cubicBezTo>
                        <a:pt x="59358" y="40466"/>
                        <a:pt x="60540" y="39852"/>
                        <a:pt x="60991" y="39852"/>
                      </a:cubicBezTo>
                      <a:cubicBezTo>
                        <a:pt x="61023" y="39852"/>
                        <a:pt x="61052" y="39856"/>
                        <a:pt x="61077" y="39862"/>
                      </a:cubicBezTo>
                      <a:cubicBezTo>
                        <a:pt x="61477" y="39996"/>
                        <a:pt x="59976" y="40129"/>
                        <a:pt x="62411" y="40663"/>
                      </a:cubicBezTo>
                      <a:cubicBezTo>
                        <a:pt x="64158" y="41051"/>
                        <a:pt x="64846" y="41104"/>
                        <a:pt x="65618" y="41104"/>
                      </a:cubicBezTo>
                      <a:cubicBezTo>
                        <a:pt x="65907" y="41104"/>
                        <a:pt x="66208" y="41097"/>
                        <a:pt x="66581" y="41097"/>
                      </a:cubicBezTo>
                      <a:cubicBezTo>
                        <a:pt x="67915" y="41097"/>
                        <a:pt x="68583" y="40530"/>
                        <a:pt x="69650" y="40430"/>
                      </a:cubicBezTo>
                      <a:cubicBezTo>
                        <a:pt x="70751" y="40296"/>
                        <a:pt x="72619" y="39862"/>
                        <a:pt x="75721" y="39462"/>
                      </a:cubicBezTo>
                      <a:cubicBezTo>
                        <a:pt x="78790" y="39029"/>
                        <a:pt x="77822" y="38128"/>
                        <a:pt x="81458" y="38128"/>
                      </a:cubicBezTo>
                      <a:cubicBezTo>
                        <a:pt x="85094" y="38128"/>
                        <a:pt x="85094" y="39762"/>
                        <a:pt x="87229" y="39762"/>
                      </a:cubicBezTo>
                      <a:cubicBezTo>
                        <a:pt x="89331" y="39762"/>
                        <a:pt x="87996" y="39629"/>
                        <a:pt x="90565" y="39629"/>
                      </a:cubicBezTo>
                      <a:cubicBezTo>
                        <a:pt x="92716" y="39629"/>
                        <a:pt x="92658" y="40974"/>
                        <a:pt x="93813" y="40974"/>
                      </a:cubicBezTo>
                      <a:cubicBezTo>
                        <a:pt x="94019" y="40974"/>
                        <a:pt x="94265" y="40931"/>
                        <a:pt x="94568" y="40830"/>
                      </a:cubicBezTo>
                      <a:cubicBezTo>
                        <a:pt x="96569" y="40163"/>
                        <a:pt x="96569" y="40029"/>
                        <a:pt x="98437" y="39762"/>
                      </a:cubicBezTo>
                      <a:cubicBezTo>
                        <a:pt x="98583" y="39742"/>
                        <a:pt x="98718" y="39732"/>
                        <a:pt x="98843" y="39732"/>
                      </a:cubicBezTo>
                      <a:cubicBezTo>
                        <a:pt x="100038" y="39732"/>
                        <a:pt x="100366" y="40594"/>
                        <a:pt x="101494" y="40594"/>
                      </a:cubicBezTo>
                      <a:cubicBezTo>
                        <a:pt x="101758" y="40594"/>
                        <a:pt x="102067" y="40546"/>
                        <a:pt x="102440" y="40430"/>
                      </a:cubicBezTo>
                      <a:cubicBezTo>
                        <a:pt x="104575" y="39762"/>
                        <a:pt x="104842" y="38428"/>
                        <a:pt x="107410" y="38428"/>
                      </a:cubicBezTo>
                      <a:cubicBezTo>
                        <a:pt x="109945" y="38428"/>
                        <a:pt x="111813" y="37761"/>
                        <a:pt x="113815" y="37427"/>
                      </a:cubicBezTo>
                      <a:cubicBezTo>
                        <a:pt x="115057" y="37220"/>
                        <a:pt x="115785" y="36782"/>
                        <a:pt x="116605" y="36782"/>
                      </a:cubicBezTo>
                      <a:cubicBezTo>
                        <a:pt x="117106" y="36782"/>
                        <a:pt x="117642" y="36946"/>
                        <a:pt x="118351" y="37427"/>
                      </a:cubicBezTo>
                      <a:cubicBezTo>
                        <a:pt x="120253" y="38662"/>
                        <a:pt x="119686" y="38662"/>
                        <a:pt x="122254" y="38962"/>
                      </a:cubicBezTo>
                      <a:cubicBezTo>
                        <a:pt x="124789" y="39195"/>
                        <a:pt x="127091" y="40596"/>
                        <a:pt x="128292" y="40596"/>
                      </a:cubicBezTo>
                      <a:cubicBezTo>
                        <a:pt x="129493" y="40596"/>
                        <a:pt x="129926" y="40463"/>
                        <a:pt x="132595" y="40463"/>
                      </a:cubicBezTo>
                      <a:cubicBezTo>
                        <a:pt x="135058" y="40463"/>
                        <a:pt x="138687" y="39781"/>
                        <a:pt x="139939" y="39781"/>
                      </a:cubicBezTo>
                      <a:cubicBezTo>
                        <a:pt x="140043" y="39781"/>
                        <a:pt x="140131" y="39786"/>
                        <a:pt x="140200" y="39796"/>
                      </a:cubicBezTo>
                      <a:cubicBezTo>
                        <a:pt x="141134" y="39929"/>
                        <a:pt x="143002" y="39929"/>
                        <a:pt x="144103" y="40196"/>
                      </a:cubicBezTo>
                      <a:cubicBezTo>
                        <a:pt x="145171" y="40463"/>
                        <a:pt x="147172" y="40997"/>
                        <a:pt x="149841" y="41297"/>
                      </a:cubicBezTo>
                      <a:cubicBezTo>
                        <a:pt x="150116" y="41321"/>
                        <a:pt x="150367" y="41332"/>
                        <a:pt x="150598" y="41332"/>
                      </a:cubicBezTo>
                      <a:cubicBezTo>
                        <a:pt x="152257" y="41332"/>
                        <a:pt x="152891" y="40784"/>
                        <a:pt x="154542" y="40784"/>
                      </a:cubicBezTo>
                      <a:cubicBezTo>
                        <a:pt x="154883" y="40784"/>
                        <a:pt x="155266" y="40807"/>
                        <a:pt x="155711" y="40863"/>
                      </a:cubicBezTo>
                      <a:cubicBezTo>
                        <a:pt x="158680" y="41297"/>
                        <a:pt x="159614" y="41964"/>
                        <a:pt x="162016" y="42331"/>
                      </a:cubicBezTo>
                      <a:cubicBezTo>
                        <a:pt x="163172" y="42537"/>
                        <a:pt x="163982" y="42577"/>
                        <a:pt x="164818" y="42577"/>
                      </a:cubicBezTo>
                      <a:cubicBezTo>
                        <a:pt x="165359" y="42577"/>
                        <a:pt x="165911" y="42560"/>
                        <a:pt x="166575" y="42560"/>
                      </a:cubicBezTo>
                      <a:cubicBezTo>
                        <a:pt x="167045" y="42560"/>
                        <a:pt x="167570" y="42569"/>
                        <a:pt x="168187" y="42598"/>
                      </a:cubicBezTo>
                      <a:cubicBezTo>
                        <a:pt x="170829" y="42692"/>
                        <a:pt x="171929" y="43676"/>
                        <a:pt x="173864" y="43676"/>
                      </a:cubicBezTo>
                      <a:cubicBezTo>
                        <a:pt x="173981" y="43676"/>
                        <a:pt x="174101" y="43673"/>
                        <a:pt x="174225" y="43665"/>
                      </a:cubicBezTo>
                      <a:cubicBezTo>
                        <a:pt x="174326" y="43659"/>
                        <a:pt x="174425" y="43656"/>
                        <a:pt x="174520" y="43656"/>
                      </a:cubicBezTo>
                      <a:cubicBezTo>
                        <a:pt x="176422" y="43656"/>
                        <a:pt x="177027" y="44866"/>
                        <a:pt x="177027" y="44866"/>
                      </a:cubicBezTo>
                      <a:lnTo>
                        <a:pt x="177027" y="34158"/>
                      </a:lnTo>
                      <a:lnTo>
                        <a:pt x="1770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105" name="Google Shape;2105;p22"/>
              <p:cNvCxnSpPr/>
              <p:nvPr/>
            </p:nvCxnSpPr>
            <p:spPr>
              <a:xfrm>
                <a:off x="1837150" y="-570875"/>
                <a:ext cx="6225600" cy="0"/>
              </a:xfrm>
              <a:prstGeom prst="straightConnector1">
                <a:avLst/>
              </a:prstGeom>
              <a:noFill/>
              <a:ln w="19050" cap="flat" cmpd="sng">
                <a:solidFill>
                  <a:schemeClr val="accent3"/>
                </a:solidFill>
                <a:prstDash val="solid"/>
                <a:round/>
                <a:headEnd type="none" w="med" len="med"/>
                <a:tailEnd type="none" w="med" len="med"/>
              </a:ln>
            </p:spPr>
          </p:cxnSp>
          <p:cxnSp>
            <p:nvCxnSpPr>
              <p:cNvPr id="2106" name="Google Shape;2106;p22"/>
              <p:cNvCxnSpPr/>
              <p:nvPr/>
            </p:nvCxnSpPr>
            <p:spPr>
              <a:xfrm>
                <a:off x="1837150" y="-409275"/>
                <a:ext cx="6225600" cy="0"/>
              </a:xfrm>
              <a:prstGeom prst="straightConnector1">
                <a:avLst/>
              </a:prstGeom>
              <a:noFill/>
              <a:ln w="19050" cap="flat" cmpd="sng">
                <a:solidFill>
                  <a:schemeClr val="accent3"/>
                </a:solidFill>
                <a:prstDash val="solid"/>
                <a:round/>
                <a:headEnd type="none" w="med" len="med"/>
                <a:tailEnd type="none" w="med" len="med"/>
              </a:ln>
            </p:spPr>
          </p:cxnSp>
          <p:cxnSp>
            <p:nvCxnSpPr>
              <p:cNvPr id="2107" name="Google Shape;2107;p22"/>
              <p:cNvCxnSpPr/>
              <p:nvPr/>
            </p:nvCxnSpPr>
            <p:spPr>
              <a:xfrm>
                <a:off x="1837150" y="-247675"/>
                <a:ext cx="6225600" cy="0"/>
              </a:xfrm>
              <a:prstGeom prst="straightConnector1">
                <a:avLst/>
              </a:prstGeom>
              <a:noFill/>
              <a:ln w="19050" cap="flat" cmpd="sng">
                <a:solidFill>
                  <a:schemeClr val="accent3"/>
                </a:solidFill>
                <a:prstDash val="solid"/>
                <a:round/>
                <a:headEnd type="none" w="med" len="med"/>
                <a:tailEnd type="none" w="med" len="med"/>
              </a:ln>
            </p:spPr>
          </p:cxnSp>
          <p:cxnSp>
            <p:nvCxnSpPr>
              <p:cNvPr id="2108" name="Google Shape;2108;p22"/>
              <p:cNvCxnSpPr/>
              <p:nvPr/>
            </p:nvCxnSpPr>
            <p:spPr>
              <a:xfrm>
                <a:off x="1837150" y="-86075"/>
                <a:ext cx="6225600" cy="0"/>
              </a:xfrm>
              <a:prstGeom prst="straightConnector1">
                <a:avLst/>
              </a:prstGeom>
              <a:noFill/>
              <a:ln w="19050" cap="flat" cmpd="sng">
                <a:solidFill>
                  <a:schemeClr val="accent3"/>
                </a:solidFill>
                <a:prstDash val="solid"/>
                <a:round/>
                <a:headEnd type="none" w="med" len="med"/>
                <a:tailEnd type="none" w="med" len="med"/>
              </a:ln>
            </p:spPr>
          </p:cxnSp>
          <p:cxnSp>
            <p:nvCxnSpPr>
              <p:cNvPr id="2109" name="Google Shape;2109;p22"/>
              <p:cNvCxnSpPr/>
              <p:nvPr/>
            </p:nvCxnSpPr>
            <p:spPr>
              <a:xfrm>
                <a:off x="1837150" y="75525"/>
                <a:ext cx="6225600" cy="0"/>
              </a:xfrm>
              <a:prstGeom prst="straightConnector1">
                <a:avLst/>
              </a:prstGeom>
              <a:noFill/>
              <a:ln w="19050" cap="flat" cmpd="sng">
                <a:solidFill>
                  <a:schemeClr val="accent3"/>
                </a:solidFill>
                <a:prstDash val="solid"/>
                <a:round/>
                <a:headEnd type="none" w="med" len="med"/>
                <a:tailEnd type="none" w="med" len="med"/>
              </a:ln>
            </p:spPr>
          </p:cxnSp>
          <p:cxnSp>
            <p:nvCxnSpPr>
              <p:cNvPr id="2110" name="Google Shape;2110;p22"/>
              <p:cNvCxnSpPr/>
              <p:nvPr/>
            </p:nvCxnSpPr>
            <p:spPr>
              <a:xfrm>
                <a:off x="1837150" y="237125"/>
                <a:ext cx="6225600" cy="0"/>
              </a:xfrm>
              <a:prstGeom prst="straightConnector1">
                <a:avLst/>
              </a:prstGeom>
              <a:noFill/>
              <a:ln w="19050" cap="flat" cmpd="sng">
                <a:solidFill>
                  <a:schemeClr val="accent3"/>
                </a:solidFill>
                <a:prstDash val="solid"/>
                <a:round/>
                <a:headEnd type="none" w="med" len="med"/>
                <a:tailEnd type="none" w="med" len="med"/>
              </a:ln>
            </p:spPr>
          </p:cxnSp>
        </p:grpSp>
        <p:grpSp>
          <p:nvGrpSpPr>
            <p:cNvPr id="2111" name="Google Shape;2111;p22"/>
            <p:cNvGrpSpPr/>
            <p:nvPr/>
          </p:nvGrpSpPr>
          <p:grpSpPr>
            <a:xfrm rot="2567908" flipH="1">
              <a:off x="6128326" y="-281309"/>
              <a:ext cx="4900758" cy="1523181"/>
              <a:chOff x="412175" y="1110529"/>
              <a:chExt cx="8320041" cy="2623728"/>
            </a:xfrm>
          </p:grpSpPr>
          <p:sp>
            <p:nvSpPr>
              <p:cNvPr id="2112" name="Google Shape;2112;p22"/>
              <p:cNvSpPr/>
              <p:nvPr/>
            </p:nvSpPr>
            <p:spPr>
              <a:xfrm>
                <a:off x="485204" y="1195736"/>
                <a:ext cx="8247012" cy="2538522"/>
              </a:xfrm>
              <a:custGeom>
                <a:avLst/>
                <a:gdLst/>
                <a:ahLst/>
                <a:cxnLst/>
                <a:rect l="l" t="t" r="r" b="b"/>
                <a:pathLst>
                  <a:path w="177060" h="48710" extrusionOk="0">
                    <a:moveTo>
                      <a:pt x="0" y="0"/>
                    </a:moveTo>
                    <a:lnTo>
                      <a:pt x="0" y="1968"/>
                    </a:lnTo>
                    <a:lnTo>
                      <a:pt x="0" y="28120"/>
                    </a:lnTo>
                    <a:lnTo>
                      <a:pt x="0" y="30122"/>
                    </a:lnTo>
                    <a:lnTo>
                      <a:pt x="0" y="34125"/>
                    </a:lnTo>
                    <a:lnTo>
                      <a:pt x="0" y="36126"/>
                    </a:lnTo>
                    <a:lnTo>
                      <a:pt x="0" y="46700"/>
                    </a:lnTo>
                    <a:lnTo>
                      <a:pt x="0" y="48702"/>
                    </a:lnTo>
                    <a:cubicBezTo>
                      <a:pt x="0" y="48702"/>
                      <a:pt x="92" y="48710"/>
                      <a:pt x="242" y="48710"/>
                    </a:cubicBezTo>
                    <a:cubicBezTo>
                      <a:pt x="694" y="48710"/>
                      <a:pt x="1676" y="48635"/>
                      <a:pt x="2302" y="48035"/>
                    </a:cubicBezTo>
                    <a:cubicBezTo>
                      <a:pt x="3032" y="47334"/>
                      <a:pt x="3318" y="46579"/>
                      <a:pt x="3870" y="46579"/>
                    </a:cubicBezTo>
                    <a:cubicBezTo>
                      <a:pt x="3923" y="46579"/>
                      <a:pt x="3978" y="46586"/>
                      <a:pt x="4036" y="46600"/>
                    </a:cubicBezTo>
                    <a:cubicBezTo>
                      <a:pt x="4485" y="46668"/>
                      <a:pt x="4753" y="47052"/>
                      <a:pt x="5206" y="47052"/>
                    </a:cubicBezTo>
                    <a:cubicBezTo>
                      <a:pt x="5426" y="47052"/>
                      <a:pt x="5689" y="46962"/>
                      <a:pt x="6038" y="46700"/>
                    </a:cubicBezTo>
                    <a:cubicBezTo>
                      <a:pt x="7138" y="45933"/>
                      <a:pt x="6972" y="45499"/>
                      <a:pt x="7939" y="45499"/>
                    </a:cubicBezTo>
                    <a:cubicBezTo>
                      <a:pt x="8840" y="45499"/>
                      <a:pt x="9006" y="45366"/>
                      <a:pt x="10474" y="44966"/>
                    </a:cubicBezTo>
                    <a:cubicBezTo>
                      <a:pt x="11942" y="44532"/>
                      <a:pt x="13410" y="44432"/>
                      <a:pt x="14344" y="43765"/>
                    </a:cubicBezTo>
                    <a:cubicBezTo>
                      <a:pt x="14960" y="43339"/>
                      <a:pt x="15062" y="43131"/>
                      <a:pt x="15539" y="43131"/>
                    </a:cubicBezTo>
                    <a:cubicBezTo>
                      <a:pt x="15810" y="43131"/>
                      <a:pt x="16202" y="43198"/>
                      <a:pt x="16879" y="43331"/>
                    </a:cubicBezTo>
                    <a:cubicBezTo>
                      <a:pt x="17436" y="43460"/>
                      <a:pt x="17720" y="43501"/>
                      <a:pt x="17897" y="43501"/>
                    </a:cubicBezTo>
                    <a:cubicBezTo>
                      <a:pt x="18192" y="43501"/>
                      <a:pt x="18193" y="43390"/>
                      <a:pt x="18660" y="43390"/>
                    </a:cubicBezTo>
                    <a:cubicBezTo>
                      <a:pt x="18855" y="43390"/>
                      <a:pt x="19133" y="43409"/>
                      <a:pt x="19547" y="43465"/>
                    </a:cubicBezTo>
                    <a:cubicBezTo>
                      <a:pt x="21171" y="43654"/>
                      <a:pt x="21478" y="44239"/>
                      <a:pt x="22765" y="44239"/>
                    </a:cubicBezTo>
                    <a:cubicBezTo>
                      <a:pt x="23064" y="44239"/>
                      <a:pt x="23416" y="44207"/>
                      <a:pt x="23850" y="44132"/>
                    </a:cubicBezTo>
                    <a:cubicBezTo>
                      <a:pt x="24537" y="44002"/>
                      <a:pt x="24980" y="43962"/>
                      <a:pt x="25346" y="43962"/>
                    </a:cubicBezTo>
                    <a:cubicBezTo>
                      <a:pt x="25953" y="43962"/>
                      <a:pt x="26349" y="44073"/>
                      <a:pt x="27292" y="44073"/>
                    </a:cubicBezTo>
                    <a:cubicBezTo>
                      <a:pt x="27687" y="44073"/>
                      <a:pt x="28178" y="44054"/>
                      <a:pt x="28821" y="43998"/>
                    </a:cubicBezTo>
                    <a:cubicBezTo>
                      <a:pt x="30774" y="43850"/>
                      <a:pt x="31538" y="43728"/>
                      <a:pt x="32463" y="43728"/>
                    </a:cubicBezTo>
                    <a:cubicBezTo>
                      <a:pt x="32991" y="43728"/>
                      <a:pt x="33572" y="43768"/>
                      <a:pt x="34458" y="43865"/>
                    </a:cubicBezTo>
                    <a:cubicBezTo>
                      <a:pt x="35609" y="43993"/>
                      <a:pt x="36208" y="44128"/>
                      <a:pt x="36770" y="44128"/>
                    </a:cubicBezTo>
                    <a:cubicBezTo>
                      <a:pt x="37381" y="44128"/>
                      <a:pt x="37947" y="43968"/>
                      <a:pt x="39128" y="43465"/>
                    </a:cubicBezTo>
                    <a:cubicBezTo>
                      <a:pt x="40615" y="42852"/>
                      <a:pt x="41700" y="42570"/>
                      <a:pt x="42872" y="42570"/>
                    </a:cubicBezTo>
                    <a:cubicBezTo>
                      <a:pt x="43489" y="42570"/>
                      <a:pt x="44130" y="42648"/>
                      <a:pt x="44865" y="42797"/>
                    </a:cubicBezTo>
                    <a:cubicBezTo>
                      <a:pt x="46876" y="43174"/>
                      <a:pt x="47851" y="44143"/>
                      <a:pt x="50076" y="44143"/>
                    </a:cubicBezTo>
                    <a:cubicBezTo>
                      <a:pt x="50213" y="44143"/>
                      <a:pt x="50355" y="44139"/>
                      <a:pt x="50503" y="44132"/>
                    </a:cubicBezTo>
                    <a:cubicBezTo>
                      <a:pt x="52785" y="44012"/>
                      <a:pt x="54635" y="42053"/>
                      <a:pt x="55784" y="42053"/>
                    </a:cubicBezTo>
                    <a:cubicBezTo>
                      <a:pt x="55912" y="42053"/>
                      <a:pt x="56030" y="42077"/>
                      <a:pt x="56140" y="42130"/>
                    </a:cubicBezTo>
                    <a:cubicBezTo>
                      <a:pt x="56959" y="42540"/>
                      <a:pt x="56442" y="43107"/>
                      <a:pt x="56942" y="43107"/>
                    </a:cubicBezTo>
                    <a:cubicBezTo>
                      <a:pt x="57094" y="43107"/>
                      <a:pt x="57338" y="43055"/>
                      <a:pt x="57741" y="42931"/>
                    </a:cubicBezTo>
                    <a:cubicBezTo>
                      <a:pt x="59354" y="42413"/>
                      <a:pt x="60495" y="41813"/>
                      <a:pt x="60961" y="41813"/>
                    </a:cubicBezTo>
                    <a:cubicBezTo>
                      <a:pt x="61006" y="41813"/>
                      <a:pt x="61045" y="41818"/>
                      <a:pt x="61077" y="41830"/>
                    </a:cubicBezTo>
                    <a:cubicBezTo>
                      <a:pt x="61511" y="41963"/>
                      <a:pt x="60010" y="42097"/>
                      <a:pt x="62411" y="42631"/>
                    </a:cubicBezTo>
                    <a:cubicBezTo>
                      <a:pt x="64035" y="42986"/>
                      <a:pt x="64739" y="43046"/>
                      <a:pt x="65433" y="43046"/>
                    </a:cubicBezTo>
                    <a:cubicBezTo>
                      <a:pt x="65780" y="43046"/>
                      <a:pt x="66125" y="43031"/>
                      <a:pt x="66581" y="43031"/>
                    </a:cubicBezTo>
                    <a:cubicBezTo>
                      <a:pt x="67915" y="43031"/>
                      <a:pt x="68582" y="42497"/>
                      <a:pt x="69683" y="42364"/>
                    </a:cubicBezTo>
                    <a:cubicBezTo>
                      <a:pt x="69738" y="42357"/>
                      <a:pt x="69796" y="42354"/>
                      <a:pt x="69856" y="42354"/>
                    </a:cubicBezTo>
                    <a:cubicBezTo>
                      <a:pt x="70777" y="42354"/>
                      <a:pt x="72239" y="43124"/>
                      <a:pt x="74412" y="43124"/>
                    </a:cubicBezTo>
                    <a:cubicBezTo>
                      <a:pt x="74823" y="43124"/>
                      <a:pt x="75258" y="43096"/>
                      <a:pt x="75721" y="43031"/>
                    </a:cubicBezTo>
                    <a:cubicBezTo>
                      <a:pt x="78823" y="42631"/>
                      <a:pt x="77856" y="41697"/>
                      <a:pt x="81492" y="41697"/>
                    </a:cubicBezTo>
                    <a:lnTo>
                      <a:pt x="87229" y="41697"/>
                    </a:lnTo>
                    <a:cubicBezTo>
                      <a:pt x="89364" y="41697"/>
                      <a:pt x="88030" y="41563"/>
                      <a:pt x="90565" y="41563"/>
                    </a:cubicBezTo>
                    <a:cubicBezTo>
                      <a:pt x="92721" y="41563"/>
                      <a:pt x="92657" y="42939"/>
                      <a:pt x="93822" y="42939"/>
                    </a:cubicBezTo>
                    <a:cubicBezTo>
                      <a:pt x="94027" y="42939"/>
                      <a:pt x="94269" y="42897"/>
                      <a:pt x="94568" y="42797"/>
                    </a:cubicBezTo>
                    <a:cubicBezTo>
                      <a:pt x="96569" y="42130"/>
                      <a:pt x="96569" y="41997"/>
                      <a:pt x="98437" y="41697"/>
                    </a:cubicBezTo>
                    <a:cubicBezTo>
                      <a:pt x="98571" y="41680"/>
                      <a:pt x="98695" y="41673"/>
                      <a:pt x="98811" y="41673"/>
                    </a:cubicBezTo>
                    <a:cubicBezTo>
                      <a:pt x="100055" y="41673"/>
                      <a:pt x="100382" y="42530"/>
                      <a:pt x="101496" y="42530"/>
                    </a:cubicBezTo>
                    <a:cubicBezTo>
                      <a:pt x="101759" y="42530"/>
                      <a:pt x="102066" y="42482"/>
                      <a:pt x="102440" y="42364"/>
                    </a:cubicBezTo>
                    <a:cubicBezTo>
                      <a:pt x="104575" y="41697"/>
                      <a:pt x="104875" y="40362"/>
                      <a:pt x="107410" y="40362"/>
                    </a:cubicBezTo>
                    <a:cubicBezTo>
                      <a:pt x="109945" y="40362"/>
                      <a:pt x="111847" y="39695"/>
                      <a:pt x="113848" y="39362"/>
                    </a:cubicBezTo>
                    <a:cubicBezTo>
                      <a:pt x="115087" y="39155"/>
                      <a:pt x="115815" y="38731"/>
                      <a:pt x="116633" y="38731"/>
                    </a:cubicBezTo>
                    <a:cubicBezTo>
                      <a:pt x="117136" y="38731"/>
                      <a:pt x="117673" y="38892"/>
                      <a:pt x="118385" y="39362"/>
                    </a:cubicBezTo>
                    <a:cubicBezTo>
                      <a:pt x="120253" y="40629"/>
                      <a:pt x="119719" y="42664"/>
                      <a:pt x="122254" y="42897"/>
                    </a:cubicBezTo>
                    <a:cubicBezTo>
                      <a:pt x="124789" y="43164"/>
                      <a:pt x="127091" y="44532"/>
                      <a:pt x="128292" y="44532"/>
                    </a:cubicBezTo>
                    <a:cubicBezTo>
                      <a:pt x="129526" y="44532"/>
                      <a:pt x="129926" y="44399"/>
                      <a:pt x="132595" y="44399"/>
                    </a:cubicBezTo>
                    <a:cubicBezTo>
                      <a:pt x="135100" y="44399"/>
                      <a:pt x="138810" y="43722"/>
                      <a:pt x="140028" y="43722"/>
                    </a:cubicBezTo>
                    <a:cubicBezTo>
                      <a:pt x="140107" y="43722"/>
                      <a:pt x="140176" y="43725"/>
                      <a:pt x="140233" y="43731"/>
                    </a:cubicBezTo>
                    <a:cubicBezTo>
                      <a:pt x="141134" y="43865"/>
                      <a:pt x="143035" y="43865"/>
                      <a:pt x="144103" y="44165"/>
                    </a:cubicBezTo>
                    <a:cubicBezTo>
                      <a:pt x="145204" y="44399"/>
                      <a:pt x="147205" y="44966"/>
                      <a:pt x="149874" y="45232"/>
                    </a:cubicBezTo>
                    <a:cubicBezTo>
                      <a:pt x="149963" y="45241"/>
                      <a:pt x="150049" y="45246"/>
                      <a:pt x="150133" y="45246"/>
                    </a:cubicBezTo>
                    <a:cubicBezTo>
                      <a:pt x="152439" y="45246"/>
                      <a:pt x="152867" y="42001"/>
                      <a:pt x="155330" y="42001"/>
                    </a:cubicBezTo>
                    <a:cubicBezTo>
                      <a:pt x="155462" y="42001"/>
                      <a:pt x="155600" y="42010"/>
                      <a:pt x="155745" y="42030"/>
                    </a:cubicBezTo>
                    <a:cubicBezTo>
                      <a:pt x="158713" y="42464"/>
                      <a:pt x="159614" y="43131"/>
                      <a:pt x="162049" y="43498"/>
                    </a:cubicBezTo>
                    <a:cubicBezTo>
                      <a:pt x="164451" y="43898"/>
                      <a:pt x="165385" y="44399"/>
                      <a:pt x="168220" y="44565"/>
                    </a:cubicBezTo>
                    <a:cubicBezTo>
                      <a:pt x="170831" y="44691"/>
                      <a:pt x="171959" y="45677"/>
                      <a:pt x="173897" y="45677"/>
                    </a:cubicBezTo>
                    <a:cubicBezTo>
                      <a:pt x="174014" y="45677"/>
                      <a:pt x="174134" y="45674"/>
                      <a:pt x="174258" y="45666"/>
                    </a:cubicBezTo>
                    <a:cubicBezTo>
                      <a:pt x="174359" y="45660"/>
                      <a:pt x="174458" y="45657"/>
                      <a:pt x="174553" y="45657"/>
                    </a:cubicBezTo>
                    <a:cubicBezTo>
                      <a:pt x="176455" y="45657"/>
                      <a:pt x="177060" y="46867"/>
                      <a:pt x="177060" y="46867"/>
                    </a:cubicBezTo>
                    <a:lnTo>
                      <a:pt x="177060" y="44866"/>
                    </a:lnTo>
                    <a:lnTo>
                      <a:pt x="177060" y="36159"/>
                    </a:lnTo>
                    <a:lnTo>
                      <a:pt x="177060" y="34158"/>
                    </a:lnTo>
                    <a:lnTo>
                      <a:pt x="177060" y="2002"/>
                    </a:lnTo>
                    <a:lnTo>
                      <a:pt x="1770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2"/>
              <p:cNvSpPr/>
              <p:nvPr/>
            </p:nvSpPr>
            <p:spPr>
              <a:xfrm>
                <a:off x="412175" y="1220073"/>
                <a:ext cx="8245475" cy="2434240"/>
              </a:xfrm>
              <a:custGeom>
                <a:avLst/>
                <a:gdLst/>
                <a:ahLst/>
                <a:cxnLst/>
                <a:rect l="l" t="t" r="r" b="b"/>
                <a:pathLst>
                  <a:path w="177027" h="46709" extrusionOk="0">
                    <a:moveTo>
                      <a:pt x="0" y="0"/>
                    </a:moveTo>
                    <a:lnTo>
                      <a:pt x="0" y="28054"/>
                    </a:lnTo>
                    <a:lnTo>
                      <a:pt x="0" y="34125"/>
                    </a:lnTo>
                    <a:lnTo>
                      <a:pt x="0" y="46700"/>
                    </a:lnTo>
                    <a:cubicBezTo>
                      <a:pt x="0" y="46700"/>
                      <a:pt x="90" y="46709"/>
                      <a:pt x="237" y="46709"/>
                    </a:cubicBezTo>
                    <a:cubicBezTo>
                      <a:pt x="680" y="46709"/>
                      <a:pt x="1643" y="46634"/>
                      <a:pt x="2269" y="46033"/>
                    </a:cubicBezTo>
                    <a:cubicBezTo>
                      <a:pt x="2999" y="45302"/>
                      <a:pt x="3313" y="44544"/>
                      <a:pt x="3870" y="44544"/>
                    </a:cubicBezTo>
                    <a:cubicBezTo>
                      <a:pt x="3923" y="44544"/>
                      <a:pt x="3978" y="44551"/>
                      <a:pt x="4036" y="44565"/>
                    </a:cubicBezTo>
                    <a:cubicBezTo>
                      <a:pt x="4487" y="44655"/>
                      <a:pt x="4740" y="45050"/>
                      <a:pt x="5195" y="45050"/>
                    </a:cubicBezTo>
                    <a:cubicBezTo>
                      <a:pt x="5415" y="45050"/>
                      <a:pt x="5680" y="44959"/>
                      <a:pt x="6038" y="44699"/>
                    </a:cubicBezTo>
                    <a:cubicBezTo>
                      <a:pt x="7105" y="43898"/>
                      <a:pt x="6939" y="43498"/>
                      <a:pt x="7906" y="43498"/>
                    </a:cubicBezTo>
                    <a:cubicBezTo>
                      <a:pt x="8840" y="43498"/>
                      <a:pt x="9007" y="43364"/>
                      <a:pt x="10441" y="42964"/>
                    </a:cubicBezTo>
                    <a:cubicBezTo>
                      <a:pt x="11909" y="42531"/>
                      <a:pt x="13410" y="42397"/>
                      <a:pt x="14344" y="41730"/>
                    </a:cubicBezTo>
                    <a:cubicBezTo>
                      <a:pt x="14904" y="41315"/>
                      <a:pt x="15013" y="41119"/>
                      <a:pt x="15473" y="41119"/>
                    </a:cubicBezTo>
                    <a:cubicBezTo>
                      <a:pt x="15752" y="41119"/>
                      <a:pt x="16161" y="41191"/>
                      <a:pt x="16879" y="41330"/>
                    </a:cubicBezTo>
                    <a:cubicBezTo>
                      <a:pt x="17430" y="41448"/>
                      <a:pt x="17714" y="41485"/>
                      <a:pt x="17892" y="41485"/>
                    </a:cubicBezTo>
                    <a:cubicBezTo>
                      <a:pt x="18185" y="41485"/>
                      <a:pt x="18190" y="41385"/>
                      <a:pt x="18629" y="41385"/>
                    </a:cubicBezTo>
                    <a:cubicBezTo>
                      <a:pt x="18826" y="41385"/>
                      <a:pt x="19111" y="41405"/>
                      <a:pt x="19548" y="41463"/>
                    </a:cubicBezTo>
                    <a:cubicBezTo>
                      <a:pt x="21171" y="41653"/>
                      <a:pt x="21478" y="42237"/>
                      <a:pt x="22765" y="42237"/>
                    </a:cubicBezTo>
                    <a:cubicBezTo>
                      <a:pt x="23064" y="42237"/>
                      <a:pt x="23417" y="42206"/>
                      <a:pt x="23851" y="42130"/>
                    </a:cubicBezTo>
                    <a:cubicBezTo>
                      <a:pt x="24555" y="41996"/>
                      <a:pt x="25002" y="41954"/>
                      <a:pt x="25376" y="41954"/>
                    </a:cubicBezTo>
                    <a:cubicBezTo>
                      <a:pt x="25970" y="41954"/>
                      <a:pt x="26378" y="42059"/>
                      <a:pt x="27341" y="42059"/>
                    </a:cubicBezTo>
                    <a:cubicBezTo>
                      <a:pt x="27721" y="42059"/>
                      <a:pt x="28188" y="42042"/>
                      <a:pt x="28787" y="41997"/>
                    </a:cubicBezTo>
                    <a:cubicBezTo>
                      <a:pt x="30719" y="41831"/>
                      <a:pt x="31500" y="41703"/>
                      <a:pt x="32393" y="41703"/>
                    </a:cubicBezTo>
                    <a:cubicBezTo>
                      <a:pt x="32935" y="41703"/>
                      <a:pt x="33518" y="41750"/>
                      <a:pt x="34425" y="41863"/>
                    </a:cubicBezTo>
                    <a:cubicBezTo>
                      <a:pt x="35573" y="41989"/>
                      <a:pt x="36179" y="42115"/>
                      <a:pt x="36734" y="42115"/>
                    </a:cubicBezTo>
                    <a:cubicBezTo>
                      <a:pt x="37357" y="42115"/>
                      <a:pt x="37913" y="41957"/>
                      <a:pt x="39095" y="41463"/>
                    </a:cubicBezTo>
                    <a:cubicBezTo>
                      <a:pt x="40603" y="40851"/>
                      <a:pt x="41696" y="40568"/>
                      <a:pt x="42871" y="40568"/>
                    </a:cubicBezTo>
                    <a:cubicBezTo>
                      <a:pt x="43489" y="40568"/>
                      <a:pt x="44130" y="40647"/>
                      <a:pt x="44866" y="40796"/>
                    </a:cubicBezTo>
                    <a:cubicBezTo>
                      <a:pt x="46871" y="41178"/>
                      <a:pt x="47844" y="42137"/>
                      <a:pt x="50131" y="42137"/>
                    </a:cubicBezTo>
                    <a:cubicBezTo>
                      <a:pt x="50241" y="42137"/>
                      <a:pt x="50354" y="42135"/>
                      <a:pt x="50470" y="42130"/>
                    </a:cubicBezTo>
                    <a:cubicBezTo>
                      <a:pt x="52771" y="42011"/>
                      <a:pt x="54617" y="40043"/>
                      <a:pt x="55744" y="40043"/>
                    </a:cubicBezTo>
                    <a:cubicBezTo>
                      <a:pt x="55875" y="40043"/>
                      <a:pt x="55996" y="40070"/>
                      <a:pt x="56107" y="40129"/>
                    </a:cubicBezTo>
                    <a:cubicBezTo>
                      <a:pt x="56941" y="40533"/>
                      <a:pt x="56435" y="41091"/>
                      <a:pt x="56909" y="41091"/>
                    </a:cubicBezTo>
                    <a:cubicBezTo>
                      <a:pt x="57061" y="41091"/>
                      <a:pt x="57313" y="41034"/>
                      <a:pt x="57741" y="40896"/>
                    </a:cubicBezTo>
                    <a:cubicBezTo>
                      <a:pt x="59324" y="40409"/>
                      <a:pt x="60490" y="39811"/>
                      <a:pt x="60961" y="39811"/>
                    </a:cubicBezTo>
                    <a:cubicBezTo>
                      <a:pt x="61006" y="39811"/>
                      <a:pt x="61045" y="39817"/>
                      <a:pt x="61077" y="39829"/>
                    </a:cubicBezTo>
                    <a:cubicBezTo>
                      <a:pt x="61477" y="39929"/>
                      <a:pt x="59976" y="40062"/>
                      <a:pt x="62411" y="40596"/>
                    </a:cubicBezTo>
                    <a:cubicBezTo>
                      <a:pt x="64045" y="40981"/>
                      <a:pt x="64752" y="41043"/>
                      <a:pt x="65468" y="41043"/>
                    </a:cubicBezTo>
                    <a:cubicBezTo>
                      <a:pt x="65805" y="41043"/>
                      <a:pt x="66143" y="41029"/>
                      <a:pt x="66581" y="41029"/>
                    </a:cubicBezTo>
                    <a:cubicBezTo>
                      <a:pt x="67915" y="41029"/>
                      <a:pt x="68583" y="40496"/>
                      <a:pt x="69650" y="40362"/>
                    </a:cubicBezTo>
                    <a:cubicBezTo>
                      <a:pt x="69708" y="40355"/>
                      <a:pt x="69769" y="40352"/>
                      <a:pt x="69832" y="40352"/>
                    </a:cubicBezTo>
                    <a:cubicBezTo>
                      <a:pt x="70782" y="40352"/>
                      <a:pt x="72243" y="41112"/>
                      <a:pt x="74456" y="41112"/>
                    </a:cubicBezTo>
                    <a:cubicBezTo>
                      <a:pt x="74853" y="41112"/>
                      <a:pt x="75274" y="41087"/>
                      <a:pt x="75721" y="41029"/>
                    </a:cubicBezTo>
                    <a:cubicBezTo>
                      <a:pt x="78790" y="40596"/>
                      <a:pt x="77822" y="39695"/>
                      <a:pt x="81458" y="39695"/>
                    </a:cubicBezTo>
                    <a:lnTo>
                      <a:pt x="87229" y="39695"/>
                    </a:lnTo>
                    <a:cubicBezTo>
                      <a:pt x="89331" y="39695"/>
                      <a:pt x="87996" y="39562"/>
                      <a:pt x="90565" y="39562"/>
                    </a:cubicBezTo>
                    <a:cubicBezTo>
                      <a:pt x="92716" y="39562"/>
                      <a:pt x="92658" y="40907"/>
                      <a:pt x="93813" y="40907"/>
                    </a:cubicBezTo>
                    <a:cubicBezTo>
                      <a:pt x="94019" y="40907"/>
                      <a:pt x="94265" y="40864"/>
                      <a:pt x="94568" y="40763"/>
                    </a:cubicBezTo>
                    <a:cubicBezTo>
                      <a:pt x="96569" y="40095"/>
                      <a:pt x="96569" y="39995"/>
                      <a:pt x="98437" y="39695"/>
                    </a:cubicBezTo>
                    <a:cubicBezTo>
                      <a:pt x="98583" y="39674"/>
                      <a:pt x="98718" y="39665"/>
                      <a:pt x="98843" y="39665"/>
                    </a:cubicBezTo>
                    <a:cubicBezTo>
                      <a:pt x="100038" y="39665"/>
                      <a:pt x="100366" y="40526"/>
                      <a:pt x="101494" y="40526"/>
                    </a:cubicBezTo>
                    <a:cubicBezTo>
                      <a:pt x="101758" y="40526"/>
                      <a:pt x="102067" y="40479"/>
                      <a:pt x="102440" y="40362"/>
                    </a:cubicBezTo>
                    <a:cubicBezTo>
                      <a:pt x="104575" y="39695"/>
                      <a:pt x="104842" y="38361"/>
                      <a:pt x="107410" y="38361"/>
                    </a:cubicBezTo>
                    <a:cubicBezTo>
                      <a:pt x="109945" y="38361"/>
                      <a:pt x="111813" y="37694"/>
                      <a:pt x="113815" y="37360"/>
                    </a:cubicBezTo>
                    <a:cubicBezTo>
                      <a:pt x="115057" y="37153"/>
                      <a:pt x="115785" y="36715"/>
                      <a:pt x="116605" y="36715"/>
                    </a:cubicBezTo>
                    <a:cubicBezTo>
                      <a:pt x="117106" y="36715"/>
                      <a:pt x="117642" y="36879"/>
                      <a:pt x="118351" y="37360"/>
                    </a:cubicBezTo>
                    <a:cubicBezTo>
                      <a:pt x="120253" y="38594"/>
                      <a:pt x="119686" y="40663"/>
                      <a:pt x="122254" y="40896"/>
                    </a:cubicBezTo>
                    <a:cubicBezTo>
                      <a:pt x="124789" y="41163"/>
                      <a:pt x="127091" y="42531"/>
                      <a:pt x="128292" y="42531"/>
                    </a:cubicBezTo>
                    <a:cubicBezTo>
                      <a:pt x="129493" y="42531"/>
                      <a:pt x="129926" y="42397"/>
                      <a:pt x="132595" y="42397"/>
                    </a:cubicBezTo>
                    <a:cubicBezTo>
                      <a:pt x="135058" y="42397"/>
                      <a:pt x="138687" y="41715"/>
                      <a:pt x="139939" y="41715"/>
                    </a:cubicBezTo>
                    <a:cubicBezTo>
                      <a:pt x="140043" y="41715"/>
                      <a:pt x="140131" y="41720"/>
                      <a:pt x="140200" y="41730"/>
                    </a:cubicBezTo>
                    <a:cubicBezTo>
                      <a:pt x="141134" y="41863"/>
                      <a:pt x="143002" y="41863"/>
                      <a:pt x="144103" y="42164"/>
                    </a:cubicBezTo>
                    <a:cubicBezTo>
                      <a:pt x="145171" y="42397"/>
                      <a:pt x="147172" y="42931"/>
                      <a:pt x="149841" y="43231"/>
                    </a:cubicBezTo>
                    <a:cubicBezTo>
                      <a:pt x="149929" y="43240"/>
                      <a:pt x="150015" y="43244"/>
                      <a:pt x="150098" y="43244"/>
                    </a:cubicBezTo>
                    <a:cubicBezTo>
                      <a:pt x="152399" y="43244"/>
                      <a:pt x="152859" y="39995"/>
                      <a:pt x="155273" y="39995"/>
                    </a:cubicBezTo>
                    <a:cubicBezTo>
                      <a:pt x="155413" y="39995"/>
                      <a:pt x="155558" y="40006"/>
                      <a:pt x="155711" y="40029"/>
                    </a:cubicBezTo>
                    <a:cubicBezTo>
                      <a:pt x="158680" y="40429"/>
                      <a:pt x="159614" y="41096"/>
                      <a:pt x="162016" y="41496"/>
                    </a:cubicBezTo>
                    <a:cubicBezTo>
                      <a:pt x="164451" y="41897"/>
                      <a:pt x="165352" y="42430"/>
                      <a:pt x="168187" y="42564"/>
                    </a:cubicBezTo>
                    <a:cubicBezTo>
                      <a:pt x="170864" y="42691"/>
                      <a:pt x="171958" y="43671"/>
                      <a:pt x="173941" y="43671"/>
                    </a:cubicBezTo>
                    <a:cubicBezTo>
                      <a:pt x="174033" y="43671"/>
                      <a:pt x="174128" y="43669"/>
                      <a:pt x="174225" y="43665"/>
                    </a:cubicBezTo>
                    <a:cubicBezTo>
                      <a:pt x="174326" y="43658"/>
                      <a:pt x="174425" y="43655"/>
                      <a:pt x="174520" y="43655"/>
                    </a:cubicBezTo>
                    <a:cubicBezTo>
                      <a:pt x="176422" y="43655"/>
                      <a:pt x="177027" y="44866"/>
                      <a:pt x="177027" y="44866"/>
                    </a:cubicBezTo>
                    <a:lnTo>
                      <a:pt x="177027" y="34158"/>
                    </a:lnTo>
                    <a:lnTo>
                      <a:pt x="177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2"/>
              <p:cNvSpPr/>
              <p:nvPr/>
            </p:nvSpPr>
            <p:spPr>
              <a:xfrm>
                <a:off x="412175" y="1110529"/>
                <a:ext cx="8245475" cy="2439503"/>
              </a:xfrm>
              <a:custGeom>
                <a:avLst/>
                <a:gdLst/>
                <a:ahLst/>
                <a:cxnLst/>
                <a:rect l="l" t="t" r="r" b="b"/>
                <a:pathLst>
                  <a:path w="177027" h="46810" extrusionOk="0">
                    <a:moveTo>
                      <a:pt x="0" y="1"/>
                    </a:moveTo>
                    <a:lnTo>
                      <a:pt x="0" y="34"/>
                    </a:lnTo>
                    <a:lnTo>
                      <a:pt x="0" y="28154"/>
                    </a:lnTo>
                    <a:lnTo>
                      <a:pt x="0" y="34225"/>
                    </a:lnTo>
                    <a:lnTo>
                      <a:pt x="0" y="46801"/>
                    </a:lnTo>
                    <a:cubicBezTo>
                      <a:pt x="0" y="46801"/>
                      <a:pt x="90" y="46809"/>
                      <a:pt x="237" y="46809"/>
                    </a:cubicBezTo>
                    <a:cubicBezTo>
                      <a:pt x="680" y="46809"/>
                      <a:pt x="1643" y="46734"/>
                      <a:pt x="2269" y="46134"/>
                    </a:cubicBezTo>
                    <a:cubicBezTo>
                      <a:pt x="2999" y="45403"/>
                      <a:pt x="3313" y="44644"/>
                      <a:pt x="3870" y="44644"/>
                    </a:cubicBezTo>
                    <a:cubicBezTo>
                      <a:pt x="3923" y="44644"/>
                      <a:pt x="3978" y="44651"/>
                      <a:pt x="4036" y="44666"/>
                    </a:cubicBezTo>
                    <a:cubicBezTo>
                      <a:pt x="4487" y="44756"/>
                      <a:pt x="4740" y="45150"/>
                      <a:pt x="5195" y="45150"/>
                    </a:cubicBezTo>
                    <a:cubicBezTo>
                      <a:pt x="5415" y="45150"/>
                      <a:pt x="5680" y="45059"/>
                      <a:pt x="6038" y="44799"/>
                    </a:cubicBezTo>
                    <a:cubicBezTo>
                      <a:pt x="7105" y="43999"/>
                      <a:pt x="6939" y="43598"/>
                      <a:pt x="7906" y="43598"/>
                    </a:cubicBezTo>
                    <a:cubicBezTo>
                      <a:pt x="8840" y="43598"/>
                      <a:pt x="9007" y="43465"/>
                      <a:pt x="10441" y="43065"/>
                    </a:cubicBezTo>
                    <a:cubicBezTo>
                      <a:pt x="11909" y="42631"/>
                      <a:pt x="13410" y="42498"/>
                      <a:pt x="14344" y="41831"/>
                    </a:cubicBezTo>
                    <a:cubicBezTo>
                      <a:pt x="14904" y="41415"/>
                      <a:pt x="15013" y="41220"/>
                      <a:pt x="15473" y="41220"/>
                    </a:cubicBezTo>
                    <a:cubicBezTo>
                      <a:pt x="15752" y="41220"/>
                      <a:pt x="16161" y="41292"/>
                      <a:pt x="16879" y="41430"/>
                    </a:cubicBezTo>
                    <a:cubicBezTo>
                      <a:pt x="17430" y="41548"/>
                      <a:pt x="17714" y="41585"/>
                      <a:pt x="17892" y="41585"/>
                    </a:cubicBezTo>
                    <a:cubicBezTo>
                      <a:pt x="18185" y="41585"/>
                      <a:pt x="18190" y="41485"/>
                      <a:pt x="18629" y="41485"/>
                    </a:cubicBezTo>
                    <a:cubicBezTo>
                      <a:pt x="18826" y="41485"/>
                      <a:pt x="19111" y="41505"/>
                      <a:pt x="19548" y="41564"/>
                    </a:cubicBezTo>
                    <a:cubicBezTo>
                      <a:pt x="21171" y="41753"/>
                      <a:pt x="21478" y="42338"/>
                      <a:pt x="22765" y="42338"/>
                    </a:cubicBezTo>
                    <a:cubicBezTo>
                      <a:pt x="23064" y="42338"/>
                      <a:pt x="23417" y="42306"/>
                      <a:pt x="23851" y="42231"/>
                    </a:cubicBezTo>
                    <a:cubicBezTo>
                      <a:pt x="26119" y="41797"/>
                      <a:pt x="25719" y="40763"/>
                      <a:pt x="28787" y="40463"/>
                    </a:cubicBezTo>
                    <a:cubicBezTo>
                      <a:pt x="30762" y="40314"/>
                      <a:pt x="31533" y="40193"/>
                      <a:pt x="32453" y="40193"/>
                    </a:cubicBezTo>
                    <a:cubicBezTo>
                      <a:pt x="32978" y="40193"/>
                      <a:pt x="33551" y="40232"/>
                      <a:pt x="34425" y="40329"/>
                    </a:cubicBezTo>
                    <a:cubicBezTo>
                      <a:pt x="35592" y="40457"/>
                      <a:pt x="36200" y="40593"/>
                      <a:pt x="36762" y="40593"/>
                    </a:cubicBezTo>
                    <a:cubicBezTo>
                      <a:pt x="37373" y="40593"/>
                      <a:pt x="37931" y="40433"/>
                      <a:pt x="39095" y="39929"/>
                    </a:cubicBezTo>
                    <a:cubicBezTo>
                      <a:pt x="40584" y="39303"/>
                      <a:pt x="41668" y="39027"/>
                      <a:pt x="42826" y="39027"/>
                    </a:cubicBezTo>
                    <a:cubicBezTo>
                      <a:pt x="43458" y="39027"/>
                      <a:pt x="44112" y="39109"/>
                      <a:pt x="44866" y="39262"/>
                    </a:cubicBezTo>
                    <a:cubicBezTo>
                      <a:pt x="46845" y="39639"/>
                      <a:pt x="47818" y="40608"/>
                      <a:pt x="50042" y="40608"/>
                    </a:cubicBezTo>
                    <a:cubicBezTo>
                      <a:pt x="50180" y="40608"/>
                      <a:pt x="50322" y="40604"/>
                      <a:pt x="50470" y="40596"/>
                    </a:cubicBezTo>
                    <a:cubicBezTo>
                      <a:pt x="52438" y="40494"/>
                      <a:pt x="54074" y="40000"/>
                      <a:pt x="55211" y="40000"/>
                    </a:cubicBezTo>
                    <a:cubicBezTo>
                      <a:pt x="55557" y="40000"/>
                      <a:pt x="55858" y="40046"/>
                      <a:pt x="56107" y="40163"/>
                    </a:cubicBezTo>
                    <a:cubicBezTo>
                      <a:pt x="56946" y="40595"/>
                      <a:pt x="56428" y="41144"/>
                      <a:pt x="56918" y="41144"/>
                    </a:cubicBezTo>
                    <a:cubicBezTo>
                      <a:pt x="57071" y="41144"/>
                      <a:pt x="57321" y="41090"/>
                      <a:pt x="57741" y="40963"/>
                    </a:cubicBezTo>
                    <a:cubicBezTo>
                      <a:pt x="59358" y="40466"/>
                      <a:pt x="60540" y="39852"/>
                      <a:pt x="60991" y="39852"/>
                    </a:cubicBezTo>
                    <a:cubicBezTo>
                      <a:pt x="61023" y="39852"/>
                      <a:pt x="61052" y="39856"/>
                      <a:pt x="61077" y="39862"/>
                    </a:cubicBezTo>
                    <a:cubicBezTo>
                      <a:pt x="61477" y="39996"/>
                      <a:pt x="59976" y="40129"/>
                      <a:pt x="62411" y="40663"/>
                    </a:cubicBezTo>
                    <a:cubicBezTo>
                      <a:pt x="64158" y="41051"/>
                      <a:pt x="64846" y="41104"/>
                      <a:pt x="65618" y="41104"/>
                    </a:cubicBezTo>
                    <a:cubicBezTo>
                      <a:pt x="65907" y="41104"/>
                      <a:pt x="66208" y="41097"/>
                      <a:pt x="66581" y="41097"/>
                    </a:cubicBezTo>
                    <a:cubicBezTo>
                      <a:pt x="67915" y="41097"/>
                      <a:pt x="68583" y="40530"/>
                      <a:pt x="69650" y="40430"/>
                    </a:cubicBezTo>
                    <a:cubicBezTo>
                      <a:pt x="70751" y="40296"/>
                      <a:pt x="72619" y="39862"/>
                      <a:pt x="75721" y="39462"/>
                    </a:cubicBezTo>
                    <a:cubicBezTo>
                      <a:pt x="78790" y="39029"/>
                      <a:pt x="77822" y="38128"/>
                      <a:pt x="81458" y="38128"/>
                    </a:cubicBezTo>
                    <a:cubicBezTo>
                      <a:pt x="85094" y="38128"/>
                      <a:pt x="85094" y="39762"/>
                      <a:pt x="87229" y="39762"/>
                    </a:cubicBezTo>
                    <a:cubicBezTo>
                      <a:pt x="89331" y="39762"/>
                      <a:pt x="87996" y="39629"/>
                      <a:pt x="90565" y="39629"/>
                    </a:cubicBezTo>
                    <a:cubicBezTo>
                      <a:pt x="92716" y="39629"/>
                      <a:pt x="92658" y="40974"/>
                      <a:pt x="93813" y="40974"/>
                    </a:cubicBezTo>
                    <a:cubicBezTo>
                      <a:pt x="94019" y="40974"/>
                      <a:pt x="94265" y="40931"/>
                      <a:pt x="94568" y="40830"/>
                    </a:cubicBezTo>
                    <a:cubicBezTo>
                      <a:pt x="96569" y="40163"/>
                      <a:pt x="96569" y="40029"/>
                      <a:pt x="98437" y="39762"/>
                    </a:cubicBezTo>
                    <a:cubicBezTo>
                      <a:pt x="98583" y="39742"/>
                      <a:pt x="98718" y="39732"/>
                      <a:pt x="98843" y="39732"/>
                    </a:cubicBezTo>
                    <a:cubicBezTo>
                      <a:pt x="100038" y="39732"/>
                      <a:pt x="100366" y="40594"/>
                      <a:pt x="101494" y="40594"/>
                    </a:cubicBezTo>
                    <a:cubicBezTo>
                      <a:pt x="101758" y="40594"/>
                      <a:pt x="102067" y="40546"/>
                      <a:pt x="102440" y="40430"/>
                    </a:cubicBezTo>
                    <a:cubicBezTo>
                      <a:pt x="104575" y="39762"/>
                      <a:pt x="104842" y="38428"/>
                      <a:pt x="107410" y="38428"/>
                    </a:cubicBezTo>
                    <a:cubicBezTo>
                      <a:pt x="109945" y="38428"/>
                      <a:pt x="111813" y="37761"/>
                      <a:pt x="113815" y="37427"/>
                    </a:cubicBezTo>
                    <a:cubicBezTo>
                      <a:pt x="115057" y="37220"/>
                      <a:pt x="115785" y="36782"/>
                      <a:pt x="116605" y="36782"/>
                    </a:cubicBezTo>
                    <a:cubicBezTo>
                      <a:pt x="117106" y="36782"/>
                      <a:pt x="117642" y="36946"/>
                      <a:pt x="118351" y="37427"/>
                    </a:cubicBezTo>
                    <a:cubicBezTo>
                      <a:pt x="120253" y="38662"/>
                      <a:pt x="119686" y="38662"/>
                      <a:pt x="122254" y="38962"/>
                    </a:cubicBezTo>
                    <a:cubicBezTo>
                      <a:pt x="124789" y="39195"/>
                      <a:pt x="127091" y="40596"/>
                      <a:pt x="128292" y="40596"/>
                    </a:cubicBezTo>
                    <a:cubicBezTo>
                      <a:pt x="129493" y="40596"/>
                      <a:pt x="129926" y="40463"/>
                      <a:pt x="132595" y="40463"/>
                    </a:cubicBezTo>
                    <a:cubicBezTo>
                      <a:pt x="135058" y="40463"/>
                      <a:pt x="138687" y="39781"/>
                      <a:pt x="139939" y="39781"/>
                    </a:cubicBezTo>
                    <a:cubicBezTo>
                      <a:pt x="140043" y="39781"/>
                      <a:pt x="140131" y="39786"/>
                      <a:pt x="140200" y="39796"/>
                    </a:cubicBezTo>
                    <a:cubicBezTo>
                      <a:pt x="141134" y="39929"/>
                      <a:pt x="143002" y="39929"/>
                      <a:pt x="144103" y="40196"/>
                    </a:cubicBezTo>
                    <a:cubicBezTo>
                      <a:pt x="145171" y="40463"/>
                      <a:pt x="147172" y="40997"/>
                      <a:pt x="149841" y="41297"/>
                    </a:cubicBezTo>
                    <a:cubicBezTo>
                      <a:pt x="150116" y="41321"/>
                      <a:pt x="150367" y="41332"/>
                      <a:pt x="150598" y="41332"/>
                    </a:cubicBezTo>
                    <a:cubicBezTo>
                      <a:pt x="152257" y="41332"/>
                      <a:pt x="152891" y="40784"/>
                      <a:pt x="154542" y="40784"/>
                    </a:cubicBezTo>
                    <a:cubicBezTo>
                      <a:pt x="154883" y="40784"/>
                      <a:pt x="155266" y="40807"/>
                      <a:pt x="155711" y="40863"/>
                    </a:cubicBezTo>
                    <a:cubicBezTo>
                      <a:pt x="158680" y="41297"/>
                      <a:pt x="159614" y="41964"/>
                      <a:pt x="162016" y="42331"/>
                    </a:cubicBezTo>
                    <a:cubicBezTo>
                      <a:pt x="163172" y="42537"/>
                      <a:pt x="163982" y="42577"/>
                      <a:pt x="164818" y="42577"/>
                    </a:cubicBezTo>
                    <a:cubicBezTo>
                      <a:pt x="165359" y="42577"/>
                      <a:pt x="165911" y="42560"/>
                      <a:pt x="166575" y="42560"/>
                    </a:cubicBezTo>
                    <a:cubicBezTo>
                      <a:pt x="167045" y="42560"/>
                      <a:pt x="167570" y="42569"/>
                      <a:pt x="168187" y="42598"/>
                    </a:cubicBezTo>
                    <a:cubicBezTo>
                      <a:pt x="170829" y="42692"/>
                      <a:pt x="171929" y="43676"/>
                      <a:pt x="173864" y="43676"/>
                    </a:cubicBezTo>
                    <a:cubicBezTo>
                      <a:pt x="173981" y="43676"/>
                      <a:pt x="174101" y="43673"/>
                      <a:pt x="174225" y="43665"/>
                    </a:cubicBezTo>
                    <a:cubicBezTo>
                      <a:pt x="174326" y="43659"/>
                      <a:pt x="174425" y="43656"/>
                      <a:pt x="174520" y="43656"/>
                    </a:cubicBezTo>
                    <a:cubicBezTo>
                      <a:pt x="176422" y="43656"/>
                      <a:pt x="177027" y="44866"/>
                      <a:pt x="177027" y="44866"/>
                    </a:cubicBezTo>
                    <a:lnTo>
                      <a:pt x="177027" y="34158"/>
                    </a:lnTo>
                    <a:lnTo>
                      <a:pt x="1770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5" name="Google Shape;2115;p22"/>
            <p:cNvGrpSpPr/>
            <p:nvPr/>
          </p:nvGrpSpPr>
          <p:grpSpPr>
            <a:xfrm rot="1685542">
              <a:off x="-123895" y="-205740"/>
              <a:ext cx="1923645" cy="1916014"/>
              <a:chOff x="1437456" y="-1963834"/>
              <a:chExt cx="1923623" cy="1915991"/>
            </a:xfrm>
          </p:grpSpPr>
          <p:grpSp>
            <p:nvGrpSpPr>
              <p:cNvPr id="2116" name="Google Shape;2116;p22"/>
              <p:cNvGrpSpPr/>
              <p:nvPr/>
            </p:nvGrpSpPr>
            <p:grpSpPr>
              <a:xfrm>
                <a:off x="1685704" y="-1619818"/>
                <a:ext cx="1675375" cy="1571975"/>
                <a:chOff x="4345775" y="614225"/>
                <a:chExt cx="1675375" cy="1571975"/>
              </a:xfrm>
            </p:grpSpPr>
            <p:sp>
              <p:nvSpPr>
                <p:cNvPr id="2117" name="Google Shape;2117;p22"/>
                <p:cNvSpPr/>
                <p:nvPr/>
              </p:nvSpPr>
              <p:spPr>
                <a:xfrm>
                  <a:off x="4386625" y="654250"/>
                  <a:ext cx="1634525" cy="1531950"/>
                </a:xfrm>
                <a:custGeom>
                  <a:avLst/>
                  <a:gdLst/>
                  <a:ahLst/>
                  <a:cxnLst/>
                  <a:rect l="l" t="t" r="r" b="b"/>
                  <a:pathLst>
                    <a:path w="65381" h="61278" extrusionOk="0">
                      <a:moveTo>
                        <a:pt x="1" y="0"/>
                      </a:moveTo>
                      <a:lnTo>
                        <a:pt x="1" y="1635"/>
                      </a:lnTo>
                      <a:lnTo>
                        <a:pt x="1" y="46934"/>
                      </a:lnTo>
                      <a:lnTo>
                        <a:pt x="1" y="48568"/>
                      </a:lnTo>
                      <a:lnTo>
                        <a:pt x="1" y="49002"/>
                      </a:lnTo>
                      <a:lnTo>
                        <a:pt x="1" y="50603"/>
                      </a:lnTo>
                      <a:lnTo>
                        <a:pt x="1" y="59676"/>
                      </a:lnTo>
                      <a:lnTo>
                        <a:pt x="1" y="61277"/>
                      </a:lnTo>
                      <a:cubicBezTo>
                        <a:pt x="1" y="61277"/>
                        <a:pt x="480" y="60416"/>
                        <a:pt x="2045" y="60416"/>
                      </a:cubicBezTo>
                      <a:cubicBezTo>
                        <a:pt x="2328" y="60416"/>
                        <a:pt x="2646" y="60444"/>
                        <a:pt x="3003" y="60510"/>
                      </a:cubicBezTo>
                      <a:cubicBezTo>
                        <a:pt x="3871" y="60659"/>
                        <a:pt x="4306" y="60725"/>
                        <a:pt x="4544" y="60725"/>
                      </a:cubicBezTo>
                      <a:cubicBezTo>
                        <a:pt x="4946" y="60725"/>
                        <a:pt x="4786" y="60537"/>
                        <a:pt x="5205" y="60243"/>
                      </a:cubicBezTo>
                      <a:cubicBezTo>
                        <a:pt x="5872" y="59776"/>
                        <a:pt x="5338" y="59843"/>
                        <a:pt x="6739" y="59343"/>
                      </a:cubicBezTo>
                      <a:cubicBezTo>
                        <a:pt x="7847" y="58905"/>
                        <a:pt x="9294" y="58685"/>
                        <a:pt x="10234" y="58685"/>
                      </a:cubicBezTo>
                      <a:cubicBezTo>
                        <a:pt x="10510" y="58685"/>
                        <a:pt x="10742" y="58704"/>
                        <a:pt x="10909" y="58742"/>
                      </a:cubicBezTo>
                      <a:cubicBezTo>
                        <a:pt x="11292" y="58809"/>
                        <a:pt x="11951" y="58859"/>
                        <a:pt x="12597" y="58859"/>
                      </a:cubicBezTo>
                      <a:cubicBezTo>
                        <a:pt x="13244" y="58859"/>
                        <a:pt x="13878" y="58809"/>
                        <a:pt x="14211" y="58676"/>
                      </a:cubicBezTo>
                      <a:cubicBezTo>
                        <a:pt x="14878" y="58409"/>
                        <a:pt x="16179" y="58008"/>
                        <a:pt x="17280" y="58008"/>
                      </a:cubicBezTo>
                      <a:cubicBezTo>
                        <a:pt x="18177" y="58008"/>
                        <a:pt x="18031" y="57654"/>
                        <a:pt x="18854" y="57654"/>
                      </a:cubicBezTo>
                      <a:cubicBezTo>
                        <a:pt x="19072" y="57654"/>
                        <a:pt x="19357" y="57679"/>
                        <a:pt x="19748" y="57742"/>
                      </a:cubicBezTo>
                      <a:cubicBezTo>
                        <a:pt x="20190" y="57805"/>
                        <a:pt x="20700" y="57830"/>
                        <a:pt x="21238" y="57830"/>
                      </a:cubicBezTo>
                      <a:cubicBezTo>
                        <a:pt x="22976" y="57830"/>
                        <a:pt x="25002" y="57561"/>
                        <a:pt x="25919" y="57408"/>
                      </a:cubicBezTo>
                      <a:cubicBezTo>
                        <a:pt x="26032" y="57389"/>
                        <a:pt x="26148" y="57381"/>
                        <a:pt x="26267" y="57381"/>
                      </a:cubicBezTo>
                      <a:cubicBezTo>
                        <a:pt x="27417" y="57381"/>
                        <a:pt x="28834" y="58175"/>
                        <a:pt x="29922" y="58175"/>
                      </a:cubicBezTo>
                      <a:cubicBezTo>
                        <a:pt x="30587" y="58175"/>
                        <a:pt x="30914" y="58308"/>
                        <a:pt x="31435" y="58308"/>
                      </a:cubicBezTo>
                      <a:cubicBezTo>
                        <a:pt x="31857" y="58308"/>
                        <a:pt x="32404" y="58221"/>
                        <a:pt x="33358" y="57908"/>
                      </a:cubicBezTo>
                      <a:cubicBezTo>
                        <a:pt x="35248" y="57248"/>
                        <a:pt x="35169" y="55886"/>
                        <a:pt x="36420" y="55886"/>
                      </a:cubicBezTo>
                      <a:cubicBezTo>
                        <a:pt x="36560" y="55886"/>
                        <a:pt x="36716" y="55903"/>
                        <a:pt x="36894" y="55940"/>
                      </a:cubicBezTo>
                      <a:cubicBezTo>
                        <a:pt x="38100" y="56242"/>
                        <a:pt x="39178" y="56656"/>
                        <a:pt x="40272" y="56656"/>
                      </a:cubicBezTo>
                      <a:cubicBezTo>
                        <a:pt x="40751" y="56656"/>
                        <a:pt x="41233" y="56577"/>
                        <a:pt x="41731" y="56374"/>
                      </a:cubicBezTo>
                      <a:cubicBezTo>
                        <a:pt x="43365" y="55707"/>
                        <a:pt x="46067" y="55707"/>
                        <a:pt x="47702" y="55273"/>
                      </a:cubicBezTo>
                      <a:cubicBezTo>
                        <a:pt x="49303" y="54873"/>
                        <a:pt x="52872" y="54706"/>
                        <a:pt x="53906" y="54506"/>
                      </a:cubicBezTo>
                      <a:cubicBezTo>
                        <a:pt x="54938" y="54280"/>
                        <a:pt x="56219" y="52029"/>
                        <a:pt x="57629" y="52029"/>
                      </a:cubicBezTo>
                      <a:cubicBezTo>
                        <a:pt x="57677" y="52029"/>
                        <a:pt x="57726" y="52032"/>
                        <a:pt x="57776" y="52038"/>
                      </a:cubicBezTo>
                      <a:cubicBezTo>
                        <a:pt x="58649" y="52117"/>
                        <a:pt x="59937" y="52220"/>
                        <a:pt x="61062" y="52220"/>
                      </a:cubicBezTo>
                      <a:cubicBezTo>
                        <a:pt x="61826" y="52220"/>
                        <a:pt x="62514" y="52172"/>
                        <a:pt x="62946" y="52038"/>
                      </a:cubicBezTo>
                      <a:cubicBezTo>
                        <a:pt x="64047" y="51704"/>
                        <a:pt x="65381" y="51103"/>
                        <a:pt x="65381" y="51103"/>
                      </a:cubicBezTo>
                      <a:lnTo>
                        <a:pt x="65381" y="50770"/>
                      </a:lnTo>
                      <a:lnTo>
                        <a:pt x="65381" y="50003"/>
                      </a:lnTo>
                      <a:lnTo>
                        <a:pt x="65381" y="49536"/>
                      </a:lnTo>
                      <a:lnTo>
                        <a:pt x="65381" y="49202"/>
                      </a:lnTo>
                      <a:lnTo>
                        <a:pt x="65381" y="48402"/>
                      </a:lnTo>
                      <a:lnTo>
                        <a:pt x="65381" y="1635"/>
                      </a:lnTo>
                      <a:lnTo>
                        <a:pt x="6538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2"/>
                <p:cNvSpPr/>
                <p:nvPr/>
              </p:nvSpPr>
              <p:spPr>
                <a:xfrm>
                  <a:off x="4345775" y="654250"/>
                  <a:ext cx="1634525" cy="1489425"/>
                </a:xfrm>
                <a:custGeom>
                  <a:avLst/>
                  <a:gdLst/>
                  <a:ahLst/>
                  <a:cxnLst/>
                  <a:rect l="l" t="t" r="r" b="b"/>
                  <a:pathLst>
                    <a:path w="65381" h="59577" extrusionOk="0">
                      <a:moveTo>
                        <a:pt x="0" y="0"/>
                      </a:moveTo>
                      <a:lnTo>
                        <a:pt x="0" y="46934"/>
                      </a:lnTo>
                      <a:lnTo>
                        <a:pt x="0" y="48935"/>
                      </a:lnTo>
                      <a:lnTo>
                        <a:pt x="0" y="59576"/>
                      </a:lnTo>
                      <a:cubicBezTo>
                        <a:pt x="0" y="59576"/>
                        <a:pt x="491" y="58694"/>
                        <a:pt x="2101" y="58694"/>
                      </a:cubicBezTo>
                      <a:cubicBezTo>
                        <a:pt x="2370" y="58694"/>
                        <a:pt x="2669" y="58718"/>
                        <a:pt x="3003" y="58776"/>
                      </a:cubicBezTo>
                      <a:cubicBezTo>
                        <a:pt x="3902" y="58943"/>
                        <a:pt x="4336" y="59016"/>
                        <a:pt x="4568" y="59016"/>
                      </a:cubicBezTo>
                      <a:cubicBezTo>
                        <a:pt x="4939" y="59016"/>
                        <a:pt x="4794" y="58829"/>
                        <a:pt x="5204" y="58542"/>
                      </a:cubicBezTo>
                      <a:cubicBezTo>
                        <a:pt x="5871" y="58075"/>
                        <a:pt x="5338" y="58109"/>
                        <a:pt x="6739" y="57608"/>
                      </a:cubicBezTo>
                      <a:cubicBezTo>
                        <a:pt x="7844" y="57197"/>
                        <a:pt x="9285" y="56984"/>
                        <a:pt x="10224" y="56984"/>
                      </a:cubicBezTo>
                      <a:cubicBezTo>
                        <a:pt x="10504" y="56984"/>
                        <a:pt x="10740" y="57003"/>
                        <a:pt x="10908" y="57041"/>
                      </a:cubicBezTo>
                      <a:cubicBezTo>
                        <a:pt x="11277" y="57105"/>
                        <a:pt x="11900" y="57154"/>
                        <a:pt x="12521" y="57154"/>
                      </a:cubicBezTo>
                      <a:cubicBezTo>
                        <a:pt x="13193" y="57154"/>
                        <a:pt x="13864" y="57097"/>
                        <a:pt x="14211" y="56941"/>
                      </a:cubicBezTo>
                      <a:cubicBezTo>
                        <a:pt x="14878" y="56708"/>
                        <a:pt x="16179" y="56274"/>
                        <a:pt x="17279" y="56274"/>
                      </a:cubicBezTo>
                      <a:cubicBezTo>
                        <a:pt x="18165" y="56274"/>
                        <a:pt x="18034" y="55949"/>
                        <a:pt x="18822" y="55949"/>
                      </a:cubicBezTo>
                      <a:cubicBezTo>
                        <a:pt x="19044" y="55949"/>
                        <a:pt x="19338" y="55974"/>
                        <a:pt x="19748" y="56040"/>
                      </a:cubicBezTo>
                      <a:cubicBezTo>
                        <a:pt x="20173" y="56093"/>
                        <a:pt x="20662" y="56116"/>
                        <a:pt x="21178" y="56116"/>
                      </a:cubicBezTo>
                      <a:cubicBezTo>
                        <a:pt x="22929" y="56116"/>
                        <a:pt x="24991" y="55861"/>
                        <a:pt x="25919" y="55707"/>
                      </a:cubicBezTo>
                      <a:cubicBezTo>
                        <a:pt x="26035" y="55687"/>
                        <a:pt x="26155" y="55679"/>
                        <a:pt x="26278" y="55679"/>
                      </a:cubicBezTo>
                      <a:cubicBezTo>
                        <a:pt x="27426" y="55679"/>
                        <a:pt x="28837" y="56441"/>
                        <a:pt x="29922" y="56441"/>
                      </a:cubicBezTo>
                      <a:cubicBezTo>
                        <a:pt x="30608" y="56441"/>
                        <a:pt x="30935" y="56593"/>
                        <a:pt x="31487" y="56593"/>
                      </a:cubicBezTo>
                      <a:cubicBezTo>
                        <a:pt x="31901" y="56593"/>
                        <a:pt x="32443" y="56507"/>
                        <a:pt x="33358" y="56207"/>
                      </a:cubicBezTo>
                      <a:cubicBezTo>
                        <a:pt x="35244" y="55518"/>
                        <a:pt x="35168" y="54184"/>
                        <a:pt x="36412" y="54184"/>
                      </a:cubicBezTo>
                      <a:cubicBezTo>
                        <a:pt x="36554" y="54184"/>
                        <a:pt x="36713" y="54202"/>
                        <a:pt x="36893" y="54239"/>
                      </a:cubicBezTo>
                      <a:cubicBezTo>
                        <a:pt x="38100" y="54541"/>
                        <a:pt x="39177" y="54955"/>
                        <a:pt x="40272" y="54955"/>
                      </a:cubicBezTo>
                      <a:cubicBezTo>
                        <a:pt x="40750" y="54955"/>
                        <a:pt x="41233" y="54876"/>
                        <a:pt x="41730" y="54673"/>
                      </a:cubicBezTo>
                      <a:cubicBezTo>
                        <a:pt x="43365" y="54006"/>
                        <a:pt x="46067" y="54006"/>
                        <a:pt x="47701" y="53572"/>
                      </a:cubicBezTo>
                      <a:cubicBezTo>
                        <a:pt x="49302" y="53172"/>
                        <a:pt x="52872" y="53005"/>
                        <a:pt x="53906" y="52771"/>
                      </a:cubicBezTo>
                      <a:cubicBezTo>
                        <a:pt x="54970" y="52578"/>
                        <a:pt x="56220" y="50328"/>
                        <a:pt x="57628" y="50328"/>
                      </a:cubicBezTo>
                      <a:cubicBezTo>
                        <a:pt x="57677" y="50328"/>
                        <a:pt x="57726" y="50331"/>
                        <a:pt x="57775" y="50336"/>
                      </a:cubicBezTo>
                      <a:cubicBezTo>
                        <a:pt x="58676" y="50398"/>
                        <a:pt x="60016" y="50509"/>
                        <a:pt x="61164" y="50509"/>
                      </a:cubicBezTo>
                      <a:cubicBezTo>
                        <a:pt x="61887" y="50509"/>
                        <a:pt x="62533" y="50465"/>
                        <a:pt x="62945" y="50336"/>
                      </a:cubicBezTo>
                      <a:cubicBezTo>
                        <a:pt x="64046" y="50003"/>
                        <a:pt x="65381" y="49402"/>
                        <a:pt x="65381" y="49402"/>
                      </a:cubicBezTo>
                      <a:lnTo>
                        <a:pt x="65381" y="49069"/>
                      </a:lnTo>
                      <a:lnTo>
                        <a:pt x="65381" y="48268"/>
                      </a:lnTo>
                      <a:lnTo>
                        <a:pt x="653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2"/>
                <p:cNvSpPr/>
                <p:nvPr/>
              </p:nvSpPr>
              <p:spPr>
                <a:xfrm>
                  <a:off x="4345775" y="614225"/>
                  <a:ext cx="1634525" cy="1490250"/>
                </a:xfrm>
                <a:custGeom>
                  <a:avLst/>
                  <a:gdLst/>
                  <a:ahLst/>
                  <a:cxnLst/>
                  <a:rect l="l" t="t" r="r" b="b"/>
                  <a:pathLst>
                    <a:path w="65381" h="59610" extrusionOk="0">
                      <a:moveTo>
                        <a:pt x="0" y="0"/>
                      </a:moveTo>
                      <a:lnTo>
                        <a:pt x="0" y="46967"/>
                      </a:lnTo>
                      <a:lnTo>
                        <a:pt x="0" y="48968"/>
                      </a:lnTo>
                      <a:lnTo>
                        <a:pt x="0" y="59609"/>
                      </a:lnTo>
                      <a:cubicBezTo>
                        <a:pt x="0" y="59609"/>
                        <a:pt x="483" y="58717"/>
                        <a:pt x="2064" y="58717"/>
                      </a:cubicBezTo>
                      <a:cubicBezTo>
                        <a:pt x="2342" y="58717"/>
                        <a:pt x="2654" y="58744"/>
                        <a:pt x="3003" y="58809"/>
                      </a:cubicBezTo>
                      <a:cubicBezTo>
                        <a:pt x="3871" y="58958"/>
                        <a:pt x="4305" y="59023"/>
                        <a:pt x="4543" y="59023"/>
                      </a:cubicBezTo>
                      <a:cubicBezTo>
                        <a:pt x="4945" y="59023"/>
                        <a:pt x="4785" y="58835"/>
                        <a:pt x="5204" y="58542"/>
                      </a:cubicBezTo>
                      <a:cubicBezTo>
                        <a:pt x="5871" y="58108"/>
                        <a:pt x="5338" y="58142"/>
                        <a:pt x="6739" y="57641"/>
                      </a:cubicBezTo>
                      <a:cubicBezTo>
                        <a:pt x="7866" y="57222"/>
                        <a:pt x="9344" y="56988"/>
                        <a:pt x="10281" y="56988"/>
                      </a:cubicBezTo>
                      <a:cubicBezTo>
                        <a:pt x="10536" y="56988"/>
                        <a:pt x="10751" y="57005"/>
                        <a:pt x="10908" y="57041"/>
                      </a:cubicBezTo>
                      <a:cubicBezTo>
                        <a:pt x="10974" y="57052"/>
                        <a:pt x="11047" y="57058"/>
                        <a:pt x="11127" y="57058"/>
                      </a:cubicBezTo>
                      <a:cubicBezTo>
                        <a:pt x="11986" y="57058"/>
                        <a:pt x="13600" y="56448"/>
                        <a:pt x="14211" y="56174"/>
                      </a:cubicBezTo>
                      <a:cubicBezTo>
                        <a:pt x="14878" y="55940"/>
                        <a:pt x="16179" y="55507"/>
                        <a:pt x="17279" y="55507"/>
                      </a:cubicBezTo>
                      <a:cubicBezTo>
                        <a:pt x="18165" y="55507"/>
                        <a:pt x="18034" y="55181"/>
                        <a:pt x="18822" y="55181"/>
                      </a:cubicBezTo>
                      <a:cubicBezTo>
                        <a:pt x="19044" y="55181"/>
                        <a:pt x="19338" y="55207"/>
                        <a:pt x="19748" y="55273"/>
                      </a:cubicBezTo>
                      <a:cubicBezTo>
                        <a:pt x="20173" y="55326"/>
                        <a:pt x="20662" y="55348"/>
                        <a:pt x="21178" y="55348"/>
                      </a:cubicBezTo>
                      <a:cubicBezTo>
                        <a:pt x="22929" y="55348"/>
                        <a:pt x="24991" y="55094"/>
                        <a:pt x="25919" y="54939"/>
                      </a:cubicBezTo>
                      <a:cubicBezTo>
                        <a:pt x="27120" y="54706"/>
                        <a:pt x="28721" y="54039"/>
                        <a:pt x="29922" y="54039"/>
                      </a:cubicBezTo>
                      <a:cubicBezTo>
                        <a:pt x="30608" y="54039"/>
                        <a:pt x="30935" y="54191"/>
                        <a:pt x="31487" y="54191"/>
                      </a:cubicBezTo>
                      <a:cubicBezTo>
                        <a:pt x="31901" y="54191"/>
                        <a:pt x="32443" y="54106"/>
                        <a:pt x="33358" y="53805"/>
                      </a:cubicBezTo>
                      <a:cubicBezTo>
                        <a:pt x="35061" y="53183"/>
                        <a:pt x="35165" y="52561"/>
                        <a:pt x="36084" y="52561"/>
                      </a:cubicBezTo>
                      <a:cubicBezTo>
                        <a:pt x="36299" y="52561"/>
                        <a:pt x="36559" y="52595"/>
                        <a:pt x="36893" y="52671"/>
                      </a:cubicBezTo>
                      <a:cubicBezTo>
                        <a:pt x="38100" y="52973"/>
                        <a:pt x="39177" y="53387"/>
                        <a:pt x="40272" y="53387"/>
                      </a:cubicBezTo>
                      <a:cubicBezTo>
                        <a:pt x="40750" y="53387"/>
                        <a:pt x="41233" y="53308"/>
                        <a:pt x="41730" y="53105"/>
                      </a:cubicBezTo>
                      <a:cubicBezTo>
                        <a:pt x="43365" y="52438"/>
                        <a:pt x="46067" y="52438"/>
                        <a:pt x="47701" y="52004"/>
                      </a:cubicBezTo>
                      <a:cubicBezTo>
                        <a:pt x="49302" y="51604"/>
                        <a:pt x="52872" y="51437"/>
                        <a:pt x="53906" y="51203"/>
                      </a:cubicBezTo>
                      <a:cubicBezTo>
                        <a:pt x="54923" y="51019"/>
                        <a:pt x="56110" y="50321"/>
                        <a:pt x="57442" y="50321"/>
                      </a:cubicBezTo>
                      <a:cubicBezTo>
                        <a:pt x="57552" y="50321"/>
                        <a:pt x="57663" y="50326"/>
                        <a:pt x="57775" y="50336"/>
                      </a:cubicBezTo>
                      <a:cubicBezTo>
                        <a:pt x="58649" y="50416"/>
                        <a:pt x="59937" y="50519"/>
                        <a:pt x="61061" y="50519"/>
                      </a:cubicBezTo>
                      <a:cubicBezTo>
                        <a:pt x="61825" y="50519"/>
                        <a:pt x="62514" y="50471"/>
                        <a:pt x="62945" y="50336"/>
                      </a:cubicBezTo>
                      <a:cubicBezTo>
                        <a:pt x="64046" y="50003"/>
                        <a:pt x="65381" y="49435"/>
                        <a:pt x="65381" y="49435"/>
                      </a:cubicBezTo>
                      <a:lnTo>
                        <a:pt x="65381" y="49102"/>
                      </a:lnTo>
                      <a:lnTo>
                        <a:pt x="65381" y="48301"/>
                      </a:lnTo>
                      <a:lnTo>
                        <a:pt x="6538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0" name="Google Shape;2120;p22"/>
              <p:cNvSpPr/>
              <p:nvPr/>
            </p:nvSpPr>
            <p:spPr>
              <a:xfrm rot="-8100000">
                <a:off x="1786381" y="-2017867"/>
                <a:ext cx="308976" cy="1114890"/>
              </a:xfrm>
              <a:custGeom>
                <a:avLst/>
                <a:gdLst/>
                <a:ahLst/>
                <a:cxnLst/>
                <a:rect l="l" t="t" r="r" b="b"/>
                <a:pathLst>
                  <a:path w="7674" h="27688" extrusionOk="0">
                    <a:moveTo>
                      <a:pt x="1302" y="1"/>
                    </a:moveTo>
                    <a:lnTo>
                      <a:pt x="1" y="27420"/>
                    </a:lnTo>
                    <a:lnTo>
                      <a:pt x="6372" y="27687"/>
                    </a:lnTo>
                    <a:lnTo>
                      <a:pt x="7673" y="301"/>
                    </a:lnTo>
                    <a:lnTo>
                      <a:pt x="1302" y="1"/>
                    </a:lnTo>
                    <a:close/>
                  </a:path>
                </a:pathLst>
              </a:custGeom>
              <a:solidFill>
                <a:srgbClr val="F1C4E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21" name="Google Shape;2121;p22"/>
              <p:cNvCxnSpPr/>
              <p:nvPr/>
            </p:nvCxnSpPr>
            <p:spPr>
              <a:xfrm>
                <a:off x="1850192" y="-1383025"/>
                <a:ext cx="1346400" cy="0"/>
              </a:xfrm>
              <a:prstGeom prst="straightConnector1">
                <a:avLst/>
              </a:prstGeom>
              <a:noFill/>
              <a:ln w="19050" cap="flat" cmpd="sng">
                <a:solidFill>
                  <a:schemeClr val="accent3"/>
                </a:solidFill>
                <a:prstDash val="solid"/>
                <a:round/>
                <a:headEnd type="none" w="med" len="med"/>
                <a:tailEnd type="none" w="med" len="med"/>
              </a:ln>
            </p:spPr>
          </p:cxnSp>
          <p:cxnSp>
            <p:nvCxnSpPr>
              <p:cNvPr id="2122" name="Google Shape;2122;p22"/>
              <p:cNvCxnSpPr/>
              <p:nvPr/>
            </p:nvCxnSpPr>
            <p:spPr>
              <a:xfrm>
                <a:off x="1850192" y="-1211575"/>
                <a:ext cx="1346400" cy="0"/>
              </a:xfrm>
              <a:prstGeom prst="straightConnector1">
                <a:avLst/>
              </a:prstGeom>
              <a:noFill/>
              <a:ln w="19050" cap="flat" cmpd="sng">
                <a:solidFill>
                  <a:schemeClr val="accent3"/>
                </a:solidFill>
                <a:prstDash val="solid"/>
                <a:round/>
                <a:headEnd type="none" w="med" len="med"/>
                <a:tailEnd type="none" w="med" len="med"/>
              </a:ln>
            </p:spPr>
          </p:cxnSp>
          <p:cxnSp>
            <p:nvCxnSpPr>
              <p:cNvPr id="2123" name="Google Shape;2123;p22"/>
              <p:cNvCxnSpPr/>
              <p:nvPr/>
            </p:nvCxnSpPr>
            <p:spPr>
              <a:xfrm>
                <a:off x="1850192" y="-1040125"/>
                <a:ext cx="1346400" cy="0"/>
              </a:xfrm>
              <a:prstGeom prst="straightConnector1">
                <a:avLst/>
              </a:prstGeom>
              <a:noFill/>
              <a:ln w="19050" cap="flat" cmpd="sng">
                <a:solidFill>
                  <a:schemeClr val="accent3"/>
                </a:solidFill>
                <a:prstDash val="solid"/>
                <a:round/>
                <a:headEnd type="none" w="med" len="med"/>
                <a:tailEnd type="none" w="med" len="med"/>
              </a:ln>
            </p:spPr>
          </p:cxnSp>
          <p:cxnSp>
            <p:nvCxnSpPr>
              <p:cNvPr id="2124" name="Google Shape;2124;p22"/>
              <p:cNvCxnSpPr/>
              <p:nvPr/>
            </p:nvCxnSpPr>
            <p:spPr>
              <a:xfrm>
                <a:off x="1850192" y="-868675"/>
                <a:ext cx="1346400" cy="0"/>
              </a:xfrm>
              <a:prstGeom prst="straightConnector1">
                <a:avLst/>
              </a:prstGeom>
              <a:noFill/>
              <a:ln w="19050" cap="flat" cmpd="sng">
                <a:solidFill>
                  <a:schemeClr val="accent3"/>
                </a:solidFill>
                <a:prstDash val="solid"/>
                <a:round/>
                <a:headEnd type="none" w="med" len="med"/>
                <a:tailEnd type="none" w="med" len="med"/>
              </a:ln>
            </p:spPr>
          </p:cxnSp>
          <p:cxnSp>
            <p:nvCxnSpPr>
              <p:cNvPr id="2125" name="Google Shape;2125;p22"/>
              <p:cNvCxnSpPr/>
              <p:nvPr/>
            </p:nvCxnSpPr>
            <p:spPr>
              <a:xfrm>
                <a:off x="1850192" y="-697225"/>
                <a:ext cx="1346400" cy="0"/>
              </a:xfrm>
              <a:prstGeom prst="straightConnector1">
                <a:avLst/>
              </a:prstGeom>
              <a:noFill/>
              <a:ln w="19050" cap="flat" cmpd="sng">
                <a:solidFill>
                  <a:schemeClr val="accent3"/>
                </a:solidFill>
                <a:prstDash val="solid"/>
                <a:round/>
                <a:headEnd type="none" w="med" len="med"/>
                <a:tailEnd type="none" w="med" len="med"/>
              </a:ln>
            </p:spPr>
          </p:cxnSp>
          <p:cxnSp>
            <p:nvCxnSpPr>
              <p:cNvPr id="2126" name="Google Shape;2126;p22"/>
              <p:cNvCxnSpPr/>
              <p:nvPr/>
            </p:nvCxnSpPr>
            <p:spPr>
              <a:xfrm>
                <a:off x="1850192" y="-525775"/>
                <a:ext cx="1346400" cy="0"/>
              </a:xfrm>
              <a:prstGeom prst="straightConnector1">
                <a:avLst/>
              </a:prstGeom>
              <a:noFill/>
              <a:ln w="19050" cap="flat" cmpd="sng">
                <a:solidFill>
                  <a:schemeClr val="accent3"/>
                </a:solidFill>
                <a:prstDash val="solid"/>
                <a:round/>
                <a:headEnd type="none" w="med" len="med"/>
                <a:tailEnd type="none" w="med" len="med"/>
              </a:ln>
            </p:spPr>
          </p:cxnSp>
        </p:grpSp>
        <p:grpSp>
          <p:nvGrpSpPr>
            <p:cNvPr id="2127" name="Google Shape;2127;p22"/>
            <p:cNvGrpSpPr/>
            <p:nvPr/>
          </p:nvGrpSpPr>
          <p:grpSpPr>
            <a:xfrm rot="966532">
              <a:off x="7319949" y="3390423"/>
              <a:ext cx="1911591" cy="2061710"/>
              <a:chOff x="362900" y="3654295"/>
              <a:chExt cx="2451000" cy="2643480"/>
            </a:xfrm>
          </p:grpSpPr>
          <p:sp>
            <p:nvSpPr>
              <p:cNvPr id="2128" name="Google Shape;2128;p22"/>
              <p:cNvSpPr/>
              <p:nvPr/>
            </p:nvSpPr>
            <p:spPr>
              <a:xfrm>
                <a:off x="439100" y="3922975"/>
                <a:ext cx="2374800" cy="2374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2"/>
              <p:cNvSpPr/>
              <p:nvPr/>
            </p:nvSpPr>
            <p:spPr>
              <a:xfrm>
                <a:off x="362900" y="3846775"/>
                <a:ext cx="2374800" cy="237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2"/>
              <p:cNvSpPr/>
              <p:nvPr/>
            </p:nvSpPr>
            <p:spPr>
              <a:xfrm>
                <a:off x="467075" y="3950941"/>
                <a:ext cx="2166300" cy="21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2"/>
              <p:cNvSpPr/>
              <p:nvPr/>
            </p:nvSpPr>
            <p:spPr>
              <a:xfrm rot="-5224461">
                <a:off x="1472021" y="3279634"/>
                <a:ext cx="308974" cy="1114860"/>
              </a:xfrm>
              <a:custGeom>
                <a:avLst/>
                <a:gdLst/>
                <a:ahLst/>
                <a:cxnLst/>
                <a:rect l="l" t="t" r="r" b="b"/>
                <a:pathLst>
                  <a:path w="7674" h="27688" extrusionOk="0">
                    <a:moveTo>
                      <a:pt x="1302" y="1"/>
                    </a:moveTo>
                    <a:lnTo>
                      <a:pt x="1" y="27420"/>
                    </a:lnTo>
                    <a:lnTo>
                      <a:pt x="6372" y="27687"/>
                    </a:lnTo>
                    <a:lnTo>
                      <a:pt x="7673" y="301"/>
                    </a:lnTo>
                    <a:lnTo>
                      <a:pt x="1302" y="1"/>
                    </a:lnTo>
                    <a:close/>
                  </a:path>
                </a:pathLst>
              </a:custGeom>
              <a:solidFill>
                <a:srgbClr val="F1C4EF">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123816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10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7"/>
        <p:cNvGrpSpPr/>
        <p:nvPr/>
      </p:nvGrpSpPr>
      <p:grpSpPr>
        <a:xfrm>
          <a:off x="0" y="0"/>
          <a:ext cx="0" cy="0"/>
          <a:chOff x="0" y="0"/>
          <a:chExt cx="0" cy="0"/>
        </a:xfrm>
      </p:grpSpPr>
      <p:sp>
        <p:nvSpPr>
          <p:cNvPr id="148" name="Google Shape;148;p5"/>
          <p:cNvSpPr txBox="1">
            <a:spLocks noGrp="1"/>
          </p:cNvSpPr>
          <p:nvPr>
            <p:ph type="subTitle" idx="1"/>
          </p:nvPr>
        </p:nvSpPr>
        <p:spPr>
          <a:xfrm>
            <a:off x="1118630" y="2448592"/>
            <a:ext cx="3262800" cy="3657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Font typeface="Bebas Neue"/>
              <a:buNone/>
              <a:defRPr sz="2000">
                <a:latin typeface="Coiny"/>
                <a:ea typeface="Coiny"/>
                <a:cs typeface="Coiny"/>
                <a:sym typeface="Coiny"/>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9" name="Google Shape;149;p5"/>
          <p:cNvSpPr txBox="1">
            <a:spLocks noGrp="1"/>
          </p:cNvSpPr>
          <p:nvPr>
            <p:ph type="subTitle" idx="2"/>
          </p:nvPr>
        </p:nvSpPr>
        <p:spPr>
          <a:xfrm>
            <a:off x="4762570" y="2448592"/>
            <a:ext cx="3262800" cy="36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000">
                <a:latin typeface="Coiny"/>
                <a:ea typeface="Coiny"/>
                <a:cs typeface="Coiny"/>
                <a:sym typeface="Coin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0" name="Google Shape;150;p5"/>
          <p:cNvSpPr txBox="1">
            <a:spLocks noGrp="1"/>
          </p:cNvSpPr>
          <p:nvPr>
            <p:ph type="subTitle" idx="3"/>
          </p:nvPr>
        </p:nvSpPr>
        <p:spPr>
          <a:xfrm>
            <a:off x="1118630" y="2609564"/>
            <a:ext cx="3262800" cy="162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 name="Google Shape;151;p5"/>
          <p:cNvSpPr txBox="1">
            <a:spLocks noGrp="1"/>
          </p:cNvSpPr>
          <p:nvPr>
            <p:ph type="subTitle" idx="4"/>
          </p:nvPr>
        </p:nvSpPr>
        <p:spPr>
          <a:xfrm>
            <a:off x="4762570" y="2609564"/>
            <a:ext cx="3262800" cy="162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5"/>
          <p:cNvSpPr/>
          <p:nvPr/>
        </p:nvSpPr>
        <p:spPr>
          <a:xfrm>
            <a:off x="291950" y="128386"/>
            <a:ext cx="595053" cy="182200"/>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5"/>
          <p:cNvGrpSpPr/>
          <p:nvPr/>
        </p:nvGrpSpPr>
        <p:grpSpPr>
          <a:xfrm>
            <a:off x="8430769" y="640222"/>
            <a:ext cx="538924" cy="655499"/>
            <a:chOff x="132919" y="154447"/>
            <a:chExt cx="538924" cy="655499"/>
          </a:xfrm>
        </p:grpSpPr>
        <p:sp>
          <p:nvSpPr>
            <p:cNvPr id="155" name="Google Shape;155;p5"/>
            <p:cNvSpPr/>
            <p:nvPr/>
          </p:nvSpPr>
          <p:spPr>
            <a:xfrm rot="1799904">
              <a:off x="199701" y="212816"/>
              <a:ext cx="328660" cy="355204"/>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rot="-1799860" flipH="1">
              <a:off x="445231" y="572944"/>
              <a:ext cx="188341" cy="203553"/>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5"/>
          <p:cNvGrpSpPr/>
          <p:nvPr/>
        </p:nvGrpSpPr>
        <p:grpSpPr>
          <a:xfrm>
            <a:off x="129448" y="640234"/>
            <a:ext cx="538124" cy="429651"/>
            <a:chOff x="2518775" y="3935150"/>
            <a:chExt cx="803050" cy="641175"/>
          </a:xfrm>
        </p:grpSpPr>
        <p:sp>
          <p:nvSpPr>
            <p:cNvPr id="158" name="Google Shape;158;p5"/>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5"/>
          <p:cNvGrpSpPr/>
          <p:nvPr/>
        </p:nvGrpSpPr>
        <p:grpSpPr>
          <a:xfrm flipH="1">
            <a:off x="8480760" y="3716015"/>
            <a:ext cx="679672" cy="1427496"/>
            <a:chOff x="44" y="3897302"/>
            <a:chExt cx="595108" cy="1249887"/>
          </a:xfrm>
        </p:grpSpPr>
        <p:sp>
          <p:nvSpPr>
            <p:cNvPr id="161" name="Google Shape;161;p5"/>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5"/>
          <p:cNvGrpSpPr/>
          <p:nvPr/>
        </p:nvGrpSpPr>
        <p:grpSpPr>
          <a:xfrm rot="-1799820">
            <a:off x="76631" y="3989244"/>
            <a:ext cx="796479" cy="1002201"/>
            <a:chOff x="6308475" y="-299100"/>
            <a:chExt cx="745560" cy="938130"/>
          </a:xfrm>
        </p:grpSpPr>
        <p:sp>
          <p:nvSpPr>
            <p:cNvPr id="171" name="Google Shape;171;p5"/>
            <p:cNvSpPr/>
            <p:nvPr/>
          </p:nvSpPr>
          <p:spPr>
            <a:xfrm>
              <a:off x="6819918" y="-299100"/>
              <a:ext cx="185276" cy="399973"/>
            </a:xfrm>
            <a:custGeom>
              <a:avLst/>
              <a:gdLst/>
              <a:ahLst/>
              <a:cxnLst/>
              <a:rect l="l" t="t" r="r" b="b"/>
              <a:pathLst>
                <a:path w="4446" h="9598" extrusionOk="0">
                  <a:moveTo>
                    <a:pt x="3848" y="0"/>
                  </a:moveTo>
                  <a:lnTo>
                    <a:pt x="3738" y="44"/>
                  </a:lnTo>
                  <a:lnTo>
                    <a:pt x="3605" y="89"/>
                  </a:lnTo>
                  <a:lnTo>
                    <a:pt x="3495" y="177"/>
                  </a:lnTo>
                  <a:lnTo>
                    <a:pt x="3362" y="266"/>
                  </a:lnTo>
                  <a:lnTo>
                    <a:pt x="3273" y="376"/>
                  </a:lnTo>
                  <a:lnTo>
                    <a:pt x="3185" y="509"/>
                  </a:lnTo>
                  <a:lnTo>
                    <a:pt x="2964" y="818"/>
                  </a:lnTo>
                  <a:lnTo>
                    <a:pt x="2765" y="1172"/>
                  </a:lnTo>
                  <a:lnTo>
                    <a:pt x="2566" y="1526"/>
                  </a:lnTo>
                  <a:lnTo>
                    <a:pt x="2411" y="1880"/>
                  </a:lnTo>
                  <a:lnTo>
                    <a:pt x="2101" y="2610"/>
                  </a:lnTo>
                  <a:lnTo>
                    <a:pt x="1836" y="3361"/>
                  </a:lnTo>
                  <a:lnTo>
                    <a:pt x="1305" y="4865"/>
                  </a:lnTo>
                  <a:lnTo>
                    <a:pt x="1040" y="5639"/>
                  </a:lnTo>
                  <a:lnTo>
                    <a:pt x="775" y="6435"/>
                  </a:lnTo>
                  <a:lnTo>
                    <a:pt x="531" y="7253"/>
                  </a:lnTo>
                  <a:lnTo>
                    <a:pt x="310" y="8049"/>
                  </a:lnTo>
                  <a:lnTo>
                    <a:pt x="133" y="8823"/>
                  </a:lnTo>
                  <a:lnTo>
                    <a:pt x="1" y="9597"/>
                  </a:lnTo>
                  <a:lnTo>
                    <a:pt x="133" y="9443"/>
                  </a:lnTo>
                  <a:lnTo>
                    <a:pt x="288" y="9266"/>
                  </a:lnTo>
                  <a:lnTo>
                    <a:pt x="620" y="8801"/>
                  </a:lnTo>
                  <a:lnTo>
                    <a:pt x="1173" y="8005"/>
                  </a:lnTo>
                  <a:lnTo>
                    <a:pt x="1770" y="7143"/>
                  </a:lnTo>
                  <a:lnTo>
                    <a:pt x="2345" y="6258"/>
                  </a:lnTo>
                  <a:lnTo>
                    <a:pt x="2875" y="5374"/>
                  </a:lnTo>
                  <a:lnTo>
                    <a:pt x="3119" y="4931"/>
                  </a:lnTo>
                  <a:lnTo>
                    <a:pt x="3340" y="4467"/>
                  </a:lnTo>
                  <a:lnTo>
                    <a:pt x="3561" y="4003"/>
                  </a:lnTo>
                  <a:lnTo>
                    <a:pt x="3760" y="3516"/>
                  </a:lnTo>
                  <a:lnTo>
                    <a:pt x="3959" y="3052"/>
                  </a:lnTo>
                  <a:lnTo>
                    <a:pt x="4136" y="2565"/>
                  </a:lnTo>
                  <a:lnTo>
                    <a:pt x="4291" y="2101"/>
                  </a:lnTo>
                  <a:lnTo>
                    <a:pt x="4401" y="1614"/>
                  </a:lnTo>
                  <a:lnTo>
                    <a:pt x="4423" y="1371"/>
                  </a:lnTo>
                  <a:lnTo>
                    <a:pt x="4445" y="1128"/>
                  </a:lnTo>
                  <a:lnTo>
                    <a:pt x="4445" y="885"/>
                  </a:lnTo>
                  <a:lnTo>
                    <a:pt x="4423" y="641"/>
                  </a:lnTo>
                  <a:lnTo>
                    <a:pt x="4401" y="465"/>
                  </a:lnTo>
                  <a:lnTo>
                    <a:pt x="4335" y="310"/>
                  </a:lnTo>
                  <a:lnTo>
                    <a:pt x="4246" y="155"/>
                  </a:lnTo>
                  <a:lnTo>
                    <a:pt x="4180" y="111"/>
                  </a:lnTo>
                  <a:lnTo>
                    <a:pt x="4114" y="67"/>
                  </a:lnTo>
                  <a:lnTo>
                    <a:pt x="3981" y="22"/>
                  </a:lnTo>
                  <a:lnTo>
                    <a:pt x="38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6707486" y="-208796"/>
              <a:ext cx="79303" cy="432227"/>
            </a:xfrm>
            <a:custGeom>
              <a:avLst/>
              <a:gdLst/>
              <a:ahLst/>
              <a:cxnLst/>
              <a:rect l="l" t="t" r="r" b="b"/>
              <a:pathLst>
                <a:path w="1903" h="10372" extrusionOk="0">
                  <a:moveTo>
                    <a:pt x="730" y="0"/>
                  </a:moveTo>
                  <a:lnTo>
                    <a:pt x="598" y="45"/>
                  </a:lnTo>
                  <a:lnTo>
                    <a:pt x="509" y="133"/>
                  </a:lnTo>
                  <a:lnTo>
                    <a:pt x="399" y="221"/>
                  </a:lnTo>
                  <a:lnTo>
                    <a:pt x="332" y="354"/>
                  </a:lnTo>
                  <a:lnTo>
                    <a:pt x="266" y="487"/>
                  </a:lnTo>
                  <a:lnTo>
                    <a:pt x="222" y="619"/>
                  </a:lnTo>
                  <a:lnTo>
                    <a:pt x="178" y="752"/>
                  </a:lnTo>
                  <a:lnTo>
                    <a:pt x="89" y="1150"/>
                  </a:lnTo>
                  <a:lnTo>
                    <a:pt x="45" y="1548"/>
                  </a:lnTo>
                  <a:lnTo>
                    <a:pt x="1" y="1946"/>
                  </a:lnTo>
                  <a:lnTo>
                    <a:pt x="1" y="2344"/>
                  </a:lnTo>
                  <a:lnTo>
                    <a:pt x="1" y="3140"/>
                  </a:lnTo>
                  <a:lnTo>
                    <a:pt x="45" y="3936"/>
                  </a:lnTo>
                  <a:lnTo>
                    <a:pt x="133" y="5507"/>
                  </a:lnTo>
                  <a:lnTo>
                    <a:pt x="200" y="6325"/>
                  </a:lnTo>
                  <a:lnTo>
                    <a:pt x="266" y="7165"/>
                  </a:lnTo>
                  <a:lnTo>
                    <a:pt x="355" y="8005"/>
                  </a:lnTo>
                  <a:lnTo>
                    <a:pt x="465" y="8824"/>
                  </a:lnTo>
                  <a:lnTo>
                    <a:pt x="598" y="9620"/>
                  </a:lnTo>
                  <a:lnTo>
                    <a:pt x="775" y="10371"/>
                  </a:lnTo>
                  <a:lnTo>
                    <a:pt x="841" y="10195"/>
                  </a:lnTo>
                  <a:lnTo>
                    <a:pt x="930" y="9951"/>
                  </a:lnTo>
                  <a:lnTo>
                    <a:pt x="1062" y="9399"/>
                  </a:lnTo>
                  <a:lnTo>
                    <a:pt x="1239" y="8448"/>
                  </a:lnTo>
                  <a:lnTo>
                    <a:pt x="1460" y="7430"/>
                  </a:lnTo>
                  <a:lnTo>
                    <a:pt x="1659" y="6391"/>
                  </a:lnTo>
                  <a:lnTo>
                    <a:pt x="1792" y="5374"/>
                  </a:lnTo>
                  <a:lnTo>
                    <a:pt x="1836" y="4865"/>
                  </a:lnTo>
                  <a:lnTo>
                    <a:pt x="1858" y="4357"/>
                  </a:lnTo>
                  <a:lnTo>
                    <a:pt x="1880" y="3826"/>
                  </a:lnTo>
                  <a:lnTo>
                    <a:pt x="1903" y="3317"/>
                  </a:lnTo>
                  <a:lnTo>
                    <a:pt x="1880" y="2809"/>
                  </a:lnTo>
                  <a:lnTo>
                    <a:pt x="1858" y="2300"/>
                  </a:lnTo>
                  <a:lnTo>
                    <a:pt x="1814" y="1791"/>
                  </a:lnTo>
                  <a:lnTo>
                    <a:pt x="1726" y="1305"/>
                  </a:lnTo>
                  <a:lnTo>
                    <a:pt x="1659" y="1062"/>
                  </a:lnTo>
                  <a:lnTo>
                    <a:pt x="1593" y="841"/>
                  </a:lnTo>
                  <a:lnTo>
                    <a:pt x="1482" y="619"/>
                  </a:lnTo>
                  <a:lnTo>
                    <a:pt x="1372" y="398"/>
                  </a:lnTo>
                  <a:lnTo>
                    <a:pt x="1283" y="266"/>
                  </a:lnTo>
                  <a:lnTo>
                    <a:pt x="1151" y="133"/>
                  </a:lnTo>
                  <a:lnTo>
                    <a:pt x="1018" y="45"/>
                  </a:lnTo>
                  <a:lnTo>
                    <a:pt x="9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6707486" y="-6061"/>
              <a:ext cx="346549" cy="272788"/>
            </a:xfrm>
            <a:custGeom>
              <a:avLst/>
              <a:gdLst/>
              <a:ahLst/>
              <a:cxnLst/>
              <a:rect l="l" t="t" r="r" b="b"/>
              <a:pathLst>
                <a:path w="8316" h="6546" extrusionOk="0">
                  <a:moveTo>
                    <a:pt x="7763" y="0"/>
                  </a:moveTo>
                  <a:lnTo>
                    <a:pt x="7630" y="22"/>
                  </a:lnTo>
                  <a:lnTo>
                    <a:pt x="7475" y="44"/>
                  </a:lnTo>
                  <a:lnTo>
                    <a:pt x="7342" y="89"/>
                  </a:lnTo>
                  <a:lnTo>
                    <a:pt x="7210" y="155"/>
                  </a:lnTo>
                  <a:lnTo>
                    <a:pt x="6856" y="332"/>
                  </a:lnTo>
                  <a:lnTo>
                    <a:pt x="6502" y="531"/>
                  </a:lnTo>
                  <a:lnTo>
                    <a:pt x="6170" y="752"/>
                  </a:lnTo>
                  <a:lnTo>
                    <a:pt x="5861" y="973"/>
                  </a:lnTo>
                  <a:lnTo>
                    <a:pt x="5220" y="1482"/>
                  </a:lnTo>
                  <a:lnTo>
                    <a:pt x="4622" y="2013"/>
                  </a:lnTo>
                  <a:lnTo>
                    <a:pt x="3450" y="3052"/>
                  </a:lnTo>
                  <a:lnTo>
                    <a:pt x="2831" y="3605"/>
                  </a:lnTo>
                  <a:lnTo>
                    <a:pt x="2212" y="4180"/>
                  </a:lnTo>
                  <a:lnTo>
                    <a:pt x="1615" y="4755"/>
                  </a:lnTo>
                  <a:lnTo>
                    <a:pt x="1040" y="5352"/>
                  </a:lnTo>
                  <a:lnTo>
                    <a:pt x="487" y="5949"/>
                  </a:lnTo>
                  <a:lnTo>
                    <a:pt x="1" y="6546"/>
                  </a:lnTo>
                  <a:lnTo>
                    <a:pt x="200" y="6502"/>
                  </a:lnTo>
                  <a:lnTo>
                    <a:pt x="421" y="6413"/>
                  </a:lnTo>
                  <a:lnTo>
                    <a:pt x="930" y="6170"/>
                  </a:lnTo>
                  <a:lnTo>
                    <a:pt x="1814" y="5750"/>
                  </a:lnTo>
                  <a:lnTo>
                    <a:pt x="2743" y="5285"/>
                  </a:lnTo>
                  <a:lnTo>
                    <a:pt x="3672" y="4777"/>
                  </a:lnTo>
                  <a:lnTo>
                    <a:pt x="4556" y="4268"/>
                  </a:lnTo>
                  <a:lnTo>
                    <a:pt x="4998" y="3981"/>
                  </a:lnTo>
                  <a:lnTo>
                    <a:pt x="5419" y="3693"/>
                  </a:lnTo>
                  <a:lnTo>
                    <a:pt x="5839" y="3406"/>
                  </a:lnTo>
                  <a:lnTo>
                    <a:pt x="6259" y="3096"/>
                  </a:lnTo>
                  <a:lnTo>
                    <a:pt x="6657" y="2764"/>
                  </a:lnTo>
                  <a:lnTo>
                    <a:pt x="7033" y="2411"/>
                  </a:lnTo>
                  <a:lnTo>
                    <a:pt x="7387" y="2079"/>
                  </a:lnTo>
                  <a:lnTo>
                    <a:pt x="7718" y="1703"/>
                  </a:lnTo>
                  <a:lnTo>
                    <a:pt x="7873" y="1526"/>
                  </a:lnTo>
                  <a:lnTo>
                    <a:pt x="8006" y="1305"/>
                  </a:lnTo>
                  <a:lnTo>
                    <a:pt x="8116" y="1106"/>
                  </a:lnTo>
                  <a:lnTo>
                    <a:pt x="8227" y="885"/>
                  </a:lnTo>
                  <a:lnTo>
                    <a:pt x="8271" y="708"/>
                  </a:lnTo>
                  <a:lnTo>
                    <a:pt x="8315" y="531"/>
                  </a:lnTo>
                  <a:lnTo>
                    <a:pt x="8293" y="376"/>
                  </a:lnTo>
                  <a:lnTo>
                    <a:pt x="8271" y="288"/>
                  </a:lnTo>
                  <a:lnTo>
                    <a:pt x="8227" y="221"/>
                  </a:lnTo>
                  <a:lnTo>
                    <a:pt x="8139" y="111"/>
                  </a:lnTo>
                  <a:lnTo>
                    <a:pt x="8028" y="44"/>
                  </a:lnTo>
                  <a:lnTo>
                    <a:pt x="7895" y="22"/>
                  </a:lnTo>
                  <a:lnTo>
                    <a:pt x="77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6572969" y="-39232"/>
              <a:ext cx="79261" cy="432227"/>
            </a:xfrm>
            <a:custGeom>
              <a:avLst/>
              <a:gdLst/>
              <a:ahLst/>
              <a:cxnLst/>
              <a:rect l="l" t="t" r="r" b="b"/>
              <a:pathLst>
                <a:path w="1902" h="10372" extrusionOk="0">
                  <a:moveTo>
                    <a:pt x="730" y="0"/>
                  </a:moveTo>
                  <a:lnTo>
                    <a:pt x="619" y="44"/>
                  </a:lnTo>
                  <a:lnTo>
                    <a:pt x="509" y="133"/>
                  </a:lnTo>
                  <a:lnTo>
                    <a:pt x="420" y="243"/>
                  </a:lnTo>
                  <a:lnTo>
                    <a:pt x="332" y="354"/>
                  </a:lnTo>
                  <a:lnTo>
                    <a:pt x="266" y="487"/>
                  </a:lnTo>
                  <a:lnTo>
                    <a:pt x="221" y="619"/>
                  </a:lnTo>
                  <a:lnTo>
                    <a:pt x="177" y="774"/>
                  </a:lnTo>
                  <a:lnTo>
                    <a:pt x="111" y="1150"/>
                  </a:lnTo>
                  <a:lnTo>
                    <a:pt x="44" y="1548"/>
                  </a:lnTo>
                  <a:lnTo>
                    <a:pt x="22" y="1946"/>
                  </a:lnTo>
                  <a:lnTo>
                    <a:pt x="0" y="2344"/>
                  </a:lnTo>
                  <a:lnTo>
                    <a:pt x="22" y="3140"/>
                  </a:lnTo>
                  <a:lnTo>
                    <a:pt x="44" y="3936"/>
                  </a:lnTo>
                  <a:lnTo>
                    <a:pt x="155" y="5506"/>
                  </a:lnTo>
                  <a:lnTo>
                    <a:pt x="199" y="6347"/>
                  </a:lnTo>
                  <a:lnTo>
                    <a:pt x="266" y="7187"/>
                  </a:lnTo>
                  <a:lnTo>
                    <a:pt x="354" y="8005"/>
                  </a:lnTo>
                  <a:lnTo>
                    <a:pt x="465" y="8846"/>
                  </a:lnTo>
                  <a:lnTo>
                    <a:pt x="619" y="9620"/>
                  </a:lnTo>
                  <a:lnTo>
                    <a:pt x="796" y="10371"/>
                  </a:lnTo>
                  <a:lnTo>
                    <a:pt x="863" y="10194"/>
                  </a:lnTo>
                  <a:lnTo>
                    <a:pt x="929" y="9973"/>
                  </a:lnTo>
                  <a:lnTo>
                    <a:pt x="1062" y="9420"/>
                  </a:lnTo>
                  <a:lnTo>
                    <a:pt x="1261" y="8447"/>
                  </a:lnTo>
                  <a:lnTo>
                    <a:pt x="1482" y="7430"/>
                  </a:lnTo>
                  <a:lnTo>
                    <a:pt x="1659" y="6391"/>
                  </a:lnTo>
                  <a:lnTo>
                    <a:pt x="1791" y="5374"/>
                  </a:lnTo>
                  <a:lnTo>
                    <a:pt x="1836" y="4865"/>
                  </a:lnTo>
                  <a:lnTo>
                    <a:pt x="1880" y="4357"/>
                  </a:lnTo>
                  <a:lnTo>
                    <a:pt x="1902" y="3848"/>
                  </a:lnTo>
                  <a:lnTo>
                    <a:pt x="1902" y="3317"/>
                  </a:lnTo>
                  <a:lnTo>
                    <a:pt x="1902" y="2809"/>
                  </a:lnTo>
                  <a:lnTo>
                    <a:pt x="1858" y="2300"/>
                  </a:lnTo>
                  <a:lnTo>
                    <a:pt x="1813" y="1813"/>
                  </a:lnTo>
                  <a:lnTo>
                    <a:pt x="1725" y="1327"/>
                  </a:lnTo>
                  <a:lnTo>
                    <a:pt x="1681" y="1084"/>
                  </a:lnTo>
                  <a:lnTo>
                    <a:pt x="1592" y="840"/>
                  </a:lnTo>
                  <a:lnTo>
                    <a:pt x="1504" y="619"/>
                  </a:lnTo>
                  <a:lnTo>
                    <a:pt x="1393" y="398"/>
                  </a:lnTo>
                  <a:lnTo>
                    <a:pt x="1283" y="266"/>
                  </a:lnTo>
                  <a:lnTo>
                    <a:pt x="1172" y="133"/>
                  </a:lnTo>
                  <a:lnTo>
                    <a:pt x="1040" y="44"/>
                  </a:lnTo>
                  <a:lnTo>
                    <a:pt x="951" y="22"/>
                  </a:lnTo>
                  <a:lnTo>
                    <a:pt x="8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6308475" y="-41107"/>
              <a:ext cx="587041" cy="680137"/>
            </a:xfrm>
            <a:custGeom>
              <a:avLst/>
              <a:gdLst/>
              <a:ahLst/>
              <a:cxnLst/>
              <a:rect l="l" t="t" r="r" b="b"/>
              <a:pathLst>
                <a:path w="14087" h="16321" extrusionOk="0">
                  <a:moveTo>
                    <a:pt x="13998" y="1"/>
                  </a:moveTo>
                  <a:lnTo>
                    <a:pt x="13954" y="23"/>
                  </a:lnTo>
                  <a:lnTo>
                    <a:pt x="13910" y="45"/>
                  </a:lnTo>
                  <a:lnTo>
                    <a:pt x="13888" y="67"/>
                  </a:lnTo>
                  <a:lnTo>
                    <a:pt x="13291" y="1284"/>
                  </a:lnTo>
                  <a:lnTo>
                    <a:pt x="12672" y="2478"/>
                  </a:lnTo>
                  <a:lnTo>
                    <a:pt x="12008" y="3628"/>
                  </a:lnTo>
                  <a:lnTo>
                    <a:pt x="11301" y="4777"/>
                  </a:lnTo>
                  <a:lnTo>
                    <a:pt x="10549" y="5883"/>
                  </a:lnTo>
                  <a:lnTo>
                    <a:pt x="9753" y="6967"/>
                  </a:lnTo>
                  <a:lnTo>
                    <a:pt x="8934" y="8028"/>
                  </a:lnTo>
                  <a:lnTo>
                    <a:pt x="8094" y="9067"/>
                  </a:lnTo>
                  <a:lnTo>
                    <a:pt x="7188" y="10063"/>
                  </a:lnTo>
                  <a:lnTo>
                    <a:pt x="6281" y="11036"/>
                  </a:lnTo>
                  <a:lnTo>
                    <a:pt x="5308" y="11964"/>
                  </a:lnTo>
                  <a:lnTo>
                    <a:pt x="4335" y="12871"/>
                  </a:lnTo>
                  <a:lnTo>
                    <a:pt x="3296" y="13733"/>
                  </a:lnTo>
                  <a:lnTo>
                    <a:pt x="2256" y="14574"/>
                  </a:lnTo>
                  <a:lnTo>
                    <a:pt x="1173" y="15370"/>
                  </a:lnTo>
                  <a:lnTo>
                    <a:pt x="67" y="16122"/>
                  </a:lnTo>
                  <a:lnTo>
                    <a:pt x="23" y="16166"/>
                  </a:lnTo>
                  <a:lnTo>
                    <a:pt x="1" y="16210"/>
                  </a:lnTo>
                  <a:lnTo>
                    <a:pt x="1" y="16232"/>
                  </a:lnTo>
                  <a:lnTo>
                    <a:pt x="23" y="16276"/>
                  </a:lnTo>
                  <a:lnTo>
                    <a:pt x="67" y="16321"/>
                  </a:lnTo>
                  <a:lnTo>
                    <a:pt x="178" y="16321"/>
                  </a:lnTo>
                  <a:lnTo>
                    <a:pt x="1305" y="15547"/>
                  </a:lnTo>
                  <a:lnTo>
                    <a:pt x="2389" y="14728"/>
                  </a:lnTo>
                  <a:lnTo>
                    <a:pt x="3450" y="13910"/>
                  </a:lnTo>
                  <a:lnTo>
                    <a:pt x="4468" y="13026"/>
                  </a:lnTo>
                  <a:lnTo>
                    <a:pt x="5463" y="12119"/>
                  </a:lnTo>
                  <a:lnTo>
                    <a:pt x="6436" y="11168"/>
                  </a:lnTo>
                  <a:lnTo>
                    <a:pt x="7364" y="10195"/>
                  </a:lnTo>
                  <a:lnTo>
                    <a:pt x="8249" y="9200"/>
                  </a:lnTo>
                  <a:lnTo>
                    <a:pt x="9111" y="8161"/>
                  </a:lnTo>
                  <a:lnTo>
                    <a:pt x="9930" y="7099"/>
                  </a:lnTo>
                  <a:lnTo>
                    <a:pt x="10726" y="6016"/>
                  </a:lnTo>
                  <a:lnTo>
                    <a:pt x="11478" y="4888"/>
                  </a:lnTo>
                  <a:lnTo>
                    <a:pt x="12185" y="3738"/>
                  </a:lnTo>
                  <a:lnTo>
                    <a:pt x="12849" y="2566"/>
                  </a:lnTo>
                  <a:lnTo>
                    <a:pt x="13490" y="1372"/>
                  </a:lnTo>
                  <a:lnTo>
                    <a:pt x="14087" y="156"/>
                  </a:lnTo>
                  <a:lnTo>
                    <a:pt x="14087" y="112"/>
                  </a:lnTo>
                  <a:lnTo>
                    <a:pt x="14087" y="67"/>
                  </a:lnTo>
                  <a:lnTo>
                    <a:pt x="14065" y="45"/>
                  </a:lnTo>
                  <a:lnTo>
                    <a:pt x="14043" y="23"/>
                  </a:lnTo>
                  <a:lnTo>
                    <a:pt x="139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6619933" y="260266"/>
              <a:ext cx="423059" cy="111516"/>
            </a:xfrm>
            <a:custGeom>
              <a:avLst/>
              <a:gdLst/>
              <a:ahLst/>
              <a:cxnLst/>
              <a:rect l="l" t="t" r="r" b="b"/>
              <a:pathLst>
                <a:path w="10152" h="2676" extrusionOk="0">
                  <a:moveTo>
                    <a:pt x="8868" y="0"/>
                  </a:moveTo>
                  <a:lnTo>
                    <a:pt x="8470" y="22"/>
                  </a:lnTo>
                  <a:lnTo>
                    <a:pt x="8072" y="88"/>
                  </a:lnTo>
                  <a:lnTo>
                    <a:pt x="7696" y="155"/>
                  </a:lnTo>
                  <a:lnTo>
                    <a:pt x="6900" y="332"/>
                  </a:lnTo>
                  <a:lnTo>
                    <a:pt x="6149" y="531"/>
                  </a:lnTo>
                  <a:lnTo>
                    <a:pt x="4623" y="951"/>
                  </a:lnTo>
                  <a:lnTo>
                    <a:pt x="3827" y="1194"/>
                  </a:lnTo>
                  <a:lnTo>
                    <a:pt x="3008" y="1437"/>
                  </a:lnTo>
                  <a:lnTo>
                    <a:pt x="2212" y="1703"/>
                  </a:lnTo>
                  <a:lnTo>
                    <a:pt x="1438" y="1968"/>
                  </a:lnTo>
                  <a:lnTo>
                    <a:pt x="686" y="2278"/>
                  </a:lnTo>
                  <a:lnTo>
                    <a:pt x="1" y="2609"/>
                  </a:lnTo>
                  <a:lnTo>
                    <a:pt x="178" y="2632"/>
                  </a:lnTo>
                  <a:lnTo>
                    <a:pt x="421" y="2654"/>
                  </a:lnTo>
                  <a:lnTo>
                    <a:pt x="996" y="2676"/>
                  </a:lnTo>
                  <a:lnTo>
                    <a:pt x="1969" y="2654"/>
                  </a:lnTo>
                  <a:lnTo>
                    <a:pt x="3031" y="2654"/>
                  </a:lnTo>
                  <a:lnTo>
                    <a:pt x="4070" y="2632"/>
                  </a:lnTo>
                  <a:lnTo>
                    <a:pt x="5087" y="2543"/>
                  </a:lnTo>
                  <a:lnTo>
                    <a:pt x="5596" y="2477"/>
                  </a:lnTo>
                  <a:lnTo>
                    <a:pt x="6104" y="2410"/>
                  </a:lnTo>
                  <a:lnTo>
                    <a:pt x="6613" y="2322"/>
                  </a:lnTo>
                  <a:lnTo>
                    <a:pt x="7122" y="2211"/>
                  </a:lnTo>
                  <a:lnTo>
                    <a:pt x="7630" y="2101"/>
                  </a:lnTo>
                  <a:lnTo>
                    <a:pt x="8117" y="1968"/>
                  </a:lnTo>
                  <a:lnTo>
                    <a:pt x="8603" y="1813"/>
                  </a:lnTo>
                  <a:lnTo>
                    <a:pt x="9045" y="1614"/>
                  </a:lnTo>
                  <a:lnTo>
                    <a:pt x="9267" y="1504"/>
                  </a:lnTo>
                  <a:lnTo>
                    <a:pt x="9488" y="1393"/>
                  </a:lnTo>
                  <a:lnTo>
                    <a:pt x="9687" y="1260"/>
                  </a:lnTo>
                  <a:lnTo>
                    <a:pt x="9864" y="1084"/>
                  </a:lnTo>
                  <a:lnTo>
                    <a:pt x="9996" y="973"/>
                  </a:lnTo>
                  <a:lnTo>
                    <a:pt x="10085" y="818"/>
                  </a:lnTo>
                  <a:lnTo>
                    <a:pt x="10151" y="663"/>
                  </a:lnTo>
                  <a:lnTo>
                    <a:pt x="10151" y="597"/>
                  </a:lnTo>
                  <a:lnTo>
                    <a:pt x="10151" y="509"/>
                  </a:lnTo>
                  <a:lnTo>
                    <a:pt x="10129" y="376"/>
                  </a:lnTo>
                  <a:lnTo>
                    <a:pt x="10063" y="265"/>
                  </a:lnTo>
                  <a:lnTo>
                    <a:pt x="9952" y="177"/>
                  </a:lnTo>
                  <a:lnTo>
                    <a:pt x="9841" y="111"/>
                  </a:lnTo>
                  <a:lnTo>
                    <a:pt x="9709" y="66"/>
                  </a:lnTo>
                  <a:lnTo>
                    <a:pt x="9554" y="22"/>
                  </a:lnTo>
                  <a:lnTo>
                    <a:pt x="93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5"/>
          <p:cNvGrpSpPr/>
          <p:nvPr/>
        </p:nvGrpSpPr>
        <p:grpSpPr>
          <a:xfrm>
            <a:off x="-11" y="4287994"/>
            <a:ext cx="538138" cy="855509"/>
            <a:chOff x="5840875" y="-1150173"/>
            <a:chExt cx="1165305" cy="1852554"/>
          </a:xfrm>
        </p:grpSpPr>
        <p:sp>
          <p:nvSpPr>
            <p:cNvPr id="178" name="Google Shape;178;p5"/>
            <p:cNvSpPr/>
            <p:nvPr/>
          </p:nvSpPr>
          <p:spPr>
            <a:xfrm>
              <a:off x="5977651" y="-1150173"/>
              <a:ext cx="1028529" cy="1090771"/>
            </a:xfrm>
            <a:custGeom>
              <a:avLst/>
              <a:gdLst/>
              <a:ahLst/>
              <a:cxnLst/>
              <a:rect l="l" t="t" r="r" b="b"/>
              <a:pathLst>
                <a:path w="13137" h="13932" extrusionOk="0">
                  <a:moveTo>
                    <a:pt x="4357" y="0"/>
                  </a:moveTo>
                  <a:lnTo>
                    <a:pt x="4158" y="22"/>
                  </a:lnTo>
                  <a:lnTo>
                    <a:pt x="4003" y="89"/>
                  </a:lnTo>
                  <a:lnTo>
                    <a:pt x="3848" y="177"/>
                  </a:lnTo>
                  <a:lnTo>
                    <a:pt x="3716" y="310"/>
                  </a:lnTo>
                  <a:lnTo>
                    <a:pt x="3627" y="443"/>
                  </a:lnTo>
                  <a:lnTo>
                    <a:pt x="3561" y="575"/>
                  </a:lnTo>
                  <a:lnTo>
                    <a:pt x="3539" y="730"/>
                  </a:lnTo>
                  <a:lnTo>
                    <a:pt x="3517" y="885"/>
                  </a:lnTo>
                  <a:lnTo>
                    <a:pt x="3517" y="1194"/>
                  </a:lnTo>
                  <a:lnTo>
                    <a:pt x="3561" y="1504"/>
                  </a:lnTo>
                  <a:lnTo>
                    <a:pt x="3649" y="1791"/>
                  </a:lnTo>
                  <a:lnTo>
                    <a:pt x="3760" y="2101"/>
                  </a:lnTo>
                  <a:lnTo>
                    <a:pt x="3915" y="2366"/>
                  </a:lnTo>
                  <a:lnTo>
                    <a:pt x="4070" y="2654"/>
                  </a:lnTo>
                  <a:lnTo>
                    <a:pt x="4423" y="3185"/>
                  </a:lnTo>
                  <a:lnTo>
                    <a:pt x="5308" y="4357"/>
                  </a:lnTo>
                  <a:lnTo>
                    <a:pt x="6215" y="5529"/>
                  </a:lnTo>
                  <a:lnTo>
                    <a:pt x="5794" y="5285"/>
                  </a:lnTo>
                  <a:lnTo>
                    <a:pt x="5352" y="5064"/>
                  </a:lnTo>
                  <a:lnTo>
                    <a:pt x="4888" y="4887"/>
                  </a:lnTo>
                  <a:lnTo>
                    <a:pt x="4423" y="4755"/>
                  </a:lnTo>
                  <a:lnTo>
                    <a:pt x="3959" y="4644"/>
                  </a:lnTo>
                  <a:lnTo>
                    <a:pt x="3472" y="4556"/>
                  </a:lnTo>
                  <a:lnTo>
                    <a:pt x="2986" y="4489"/>
                  </a:lnTo>
                  <a:lnTo>
                    <a:pt x="2477" y="4467"/>
                  </a:lnTo>
                  <a:lnTo>
                    <a:pt x="2057" y="4445"/>
                  </a:lnTo>
                  <a:lnTo>
                    <a:pt x="1637" y="4467"/>
                  </a:lnTo>
                  <a:lnTo>
                    <a:pt x="1416" y="4489"/>
                  </a:lnTo>
                  <a:lnTo>
                    <a:pt x="1217" y="4534"/>
                  </a:lnTo>
                  <a:lnTo>
                    <a:pt x="1018" y="4600"/>
                  </a:lnTo>
                  <a:lnTo>
                    <a:pt x="819" y="4688"/>
                  </a:lnTo>
                  <a:lnTo>
                    <a:pt x="642" y="4799"/>
                  </a:lnTo>
                  <a:lnTo>
                    <a:pt x="465" y="4932"/>
                  </a:lnTo>
                  <a:lnTo>
                    <a:pt x="310" y="5086"/>
                  </a:lnTo>
                  <a:lnTo>
                    <a:pt x="200" y="5263"/>
                  </a:lnTo>
                  <a:lnTo>
                    <a:pt x="89" y="5440"/>
                  </a:lnTo>
                  <a:lnTo>
                    <a:pt x="23" y="5639"/>
                  </a:lnTo>
                  <a:lnTo>
                    <a:pt x="1" y="5860"/>
                  </a:lnTo>
                  <a:lnTo>
                    <a:pt x="23" y="6059"/>
                  </a:lnTo>
                  <a:lnTo>
                    <a:pt x="45" y="6192"/>
                  </a:lnTo>
                  <a:lnTo>
                    <a:pt x="111" y="6325"/>
                  </a:lnTo>
                  <a:lnTo>
                    <a:pt x="178" y="6435"/>
                  </a:lnTo>
                  <a:lnTo>
                    <a:pt x="244" y="6546"/>
                  </a:lnTo>
                  <a:lnTo>
                    <a:pt x="354" y="6656"/>
                  </a:lnTo>
                  <a:lnTo>
                    <a:pt x="443" y="6745"/>
                  </a:lnTo>
                  <a:lnTo>
                    <a:pt x="664" y="6922"/>
                  </a:lnTo>
                  <a:lnTo>
                    <a:pt x="929" y="7032"/>
                  </a:lnTo>
                  <a:lnTo>
                    <a:pt x="1173" y="7121"/>
                  </a:lnTo>
                  <a:lnTo>
                    <a:pt x="1460" y="7209"/>
                  </a:lnTo>
                  <a:lnTo>
                    <a:pt x="1726" y="7253"/>
                  </a:lnTo>
                  <a:lnTo>
                    <a:pt x="2124" y="7320"/>
                  </a:lnTo>
                  <a:lnTo>
                    <a:pt x="2544" y="7364"/>
                  </a:lnTo>
                  <a:lnTo>
                    <a:pt x="294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477" y="9089"/>
                  </a:lnTo>
                  <a:lnTo>
                    <a:pt x="2278" y="9354"/>
                  </a:lnTo>
                  <a:lnTo>
                    <a:pt x="2101" y="9620"/>
                  </a:lnTo>
                  <a:lnTo>
                    <a:pt x="1947" y="9907"/>
                  </a:lnTo>
                  <a:lnTo>
                    <a:pt x="1836" y="10217"/>
                  </a:lnTo>
                  <a:lnTo>
                    <a:pt x="1748" y="10504"/>
                  </a:lnTo>
                  <a:lnTo>
                    <a:pt x="1681" y="10836"/>
                  </a:lnTo>
                  <a:lnTo>
                    <a:pt x="1681" y="11145"/>
                  </a:lnTo>
                  <a:lnTo>
                    <a:pt x="1703" y="11344"/>
                  </a:lnTo>
                  <a:lnTo>
                    <a:pt x="1726" y="11521"/>
                  </a:lnTo>
                  <a:lnTo>
                    <a:pt x="1792" y="11698"/>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141" y="12052"/>
                  </a:lnTo>
                  <a:lnTo>
                    <a:pt x="3273" y="11986"/>
                  </a:lnTo>
                  <a:lnTo>
                    <a:pt x="3517" y="11809"/>
                  </a:lnTo>
                  <a:lnTo>
                    <a:pt x="3760" y="11632"/>
                  </a:lnTo>
                  <a:lnTo>
                    <a:pt x="3981" y="11433"/>
                  </a:lnTo>
                  <a:lnTo>
                    <a:pt x="4468" y="10969"/>
                  </a:lnTo>
                  <a:lnTo>
                    <a:pt x="4932" y="10504"/>
                  </a:lnTo>
                  <a:lnTo>
                    <a:pt x="5374" y="10018"/>
                  </a:lnTo>
                  <a:lnTo>
                    <a:pt x="5839" y="9531"/>
                  </a:lnTo>
                  <a:lnTo>
                    <a:pt x="5883" y="9996"/>
                  </a:lnTo>
                  <a:lnTo>
                    <a:pt x="5949" y="10482"/>
                  </a:lnTo>
                  <a:lnTo>
                    <a:pt x="6016" y="10969"/>
                  </a:lnTo>
                  <a:lnTo>
                    <a:pt x="6082" y="11433"/>
                  </a:lnTo>
                  <a:lnTo>
                    <a:pt x="6126" y="11831"/>
                  </a:lnTo>
                  <a:lnTo>
                    <a:pt x="6192" y="12207"/>
                  </a:lnTo>
                  <a:lnTo>
                    <a:pt x="6281" y="12583"/>
                  </a:lnTo>
                  <a:lnTo>
                    <a:pt x="6414" y="12937"/>
                  </a:lnTo>
                  <a:lnTo>
                    <a:pt x="6546" y="13202"/>
                  </a:lnTo>
                  <a:lnTo>
                    <a:pt x="6723" y="13445"/>
                  </a:lnTo>
                  <a:lnTo>
                    <a:pt x="6812" y="13556"/>
                  </a:lnTo>
                  <a:lnTo>
                    <a:pt x="6922" y="13666"/>
                  </a:lnTo>
                  <a:lnTo>
                    <a:pt x="7055" y="13755"/>
                  </a:lnTo>
                  <a:lnTo>
                    <a:pt x="7165" y="13821"/>
                  </a:lnTo>
                  <a:lnTo>
                    <a:pt x="7298" y="13888"/>
                  </a:lnTo>
                  <a:lnTo>
                    <a:pt x="7453" y="13932"/>
                  </a:lnTo>
                  <a:lnTo>
                    <a:pt x="7740" y="13932"/>
                  </a:lnTo>
                  <a:lnTo>
                    <a:pt x="7895" y="13910"/>
                  </a:lnTo>
                  <a:lnTo>
                    <a:pt x="8028" y="13865"/>
                  </a:lnTo>
                  <a:lnTo>
                    <a:pt x="8161" y="13799"/>
                  </a:lnTo>
                  <a:lnTo>
                    <a:pt x="8271" y="13711"/>
                  </a:lnTo>
                  <a:lnTo>
                    <a:pt x="8382" y="13578"/>
                  </a:lnTo>
                  <a:lnTo>
                    <a:pt x="8470" y="13445"/>
                  </a:lnTo>
                  <a:lnTo>
                    <a:pt x="8536" y="13268"/>
                  </a:lnTo>
                  <a:lnTo>
                    <a:pt x="8603" y="13114"/>
                  </a:lnTo>
                  <a:lnTo>
                    <a:pt x="8713" y="12693"/>
                  </a:lnTo>
                  <a:lnTo>
                    <a:pt x="8780" y="12251"/>
                  </a:lnTo>
                  <a:lnTo>
                    <a:pt x="8802" y="11809"/>
                  </a:lnTo>
                  <a:lnTo>
                    <a:pt x="8802" y="11367"/>
                  </a:lnTo>
                  <a:lnTo>
                    <a:pt x="8758" y="10946"/>
                  </a:lnTo>
                  <a:lnTo>
                    <a:pt x="8691" y="10504"/>
                  </a:lnTo>
                  <a:lnTo>
                    <a:pt x="8581" y="10084"/>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14" y="9266"/>
                  </a:lnTo>
                  <a:lnTo>
                    <a:pt x="13092" y="9133"/>
                  </a:lnTo>
                  <a:lnTo>
                    <a:pt x="13026" y="9023"/>
                  </a:lnTo>
                  <a:lnTo>
                    <a:pt x="12959" y="8890"/>
                  </a:lnTo>
                  <a:lnTo>
                    <a:pt x="12849" y="8779"/>
                  </a:lnTo>
                  <a:lnTo>
                    <a:pt x="12760" y="8691"/>
                  </a:lnTo>
                  <a:lnTo>
                    <a:pt x="12539" y="8492"/>
                  </a:lnTo>
                  <a:lnTo>
                    <a:pt x="12296" y="8337"/>
                  </a:lnTo>
                  <a:lnTo>
                    <a:pt x="12030" y="8182"/>
                  </a:lnTo>
                  <a:lnTo>
                    <a:pt x="11765" y="8050"/>
                  </a:lnTo>
                  <a:lnTo>
                    <a:pt x="11500" y="7939"/>
                  </a:lnTo>
                  <a:lnTo>
                    <a:pt x="11212" y="7851"/>
                  </a:lnTo>
                  <a:lnTo>
                    <a:pt x="10903" y="7762"/>
                  </a:lnTo>
                  <a:lnTo>
                    <a:pt x="10306" y="7629"/>
                  </a:lnTo>
                  <a:lnTo>
                    <a:pt x="9443" y="7430"/>
                  </a:lnTo>
                  <a:lnTo>
                    <a:pt x="9731" y="7342"/>
                  </a:lnTo>
                  <a:lnTo>
                    <a:pt x="9996" y="7231"/>
                  </a:lnTo>
                  <a:lnTo>
                    <a:pt x="10261" y="7099"/>
                  </a:lnTo>
                  <a:lnTo>
                    <a:pt x="10505" y="6966"/>
                  </a:lnTo>
                  <a:lnTo>
                    <a:pt x="10991" y="6634"/>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94" y="4003"/>
                  </a:lnTo>
                  <a:lnTo>
                    <a:pt x="12694" y="3848"/>
                  </a:lnTo>
                  <a:lnTo>
                    <a:pt x="12672" y="3715"/>
                  </a:lnTo>
                  <a:lnTo>
                    <a:pt x="12627" y="3561"/>
                  </a:lnTo>
                  <a:lnTo>
                    <a:pt x="12583" y="3428"/>
                  </a:lnTo>
                  <a:lnTo>
                    <a:pt x="12517" y="3295"/>
                  </a:lnTo>
                  <a:lnTo>
                    <a:pt x="12428" y="3163"/>
                  </a:lnTo>
                  <a:lnTo>
                    <a:pt x="12340" y="3096"/>
                  </a:lnTo>
                  <a:lnTo>
                    <a:pt x="12252" y="3008"/>
                  </a:lnTo>
                  <a:lnTo>
                    <a:pt x="12075" y="2919"/>
                  </a:lnTo>
                  <a:lnTo>
                    <a:pt x="11853" y="2831"/>
                  </a:lnTo>
                  <a:lnTo>
                    <a:pt x="11632" y="2809"/>
                  </a:lnTo>
                  <a:lnTo>
                    <a:pt x="11168" y="2809"/>
                  </a:lnTo>
                  <a:lnTo>
                    <a:pt x="10925" y="2853"/>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lnTo>
                    <a:pt x="7254" y="5108"/>
                  </a:lnTo>
                  <a:lnTo>
                    <a:pt x="7254" y="4401"/>
                  </a:lnTo>
                  <a:lnTo>
                    <a:pt x="7210" y="3671"/>
                  </a:lnTo>
                  <a:lnTo>
                    <a:pt x="7143" y="3317"/>
                  </a:lnTo>
                  <a:lnTo>
                    <a:pt x="7099" y="2963"/>
                  </a:lnTo>
                  <a:lnTo>
                    <a:pt x="7011" y="2632"/>
                  </a:lnTo>
                  <a:lnTo>
                    <a:pt x="6900" y="2278"/>
                  </a:lnTo>
                  <a:lnTo>
                    <a:pt x="6767" y="1946"/>
                  </a:lnTo>
                  <a:lnTo>
                    <a:pt x="6613" y="1615"/>
                  </a:lnTo>
                  <a:lnTo>
                    <a:pt x="6414" y="1305"/>
                  </a:lnTo>
                  <a:lnTo>
                    <a:pt x="6215" y="1018"/>
                  </a:lnTo>
                  <a:lnTo>
                    <a:pt x="5971" y="752"/>
                  </a:lnTo>
                  <a:lnTo>
                    <a:pt x="5706" y="531"/>
                  </a:lnTo>
                  <a:lnTo>
                    <a:pt x="5418" y="310"/>
                  </a:lnTo>
                  <a:lnTo>
                    <a:pt x="5109" y="155"/>
                  </a:lnTo>
                  <a:lnTo>
                    <a:pt x="4932" y="89"/>
                  </a:lnTo>
                  <a:lnTo>
                    <a:pt x="4733" y="45"/>
                  </a:lnTo>
                  <a:lnTo>
                    <a:pt x="4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5977651" y="-1150173"/>
              <a:ext cx="1028529" cy="1090771"/>
            </a:xfrm>
            <a:custGeom>
              <a:avLst/>
              <a:gdLst/>
              <a:ahLst/>
              <a:cxnLst/>
              <a:rect l="l" t="t" r="r" b="b"/>
              <a:pathLst>
                <a:path w="13137" h="13932" fill="none" extrusionOk="0">
                  <a:moveTo>
                    <a:pt x="7254" y="5108"/>
                  </a:moveTo>
                  <a:lnTo>
                    <a:pt x="7254" y="5108"/>
                  </a:lnTo>
                  <a:lnTo>
                    <a:pt x="7254" y="4401"/>
                  </a:lnTo>
                  <a:lnTo>
                    <a:pt x="7210" y="3671"/>
                  </a:lnTo>
                  <a:lnTo>
                    <a:pt x="7143" y="3317"/>
                  </a:lnTo>
                  <a:lnTo>
                    <a:pt x="7099" y="2963"/>
                  </a:lnTo>
                  <a:lnTo>
                    <a:pt x="7011" y="2632"/>
                  </a:lnTo>
                  <a:lnTo>
                    <a:pt x="6900" y="2278"/>
                  </a:lnTo>
                  <a:lnTo>
                    <a:pt x="6900" y="2278"/>
                  </a:lnTo>
                  <a:lnTo>
                    <a:pt x="6767" y="1946"/>
                  </a:lnTo>
                  <a:lnTo>
                    <a:pt x="6613" y="1615"/>
                  </a:lnTo>
                  <a:lnTo>
                    <a:pt x="6414" y="1305"/>
                  </a:lnTo>
                  <a:lnTo>
                    <a:pt x="6215" y="1018"/>
                  </a:lnTo>
                  <a:lnTo>
                    <a:pt x="5971" y="752"/>
                  </a:lnTo>
                  <a:lnTo>
                    <a:pt x="5706" y="531"/>
                  </a:lnTo>
                  <a:lnTo>
                    <a:pt x="5418" y="310"/>
                  </a:lnTo>
                  <a:lnTo>
                    <a:pt x="5109" y="155"/>
                  </a:lnTo>
                  <a:lnTo>
                    <a:pt x="5109" y="155"/>
                  </a:lnTo>
                  <a:lnTo>
                    <a:pt x="4932" y="89"/>
                  </a:lnTo>
                  <a:lnTo>
                    <a:pt x="4733" y="45"/>
                  </a:lnTo>
                  <a:lnTo>
                    <a:pt x="4534" y="0"/>
                  </a:lnTo>
                  <a:lnTo>
                    <a:pt x="4357" y="0"/>
                  </a:lnTo>
                  <a:lnTo>
                    <a:pt x="4158" y="22"/>
                  </a:lnTo>
                  <a:lnTo>
                    <a:pt x="4003" y="89"/>
                  </a:lnTo>
                  <a:lnTo>
                    <a:pt x="3848" y="177"/>
                  </a:lnTo>
                  <a:lnTo>
                    <a:pt x="3716" y="310"/>
                  </a:lnTo>
                  <a:lnTo>
                    <a:pt x="3716" y="310"/>
                  </a:lnTo>
                  <a:lnTo>
                    <a:pt x="3627" y="443"/>
                  </a:lnTo>
                  <a:lnTo>
                    <a:pt x="3561" y="575"/>
                  </a:lnTo>
                  <a:lnTo>
                    <a:pt x="3539" y="730"/>
                  </a:lnTo>
                  <a:lnTo>
                    <a:pt x="3517" y="885"/>
                  </a:lnTo>
                  <a:lnTo>
                    <a:pt x="3517" y="885"/>
                  </a:lnTo>
                  <a:lnTo>
                    <a:pt x="3517" y="1194"/>
                  </a:lnTo>
                  <a:lnTo>
                    <a:pt x="3561" y="1504"/>
                  </a:lnTo>
                  <a:lnTo>
                    <a:pt x="3649" y="1791"/>
                  </a:lnTo>
                  <a:lnTo>
                    <a:pt x="3760" y="2101"/>
                  </a:lnTo>
                  <a:lnTo>
                    <a:pt x="3915" y="2366"/>
                  </a:lnTo>
                  <a:lnTo>
                    <a:pt x="4070" y="2654"/>
                  </a:lnTo>
                  <a:lnTo>
                    <a:pt x="4423" y="3185"/>
                  </a:lnTo>
                  <a:lnTo>
                    <a:pt x="4423" y="3185"/>
                  </a:lnTo>
                  <a:lnTo>
                    <a:pt x="5308" y="4357"/>
                  </a:lnTo>
                  <a:lnTo>
                    <a:pt x="6215" y="5529"/>
                  </a:lnTo>
                  <a:lnTo>
                    <a:pt x="6215" y="5529"/>
                  </a:lnTo>
                  <a:lnTo>
                    <a:pt x="5794" y="5285"/>
                  </a:lnTo>
                  <a:lnTo>
                    <a:pt x="5352" y="5064"/>
                  </a:lnTo>
                  <a:lnTo>
                    <a:pt x="4888" y="4887"/>
                  </a:lnTo>
                  <a:lnTo>
                    <a:pt x="4423" y="4755"/>
                  </a:lnTo>
                  <a:lnTo>
                    <a:pt x="3959" y="4644"/>
                  </a:lnTo>
                  <a:lnTo>
                    <a:pt x="3472" y="4556"/>
                  </a:lnTo>
                  <a:lnTo>
                    <a:pt x="2986" y="4489"/>
                  </a:lnTo>
                  <a:lnTo>
                    <a:pt x="2477" y="4467"/>
                  </a:lnTo>
                  <a:lnTo>
                    <a:pt x="2477" y="4467"/>
                  </a:lnTo>
                  <a:lnTo>
                    <a:pt x="2057" y="4445"/>
                  </a:lnTo>
                  <a:lnTo>
                    <a:pt x="1637" y="4467"/>
                  </a:lnTo>
                  <a:lnTo>
                    <a:pt x="1416" y="4489"/>
                  </a:lnTo>
                  <a:lnTo>
                    <a:pt x="1217" y="4534"/>
                  </a:lnTo>
                  <a:lnTo>
                    <a:pt x="1018" y="4600"/>
                  </a:lnTo>
                  <a:lnTo>
                    <a:pt x="819" y="4688"/>
                  </a:lnTo>
                  <a:lnTo>
                    <a:pt x="819" y="4688"/>
                  </a:lnTo>
                  <a:lnTo>
                    <a:pt x="642" y="4799"/>
                  </a:lnTo>
                  <a:lnTo>
                    <a:pt x="465" y="4932"/>
                  </a:lnTo>
                  <a:lnTo>
                    <a:pt x="310" y="5086"/>
                  </a:lnTo>
                  <a:lnTo>
                    <a:pt x="200" y="5263"/>
                  </a:lnTo>
                  <a:lnTo>
                    <a:pt x="89" y="5440"/>
                  </a:lnTo>
                  <a:lnTo>
                    <a:pt x="23" y="5639"/>
                  </a:lnTo>
                  <a:lnTo>
                    <a:pt x="1" y="5860"/>
                  </a:lnTo>
                  <a:lnTo>
                    <a:pt x="23" y="6059"/>
                  </a:lnTo>
                  <a:lnTo>
                    <a:pt x="23" y="6059"/>
                  </a:lnTo>
                  <a:lnTo>
                    <a:pt x="45" y="6192"/>
                  </a:lnTo>
                  <a:lnTo>
                    <a:pt x="111" y="6325"/>
                  </a:lnTo>
                  <a:lnTo>
                    <a:pt x="178" y="6435"/>
                  </a:lnTo>
                  <a:lnTo>
                    <a:pt x="244" y="6546"/>
                  </a:lnTo>
                  <a:lnTo>
                    <a:pt x="354" y="6656"/>
                  </a:lnTo>
                  <a:lnTo>
                    <a:pt x="443" y="6745"/>
                  </a:lnTo>
                  <a:lnTo>
                    <a:pt x="664" y="6922"/>
                  </a:lnTo>
                  <a:lnTo>
                    <a:pt x="664" y="6922"/>
                  </a:lnTo>
                  <a:lnTo>
                    <a:pt x="929" y="7032"/>
                  </a:lnTo>
                  <a:lnTo>
                    <a:pt x="1173" y="7121"/>
                  </a:lnTo>
                  <a:lnTo>
                    <a:pt x="1460" y="7209"/>
                  </a:lnTo>
                  <a:lnTo>
                    <a:pt x="1726" y="7253"/>
                  </a:lnTo>
                  <a:lnTo>
                    <a:pt x="1726" y="7253"/>
                  </a:lnTo>
                  <a:lnTo>
                    <a:pt x="2124" y="7320"/>
                  </a:lnTo>
                  <a:lnTo>
                    <a:pt x="2544" y="7364"/>
                  </a:lnTo>
                  <a:lnTo>
                    <a:pt x="2942" y="7386"/>
                  </a:lnTo>
                  <a:lnTo>
                    <a:pt x="336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676" y="8846"/>
                  </a:lnTo>
                  <a:lnTo>
                    <a:pt x="2477" y="9089"/>
                  </a:lnTo>
                  <a:lnTo>
                    <a:pt x="2278" y="9354"/>
                  </a:lnTo>
                  <a:lnTo>
                    <a:pt x="2101" y="9620"/>
                  </a:lnTo>
                  <a:lnTo>
                    <a:pt x="1947" y="9907"/>
                  </a:lnTo>
                  <a:lnTo>
                    <a:pt x="1836" y="10217"/>
                  </a:lnTo>
                  <a:lnTo>
                    <a:pt x="1748" y="10504"/>
                  </a:lnTo>
                  <a:lnTo>
                    <a:pt x="1681" y="10836"/>
                  </a:lnTo>
                  <a:lnTo>
                    <a:pt x="1681" y="11145"/>
                  </a:lnTo>
                  <a:lnTo>
                    <a:pt x="1681" y="11145"/>
                  </a:lnTo>
                  <a:lnTo>
                    <a:pt x="1703" y="11344"/>
                  </a:lnTo>
                  <a:lnTo>
                    <a:pt x="1726" y="11521"/>
                  </a:lnTo>
                  <a:lnTo>
                    <a:pt x="1792" y="11698"/>
                  </a:lnTo>
                  <a:lnTo>
                    <a:pt x="1902" y="11853"/>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008" y="12096"/>
                  </a:lnTo>
                  <a:lnTo>
                    <a:pt x="3141" y="12052"/>
                  </a:lnTo>
                  <a:lnTo>
                    <a:pt x="3273" y="11986"/>
                  </a:lnTo>
                  <a:lnTo>
                    <a:pt x="3517" y="11809"/>
                  </a:lnTo>
                  <a:lnTo>
                    <a:pt x="3760" y="11632"/>
                  </a:lnTo>
                  <a:lnTo>
                    <a:pt x="3981" y="11433"/>
                  </a:lnTo>
                  <a:lnTo>
                    <a:pt x="3981" y="11433"/>
                  </a:lnTo>
                  <a:lnTo>
                    <a:pt x="4468" y="10969"/>
                  </a:lnTo>
                  <a:lnTo>
                    <a:pt x="4932" y="10504"/>
                  </a:lnTo>
                  <a:lnTo>
                    <a:pt x="5374" y="10018"/>
                  </a:lnTo>
                  <a:lnTo>
                    <a:pt x="5839" y="9531"/>
                  </a:lnTo>
                  <a:lnTo>
                    <a:pt x="5839" y="9531"/>
                  </a:lnTo>
                  <a:lnTo>
                    <a:pt x="5883" y="9996"/>
                  </a:lnTo>
                  <a:lnTo>
                    <a:pt x="5949" y="10482"/>
                  </a:lnTo>
                  <a:lnTo>
                    <a:pt x="6016" y="10969"/>
                  </a:lnTo>
                  <a:lnTo>
                    <a:pt x="6082" y="11433"/>
                  </a:lnTo>
                  <a:lnTo>
                    <a:pt x="6082" y="11433"/>
                  </a:lnTo>
                  <a:lnTo>
                    <a:pt x="6126" y="11831"/>
                  </a:lnTo>
                  <a:lnTo>
                    <a:pt x="6192" y="12207"/>
                  </a:lnTo>
                  <a:lnTo>
                    <a:pt x="6281" y="12583"/>
                  </a:lnTo>
                  <a:lnTo>
                    <a:pt x="6414" y="12937"/>
                  </a:lnTo>
                  <a:lnTo>
                    <a:pt x="6414" y="12937"/>
                  </a:lnTo>
                  <a:lnTo>
                    <a:pt x="6546" y="13202"/>
                  </a:lnTo>
                  <a:lnTo>
                    <a:pt x="6723" y="13445"/>
                  </a:lnTo>
                  <a:lnTo>
                    <a:pt x="6812" y="13556"/>
                  </a:lnTo>
                  <a:lnTo>
                    <a:pt x="6922" y="13666"/>
                  </a:lnTo>
                  <a:lnTo>
                    <a:pt x="7055" y="13755"/>
                  </a:lnTo>
                  <a:lnTo>
                    <a:pt x="7165" y="13821"/>
                  </a:lnTo>
                  <a:lnTo>
                    <a:pt x="7165" y="13821"/>
                  </a:lnTo>
                  <a:lnTo>
                    <a:pt x="7298" y="13888"/>
                  </a:lnTo>
                  <a:lnTo>
                    <a:pt x="7453" y="13932"/>
                  </a:lnTo>
                  <a:lnTo>
                    <a:pt x="7608" y="13932"/>
                  </a:lnTo>
                  <a:lnTo>
                    <a:pt x="7740" y="13932"/>
                  </a:lnTo>
                  <a:lnTo>
                    <a:pt x="7895" y="13910"/>
                  </a:lnTo>
                  <a:lnTo>
                    <a:pt x="8028" y="13865"/>
                  </a:lnTo>
                  <a:lnTo>
                    <a:pt x="8161" y="13799"/>
                  </a:lnTo>
                  <a:lnTo>
                    <a:pt x="8271" y="13711"/>
                  </a:lnTo>
                  <a:lnTo>
                    <a:pt x="8271" y="13711"/>
                  </a:lnTo>
                  <a:lnTo>
                    <a:pt x="8382" y="13578"/>
                  </a:lnTo>
                  <a:lnTo>
                    <a:pt x="8470" y="13445"/>
                  </a:lnTo>
                  <a:lnTo>
                    <a:pt x="8536" y="13268"/>
                  </a:lnTo>
                  <a:lnTo>
                    <a:pt x="8603" y="13114"/>
                  </a:lnTo>
                  <a:lnTo>
                    <a:pt x="8603" y="13114"/>
                  </a:lnTo>
                  <a:lnTo>
                    <a:pt x="8713" y="12693"/>
                  </a:lnTo>
                  <a:lnTo>
                    <a:pt x="8780" y="12251"/>
                  </a:lnTo>
                  <a:lnTo>
                    <a:pt x="8802" y="11809"/>
                  </a:lnTo>
                  <a:lnTo>
                    <a:pt x="8802" y="11367"/>
                  </a:lnTo>
                  <a:lnTo>
                    <a:pt x="8758" y="10946"/>
                  </a:lnTo>
                  <a:lnTo>
                    <a:pt x="8691" y="10504"/>
                  </a:lnTo>
                  <a:lnTo>
                    <a:pt x="8581" y="10084"/>
                  </a:lnTo>
                  <a:lnTo>
                    <a:pt x="8426" y="9686"/>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36" y="9398"/>
                  </a:lnTo>
                  <a:lnTo>
                    <a:pt x="13114" y="9266"/>
                  </a:lnTo>
                  <a:lnTo>
                    <a:pt x="13092" y="9133"/>
                  </a:lnTo>
                  <a:lnTo>
                    <a:pt x="13026" y="9023"/>
                  </a:lnTo>
                  <a:lnTo>
                    <a:pt x="12959" y="8890"/>
                  </a:lnTo>
                  <a:lnTo>
                    <a:pt x="12849" y="8779"/>
                  </a:lnTo>
                  <a:lnTo>
                    <a:pt x="12760" y="8691"/>
                  </a:lnTo>
                  <a:lnTo>
                    <a:pt x="12539" y="8492"/>
                  </a:lnTo>
                  <a:lnTo>
                    <a:pt x="12539" y="8492"/>
                  </a:lnTo>
                  <a:lnTo>
                    <a:pt x="12296" y="8337"/>
                  </a:lnTo>
                  <a:lnTo>
                    <a:pt x="12030" y="8182"/>
                  </a:lnTo>
                  <a:lnTo>
                    <a:pt x="11765" y="8050"/>
                  </a:lnTo>
                  <a:lnTo>
                    <a:pt x="11500" y="7939"/>
                  </a:lnTo>
                  <a:lnTo>
                    <a:pt x="11500" y="7939"/>
                  </a:lnTo>
                  <a:lnTo>
                    <a:pt x="11212" y="7851"/>
                  </a:lnTo>
                  <a:lnTo>
                    <a:pt x="10903" y="7762"/>
                  </a:lnTo>
                  <a:lnTo>
                    <a:pt x="10306" y="7629"/>
                  </a:lnTo>
                  <a:lnTo>
                    <a:pt x="10306" y="7629"/>
                  </a:lnTo>
                  <a:lnTo>
                    <a:pt x="9443" y="7430"/>
                  </a:lnTo>
                  <a:lnTo>
                    <a:pt x="9443" y="7430"/>
                  </a:lnTo>
                  <a:lnTo>
                    <a:pt x="9731" y="7342"/>
                  </a:lnTo>
                  <a:lnTo>
                    <a:pt x="9996" y="7231"/>
                  </a:lnTo>
                  <a:lnTo>
                    <a:pt x="10261" y="7099"/>
                  </a:lnTo>
                  <a:lnTo>
                    <a:pt x="10505" y="6966"/>
                  </a:lnTo>
                  <a:lnTo>
                    <a:pt x="10991" y="6634"/>
                  </a:lnTo>
                  <a:lnTo>
                    <a:pt x="11455" y="6280"/>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72" y="4312"/>
                  </a:lnTo>
                  <a:lnTo>
                    <a:pt x="12694" y="4003"/>
                  </a:lnTo>
                  <a:lnTo>
                    <a:pt x="12694" y="3848"/>
                  </a:lnTo>
                  <a:lnTo>
                    <a:pt x="12672" y="3715"/>
                  </a:lnTo>
                  <a:lnTo>
                    <a:pt x="12627" y="3561"/>
                  </a:lnTo>
                  <a:lnTo>
                    <a:pt x="12583" y="3428"/>
                  </a:lnTo>
                  <a:lnTo>
                    <a:pt x="12517" y="3295"/>
                  </a:lnTo>
                  <a:lnTo>
                    <a:pt x="12428" y="3163"/>
                  </a:lnTo>
                  <a:lnTo>
                    <a:pt x="12428" y="3163"/>
                  </a:lnTo>
                  <a:lnTo>
                    <a:pt x="12340" y="3096"/>
                  </a:lnTo>
                  <a:lnTo>
                    <a:pt x="12252" y="3008"/>
                  </a:lnTo>
                  <a:lnTo>
                    <a:pt x="12075" y="2919"/>
                  </a:lnTo>
                  <a:lnTo>
                    <a:pt x="11853" y="2831"/>
                  </a:lnTo>
                  <a:lnTo>
                    <a:pt x="11632" y="2809"/>
                  </a:lnTo>
                  <a:lnTo>
                    <a:pt x="11389" y="2809"/>
                  </a:lnTo>
                  <a:lnTo>
                    <a:pt x="11168" y="2809"/>
                  </a:lnTo>
                  <a:lnTo>
                    <a:pt x="10925" y="2853"/>
                  </a:lnTo>
                  <a:lnTo>
                    <a:pt x="10704" y="2919"/>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6320493" y="-771005"/>
              <a:ext cx="413854" cy="412132"/>
            </a:xfrm>
            <a:custGeom>
              <a:avLst/>
              <a:gdLst/>
              <a:ahLst/>
              <a:cxnLst/>
              <a:rect l="l" t="t" r="r" b="b"/>
              <a:pathLst>
                <a:path w="5286" h="5264" extrusionOk="0">
                  <a:moveTo>
                    <a:pt x="2499" y="0"/>
                  </a:moveTo>
                  <a:lnTo>
                    <a:pt x="2234" y="22"/>
                  </a:lnTo>
                  <a:lnTo>
                    <a:pt x="1968" y="89"/>
                  </a:lnTo>
                  <a:lnTo>
                    <a:pt x="1725" y="155"/>
                  </a:lnTo>
                  <a:lnTo>
                    <a:pt x="1482" y="265"/>
                  </a:lnTo>
                  <a:lnTo>
                    <a:pt x="1261" y="398"/>
                  </a:lnTo>
                  <a:lnTo>
                    <a:pt x="1039" y="531"/>
                  </a:lnTo>
                  <a:lnTo>
                    <a:pt x="840" y="708"/>
                  </a:lnTo>
                  <a:lnTo>
                    <a:pt x="664" y="885"/>
                  </a:lnTo>
                  <a:lnTo>
                    <a:pt x="509" y="1084"/>
                  </a:lnTo>
                  <a:lnTo>
                    <a:pt x="376" y="1283"/>
                  </a:lnTo>
                  <a:lnTo>
                    <a:pt x="266" y="1504"/>
                  </a:lnTo>
                  <a:lnTo>
                    <a:pt x="155" y="1747"/>
                  </a:lnTo>
                  <a:lnTo>
                    <a:pt x="89" y="1990"/>
                  </a:lnTo>
                  <a:lnTo>
                    <a:pt x="44" y="2256"/>
                  </a:lnTo>
                  <a:lnTo>
                    <a:pt x="0" y="2499"/>
                  </a:lnTo>
                  <a:lnTo>
                    <a:pt x="22" y="2764"/>
                  </a:lnTo>
                  <a:lnTo>
                    <a:pt x="44" y="3030"/>
                  </a:lnTo>
                  <a:lnTo>
                    <a:pt x="89" y="3295"/>
                  </a:lnTo>
                  <a:lnTo>
                    <a:pt x="177" y="3560"/>
                  </a:lnTo>
                  <a:lnTo>
                    <a:pt x="288" y="3804"/>
                  </a:lnTo>
                  <a:lnTo>
                    <a:pt x="398" y="4025"/>
                  </a:lnTo>
                  <a:lnTo>
                    <a:pt x="553" y="4224"/>
                  </a:lnTo>
                  <a:lnTo>
                    <a:pt x="708" y="4423"/>
                  </a:lnTo>
                  <a:lnTo>
                    <a:pt x="885" y="4600"/>
                  </a:lnTo>
                  <a:lnTo>
                    <a:pt x="1084" y="4755"/>
                  </a:lnTo>
                  <a:lnTo>
                    <a:pt x="1305" y="4909"/>
                  </a:lnTo>
                  <a:lnTo>
                    <a:pt x="1526" y="5020"/>
                  </a:lnTo>
                  <a:lnTo>
                    <a:pt x="1769" y="5108"/>
                  </a:lnTo>
                  <a:lnTo>
                    <a:pt x="2012" y="5197"/>
                  </a:lnTo>
                  <a:lnTo>
                    <a:pt x="2256" y="5241"/>
                  </a:lnTo>
                  <a:lnTo>
                    <a:pt x="2521" y="5263"/>
                  </a:lnTo>
                  <a:lnTo>
                    <a:pt x="2786" y="5263"/>
                  </a:lnTo>
                  <a:lnTo>
                    <a:pt x="3052" y="5241"/>
                  </a:lnTo>
                  <a:lnTo>
                    <a:pt x="3317" y="5175"/>
                  </a:lnTo>
                  <a:lnTo>
                    <a:pt x="3560" y="5108"/>
                  </a:lnTo>
                  <a:lnTo>
                    <a:pt x="3804" y="4998"/>
                  </a:lnTo>
                  <a:lnTo>
                    <a:pt x="4025" y="4865"/>
                  </a:lnTo>
                  <a:lnTo>
                    <a:pt x="4246" y="4732"/>
                  </a:lnTo>
                  <a:lnTo>
                    <a:pt x="4445" y="4555"/>
                  </a:lnTo>
                  <a:lnTo>
                    <a:pt x="4622" y="4379"/>
                  </a:lnTo>
                  <a:lnTo>
                    <a:pt x="4777" y="4180"/>
                  </a:lnTo>
                  <a:lnTo>
                    <a:pt x="4909" y="3981"/>
                  </a:lnTo>
                  <a:lnTo>
                    <a:pt x="5042" y="3737"/>
                  </a:lnTo>
                  <a:lnTo>
                    <a:pt x="5130" y="3516"/>
                  </a:lnTo>
                  <a:lnTo>
                    <a:pt x="5197" y="3273"/>
                  </a:lnTo>
                  <a:lnTo>
                    <a:pt x="5263" y="3008"/>
                  </a:lnTo>
                  <a:lnTo>
                    <a:pt x="5285" y="2764"/>
                  </a:lnTo>
                  <a:lnTo>
                    <a:pt x="5285" y="2499"/>
                  </a:lnTo>
                  <a:lnTo>
                    <a:pt x="5241" y="2211"/>
                  </a:lnTo>
                  <a:lnTo>
                    <a:pt x="5197" y="1946"/>
                  </a:lnTo>
                  <a:lnTo>
                    <a:pt x="5108" y="1703"/>
                  </a:lnTo>
                  <a:lnTo>
                    <a:pt x="5020" y="1460"/>
                  </a:lnTo>
                  <a:lnTo>
                    <a:pt x="4887" y="1238"/>
                  </a:lnTo>
                  <a:lnTo>
                    <a:pt x="4732" y="1039"/>
                  </a:lnTo>
                  <a:lnTo>
                    <a:pt x="4578" y="840"/>
                  </a:lnTo>
                  <a:lnTo>
                    <a:pt x="4401" y="664"/>
                  </a:lnTo>
                  <a:lnTo>
                    <a:pt x="4202" y="509"/>
                  </a:lnTo>
                  <a:lnTo>
                    <a:pt x="3981" y="354"/>
                  </a:lnTo>
                  <a:lnTo>
                    <a:pt x="3759" y="243"/>
                  </a:lnTo>
                  <a:lnTo>
                    <a:pt x="3516" y="155"/>
                  </a:lnTo>
                  <a:lnTo>
                    <a:pt x="3273" y="66"/>
                  </a:lnTo>
                  <a:lnTo>
                    <a:pt x="3030" y="22"/>
                  </a:lnTo>
                  <a:lnTo>
                    <a:pt x="27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6413973" y="-587488"/>
              <a:ext cx="46819" cy="46819"/>
            </a:xfrm>
            <a:custGeom>
              <a:avLst/>
              <a:gdLst/>
              <a:ahLst/>
              <a:cxnLst/>
              <a:rect l="l" t="t" r="r" b="b"/>
              <a:pathLst>
                <a:path w="598" h="598" extrusionOk="0">
                  <a:moveTo>
                    <a:pt x="244" y="0"/>
                  </a:moveTo>
                  <a:lnTo>
                    <a:pt x="133" y="44"/>
                  </a:lnTo>
                  <a:lnTo>
                    <a:pt x="45" y="133"/>
                  </a:lnTo>
                  <a:lnTo>
                    <a:pt x="0" y="243"/>
                  </a:lnTo>
                  <a:lnTo>
                    <a:pt x="0" y="354"/>
                  </a:lnTo>
                  <a:lnTo>
                    <a:pt x="45" y="465"/>
                  </a:lnTo>
                  <a:lnTo>
                    <a:pt x="133" y="553"/>
                  </a:lnTo>
                  <a:lnTo>
                    <a:pt x="244" y="597"/>
                  </a:lnTo>
                  <a:lnTo>
                    <a:pt x="354" y="597"/>
                  </a:lnTo>
                  <a:lnTo>
                    <a:pt x="465" y="553"/>
                  </a:lnTo>
                  <a:lnTo>
                    <a:pt x="553" y="465"/>
                  </a:lnTo>
                  <a:lnTo>
                    <a:pt x="597" y="354"/>
                  </a:lnTo>
                  <a:lnTo>
                    <a:pt x="597" y="243"/>
                  </a:lnTo>
                  <a:lnTo>
                    <a:pt x="553" y="133"/>
                  </a:lnTo>
                  <a:lnTo>
                    <a:pt x="487" y="44"/>
                  </a:lnTo>
                  <a:lnTo>
                    <a:pt x="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6594045" y="-551160"/>
              <a:ext cx="46819" cy="48541"/>
            </a:xfrm>
            <a:custGeom>
              <a:avLst/>
              <a:gdLst/>
              <a:ahLst/>
              <a:cxnLst/>
              <a:rect l="l" t="t" r="r" b="b"/>
              <a:pathLst>
                <a:path w="598" h="620" extrusionOk="0">
                  <a:moveTo>
                    <a:pt x="243" y="1"/>
                  </a:moveTo>
                  <a:lnTo>
                    <a:pt x="133" y="45"/>
                  </a:lnTo>
                  <a:lnTo>
                    <a:pt x="44" y="133"/>
                  </a:lnTo>
                  <a:lnTo>
                    <a:pt x="0" y="244"/>
                  </a:lnTo>
                  <a:lnTo>
                    <a:pt x="0" y="376"/>
                  </a:lnTo>
                  <a:lnTo>
                    <a:pt x="44" y="487"/>
                  </a:lnTo>
                  <a:lnTo>
                    <a:pt x="111" y="575"/>
                  </a:lnTo>
                  <a:lnTo>
                    <a:pt x="221" y="620"/>
                  </a:lnTo>
                  <a:lnTo>
                    <a:pt x="354" y="620"/>
                  </a:lnTo>
                  <a:lnTo>
                    <a:pt x="464" y="575"/>
                  </a:lnTo>
                  <a:lnTo>
                    <a:pt x="553" y="487"/>
                  </a:lnTo>
                  <a:lnTo>
                    <a:pt x="597" y="376"/>
                  </a:lnTo>
                  <a:lnTo>
                    <a:pt x="597" y="244"/>
                  </a:lnTo>
                  <a:lnTo>
                    <a:pt x="553" y="133"/>
                  </a:lnTo>
                  <a:lnTo>
                    <a:pt x="464" y="67"/>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6484906" y="-530413"/>
              <a:ext cx="74534" cy="43374"/>
            </a:xfrm>
            <a:custGeom>
              <a:avLst/>
              <a:gdLst/>
              <a:ahLst/>
              <a:cxnLst/>
              <a:rect l="l" t="t" r="r" b="b"/>
              <a:pathLst>
                <a:path w="952" h="554" extrusionOk="0">
                  <a:moveTo>
                    <a:pt x="45" y="1"/>
                  </a:moveTo>
                  <a:lnTo>
                    <a:pt x="1" y="45"/>
                  </a:lnTo>
                  <a:lnTo>
                    <a:pt x="1" y="67"/>
                  </a:lnTo>
                  <a:lnTo>
                    <a:pt x="1" y="111"/>
                  </a:lnTo>
                  <a:lnTo>
                    <a:pt x="45" y="266"/>
                  </a:lnTo>
                  <a:lnTo>
                    <a:pt x="134" y="399"/>
                  </a:lnTo>
                  <a:lnTo>
                    <a:pt x="244" y="487"/>
                  </a:lnTo>
                  <a:lnTo>
                    <a:pt x="399" y="532"/>
                  </a:lnTo>
                  <a:lnTo>
                    <a:pt x="487" y="554"/>
                  </a:lnTo>
                  <a:lnTo>
                    <a:pt x="620" y="532"/>
                  </a:lnTo>
                  <a:lnTo>
                    <a:pt x="753" y="487"/>
                  </a:lnTo>
                  <a:lnTo>
                    <a:pt x="863" y="399"/>
                  </a:lnTo>
                  <a:lnTo>
                    <a:pt x="930" y="310"/>
                  </a:lnTo>
                  <a:lnTo>
                    <a:pt x="952" y="266"/>
                  </a:lnTo>
                  <a:lnTo>
                    <a:pt x="952" y="222"/>
                  </a:lnTo>
                  <a:lnTo>
                    <a:pt x="930" y="178"/>
                  </a:lnTo>
                  <a:lnTo>
                    <a:pt x="908" y="156"/>
                  </a:lnTo>
                  <a:lnTo>
                    <a:pt x="863" y="134"/>
                  </a:lnTo>
                  <a:lnTo>
                    <a:pt x="819" y="134"/>
                  </a:lnTo>
                  <a:lnTo>
                    <a:pt x="775" y="156"/>
                  </a:lnTo>
                  <a:lnTo>
                    <a:pt x="753" y="200"/>
                  </a:lnTo>
                  <a:lnTo>
                    <a:pt x="686" y="266"/>
                  </a:lnTo>
                  <a:lnTo>
                    <a:pt x="620" y="310"/>
                  </a:lnTo>
                  <a:lnTo>
                    <a:pt x="532" y="333"/>
                  </a:lnTo>
                  <a:lnTo>
                    <a:pt x="443" y="333"/>
                  </a:lnTo>
                  <a:lnTo>
                    <a:pt x="355" y="288"/>
                  </a:lnTo>
                  <a:lnTo>
                    <a:pt x="288" y="244"/>
                  </a:lnTo>
                  <a:lnTo>
                    <a:pt x="222" y="178"/>
                  </a:lnTo>
                  <a:lnTo>
                    <a:pt x="200" y="89"/>
                  </a:lnTo>
                  <a:lnTo>
                    <a:pt x="200" y="45"/>
                  </a:lnTo>
                  <a:lnTo>
                    <a:pt x="156" y="23"/>
                  </a:lnTo>
                  <a:lnTo>
                    <a:pt x="1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5840875" y="-464569"/>
              <a:ext cx="621642" cy="1166950"/>
            </a:xfrm>
            <a:custGeom>
              <a:avLst/>
              <a:gdLst/>
              <a:ahLst/>
              <a:cxnLst/>
              <a:rect l="l" t="t" r="r" b="b"/>
              <a:pathLst>
                <a:path w="7940" h="14905" extrusionOk="0">
                  <a:moveTo>
                    <a:pt x="7829" y="0"/>
                  </a:moveTo>
                  <a:lnTo>
                    <a:pt x="7785" y="22"/>
                  </a:lnTo>
                  <a:lnTo>
                    <a:pt x="7763" y="44"/>
                  </a:lnTo>
                  <a:lnTo>
                    <a:pt x="7740" y="89"/>
                  </a:lnTo>
                  <a:lnTo>
                    <a:pt x="7320" y="1261"/>
                  </a:lnTo>
                  <a:lnTo>
                    <a:pt x="6856" y="2433"/>
                  </a:lnTo>
                  <a:lnTo>
                    <a:pt x="6369" y="3583"/>
                  </a:lnTo>
                  <a:lnTo>
                    <a:pt x="5839" y="4732"/>
                  </a:lnTo>
                  <a:lnTo>
                    <a:pt x="5264" y="5838"/>
                  </a:lnTo>
                  <a:lnTo>
                    <a:pt x="4645" y="6922"/>
                  </a:lnTo>
                  <a:lnTo>
                    <a:pt x="4003" y="8005"/>
                  </a:lnTo>
                  <a:lnTo>
                    <a:pt x="3296" y="9045"/>
                  </a:lnTo>
                  <a:lnTo>
                    <a:pt x="2853" y="9708"/>
                  </a:lnTo>
                  <a:lnTo>
                    <a:pt x="2168" y="10725"/>
                  </a:lnTo>
                  <a:lnTo>
                    <a:pt x="1858" y="11190"/>
                  </a:lnTo>
                  <a:lnTo>
                    <a:pt x="1549" y="11676"/>
                  </a:lnTo>
                  <a:lnTo>
                    <a:pt x="1261" y="12185"/>
                  </a:lnTo>
                  <a:lnTo>
                    <a:pt x="996" y="12671"/>
                  </a:lnTo>
                  <a:lnTo>
                    <a:pt x="730" y="13180"/>
                  </a:lnTo>
                  <a:lnTo>
                    <a:pt x="465" y="13711"/>
                  </a:lnTo>
                  <a:lnTo>
                    <a:pt x="244" y="14219"/>
                  </a:lnTo>
                  <a:lnTo>
                    <a:pt x="1" y="14750"/>
                  </a:lnTo>
                  <a:lnTo>
                    <a:pt x="1" y="14794"/>
                  </a:lnTo>
                  <a:lnTo>
                    <a:pt x="1" y="14838"/>
                  </a:lnTo>
                  <a:lnTo>
                    <a:pt x="23" y="14860"/>
                  </a:lnTo>
                  <a:lnTo>
                    <a:pt x="67" y="14883"/>
                  </a:lnTo>
                  <a:lnTo>
                    <a:pt x="111" y="14905"/>
                  </a:lnTo>
                  <a:lnTo>
                    <a:pt x="156" y="14883"/>
                  </a:lnTo>
                  <a:lnTo>
                    <a:pt x="200" y="14838"/>
                  </a:lnTo>
                  <a:lnTo>
                    <a:pt x="421" y="14308"/>
                  </a:lnTo>
                  <a:lnTo>
                    <a:pt x="664" y="13799"/>
                  </a:lnTo>
                  <a:lnTo>
                    <a:pt x="1173" y="12782"/>
                  </a:lnTo>
                  <a:lnTo>
                    <a:pt x="1748" y="11787"/>
                  </a:lnTo>
                  <a:lnTo>
                    <a:pt x="2035" y="11300"/>
                  </a:lnTo>
                  <a:lnTo>
                    <a:pt x="2345" y="10836"/>
                  </a:lnTo>
                  <a:lnTo>
                    <a:pt x="3030" y="9841"/>
                  </a:lnTo>
                  <a:lnTo>
                    <a:pt x="3473" y="9177"/>
                  </a:lnTo>
                  <a:lnTo>
                    <a:pt x="4180" y="8116"/>
                  </a:lnTo>
                  <a:lnTo>
                    <a:pt x="4821" y="7032"/>
                  </a:lnTo>
                  <a:lnTo>
                    <a:pt x="5441" y="5949"/>
                  </a:lnTo>
                  <a:lnTo>
                    <a:pt x="6038" y="4821"/>
                  </a:lnTo>
                  <a:lnTo>
                    <a:pt x="6568" y="3671"/>
                  </a:lnTo>
                  <a:lnTo>
                    <a:pt x="7077" y="2521"/>
                  </a:lnTo>
                  <a:lnTo>
                    <a:pt x="7519" y="1349"/>
                  </a:lnTo>
                  <a:lnTo>
                    <a:pt x="7939" y="155"/>
                  </a:lnTo>
                  <a:lnTo>
                    <a:pt x="7939" y="111"/>
                  </a:lnTo>
                  <a:lnTo>
                    <a:pt x="7939" y="67"/>
                  </a:lnTo>
                  <a:lnTo>
                    <a:pt x="7917" y="22"/>
                  </a:lnTo>
                  <a:lnTo>
                    <a:pt x="7873" y="22"/>
                  </a:lnTo>
                  <a:lnTo>
                    <a:pt x="7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rot="5400000">
              <a:off x="5890764" y="60853"/>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6185439" y="28828"/>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DE19-BACE-36A0-0244-336C2B91B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9D82CD-7CD7-E7E8-3B14-FBDFCA772F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BAB4CD-181D-2363-47A8-36B512798513}"/>
              </a:ext>
            </a:extLst>
          </p:cNvPr>
          <p:cNvSpPr>
            <a:spLocks noGrp="1"/>
          </p:cNvSpPr>
          <p:nvPr>
            <p:ph type="dt" sz="half" idx="10"/>
          </p:nvPr>
        </p:nvSpPr>
        <p:spPr/>
        <p:txBody>
          <a:bodyPr/>
          <a:lstStyle/>
          <a:p>
            <a:fld id="{24988891-8281-431D-B8FC-2E3385370DCC}" type="datetimeFigureOut">
              <a:rPr lang="en-US" smtClean="0"/>
              <a:t>9/18/2024</a:t>
            </a:fld>
            <a:endParaRPr lang="en-US"/>
          </a:p>
        </p:txBody>
      </p:sp>
      <p:sp>
        <p:nvSpPr>
          <p:cNvPr id="5" name="Footer Placeholder 4">
            <a:extLst>
              <a:ext uri="{FF2B5EF4-FFF2-40B4-BE49-F238E27FC236}">
                <a16:creationId xmlns:a16="http://schemas.microsoft.com/office/drawing/2014/main" id="{E248790F-BE3C-F067-3BC4-2EDB888CE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05C766-901D-4F0D-52B1-F25F44128988}"/>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563634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5F4B1-73C9-E944-3AC0-2D3D8CE70CD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A806E72-D753-0C9F-322F-F013FBA57D73}"/>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A0D394-ED13-B953-4084-F16826E09786}"/>
              </a:ext>
            </a:extLst>
          </p:cNvPr>
          <p:cNvSpPr>
            <a:spLocks noGrp="1"/>
          </p:cNvSpPr>
          <p:nvPr>
            <p:ph type="dt" sz="half" idx="10"/>
          </p:nvPr>
        </p:nvSpPr>
        <p:spPr/>
        <p:txBody>
          <a:bodyPr/>
          <a:lstStyle/>
          <a:p>
            <a:fld id="{24988891-8281-431D-B8FC-2E3385370DCC}" type="datetimeFigureOut">
              <a:rPr lang="en-US" smtClean="0"/>
              <a:t>9/18/2024</a:t>
            </a:fld>
            <a:endParaRPr lang="en-US"/>
          </a:p>
        </p:txBody>
      </p:sp>
      <p:sp>
        <p:nvSpPr>
          <p:cNvPr id="5" name="Footer Placeholder 4">
            <a:extLst>
              <a:ext uri="{FF2B5EF4-FFF2-40B4-BE49-F238E27FC236}">
                <a16:creationId xmlns:a16="http://schemas.microsoft.com/office/drawing/2014/main" id="{8F2CBDD5-1365-B20F-E022-2A2835FBB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F31A3-ED87-EC83-6A33-24CED867C62B}"/>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24610470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5293-F201-624A-50C0-334604143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4AF024-BFF6-9104-013B-EB6EFDFBE99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6CC61F-2199-1BC6-5497-AA189AAA9E7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0E6FA4-092F-3717-9745-FBCE3BC90B39}"/>
              </a:ext>
            </a:extLst>
          </p:cNvPr>
          <p:cNvSpPr>
            <a:spLocks noGrp="1"/>
          </p:cNvSpPr>
          <p:nvPr>
            <p:ph type="dt" sz="half" idx="10"/>
          </p:nvPr>
        </p:nvSpPr>
        <p:spPr/>
        <p:txBody>
          <a:bodyPr/>
          <a:lstStyle/>
          <a:p>
            <a:fld id="{24988891-8281-431D-B8FC-2E3385370DCC}" type="datetimeFigureOut">
              <a:rPr lang="en-US" smtClean="0"/>
              <a:t>9/18/2024</a:t>
            </a:fld>
            <a:endParaRPr lang="en-US"/>
          </a:p>
        </p:txBody>
      </p:sp>
      <p:sp>
        <p:nvSpPr>
          <p:cNvPr id="6" name="Footer Placeholder 5">
            <a:extLst>
              <a:ext uri="{FF2B5EF4-FFF2-40B4-BE49-F238E27FC236}">
                <a16:creationId xmlns:a16="http://schemas.microsoft.com/office/drawing/2014/main" id="{499790D4-DE18-AC73-D16E-137E668227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8D02E7-0AD4-38E7-3249-A9EFB89304E9}"/>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6222579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81C8-6AC6-4844-F2DE-FD88956CAA3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487575-93F9-7EB2-9528-B3D4EFDD037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16CDCBD-76F4-AB82-904D-1B7260376B2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D2FD86-6FC8-241D-3EC8-A4AED0669A7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7CF68AD-AD40-3627-99A0-BE76B696D15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99773-9986-77EC-D807-6BD192AAE5AF}"/>
              </a:ext>
            </a:extLst>
          </p:cNvPr>
          <p:cNvSpPr>
            <a:spLocks noGrp="1"/>
          </p:cNvSpPr>
          <p:nvPr>
            <p:ph type="dt" sz="half" idx="10"/>
          </p:nvPr>
        </p:nvSpPr>
        <p:spPr/>
        <p:txBody>
          <a:bodyPr/>
          <a:lstStyle/>
          <a:p>
            <a:fld id="{24988891-8281-431D-B8FC-2E3385370DCC}" type="datetimeFigureOut">
              <a:rPr lang="en-US" smtClean="0"/>
              <a:t>9/18/2024</a:t>
            </a:fld>
            <a:endParaRPr lang="en-US"/>
          </a:p>
        </p:txBody>
      </p:sp>
      <p:sp>
        <p:nvSpPr>
          <p:cNvPr id="8" name="Footer Placeholder 7">
            <a:extLst>
              <a:ext uri="{FF2B5EF4-FFF2-40B4-BE49-F238E27FC236}">
                <a16:creationId xmlns:a16="http://schemas.microsoft.com/office/drawing/2014/main" id="{80F567C4-7BBB-C991-C7DD-8D0A299E5F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CEA3DB-8AD7-2CE8-A570-5FB5B6300DC8}"/>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2916718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B2B82-F066-1A17-97C1-8CB49FCE5A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E09EF0-FECD-791C-BFB6-00CD157F8773}"/>
              </a:ext>
            </a:extLst>
          </p:cNvPr>
          <p:cNvSpPr>
            <a:spLocks noGrp="1"/>
          </p:cNvSpPr>
          <p:nvPr>
            <p:ph type="dt" sz="half" idx="10"/>
          </p:nvPr>
        </p:nvSpPr>
        <p:spPr/>
        <p:txBody>
          <a:bodyPr/>
          <a:lstStyle/>
          <a:p>
            <a:fld id="{24988891-8281-431D-B8FC-2E3385370DCC}" type="datetimeFigureOut">
              <a:rPr lang="en-US" smtClean="0"/>
              <a:t>9/18/2024</a:t>
            </a:fld>
            <a:endParaRPr lang="en-US"/>
          </a:p>
        </p:txBody>
      </p:sp>
      <p:sp>
        <p:nvSpPr>
          <p:cNvPr id="4" name="Footer Placeholder 3">
            <a:extLst>
              <a:ext uri="{FF2B5EF4-FFF2-40B4-BE49-F238E27FC236}">
                <a16:creationId xmlns:a16="http://schemas.microsoft.com/office/drawing/2014/main" id="{F5D5BF1E-5232-B194-D150-129E44EE38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5CBC15-584E-FA44-A429-509F3D6489DE}"/>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1228768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B9582-1F21-CFCC-75CB-7EA630A9C91B}"/>
              </a:ext>
            </a:extLst>
          </p:cNvPr>
          <p:cNvSpPr>
            <a:spLocks noGrp="1"/>
          </p:cNvSpPr>
          <p:nvPr>
            <p:ph type="dt" sz="half" idx="10"/>
          </p:nvPr>
        </p:nvSpPr>
        <p:spPr/>
        <p:txBody>
          <a:bodyPr/>
          <a:lstStyle/>
          <a:p>
            <a:fld id="{24988891-8281-431D-B8FC-2E3385370DCC}" type="datetimeFigureOut">
              <a:rPr lang="en-US" smtClean="0"/>
              <a:t>9/18/2024</a:t>
            </a:fld>
            <a:endParaRPr lang="en-US"/>
          </a:p>
        </p:txBody>
      </p:sp>
      <p:sp>
        <p:nvSpPr>
          <p:cNvPr id="3" name="Footer Placeholder 2">
            <a:extLst>
              <a:ext uri="{FF2B5EF4-FFF2-40B4-BE49-F238E27FC236}">
                <a16:creationId xmlns:a16="http://schemas.microsoft.com/office/drawing/2014/main" id="{61F3954F-54A9-0F82-BF10-F73930F7EF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81E0C1-F4F5-0455-8845-A5347D3CF17F}"/>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138199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E462A-529D-D4B2-F824-054D0A23A15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CB843CE-21F8-EF28-AA8B-AD65787E5C6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9ED684-2EC5-A53B-7D78-D331D17F963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DE58B1A-7C69-A880-B5F7-7F8AE199AE46}"/>
              </a:ext>
            </a:extLst>
          </p:cNvPr>
          <p:cNvSpPr>
            <a:spLocks noGrp="1"/>
          </p:cNvSpPr>
          <p:nvPr>
            <p:ph type="dt" sz="half" idx="10"/>
          </p:nvPr>
        </p:nvSpPr>
        <p:spPr/>
        <p:txBody>
          <a:bodyPr/>
          <a:lstStyle/>
          <a:p>
            <a:fld id="{24988891-8281-431D-B8FC-2E3385370DCC}" type="datetimeFigureOut">
              <a:rPr lang="en-US" smtClean="0"/>
              <a:t>9/18/2024</a:t>
            </a:fld>
            <a:endParaRPr lang="en-US"/>
          </a:p>
        </p:txBody>
      </p:sp>
      <p:sp>
        <p:nvSpPr>
          <p:cNvPr id="6" name="Footer Placeholder 5">
            <a:extLst>
              <a:ext uri="{FF2B5EF4-FFF2-40B4-BE49-F238E27FC236}">
                <a16:creationId xmlns:a16="http://schemas.microsoft.com/office/drawing/2014/main" id="{9818AB17-5D58-DAF4-ED21-498B495B8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5BD158-B440-A139-1AC8-4C8CBB84F9A6}"/>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1063551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3CBF-3F55-4D17-EC4D-87E71609896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FB2B494-3E7B-99A2-AEDC-2E071320AF4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C6A715-6A3F-9C18-7BF2-001069C96EF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0FFC051-9587-6989-73E1-47EC7110630F}"/>
              </a:ext>
            </a:extLst>
          </p:cNvPr>
          <p:cNvSpPr>
            <a:spLocks noGrp="1"/>
          </p:cNvSpPr>
          <p:nvPr>
            <p:ph type="dt" sz="half" idx="10"/>
          </p:nvPr>
        </p:nvSpPr>
        <p:spPr/>
        <p:txBody>
          <a:bodyPr/>
          <a:lstStyle/>
          <a:p>
            <a:fld id="{24988891-8281-431D-B8FC-2E3385370DCC}" type="datetimeFigureOut">
              <a:rPr lang="en-US" smtClean="0"/>
              <a:t>9/18/2024</a:t>
            </a:fld>
            <a:endParaRPr lang="en-US"/>
          </a:p>
        </p:txBody>
      </p:sp>
      <p:sp>
        <p:nvSpPr>
          <p:cNvPr id="6" name="Footer Placeholder 5">
            <a:extLst>
              <a:ext uri="{FF2B5EF4-FFF2-40B4-BE49-F238E27FC236}">
                <a16:creationId xmlns:a16="http://schemas.microsoft.com/office/drawing/2014/main" id="{9728F64E-5322-45A8-9A98-6202015460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B66FB0-D405-79CA-AF60-EEEA4C69B4AA}"/>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1778175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6F1-C6E4-95C2-05B9-C796F7454C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FFD819-4B8F-445C-C29B-BD32BE343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EC27F-13EE-CCE5-E4F5-661A62C1A0CF}"/>
              </a:ext>
            </a:extLst>
          </p:cNvPr>
          <p:cNvSpPr>
            <a:spLocks noGrp="1"/>
          </p:cNvSpPr>
          <p:nvPr>
            <p:ph type="dt" sz="half" idx="10"/>
          </p:nvPr>
        </p:nvSpPr>
        <p:spPr/>
        <p:txBody>
          <a:bodyPr/>
          <a:lstStyle/>
          <a:p>
            <a:fld id="{24988891-8281-431D-B8FC-2E3385370DCC}" type="datetimeFigureOut">
              <a:rPr lang="en-US" smtClean="0"/>
              <a:t>9/18/2024</a:t>
            </a:fld>
            <a:endParaRPr lang="en-US"/>
          </a:p>
        </p:txBody>
      </p:sp>
      <p:sp>
        <p:nvSpPr>
          <p:cNvPr id="5" name="Footer Placeholder 4">
            <a:extLst>
              <a:ext uri="{FF2B5EF4-FFF2-40B4-BE49-F238E27FC236}">
                <a16:creationId xmlns:a16="http://schemas.microsoft.com/office/drawing/2014/main" id="{DDEB5A6C-F5EA-AD8E-F67C-7297D2BEA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C437FF-36F3-A605-7EEE-1466B76C7690}"/>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2937589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F1D86A-23CF-9635-19B7-0CA035BC831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A155F0-F28D-761E-3DD3-90071A8C97A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4BFDD1-6CE9-9FE6-E3F3-528AC93BC9B6}"/>
              </a:ext>
            </a:extLst>
          </p:cNvPr>
          <p:cNvSpPr>
            <a:spLocks noGrp="1"/>
          </p:cNvSpPr>
          <p:nvPr>
            <p:ph type="dt" sz="half" idx="10"/>
          </p:nvPr>
        </p:nvSpPr>
        <p:spPr/>
        <p:txBody>
          <a:bodyPr/>
          <a:lstStyle/>
          <a:p>
            <a:fld id="{24988891-8281-431D-B8FC-2E3385370DCC}" type="datetimeFigureOut">
              <a:rPr lang="en-US" smtClean="0"/>
              <a:t>9/18/2024</a:t>
            </a:fld>
            <a:endParaRPr lang="en-US"/>
          </a:p>
        </p:txBody>
      </p:sp>
      <p:sp>
        <p:nvSpPr>
          <p:cNvPr id="5" name="Footer Placeholder 4">
            <a:extLst>
              <a:ext uri="{FF2B5EF4-FFF2-40B4-BE49-F238E27FC236}">
                <a16:creationId xmlns:a16="http://schemas.microsoft.com/office/drawing/2014/main" id="{BFEAEE05-9899-07C2-15F0-7E29F672E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18588D-E29B-F5FE-4B49-37608F9BF513}"/>
              </a:ext>
            </a:extLst>
          </p:cNvPr>
          <p:cNvSpPr>
            <a:spLocks noGrp="1"/>
          </p:cNvSpPr>
          <p:nvPr>
            <p:ph type="sldNum" sz="quarter" idx="12"/>
          </p:nvPr>
        </p:nvSpPr>
        <p:spPr/>
        <p:txBody>
          <a:bodyPr/>
          <a:lstStyle/>
          <a:p>
            <a:fld id="{C356DB3D-928F-4F98-B38B-C2355A0B75D6}" type="slidenum">
              <a:rPr lang="en-US" smtClean="0"/>
              <a:t>‹#›</a:t>
            </a:fld>
            <a:endParaRPr lang="en-US"/>
          </a:p>
        </p:txBody>
      </p:sp>
    </p:spTree>
    <p:extLst>
      <p:ext uri="{BB962C8B-B14F-4D97-AF65-F5344CB8AC3E}">
        <p14:creationId xmlns:p14="http://schemas.microsoft.com/office/powerpoint/2010/main" val="848559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7"/>
        <p:cNvGrpSpPr/>
        <p:nvPr/>
      </p:nvGrpSpPr>
      <p:grpSpPr>
        <a:xfrm>
          <a:off x="0" y="0"/>
          <a:ext cx="0" cy="0"/>
          <a:chOff x="0" y="0"/>
          <a:chExt cx="0" cy="0"/>
        </a:xfrm>
      </p:grpSpPr>
      <p:sp>
        <p:nvSpPr>
          <p:cNvPr id="188" name="Google Shape;188;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9" name="Google Shape;189;p6"/>
          <p:cNvGrpSpPr/>
          <p:nvPr/>
        </p:nvGrpSpPr>
        <p:grpSpPr>
          <a:xfrm>
            <a:off x="8480023" y="195084"/>
            <a:ext cx="538124" cy="429651"/>
            <a:chOff x="2518775" y="3935150"/>
            <a:chExt cx="803050" cy="641175"/>
          </a:xfrm>
        </p:grpSpPr>
        <p:sp>
          <p:nvSpPr>
            <p:cNvPr id="190" name="Google Shape;190;p6"/>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6"/>
          <p:cNvGrpSpPr/>
          <p:nvPr/>
        </p:nvGrpSpPr>
        <p:grpSpPr>
          <a:xfrm>
            <a:off x="90394" y="303522"/>
            <a:ext cx="570949" cy="1614649"/>
            <a:chOff x="100894" y="-804703"/>
            <a:chExt cx="570949" cy="1614649"/>
          </a:xfrm>
        </p:grpSpPr>
        <p:sp>
          <p:nvSpPr>
            <p:cNvPr id="193" name="Google Shape;193;p6"/>
            <p:cNvSpPr/>
            <p:nvPr/>
          </p:nvSpPr>
          <p:spPr>
            <a:xfrm rot="1799904">
              <a:off x="167676" y="-746334"/>
              <a:ext cx="328660" cy="355204"/>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rot="-1799860" flipH="1">
              <a:off x="445231" y="572944"/>
              <a:ext cx="188341" cy="203553"/>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6"/>
          <p:cNvSpPr/>
          <p:nvPr/>
        </p:nvSpPr>
        <p:spPr>
          <a:xfrm>
            <a:off x="-1281000" y="624726"/>
            <a:ext cx="1870394" cy="572696"/>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8554600" y="1017724"/>
            <a:ext cx="1403191" cy="429644"/>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 name="Google Shape;197;p6"/>
          <p:cNvGrpSpPr/>
          <p:nvPr/>
        </p:nvGrpSpPr>
        <p:grpSpPr>
          <a:xfrm>
            <a:off x="-157239" y="3716015"/>
            <a:ext cx="679672" cy="1427496"/>
            <a:chOff x="44" y="3897302"/>
            <a:chExt cx="595108" cy="1249887"/>
          </a:xfrm>
        </p:grpSpPr>
        <p:sp>
          <p:nvSpPr>
            <p:cNvPr id="198" name="Google Shape;198;p6"/>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6"/>
          <p:cNvGrpSpPr/>
          <p:nvPr/>
        </p:nvGrpSpPr>
        <p:grpSpPr>
          <a:xfrm flipH="1">
            <a:off x="8652258" y="4141304"/>
            <a:ext cx="796482" cy="1002204"/>
            <a:chOff x="6308475" y="-299100"/>
            <a:chExt cx="745560" cy="938130"/>
          </a:xfrm>
        </p:grpSpPr>
        <p:sp>
          <p:nvSpPr>
            <p:cNvPr id="208" name="Google Shape;208;p6"/>
            <p:cNvSpPr/>
            <p:nvPr/>
          </p:nvSpPr>
          <p:spPr>
            <a:xfrm>
              <a:off x="6819918" y="-299100"/>
              <a:ext cx="185276" cy="399973"/>
            </a:xfrm>
            <a:custGeom>
              <a:avLst/>
              <a:gdLst/>
              <a:ahLst/>
              <a:cxnLst/>
              <a:rect l="l" t="t" r="r" b="b"/>
              <a:pathLst>
                <a:path w="4446" h="9598" extrusionOk="0">
                  <a:moveTo>
                    <a:pt x="3848" y="0"/>
                  </a:moveTo>
                  <a:lnTo>
                    <a:pt x="3738" y="44"/>
                  </a:lnTo>
                  <a:lnTo>
                    <a:pt x="3605" y="89"/>
                  </a:lnTo>
                  <a:lnTo>
                    <a:pt x="3495" y="177"/>
                  </a:lnTo>
                  <a:lnTo>
                    <a:pt x="3362" y="266"/>
                  </a:lnTo>
                  <a:lnTo>
                    <a:pt x="3273" y="376"/>
                  </a:lnTo>
                  <a:lnTo>
                    <a:pt x="3185" y="509"/>
                  </a:lnTo>
                  <a:lnTo>
                    <a:pt x="2964" y="818"/>
                  </a:lnTo>
                  <a:lnTo>
                    <a:pt x="2765" y="1172"/>
                  </a:lnTo>
                  <a:lnTo>
                    <a:pt x="2566" y="1526"/>
                  </a:lnTo>
                  <a:lnTo>
                    <a:pt x="2411" y="1880"/>
                  </a:lnTo>
                  <a:lnTo>
                    <a:pt x="2101" y="2610"/>
                  </a:lnTo>
                  <a:lnTo>
                    <a:pt x="1836" y="3361"/>
                  </a:lnTo>
                  <a:lnTo>
                    <a:pt x="1305" y="4865"/>
                  </a:lnTo>
                  <a:lnTo>
                    <a:pt x="1040" y="5639"/>
                  </a:lnTo>
                  <a:lnTo>
                    <a:pt x="775" y="6435"/>
                  </a:lnTo>
                  <a:lnTo>
                    <a:pt x="531" y="7253"/>
                  </a:lnTo>
                  <a:lnTo>
                    <a:pt x="310" y="8049"/>
                  </a:lnTo>
                  <a:lnTo>
                    <a:pt x="133" y="8823"/>
                  </a:lnTo>
                  <a:lnTo>
                    <a:pt x="1" y="9597"/>
                  </a:lnTo>
                  <a:lnTo>
                    <a:pt x="133" y="9443"/>
                  </a:lnTo>
                  <a:lnTo>
                    <a:pt x="288" y="9266"/>
                  </a:lnTo>
                  <a:lnTo>
                    <a:pt x="620" y="8801"/>
                  </a:lnTo>
                  <a:lnTo>
                    <a:pt x="1173" y="8005"/>
                  </a:lnTo>
                  <a:lnTo>
                    <a:pt x="1770" y="7143"/>
                  </a:lnTo>
                  <a:lnTo>
                    <a:pt x="2345" y="6258"/>
                  </a:lnTo>
                  <a:lnTo>
                    <a:pt x="2875" y="5374"/>
                  </a:lnTo>
                  <a:lnTo>
                    <a:pt x="3119" y="4931"/>
                  </a:lnTo>
                  <a:lnTo>
                    <a:pt x="3340" y="4467"/>
                  </a:lnTo>
                  <a:lnTo>
                    <a:pt x="3561" y="4003"/>
                  </a:lnTo>
                  <a:lnTo>
                    <a:pt x="3760" y="3516"/>
                  </a:lnTo>
                  <a:lnTo>
                    <a:pt x="3959" y="3052"/>
                  </a:lnTo>
                  <a:lnTo>
                    <a:pt x="4136" y="2565"/>
                  </a:lnTo>
                  <a:lnTo>
                    <a:pt x="4291" y="2101"/>
                  </a:lnTo>
                  <a:lnTo>
                    <a:pt x="4401" y="1614"/>
                  </a:lnTo>
                  <a:lnTo>
                    <a:pt x="4423" y="1371"/>
                  </a:lnTo>
                  <a:lnTo>
                    <a:pt x="4445" y="1128"/>
                  </a:lnTo>
                  <a:lnTo>
                    <a:pt x="4445" y="885"/>
                  </a:lnTo>
                  <a:lnTo>
                    <a:pt x="4423" y="641"/>
                  </a:lnTo>
                  <a:lnTo>
                    <a:pt x="4401" y="465"/>
                  </a:lnTo>
                  <a:lnTo>
                    <a:pt x="4335" y="310"/>
                  </a:lnTo>
                  <a:lnTo>
                    <a:pt x="4246" y="155"/>
                  </a:lnTo>
                  <a:lnTo>
                    <a:pt x="4180" y="111"/>
                  </a:lnTo>
                  <a:lnTo>
                    <a:pt x="4114" y="67"/>
                  </a:lnTo>
                  <a:lnTo>
                    <a:pt x="3981" y="22"/>
                  </a:lnTo>
                  <a:lnTo>
                    <a:pt x="38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6707486" y="-208796"/>
              <a:ext cx="79303" cy="432227"/>
            </a:xfrm>
            <a:custGeom>
              <a:avLst/>
              <a:gdLst/>
              <a:ahLst/>
              <a:cxnLst/>
              <a:rect l="l" t="t" r="r" b="b"/>
              <a:pathLst>
                <a:path w="1903" h="10372" extrusionOk="0">
                  <a:moveTo>
                    <a:pt x="730" y="0"/>
                  </a:moveTo>
                  <a:lnTo>
                    <a:pt x="598" y="45"/>
                  </a:lnTo>
                  <a:lnTo>
                    <a:pt x="509" y="133"/>
                  </a:lnTo>
                  <a:lnTo>
                    <a:pt x="399" y="221"/>
                  </a:lnTo>
                  <a:lnTo>
                    <a:pt x="332" y="354"/>
                  </a:lnTo>
                  <a:lnTo>
                    <a:pt x="266" y="487"/>
                  </a:lnTo>
                  <a:lnTo>
                    <a:pt x="222" y="619"/>
                  </a:lnTo>
                  <a:lnTo>
                    <a:pt x="178" y="752"/>
                  </a:lnTo>
                  <a:lnTo>
                    <a:pt x="89" y="1150"/>
                  </a:lnTo>
                  <a:lnTo>
                    <a:pt x="45" y="1548"/>
                  </a:lnTo>
                  <a:lnTo>
                    <a:pt x="1" y="1946"/>
                  </a:lnTo>
                  <a:lnTo>
                    <a:pt x="1" y="2344"/>
                  </a:lnTo>
                  <a:lnTo>
                    <a:pt x="1" y="3140"/>
                  </a:lnTo>
                  <a:lnTo>
                    <a:pt x="45" y="3936"/>
                  </a:lnTo>
                  <a:lnTo>
                    <a:pt x="133" y="5507"/>
                  </a:lnTo>
                  <a:lnTo>
                    <a:pt x="200" y="6325"/>
                  </a:lnTo>
                  <a:lnTo>
                    <a:pt x="266" y="7165"/>
                  </a:lnTo>
                  <a:lnTo>
                    <a:pt x="355" y="8005"/>
                  </a:lnTo>
                  <a:lnTo>
                    <a:pt x="465" y="8824"/>
                  </a:lnTo>
                  <a:lnTo>
                    <a:pt x="598" y="9620"/>
                  </a:lnTo>
                  <a:lnTo>
                    <a:pt x="775" y="10371"/>
                  </a:lnTo>
                  <a:lnTo>
                    <a:pt x="841" y="10195"/>
                  </a:lnTo>
                  <a:lnTo>
                    <a:pt x="930" y="9951"/>
                  </a:lnTo>
                  <a:lnTo>
                    <a:pt x="1062" y="9399"/>
                  </a:lnTo>
                  <a:lnTo>
                    <a:pt x="1239" y="8448"/>
                  </a:lnTo>
                  <a:lnTo>
                    <a:pt x="1460" y="7430"/>
                  </a:lnTo>
                  <a:lnTo>
                    <a:pt x="1659" y="6391"/>
                  </a:lnTo>
                  <a:lnTo>
                    <a:pt x="1792" y="5374"/>
                  </a:lnTo>
                  <a:lnTo>
                    <a:pt x="1836" y="4865"/>
                  </a:lnTo>
                  <a:lnTo>
                    <a:pt x="1858" y="4357"/>
                  </a:lnTo>
                  <a:lnTo>
                    <a:pt x="1880" y="3826"/>
                  </a:lnTo>
                  <a:lnTo>
                    <a:pt x="1903" y="3317"/>
                  </a:lnTo>
                  <a:lnTo>
                    <a:pt x="1880" y="2809"/>
                  </a:lnTo>
                  <a:lnTo>
                    <a:pt x="1858" y="2300"/>
                  </a:lnTo>
                  <a:lnTo>
                    <a:pt x="1814" y="1791"/>
                  </a:lnTo>
                  <a:lnTo>
                    <a:pt x="1726" y="1305"/>
                  </a:lnTo>
                  <a:lnTo>
                    <a:pt x="1659" y="1062"/>
                  </a:lnTo>
                  <a:lnTo>
                    <a:pt x="1593" y="841"/>
                  </a:lnTo>
                  <a:lnTo>
                    <a:pt x="1482" y="619"/>
                  </a:lnTo>
                  <a:lnTo>
                    <a:pt x="1372" y="398"/>
                  </a:lnTo>
                  <a:lnTo>
                    <a:pt x="1283" y="266"/>
                  </a:lnTo>
                  <a:lnTo>
                    <a:pt x="1151" y="133"/>
                  </a:lnTo>
                  <a:lnTo>
                    <a:pt x="1018" y="45"/>
                  </a:lnTo>
                  <a:lnTo>
                    <a:pt x="9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6308475" y="-41107"/>
              <a:ext cx="587041" cy="680137"/>
            </a:xfrm>
            <a:custGeom>
              <a:avLst/>
              <a:gdLst/>
              <a:ahLst/>
              <a:cxnLst/>
              <a:rect l="l" t="t" r="r" b="b"/>
              <a:pathLst>
                <a:path w="14087" h="16321" extrusionOk="0">
                  <a:moveTo>
                    <a:pt x="13998" y="1"/>
                  </a:moveTo>
                  <a:lnTo>
                    <a:pt x="13954" y="23"/>
                  </a:lnTo>
                  <a:lnTo>
                    <a:pt x="13910" y="45"/>
                  </a:lnTo>
                  <a:lnTo>
                    <a:pt x="13888" y="67"/>
                  </a:lnTo>
                  <a:lnTo>
                    <a:pt x="13291" y="1284"/>
                  </a:lnTo>
                  <a:lnTo>
                    <a:pt x="12672" y="2478"/>
                  </a:lnTo>
                  <a:lnTo>
                    <a:pt x="12008" y="3628"/>
                  </a:lnTo>
                  <a:lnTo>
                    <a:pt x="11301" y="4777"/>
                  </a:lnTo>
                  <a:lnTo>
                    <a:pt x="10549" y="5883"/>
                  </a:lnTo>
                  <a:lnTo>
                    <a:pt x="9753" y="6967"/>
                  </a:lnTo>
                  <a:lnTo>
                    <a:pt x="8934" y="8028"/>
                  </a:lnTo>
                  <a:lnTo>
                    <a:pt x="8094" y="9067"/>
                  </a:lnTo>
                  <a:lnTo>
                    <a:pt x="7188" y="10063"/>
                  </a:lnTo>
                  <a:lnTo>
                    <a:pt x="6281" y="11036"/>
                  </a:lnTo>
                  <a:lnTo>
                    <a:pt x="5308" y="11964"/>
                  </a:lnTo>
                  <a:lnTo>
                    <a:pt x="4335" y="12871"/>
                  </a:lnTo>
                  <a:lnTo>
                    <a:pt x="3296" y="13733"/>
                  </a:lnTo>
                  <a:lnTo>
                    <a:pt x="2256" y="14574"/>
                  </a:lnTo>
                  <a:lnTo>
                    <a:pt x="1173" y="15370"/>
                  </a:lnTo>
                  <a:lnTo>
                    <a:pt x="67" y="16122"/>
                  </a:lnTo>
                  <a:lnTo>
                    <a:pt x="23" y="16166"/>
                  </a:lnTo>
                  <a:lnTo>
                    <a:pt x="1" y="16210"/>
                  </a:lnTo>
                  <a:lnTo>
                    <a:pt x="1" y="16232"/>
                  </a:lnTo>
                  <a:lnTo>
                    <a:pt x="23" y="16276"/>
                  </a:lnTo>
                  <a:lnTo>
                    <a:pt x="67" y="16321"/>
                  </a:lnTo>
                  <a:lnTo>
                    <a:pt x="178" y="16321"/>
                  </a:lnTo>
                  <a:lnTo>
                    <a:pt x="1305" y="15547"/>
                  </a:lnTo>
                  <a:lnTo>
                    <a:pt x="2389" y="14728"/>
                  </a:lnTo>
                  <a:lnTo>
                    <a:pt x="3450" y="13910"/>
                  </a:lnTo>
                  <a:lnTo>
                    <a:pt x="4468" y="13026"/>
                  </a:lnTo>
                  <a:lnTo>
                    <a:pt x="5463" y="12119"/>
                  </a:lnTo>
                  <a:lnTo>
                    <a:pt x="6436" y="11168"/>
                  </a:lnTo>
                  <a:lnTo>
                    <a:pt x="7364" y="10195"/>
                  </a:lnTo>
                  <a:lnTo>
                    <a:pt x="8249" y="9200"/>
                  </a:lnTo>
                  <a:lnTo>
                    <a:pt x="9111" y="8161"/>
                  </a:lnTo>
                  <a:lnTo>
                    <a:pt x="9930" y="7099"/>
                  </a:lnTo>
                  <a:lnTo>
                    <a:pt x="10726" y="6016"/>
                  </a:lnTo>
                  <a:lnTo>
                    <a:pt x="11478" y="4888"/>
                  </a:lnTo>
                  <a:lnTo>
                    <a:pt x="12185" y="3738"/>
                  </a:lnTo>
                  <a:lnTo>
                    <a:pt x="12849" y="2566"/>
                  </a:lnTo>
                  <a:lnTo>
                    <a:pt x="13490" y="1372"/>
                  </a:lnTo>
                  <a:lnTo>
                    <a:pt x="14087" y="156"/>
                  </a:lnTo>
                  <a:lnTo>
                    <a:pt x="14087" y="112"/>
                  </a:lnTo>
                  <a:lnTo>
                    <a:pt x="14087" y="67"/>
                  </a:lnTo>
                  <a:lnTo>
                    <a:pt x="14065" y="45"/>
                  </a:lnTo>
                  <a:lnTo>
                    <a:pt x="14043" y="23"/>
                  </a:lnTo>
                  <a:lnTo>
                    <a:pt x="139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6572969" y="-39232"/>
              <a:ext cx="79261" cy="432227"/>
            </a:xfrm>
            <a:custGeom>
              <a:avLst/>
              <a:gdLst/>
              <a:ahLst/>
              <a:cxnLst/>
              <a:rect l="l" t="t" r="r" b="b"/>
              <a:pathLst>
                <a:path w="1902" h="10372" extrusionOk="0">
                  <a:moveTo>
                    <a:pt x="730" y="0"/>
                  </a:moveTo>
                  <a:lnTo>
                    <a:pt x="619" y="44"/>
                  </a:lnTo>
                  <a:lnTo>
                    <a:pt x="509" y="133"/>
                  </a:lnTo>
                  <a:lnTo>
                    <a:pt x="420" y="243"/>
                  </a:lnTo>
                  <a:lnTo>
                    <a:pt x="332" y="354"/>
                  </a:lnTo>
                  <a:lnTo>
                    <a:pt x="266" y="487"/>
                  </a:lnTo>
                  <a:lnTo>
                    <a:pt x="221" y="619"/>
                  </a:lnTo>
                  <a:lnTo>
                    <a:pt x="177" y="774"/>
                  </a:lnTo>
                  <a:lnTo>
                    <a:pt x="111" y="1150"/>
                  </a:lnTo>
                  <a:lnTo>
                    <a:pt x="44" y="1548"/>
                  </a:lnTo>
                  <a:lnTo>
                    <a:pt x="22" y="1946"/>
                  </a:lnTo>
                  <a:lnTo>
                    <a:pt x="0" y="2344"/>
                  </a:lnTo>
                  <a:lnTo>
                    <a:pt x="22" y="3140"/>
                  </a:lnTo>
                  <a:lnTo>
                    <a:pt x="44" y="3936"/>
                  </a:lnTo>
                  <a:lnTo>
                    <a:pt x="155" y="5506"/>
                  </a:lnTo>
                  <a:lnTo>
                    <a:pt x="199" y="6347"/>
                  </a:lnTo>
                  <a:lnTo>
                    <a:pt x="266" y="7187"/>
                  </a:lnTo>
                  <a:lnTo>
                    <a:pt x="354" y="8005"/>
                  </a:lnTo>
                  <a:lnTo>
                    <a:pt x="465" y="8846"/>
                  </a:lnTo>
                  <a:lnTo>
                    <a:pt x="619" y="9620"/>
                  </a:lnTo>
                  <a:lnTo>
                    <a:pt x="796" y="10371"/>
                  </a:lnTo>
                  <a:lnTo>
                    <a:pt x="863" y="10194"/>
                  </a:lnTo>
                  <a:lnTo>
                    <a:pt x="929" y="9973"/>
                  </a:lnTo>
                  <a:lnTo>
                    <a:pt x="1062" y="9420"/>
                  </a:lnTo>
                  <a:lnTo>
                    <a:pt x="1261" y="8447"/>
                  </a:lnTo>
                  <a:lnTo>
                    <a:pt x="1482" y="7430"/>
                  </a:lnTo>
                  <a:lnTo>
                    <a:pt x="1659" y="6391"/>
                  </a:lnTo>
                  <a:lnTo>
                    <a:pt x="1791" y="5374"/>
                  </a:lnTo>
                  <a:lnTo>
                    <a:pt x="1836" y="4865"/>
                  </a:lnTo>
                  <a:lnTo>
                    <a:pt x="1880" y="4357"/>
                  </a:lnTo>
                  <a:lnTo>
                    <a:pt x="1902" y="3848"/>
                  </a:lnTo>
                  <a:lnTo>
                    <a:pt x="1902" y="3317"/>
                  </a:lnTo>
                  <a:lnTo>
                    <a:pt x="1902" y="2809"/>
                  </a:lnTo>
                  <a:lnTo>
                    <a:pt x="1858" y="2300"/>
                  </a:lnTo>
                  <a:lnTo>
                    <a:pt x="1813" y="1813"/>
                  </a:lnTo>
                  <a:lnTo>
                    <a:pt x="1725" y="1327"/>
                  </a:lnTo>
                  <a:lnTo>
                    <a:pt x="1681" y="1084"/>
                  </a:lnTo>
                  <a:lnTo>
                    <a:pt x="1592" y="840"/>
                  </a:lnTo>
                  <a:lnTo>
                    <a:pt x="1504" y="619"/>
                  </a:lnTo>
                  <a:lnTo>
                    <a:pt x="1393" y="398"/>
                  </a:lnTo>
                  <a:lnTo>
                    <a:pt x="1283" y="266"/>
                  </a:lnTo>
                  <a:lnTo>
                    <a:pt x="1172" y="133"/>
                  </a:lnTo>
                  <a:lnTo>
                    <a:pt x="1040" y="44"/>
                  </a:lnTo>
                  <a:lnTo>
                    <a:pt x="951" y="22"/>
                  </a:lnTo>
                  <a:lnTo>
                    <a:pt x="8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6707486" y="-6061"/>
              <a:ext cx="346549" cy="272788"/>
            </a:xfrm>
            <a:custGeom>
              <a:avLst/>
              <a:gdLst/>
              <a:ahLst/>
              <a:cxnLst/>
              <a:rect l="l" t="t" r="r" b="b"/>
              <a:pathLst>
                <a:path w="8316" h="6546" extrusionOk="0">
                  <a:moveTo>
                    <a:pt x="7763" y="0"/>
                  </a:moveTo>
                  <a:lnTo>
                    <a:pt x="7630" y="22"/>
                  </a:lnTo>
                  <a:lnTo>
                    <a:pt x="7475" y="44"/>
                  </a:lnTo>
                  <a:lnTo>
                    <a:pt x="7342" y="89"/>
                  </a:lnTo>
                  <a:lnTo>
                    <a:pt x="7210" y="155"/>
                  </a:lnTo>
                  <a:lnTo>
                    <a:pt x="6856" y="332"/>
                  </a:lnTo>
                  <a:lnTo>
                    <a:pt x="6502" y="531"/>
                  </a:lnTo>
                  <a:lnTo>
                    <a:pt x="6170" y="752"/>
                  </a:lnTo>
                  <a:lnTo>
                    <a:pt x="5861" y="973"/>
                  </a:lnTo>
                  <a:lnTo>
                    <a:pt x="5220" y="1482"/>
                  </a:lnTo>
                  <a:lnTo>
                    <a:pt x="4622" y="2013"/>
                  </a:lnTo>
                  <a:lnTo>
                    <a:pt x="3450" y="3052"/>
                  </a:lnTo>
                  <a:lnTo>
                    <a:pt x="2831" y="3605"/>
                  </a:lnTo>
                  <a:lnTo>
                    <a:pt x="2212" y="4180"/>
                  </a:lnTo>
                  <a:lnTo>
                    <a:pt x="1615" y="4755"/>
                  </a:lnTo>
                  <a:lnTo>
                    <a:pt x="1040" y="5352"/>
                  </a:lnTo>
                  <a:lnTo>
                    <a:pt x="487" y="5949"/>
                  </a:lnTo>
                  <a:lnTo>
                    <a:pt x="1" y="6546"/>
                  </a:lnTo>
                  <a:lnTo>
                    <a:pt x="200" y="6502"/>
                  </a:lnTo>
                  <a:lnTo>
                    <a:pt x="421" y="6413"/>
                  </a:lnTo>
                  <a:lnTo>
                    <a:pt x="930" y="6170"/>
                  </a:lnTo>
                  <a:lnTo>
                    <a:pt x="1814" y="5750"/>
                  </a:lnTo>
                  <a:lnTo>
                    <a:pt x="2743" y="5285"/>
                  </a:lnTo>
                  <a:lnTo>
                    <a:pt x="3672" y="4777"/>
                  </a:lnTo>
                  <a:lnTo>
                    <a:pt x="4556" y="4268"/>
                  </a:lnTo>
                  <a:lnTo>
                    <a:pt x="4998" y="3981"/>
                  </a:lnTo>
                  <a:lnTo>
                    <a:pt x="5419" y="3693"/>
                  </a:lnTo>
                  <a:lnTo>
                    <a:pt x="5839" y="3406"/>
                  </a:lnTo>
                  <a:lnTo>
                    <a:pt x="6259" y="3096"/>
                  </a:lnTo>
                  <a:lnTo>
                    <a:pt x="6657" y="2764"/>
                  </a:lnTo>
                  <a:lnTo>
                    <a:pt x="7033" y="2411"/>
                  </a:lnTo>
                  <a:lnTo>
                    <a:pt x="7387" y="2079"/>
                  </a:lnTo>
                  <a:lnTo>
                    <a:pt x="7718" y="1703"/>
                  </a:lnTo>
                  <a:lnTo>
                    <a:pt x="7873" y="1526"/>
                  </a:lnTo>
                  <a:lnTo>
                    <a:pt x="8006" y="1305"/>
                  </a:lnTo>
                  <a:lnTo>
                    <a:pt x="8116" y="1106"/>
                  </a:lnTo>
                  <a:lnTo>
                    <a:pt x="8227" y="885"/>
                  </a:lnTo>
                  <a:lnTo>
                    <a:pt x="8271" y="708"/>
                  </a:lnTo>
                  <a:lnTo>
                    <a:pt x="8315" y="531"/>
                  </a:lnTo>
                  <a:lnTo>
                    <a:pt x="8293" y="376"/>
                  </a:lnTo>
                  <a:lnTo>
                    <a:pt x="8271" y="288"/>
                  </a:lnTo>
                  <a:lnTo>
                    <a:pt x="8227" y="221"/>
                  </a:lnTo>
                  <a:lnTo>
                    <a:pt x="8139" y="111"/>
                  </a:lnTo>
                  <a:lnTo>
                    <a:pt x="8028" y="44"/>
                  </a:lnTo>
                  <a:lnTo>
                    <a:pt x="7895" y="22"/>
                  </a:lnTo>
                  <a:lnTo>
                    <a:pt x="77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6619933" y="260266"/>
              <a:ext cx="423059" cy="111516"/>
            </a:xfrm>
            <a:custGeom>
              <a:avLst/>
              <a:gdLst/>
              <a:ahLst/>
              <a:cxnLst/>
              <a:rect l="l" t="t" r="r" b="b"/>
              <a:pathLst>
                <a:path w="10152" h="2676" extrusionOk="0">
                  <a:moveTo>
                    <a:pt x="8868" y="0"/>
                  </a:moveTo>
                  <a:lnTo>
                    <a:pt x="8470" y="22"/>
                  </a:lnTo>
                  <a:lnTo>
                    <a:pt x="8072" y="88"/>
                  </a:lnTo>
                  <a:lnTo>
                    <a:pt x="7696" y="155"/>
                  </a:lnTo>
                  <a:lnTo>
                    <a:pt x="6900" y="332"/>
                  </a:lnTo>
                  <a:lnTo>
                    <a:pt x="6149" y="531"/>
                  </a:lnTo>
                  <a:lnTo>
                    <a:pt x="4623" y="951"/>
                  </a:lnTo>
                  <a:lnTo>
                    <a:pt x="3827" y="1194"/>
                  </a:lnTo>
                  <a:lnTo>
                    <a:pt x="3008" y="1437"/>
                  </a:lnTo>
                  <a:lnTo>
                    <a:pt x="2212" y="1703"/>
                  </a:lnTo>
                  <a:lnTo>
                    <a:pt x="1438" y="1968"/>
                  </a:lnTo>
                  <a:lnTo>
                    <a:pt x="686" y="2278"/>
                  </a:lnTo>
                  <a:lnTo>
                    <a:pt x="1" y="2609"/>
                  </a:lnTo>
                  <a:lnTo>
                    <a:pt x="178" y="2632"/>
                  </a:lnTo>
                  <a:lnTo>
                    <a:pt x="421" y="2654"/>
                  </a:lnTo>
                  <a:lnTo>
                    <a:pt x="996" y="2676"/>
                  </a:lnTo>
                  <a:lnTo>
                    <a:pt x="1969" y="2654"/>
                  </a:lnTo>
                  <a:lnTo>
                    <a:pt x="3031" y="2654"/>
                  </a:lnTo>
                  <a:lnTo>
                    <a:pt x="4070" y="2632"/>
                  </a:lnTo>
                  <a:lnTo>
                    <a:pt x="5087" y="2543"/>
                  </a:lnTo>
                  <a:lnTo>
                    <a:pt x="5596" y="2477"/>
                  </a:lnTo>
                  <a:lnTo>
                    <a:pt x="6104" y="2410"/>
                  </a:lnTo>
                  <a:lnTo>
                    <a:pt x="6613" y="2322"/>
                  </a:lnTo>
                  <a:lnTo>
                    <a:pt x="7122" y="2211"/>
                  </a:lnTo>
                  <a:lnTo>
                    <a:pt x="7630" y="2101"/>
                  </a:lnTo>
                  <a:lnTo>
                    <a:pt x="8117" y="1968"/>
                  </a:lnTo>
                  <a:lnTo>
                    <a:pt x="8603" y="1813"/>
                  </a:lnTo>
                  <a:lnTo>
                    <a:pt x="9045" y="1614"/>
                  </a:lnTo>
                  <a:lnTo>
                    <a:pt x="9267" y="1504"/>
                  </a:lnTo>
                  <a:lnTo>
                    <a:pt x="9488" y="1393"/>
                  </a:lnTo>
                  <a:lnTo>
                    <a:pt x="9687" y="1260"/>
                  </a:lnTo>
                  <a:lnTo>
                    <a:pt x="9864" y="1084"/>
                  </a:lnTo>
                  <a:lnTo>
                    <a:pt x="9996" y="973"/>
                  </a:lnTo>
                  <a:lnTo>
                    <a:pt x="10085" y="818"/>
                  </a:lnTo>
                  <a:lnTo>
                    <a:pt x="10151" y="663"/>
                  </a:lnTo>
                  <a:lnTo>
                    <a:pt x="10151" y="597"/>
                  </a:lnTo>
                  <a:lnTo>
                    <a:pt x="10151" y="509"/>
                  </a:lnTo>
                  <a:lnTo>
                    <a:pt x="10129" y="376"/>
                  </a:lnTo>
                  <a:lnTo>
                    <a:pt x="10063" y="265"/>
                  </a:lnTo>
                  <a:lnTo>
                    <a:pt x="9952" y="177"/>
                  </a:lnTo>
                  <a:lnTo>
                    <a:pt x="9841" y="111"/>
                  </a:lnTo>
                  <a:lnTo>
                    <a:pt x="9709" y="66"/>
                  </a:lnTo>
                  <a:lnTo>
                    <a:pt x="9554" y="22"/>
                  </a:lnTo>
                  <a:lnTo>
                    <a:pt x="93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4"/>
        <p:cNvGrpSpPr/>
        <p:nvPr/>
      </p:nvGrpSpPr>
      <p:grpSpPr>
        <a:xfrm>
          <a:off x="0" y="0"/>
          <a:ext cx="0" cy="0"/>
          <a:chOff x="0" y="0"/>
          <a:chExt cx="0" cy="0"/>
        </a:xfrm>
      </p:grpSpPr>
      <p:sp>
        <p:nvSpPr>
          <p:cNvPr id="215" name="Google Shape;215;p7"/>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6" name="Google Shape;216;p7"/>
          <p:cNvSpPr txBox="1">
            <a:spLocks noGrp="1"/>
          </p:cNvSpPr>
          <p:nvPr>
            <p:ph type="body" idx="1"/>
          </p:nvPr>
        </p:nvSpPr>
        <p:spPr>
          <a:xfrm>
            <a:off x="719838" y="1871525"/>
            <a:ext cx="4015200" cy="2242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160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217" name="Google Shape;217;p7"/>
          <p:cNvSpPr>
            <a:spLocks noGrp="1"/>
          </p:cNvSpPr>
          <p:nvPr>
            <p:ph type="pic" idx="2"/>
          </p:nvPr>
        </p:nvSpPr>
        <p:spPr>
          <a:xfrm>
            <a:off x="5191363" y="1374425"/>
            <a:ext cx="3232800" cy="3237000"/>
          </a:xfrm>
          <a:prstGeom prst="ellipse">
            <a:avLst/>
          </a:prstGeom>
          <a:noFill/>
          <a:ln>
            <a:noFill/>
          </a:ln>
        </p:spPr>
      </p:sp>
      <p:grpSp>
        <p:nvGrpSpPr>
          <p:cNvPr id="218" name="Google Shape;218;p7"/>
          <p:cNvGrpSpPr/>
          <p:nvPr/>
        </p:nvGrpSpPr>
        <p:grpSpPr>
          <a:xfrm>
            <a:off x="8459269" y="181097"/>
            <a:ext cx="538924" cy="655499"/>
            <a:chOff x="132919" y="154447"/>
            <a:chExt cx="538924" cy="655499"/>
          </a:xfrm>
        </p:grpSpPr>
        <p:sp>
          <p:nvSpPr>
            <p:cNvPr id="219" name="Google Shape;219;p7"/>
            <p:cNvSpPr/>
            <p:nvPr/>
          </p:nvSpPr>
          <p:spPr>
            <a:xfrm rot="1799904">
              <a:off x="199701" y="212816"/>
              <a:ext cx="328660" cy="355204"/>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p:nvPr/>
          </p:nvSpPr>
          <p:spPr>
            <a:xfrm rot="-1799860" flipH="1">
              <a:off x="445231" y="572944"/>
              <a:ext cx="188341" cy="203553"/>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7"/>
          <p:cNvGrpSpPr/>
          <p:nvPr/>
        </p:nvGrpSpPr>
        <p:grpSpPr>
          <a:xfrm>
            <a:off x="8430767" y="973190"/>
            <a:ext cx="386347" cy="308469"/>
            <a:chOff x="2518775" y="3935150"/>
            <a:chExt cx="803050" cy="641175"/>
          </a:xfrm>
        </p:grpSpPr>
        <p:sp>
          <p:nvSpPr>
            <p:cNvPr id="222" name="Google Shape;222;p7"/>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7"/>
          <p:cNvGrpSpPr/>
          <p:nvPr/>
        </p:nvGrpSpPr>
        <p:grpSpPr>
          <a:xfrm>
            <a:off x="96448" y="219834"/>
            <a:ext cx="538124" cy="429651"/>
            <a:chOff x="2518775" y="3935150"/>
            <a:chExt cx="803050" cy="641175"/>
          </a:xfrm>
        </p:grpSpPr>
        <p:sp>
          <p:nvSpPr>
            <p:cNvPr id="225" name="Google Shape;225;p7"/>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7"/>
          <p:cNvGrpSpPr/>
          <p:nvPr/>
        </p:nvGrpSpPr>
        <p:grpSpPr>
          <a:xfrm flipH="1">
            <a:off x="8480760" y="3716015"/>
            <a:ext cx="679672" cy="1427496"/>
            <a:chOff x="44" y="3897302"/>
            <a:chExt cx="595108" cy="1249887"/>
          </a:xfrm>
        </p:grpSpPr>
        <p:sp>
          <p:nvSpPr>
            <p:cNvPr id="228" name="Google Shape;228;p7"/>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7"/>
          <p:cNvSpPr/>
          <p:nvPr/>
        </p:nvSpPr>
        <p:spPr>
          <a:xfrm>
            <a:off x="1078400" y="181111"/>
            <a:ext cx="595053" cy="182200"/>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7160425" y="181111"/>
            <a:ext cx="595053" cy="182200"/>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 name="Google Shape;239;p7"/>
          <p:cNvGrpSpPr/>
          <p:nvPr/>
        </p:nvGrpSpPr>
        <p:grpSpPr>
          <a:xfrm flipH="1">
            <a:off x="8354876" y="4287694"/>
            <a:ext cx="538138" cy="855509"/>
            <a:chOff x="5840875" y="-1150173"/>
            <a:chExt cx="1165305" cy="1852554"/>
          </a:xfrm>
        </p:grpSpPr>
        <p:sp>
          <p:nvSpPr>
            <p:cNvPr id="240" name="Google Shape;240;p7"/>
            <p:cNvSpPr/>
            <p:nvPr/>
          </p:nvSpPr>
          <p:spPr>
            <a:xfrm>
              <a:off x="6185439" y="28828"/>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rot="5400000">
              <a:off x="5890764" y="60853"/>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5840875" y="-464569"/>
              <a:ext cx="621642" cy="1166950"/>
            </a:xfrm>
            <a:custGeom>
              <a:avLst/>
              <a:gdLst/>
              <a:ahLst/>
              <a:cxnLst/>
              <a:rect l="l" t="t" r="r" b="b"/>
              <a:pathLst>
                <a:path w="7940" h="14905" extrusionOk="0">
                  <a:moveTo>
                    <a:pt x="7829" y="0"/>
                  </a:moveTo>
                  <a:lnTo>
                    <a:pt x="7785" y="22"/>
                  </a:lnTo>
                  <a:lnTo>
                    <a:pt x="7763" y="44"/>
                  </a:lnTo>
                  <a:lnTo>
                    <a:pt x="7740" y="89"/>
                  </a:lnTo>
                  <a:lnTo>
                    <a:pt x="7320" y="1261"/>
                  </a:lnTo>
                  <a:lnTo>
                    <a:pt x="6856" y="2433"/>
                  </a:lnTo>
                  <a:lnTo>
                    <a:pt x="6369" y="3583"/>
                  </a:lnTo>
                  <a:lnTo>
                    <a:pt x="5839" y="4732"/>
                  </a:lnTo>
                  <a:lnTo>
                    <a:pt x="5264" y="5838"/>
                  </a:lnTo>
                  <a:lnTo>
                    <a:pt x="4645" y="6922"/>
                  </a:lnTo>
                  <a:lnTo>
                    <a:pt x="4003" y="8005"/>
                  </a:lnTo>
                  <a:lnTo>
                    <a:pt x="3296" y="9045"/>
                  </a:lnTo>
                  <a:lnTo>
                    <a:pt x="2853" y="9708"/>
                  </a:lnTo>
                  <a:lnTo>
                    <a:pt x="2168" y="10725"/>
                  </a:lnTo>
                  <a:lnTo>
                    <a:pt x="1858" y="11190"/>
                  </a:lnTo>
                  <a:lnTo>
                    <a:pt x="1549" y="11676"/>
                  </a:lnTo>
                  <a:lnTo>
                    <a:pt x="1261" y="12185"/>
                  </a:lnTo>
                  <a:lnTo>
                    <a:pt x="996" y="12671"/>
                  </a:lnTo>
                  <a:lnTo>
                    <a:pt x="730" y="13180"/>
                  </a:lnTo>
                  <a:lnTo>
                    <a:pt x="465" y="13711"/>
                  </a:lnTo>
                  <a:lnTo>
                    <a:pt x="244" y="14219"/>
                  </a:lnTo>
                  <a:lnTo>
                    <a:pt x="1" y="14750"/>
                  </a:lnTo>
                  <a:lnTo>
                    <a:pt x="1" y="14794"/>
                  </a:lnTo>
                  <a:lnTo>
                    <a:pt x="1" y="14838"/>
                  </a:lnTo>
                  <a:lnTo>
                    <a:pt x="23" y="14860"/>
                  </a:lnTo>
                  <a:lnTo>
                    <a:pt x="67" y="14883"/>
                  </a:lnTo>
                  <a:lnTo>
                    <a:pt x="111" y="14905"/>
                  </a:lnTo>
                  <a:lnTo>
                    <a:pt x="156" y="14883"/>
                  </a:lnTo>
                  <a:lnTo>
                    <a:pt x="200" y="14838"/>
                  </a:lnTo>
                  <a:lnTo>
                    <a:pt x="421" y="14308"/>
                  </a:lnTo>
                  <a:lnTo>
                    <a:pt x="664" y="13799"/>
                  </a:lnTo>
                  <a:lnTo>
                    <a:pt x="1173" y="12782"/>
                  </a:lnTo>
                  <a:lnTo>
                    <a:pt x="1748" y="11787"/>
                  </a:lnTo>
                  <a:lnTo>
                    <a:pt x="2035" y="11300"/>
                  </a:lnTo>
                  <a:lnTo>
                    <a:pt x="2345" y="10836"/>
                  </a:lnTo>
                  <a:lnTo>
                    <a:pt x="3030" y="9841"/>
                  </a:lnTo>
                  <a:lnTo>
                    <a:pt x="3473" y="9177"/>
                  </a:lnTo>
                  <a:lnTo>
                    <a:pt x="4180" y="8116"/>
                  </a:lnTo>
                  <a:lnTo>
                    <a:pt x="4821" y="7032"/>
                  </a:lnTo>
                  <a:lnTo>
                    <a:pt x="5441" y="5949"/>
                  </a:lnTo>
                  <a:lnTo>
                    <a:pt x="6038" y="4821"/>
                  </a:lnTo>
                  <a:lnTo>
                    <a:pt x="6568" y="3671"/>
                  </a:lnTo>
                  <a:lnTo>
                    <a:pt x="7077" y="2521"/>
                  </a:lnTo>
                  <a:lnTo>
                    <a:pt x="7519" y="1349"/>
                  </a:lnTo>
                  <a:lnTo>
                    <a:pt x="7939" y="155"/>
                  </a:lnTo>
                  <a:lnTo>
                    <a:pt x="7939" y="111"/>
                  </a:lnTo>
                  <a:lnTo>
                    <a:pt x="7939" y="67"/>
                  </a:lnTo>
                  <a:lnTo>
                    <a:pt x="7917" y="22"/>
                  </a:lnTo>
                  <a:lnTo>
                    <a:pt x="7873" y="22"/>
                  </a:lnTo>
                  <a:lnTo>
                    <a:pt x="7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5977651" y="-1150173"/>
              <a:ext cx="1028529" cy="1090771"/>
            </a:xfrm>
            <a:custGeom>
              <a:avLst/>
              <a:gdLst/>
              <a:ahLst/>
              <a:cxnLst/>
              <a:rect l="l" t="t" r="r" b="b"/>
              <a:pathLst>
                <a:path w="13137" h="13932" extrusionOk="0">
                  <a:moveTo>
                    <a:pt x="4357" y="0"/>
                  </a:moveTo>
                  <a:lnTo>
                    <a:pt x="4158" y="22"/>
                  </a:lnTo>
                  <a:lnTo>
                    <a:pt x="4003" y="89"/>
                  </a:lnTo>
                  <a:lnTo>
                    <a:pt x="3848" y="177"/>
                  </a:lnTo>
                  <a:lnTo>
                    <a:pt x="3716" y="310"/>
                  </a:lnTo>
                  <a:lnTo>
                    <a:pt x="3627" y="443"/>
                  </a:lnTo>
                  <a:lnTo>
                    <a:pt x="3561" y="575"/>
                  </a:lnTo>
                  <a:lnTo>
                    <a:pt x="3539" y="730"/>
                  </a:lnTo>
                  <a:lnTo>
                    <a:pt x="3517" y="885"/>
                  </a:lnTo>
                  <a:lnTo>
                    <a:pt x="3517" y="1194"/>
                  </a:lnTo>
                  <a:lnTo>
                    <a:pt x="3561" y="1504"/>
                  </a:lnTo>
                  <a:lnTo>
                    <a:pt x="3649" y="1791"/>
                  </a:lnTo>
                  <a:lnTo>
                    <a:pt x="3760" y="2101"/>
                  </a:lnTo>
                  <a:lnTo>
                    <a:pt x="3915" y="2366"/>
                  </a:lnTo>
                  <a:lnTo>
                    <a:pt x="4070" y="2654"/>
                  </a:lnTo>
                  <a:lnTo>
                    <a:pt x="4423" y="3185"/>
                  </a:lnTo>
                  <a:lnTo>
                    <a:pt x="5308" y="4357"/>
                  </a:lnTo>
                  <a:lnTo>
                    <a:pt x="6215" y="5529"/>
                  </a:lnTo>
                  <a:lnTo>
                    <a:pt x="5794" y="5285"/>
                  </a:lnTo>
                  <a:lnTo>
                    <a:pt x="5352" y="5064"/>
                  </a:lnTo>
                  <a:lnTo>
                    <a:pt x="4888" y="4887"/>
                  </a:lnTo>
                  <a:lnTo>
                    <a:pt x="4423" y="4755"/>
                  </a:lnTo>
                  <a:lnTo>
                    <a:pt x="3959" y="4644"/>
                  </a:lnTo>
                  <a:lnTo>
                    <a:pt x="3472" y="4556"/>
                  </a:lnTo>
                  <a:lnTo>
                    <a:pt x="2986" y="4489"/>
                  </a:lnTo>
                  <a:lnTo>
                    <a:pt x="2477" y="4467"/>
                  </a:lnTo>
                  <a:lnTo>
                    <a:pt x="2057" y="4445"/>
                  </a:lnTo>
                  <a:lnTo>
                    <a:pt x="1637" y="4467"/>
                  </a:lnTo>
                  <a:lnTo>
                    <a:pt x="1416" y="4489"/>
                  </a:lnTo>
                  <a:lnTo>
                    <a:pt x="1217" y="4534"/>
                  </a:lnTo>
                  <a:lnTo>
                    <a:pt x="1018" y="4600"/>
                  </a:lnTo>
                  <a:lnTo>
                    <a:pt x="819" y="4688"/>
                  </a:lnTo>
                  <a:lnTo>
                    <a:pt x="642" y="4799"/>
                  </a:lnTo>
                  <a:lnTo>
                    <a:pt x="465" y="4932"/>
                  </a:lnTo>
                  <a:lnTo>
                    <a:pt x="310" y="5086"/>
                  </a:lnTo>
                  <a:lnTo>
                    <a:pt x="200" y="5263"/>
                  </a:lnTo>
                  <a:lnTo>
                    <a:pt x="89" y="5440"/>
                  </a:lnTo>
                  <a:lnTo>
                    <a:pt x="23" y="5639"/>
                  </a:lnTo>
                  <a:lnTo>
                    <a:pt x="1" y="5860"/>
                  </a:lnTo>
                  <a:lnTo>
                    <a:pt x="23" y="6059"/>
                  </a:lnTo>
                  <a:lnTo>
                    <a:pt x="45" y="6192"/>
                  </a:lnTo>
                  <a:lnTo>
                    <a:pt x="111" y="6325"/>
                  </a:lnTo>
                  <a:lnTo>
                    <a:pt x="178" y="6435"/>
                  </a:lnTo>
                  <a:lnTo>
                    <a:pt x="244" y="6546"/>
                  </a:lnTo>
                  <a:lnTo>
                    <a:pt x="354" y="6656"/>
                  </a:lnTo>
                  <a:lnTo>
                    <a:pt x="443" y="6745"/>
                  </a:lnTo>
                  <a:lnTo>
                    <a:pt x="664" y="6922"/>
                  </a:lnTo>
                  <a:lnTo>
                    <a:pt x="929" y="7032"/>
                  </a:lnTo>
                  <a:lnTo>
                    <a:pt x="1173" y="7121"/>
                  </a:lnTo>
                  <a:lnTo>
                    <a:pt x="1460" y="7209"/>
                  </a:lnTo>
                  <a:lnTo>
                    <a:pt x="1726" y="7253"/>
                  </a:lnTo>
                  <a:lnTo>
                    <a:pt x="2124" y="7320"/>
                  </a:lnTo>
                  <a:lnTo>
                    <a:pt x="2544" y="7364"/>
                  </a:lnTo>
                  <a:lnTo>
                    <a:pt x="294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477" y="9089"/>
                  </a:lnTo>
                  <a:lnTo>
                    <a:pt x="2278" y="9354"/>
                  </a:lnTo>
                  <a:lnTo>
                    <a:pt x="2101" y="9620"/>
                  </a:lnTo>
                  <a:lnTo>
                    <a:pt x="1947" y="9907"/>
                  </a:lnTo>
                  <a:lnTo>
                    <a:pt x="1836" y="10217"/>
                  </a:lnTo>
                  <a:lnTo>
                    <a:pt x="1748" y="10504"/>
                  </a:lnTo>
                  <a:lnTo>
                    <a:pt x="1681" y="10836"/>
                  </a:lnTo>
                  <a:lnTo>
                    <a:pt x="1681" y="11145"/>
                  </a:lnTo>
                  <a:lnTo>
                    <a:pt x="1703" y="11344"/>
                  </a:lnTo>
                  <a:lnTo>
                    <a:pt x="1726" y="11521"/>
                  </a:lnTo>
                  <a:lnTo>
                    <a:pt x="1792" y="11698"/>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141" y="12052"/>
                  </a:lnTo>
                  <a:lnTo>
                    <a:pt x="3273" y="11986"/>
                  </a:lnTo>
                  <a:lnTo>
                    <a:pt x="3517" y="11809"/>
                  </a:lnTo>
                  <a:lnTo>
                    <a:pt x="3760" y="11632"/>
                  </a:lnTo>
                  <a:lnTo>
                    <a:pt x="3981" y="11433"/>
                  </a:lnTo>
                  <a:lnTo>
                    <a:pt x="4468" y="10969"/>
                  </a:lnTo>
                  <a:lnTo>
                    <a:pt x="4932" y="10504"/>
                  </a:lnTo>
                  <a:lnTo>
                    <a:pt x="5374" y="10018"/>
                  </a:lnTo>
                  <a:lnTo>
                    <a:pt x="5839" y="9531"/>
                  </a:lnTo>
                  <a:lnTo>
                    <a:pt x="5883" y="9996"/>
                  </a:lnTo>
                  <a:lnTo>
                    <a:pt x="5949" y="10482"/>
                  </a:lnTo>
                  <a:lnTo>
                    <a:pt x="6016" y="10969"/>
                  </a:lnTo>
                  <a:lnTo>
                    <a:pt x="6082" y="11433"/>
                  </a:lnTo>
                  <a:lnTo>
                    <a:pt x="6126" y="11831"/>
                  </a:lnTo>
                  <a:lnTo>
                    <a:pt x="6192" y="12207"/>
                  </a:lnTo>
                  <a:lnTo>
                    <a:pt x="6281" y="12583"/>
                  </a:lnTo>
                  <a:lnTo>
                    <a:pt x="6414" y="12937"/>
                  </a:lnTo>
                  <a:lnTo>
                    <a:pt x="6546" y="13202"/>
                  </a:lnTo>
                  <a:lnTo>
                    <a:pt x="6723" y="13445"/>
                  </a:lnTo>
                  <a:lnTo>
                    <a:pt x="6812" y="13556"/>
                  </a:lnTo>
                  <a:lnTo>
                    <a:pt x="6922" y="13666"/>
                  </a:lnTo>
                  <a:lnTo>
                    <a:pt x="7055" y="13755"/>
                  </a:lnTo>
                  <a:lnTo>
                    <a:pt x="7165" y="13821"/>
                  </a:lnTo>
                  <a:lnTo>
                    <a:pt x="7298" y="13888"/>
                  </a:lnTo>
                  <a:lnTo>
                    <a:pt x="7453" y="13932"/>
                  </a:lnTo>
                  <a:lnTo>
                    <a:pt x="7740" y="13932"/>
                  </a:lnTo>
                  <a:lnTo>
                    <a:pt x="7895" y="13910"/>
                  </a:lnTo>
                  <a:lnTo>
                    <a:pt x="8028" y="13865"/>
                  </a:lnTo>
                  <a:lnTo>
                    <a:pt x="8161" y="13799"/>
                  </a:lnTo>
                  <a:lnTo>
                    <a:pt x="8271" y="13711"/>
                  </a:lnTo>
                  <a:lnTo>
                    <a:pt x="8382" y="13578"/>
                  </a:lnTo>
                  <a:lnTo>
                    <a:pt x="8470" y="13445"/>
                  </a:lnTo>
                  <a:lnTo>
                    <a:pt x="8536" y="13268"/>
                  </a:lnTo>
                  <a:lnTo>
                    <a:pt x="8603" y="13114"/>
                  </a:lnTo>
                  <a:lnTo>
                    <a:pt x="8713" y="12693"/>
                  </a:lnTo>
                  <a:lnTo>
                    <a:pt x="8780" y="12251"/>
                  </a:lnTo>
                  <a:lnTo>
                    <a:pt x="8802" y="11809"/>
                  </a:lnTo>
                  <a:lnTo>
                    <a:pt x="8802" y="11367"/>
                  </a:lnTo>
                  <a:lnTo>
                    <a:pt x="8758" y="10946"/>
                  </a:lnTo>
                  <a:lnTo>
                    <a:pt x="8691" y="10504"/>
                  </a:lnTo>
                  <a:lnTo>
                    <a:pt x="8581" y="10084"/>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14" y="9266"/>
                  </a:lnTo>
                  <a:lnTo>
                    <a:pt x="13092" y="9133"/>
                  </a:lnTo>
                  <a:lnTo>
                    <a:pt x="13026" y="9023"/>
                  </a:lnTo>
                  <a:lnTo>
                    <a:pt x="12959" y="8890"/>
                  </a:lnTo>
                  <a:lnTo>
                    <a:pt x="12849" y="8779"/>
                  </a:lnTo>
                  <a:lnTo>
                    <a:pt x="12760" y="8691"/>
                  </a:lnTo>
                  <a:lnTo>
                    <a:pt x="12539" y="8492"/>
                  </a:lnTo>
                  <a:lnTo>
                    <a:pt x="12296" y="8337"/>
                  </a:lnTo>
                  <a:lnTo>
                    <a:pt x="12030" y="8182"/>
                  </a:lnTo>
                  <a:lnTo>
                    <a:pt x="11765" y="8050"/>
                  </a:lnTo>
                  <a:lnTo>
                    <a:pt x="11500" y="7939"/>
                  </a:lnTo>
                  <a:lnTo>
                    <a:pt x="11212" y="7851"/>
                  </a:lnTo>
                  <a:lnTo>
                    <a:pt x="10903" y="7762"/>
                  </a:lnTo>
                  <a:lnTo>
                    <a:pt x="10306" y="7629"/>
                  </a:lnTo>
                  <a:lnTo>
                    <a:pt x="9443" y="7430"/>
                  </a:lnTo>
                  <a:lnTo>
                    <a:pt x="9731" y="7342"/>
                  </a:lnTo>
                  <a:lnTo>
                    <a:pt x="9996" y="7231"/>
                  </a:lnTo>
                  <a:lnTo>
                    <a:pt x="10261" y="7099"/>
                  </a:lnTo>
                  <a:lnTo>
                    <a:pt x="10505" y="6966"/>
                  </a:lnTo>
                  <a:lnTo>
                    <a:pt x="10991" y="6634"/>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94" y="4003"/>
                  </a:lnTo>
                  <a:lnTo>
                    <a:pt x="12694" y="3848"/>
                  </a:lnTo>
                  <a:lnTo>
                    <a:pt x="12672" y="3715"/>
                  </a:lnTo>
                  <a:lnTo>
                    <a:pt x="12627" y="3561"/>
                  </a:lnTo>
                  <a:lnTo>
                    <a:pt x="12583" y="3428"/>
                  </a:lnTo>
                  <a:lnTo>
                    <a:pt x="12517" y="3295"/>
                  </a:lnTo>
                  <a:lnTo>
                    <a:pt x="12428" y="3163"/>
                  </a:lnTo>
                  <a:lnTo>
                    <a:pt x="12340" y="3096"/>
                  </a:lnTo>
                  <a:lnTo>
                    <a:pt x="12252" y="3008"/>
                  </a:lnTo>
                  <a:lnTo>
                    <a:pt x="12075" y="2919"/>
                  </a:lnTo>
                  <a:lnTo>
                    <a:pt x="11853" y="2831"/>
                  </a:lnTo>
                  <a:lnTo>
                    <a:pt x="11632" y="2809"/>
                  </a:lnTo>
                  <a:lnTo>
                    <a:pt x="11168" y="2809"/>
                  </a:lnTo>
                  <a:lnTo>
                    <a:pt x="10925" y="2853"/>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lnTo>
                    <a:pt x="7254" y="5108"/>
                  </a:lnTo>
                  <a:lnTo>
                    <a:pt x="7254" y="4401"/>
                  </a:lnTo>
                  <a:lnTo>
                    <a:pt x="7210" y="3671"/>
                  </a:lnTo>
                  <a:lnTo>
                    <a:pt x="7143" y="3317"/>
                  </a:lnTo>
                  <a:lnTo>
                    <a:pt x="7099" y="2963"/>
                  </a:lnTo>
                  <a:lnTo>
                    <a:pt x="7011" y="2632"/>
                  </a:lnTo>
                  <a:lnTo>
                    <a:pt x="6900" y="2278"/>
                  </a:lnTo>
                  <a:lnTo>
                    <a:pt x="6767" y="1946"/>
                  </a:lnTo>
                  <a:lnTo>
                    <a:pt x="6613" y="1615"/>
                  </a:lnTo>
                  <a:lnTo>
                    <a:pt x="6414" y="1305"/>
                  </a:lnTo>
                  <a:lnTo>
                    <a:pt x="6215" y="1018"/>
                  </a:lnTo>
                  <a:lnTo>
                    <a:pt x="5971" y="752"/>
                  </a:lnTo>
                  <a:lnTo>
                    <a:pt x="5706" y="531"/>
                  </a:lnTo>
                  <a:lnTo>
                    <a:pt x="5418" y="310"/>
                  </a:lnTo>
                  <a:lnTo>
                    <a:pt x="5109" y="155"/>
                  </a:lnTo>
                  <a:lnTo>
                    <a:pt x="4932" y="89"/>
                  </a:lnTo>
                  <a:lnTo>
                    <a:pt x="4733" y="45"/>
                  </a:lnTo>
                  <a:lnTo>
                    <a:pt x="4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5977651" y="-1150173"/>
              <a:ext cx="1028529" cy="1090771"/>
            </a:xfrm>
            <a:custGeom>
              <a:avLst/>
              <a:gdLst/>
              <a:ahLst/>
              <a:cxnLst/>
              <a:rect l="l" t="t" r="r" b="b"/>
              <a:pathLst>
                <a:path w="13137" h="13932" fill="none" extrusionOk="0">
                  <a:moveTo>
                    <a:pt x="7254" y="5108"/>
                  </a:moveTo>
                  <a:lnTo>
                    <a:pt x="7254" y="5108"/>
                  </a:lnTo>
                  <a:lnTo>
                    <a:pt x="7254" y="4401"/>
                  </a:lnTo>
                  <a:lnTo>
                    <a:pt x="7210" y="3671"/>
                  </a:lnTo>
                  <a:lnTo>
                    <a:pt x="7143" y="3317"/>
                  </a:lnTo>
                  <a:lnTo>
                    <a:pt x="7099" y="2963"/>
                  </a:lnTo>
                  <a:lnTo>
                    <a:pt x="7011" y="2632"/>
                  </a:lnTo>
                  <a:lnTo>
                    <a:pt x="6900" y="2278"/>
                  </a:lnTo>
                  <a:lnTo>
                    <a:pt x="6900" y="2278"/>
                  </a:lnTo>
                  <a:lnTo>
                    <a:pt x="6767" y="1946"/>
                  </a:lnTo>
                  <a:lnTo>
                    <a:pt x="6613" y="1615"/>
                  </a:lnTo>
                  <a:lnTo>
                    <a:pt x="6414" y="1305"/>
                  </a:lnTo>
                  <a:lnTo>
                    <a:pt x="6215" y="1018"/>
                  </a:lnTo>
                  <a:lnTo>
                    <a:pt x="5971" y="752"/>
                  </a:lnTo>
                  <a:lnTo>
                    <a:pt x="5706" y="531"/>
                  </a:lnTo>
                  <a:lnTo>
                    <a:pt x="5418" y="310"/>
                  </a:lnTo>
                  <a:lnTo>
                    <a:pt x="5109" y="155"/>
                  </a:lnTo>
                  <a:lnTo>
                    <a:pt x="5109" y="155"/>
                  </a:lnTo>
                  <a:lnTo>
                    <a:pt x="4932" y="89"/>
                  </a:lnTo>
                  <a:lnTo>
                    <a:pt x="4733" y="45"/>
                  </a:lnTo>
                  <a:lnTo>
                    <a:pt x="4534" y="0"/>
                  </a:lnTo>
                  <a:lnTo>
                    <a:pt x="4357" y="0"/>
                  </a:lnTo>
                  <a:lnTo>
                    <a:pt x="4158" y="22"/>
                  </a:lnTo>
                  <a:lnTo>
                    <a:pt x="4003" y="89"/>
                  </a:lnTo>
                  <a:lnTo>
                    <a:pt x="3848" y="177"/>
                  </a:lnTo>
                  <a:lnTo>
                    <a:pt x="3716" y="310"/>
                  </a:lnTo>
                  <a:lnTo>
                    <a:pt x="3716" y="310"/>
                  </a:lnTo>
                  <a:lnTo>
                    <a:pt x="3627" y="443"/>
                  </a:lnTo>
                  <a:lnTo>
                    <a:pt x="3561" y="575"/>
                  </a:lnTo>
                  <a:lnTo>
                    <a:pt x="3539" y="730"/>
                  </a:lnTo>
                  <a:lnTo>
                    <a:pt x="3517" y="885"/>
                  </a:lnTo>
                  <a:lnTo>
                    <a:pt x="3517" y="885"/>
                  </a:lnTo>
                  <a:lnTo>
                    <a:pt x="3517" y="1194"/>
                  </a:lnTo>
                  <a:lnTo>
                    <a:pt x="3561" y="1504"/>
                  </a:lnTo>
                  <a:lnTo>
                    <a:pt x="3649" y="1791"/>
                  </a:lnTo>
                  <a:lnTo>
                    <a:pt x="3760" y="2101"/>
                  </a:lnTo>
                  <a:lnTo>
                    <a:pt x="3915" y="2366"/>
                  </a:lnTo>
                  <a:lnTo>
                    <a:pt x="4070" y="2654"/>
                  </a:lnTo>
                  <a:lnTo>
                    <a:pt x="4423" y="3185"/>
                  </a:lnTo>
                  <a:lnTo>
                    <a:pt x="4423" y="3185"/>
                  </a:lnTo>
                  <a:lnTo>
                    <a:pt x="5308" y="4357"/>
                  </a:lnTo>
                  <a:lnTo>
                    <a:pt x="6215" y="5529"/>
                  </a:lnTo>
                  <a:lnTo>
                    <a:pt x="6215" y="5529"/>
                  </a:lnTo>
                  <a:lnTo>
                    <a:pt x="5794" y="5285"/>
                  </a:lnTo>
                  <a:lnTo>
                    <a:pt x="5352" y="5064"/>
                  </a:lnTo>
                  <a:lnTo>
                    <a:pt x="4888" y="4887"/>
                  </a:lnTo>
                  <a:lnTo>
                    <a:pt x="4423" y="4755"/>
                  </a:lnTo>
                  <a:lnTo>
                    <a:pt x="3959" y="4644"/>
                  </a:lnTo>
                  <a:lnTo>
                    <a:pt x="3472" y="4556"/>
                  </a:lnTo>
                  <a:lnTo>
                    <a:pt x="2986" y="4489"/>
                  </a:lnTo>
                  <a:lnTo>
                    <a:pt x="2477" y="4467"/>
                  </a:lnTo>
                  <a:lnTo>
                    <a:pt x="2477" y="4467"/>
                  </a:lnTo>
                  <a:lnTo>
                    <a:pt x="2057" y="4445"/>
                  </a:lnTo>
                  <a:lnTo>
                    <a:pt x="1637" y="4467"/>
                  </a:lnTo>
                  <a:lnTo>
                    <a:pt x="1416" y="4489"/>
                  </a:lnTo>
                  <a:lnTo>
                    <a:pt x="1217" y="4534"/>
                  </a:lnTo>
                  <a:lnTo>
                    <a:pt x="1018" y="4600"/>
                  </a:lnTo>
                  <a:lnTo>
                    <a:pt x="819" y="4688"/>
                  </a:lnTo>
                  <a:lnTo>
                    <a:pt x="819" y="4688"/>
                  </a:lnTo>
                  <a:lnTo>
                    <a:pt x="642" y="4799"/>
                  </a:lnTo>
                  <a:lnTo>
                    <a:pt x="465" y="4932"/>
                  </a:lnTo>
                  <a:lnTo>
                    <a:pt x="310" y="5086"/>
                  </a:lnTo>
                  <a:lnTo>
                    <a:pt x="200" y="5263"/>
                  </a:lnTo>
                  <a:lnTo>
                    <a:pt x="89" y="5440"/>
                  </a:lnTo>
                  <a:lnTo>
                    <a:pt x="23" y="5639"/>
                  </a:lnTo>
                  <a:lnTo>
                    <a:pt x="1" y="5860"/>
                  </a:lnTo>
                  <a:lnTo>
                    <a:pt x="23" y="6059"/>
                  </a:lnTo>
                  <a:lnTo>
                    <a:pt x="23" y="6059"/>
                  </a:lnTo>
                  <a:lnTo>
                    <a:pt x="45" y="6192"/>
                  </a:lnTo>
                  <a:lnTo>
                    <a:pt x="111" y="6325"/>
                  </a:lnTo>
                  <a:lnTo>
                    <a:pt x="178" y="6435"/>
                  </a:lnTo>
                  <a:lnTo>
                    <a:pt x="244" y="6546"/>
                  </a:lnTo>
                  <a:lnTo>
                    <a:pt x="354" y="6656"/>
                  </a:lnTo>
                  <a:lnTo>
                    <a:pt x="443" y="6745"/>
                  </a:lnTo>
                  <a:lnTo>
                    <a:pt x="664" y="6922"/>
                  </a:lnTo>
                  <a:lnTo>
                    <a:pt x="664" y="6922"/>
                  </a:lnTo>
                  <a:lnTo>
                    <a:pt x="929" y="7032"/>
                  </a:lnTo>
                  <a:lnTo>
                    <a:pt x="1173" y="7121"/>
                  </a:lnTo>
                  <a:lnTo>
                    <a:pt x="1460" y="7209"/>
                  </a:lnTo>
                  <a:lnTo>
                    <a:pt x="1726" y="7253"/>
                  </a:lnTo>
                  <a:lnTo>
                    <a:pt x="1726" y="7253"/>
                  </a:lnTo>
                  <a:lnTo>
                    <a:pt x="2124" y="7320"/>
                  </a:lnTo>
                  <a:lnTo>
                    <a:pt x="2544" y="7364"/>
                  </a:lnTo>
                  <a:lnTo>
                    <a:pt x="2942" y="7386"/>
                  </a:lnTo>
                  <a:lnTo>
                    <a:pt x="336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676" y="8846"/>
                  </a:lnTo>
                  <a:lnTo>
                    <a:pt x="2477" y="9089"/>
                  </a:lnTo>
                  <a:lnTo>
                    <a:pt x="2278" y="9354"/>
                  </a:lnTo>
                  <a:lnTo>
                    <a:pt x="2101" y="9620"/>
                  </a:lnTo>
                  <a:lnTo>
                    <a:pt x="1947" y="9907"/>
                  </a:lnTo>
                  <a:lnTo>
                    <a:pt x="1836" y="10217"/>
                  </a:lnTo>
                  <a:lnTo>
                    <a:pt x="1748" y="10504"/>
                  </a:lnTo>
                  <a:lnTo>
                    <a:pt x="1681" y="10836"/>
                  </a:lnTo>
                  <a:lnTo>
                    <a:pt x="1681" y="11145"/>
                  </a:lnTo>
                  <a:lnTo>
                    <a:pt x="1681" y="11145"/>
                  </a:lnTo>
                  <a:lnTo>
                    <a:pt x="1703" y="11344"/>
                  </a:lnTo>
                  <a:lnTo>
                    <a:pt x="1726" y="11521"/>
                  </a:lnTo>
                  <a:lnTo>
                    <a:pt x="1792" y="11698"/>
                  </a:lnTo>
                  <a:lnTo>
                    <a:pt x="1902" y="11853"/>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008" y="12096"/>
                  </a:lnTo>
                  <a:lnTo>
                    <a:pt x="3141" y="12052"/>
                  </a:lnTo>
                  <a:lnTo>
                    <a:pt x="3273" y="11986"/>
                  </a:lnTo>
                  <a:lnTo>
                    <a:pt x="3517" y="11809"/>
                  </a:lnTo>
                  <a:lnTo>
                    <a:pt x="3760" y="11632"/>
                  </a:lnTo>
                  <a:lnTo>
                    <a:pt x="3981" y="11433"/>
                  </a:lnTo>
                  <a:lnTo>
                    <a:pt x="3981" y="11433"/>
                  </a:lnTo>
                  <a:lnTo>
                    <a:pt x="4468" y="10969"/>
                  </a:lnTo>
                  <a:lnTo>
                    <a:pt x="4932" y="10504"/>
                  </a:lnTo>
                  <a:lnTo>
                    <a:pt x="5374" y="10018"/>
                  </a:lnTo>
                  <a:lnTo>
                    <a:pt x="5839" y="9531"/>
                  </a:lnTo>
                  <a:lnTo>
                    <a:pt x="5839" y="9531"/>
                  </a:lnTo>
                  <a:lnTo>
                    <a:pt x="5883" y="9996"/>
                  </a:lnTo>
                  <a:lnTo>
                    <a:pt x="5949" y="10482"/>
                  </a:lnTo>
                  <a:lnTo>
                    <a:pt x="6016" y="10969"/>
                  </a:lnTo>
                  <a:lnTo>
                    <a:pt x="6082" y="11433"/>
                  </a:lnTo>
                  <a:lnTo>
                    <a:pt x="6082" y="11433"/>
                  </a:lnTo>
                  <a:lnTo>
                    <a:pt x="6126" y="11831"/>
                  </a:lnTo>
                  <a:lnTo>
                    <a:pt x="6192" y="12207"/>
                  </a:lnTo>
                  <a:lnTo>
                    <a:pt x="6281" y="12583"/>
                  </a:lnTo>
                  <a:lnTo>
                    <a:pt x="6414" y="12937"/>
                  </a:lnTo>
                  <a:lnTo>
                    <a:pt x="6414" y="12937"/>
                  </a:lnTo>
                  <a:lnTo>
                    <a:pt x="6546" y="13202"/>
                  </a:lnTo>
                  <a:lnTo>
                    <a:pt x="6723" y="13445"/>
                  </a:lnTo>
                  <a:lnTo>
                    <a:pt x="6812" y="13556"/>
                  </a:lnTo>
                  <a:lnTo>
                    <a:pt x="6922" y="13666"/>
                  </a:lnTo>
                  <a:lnTo>
                    <a:pt x="7055" y="13755"/>
                  </a:lnTo>
                  <a:lnTo>
                    <a:pt x="7165" y="13821"/>
                  </a:lnTo>
                  <a:lnTo>
                    <a:pt x="7165" y="13821"/>
                  </a:lnTo>
                  <a:lnTo>
                    <a:pt x="7298" y="13888"/>
                  </a:lnTo>
                  <a:lnTo>
                    <a:pt x="7453" y="13932"/>
                  </a:lnTo>
                  <a:lnTo>
                    <a:pt x="7608" y="13932"/>
                  </a:lnTo>
                  <a:lnTo>
                    <a:pt x="7740" y="13932"/>
                  </a:lnTo>
                  <a:lnTo>
                    <a:pt x="7895" y="13910"/>
                  </a:lnTo>
                  <a:lnTo>
                    <a:pt x="8028" y="13865"/>
                  </a:lnTo>
                  <a:lnTo>
                    <a:pt x="8161" y="13799"/>
                  </a:lnTo>
                  <a:lnTo>
                    <a:pt x="8271" y="13711"/>
                  </a:lnTo>
                  <a:lnTo>
                    <a:pt x="8271" y="13711"/>
                  </a:lnTo>
                  <a:lnTo>
                    <a:pt x="8382" y="13578"/>
                  </a:lnTo>
                  <a:lnTo>
                    <a:pt x="8470" y="13445"/>
                  </a:lnTo>
                  <a:lnTo>
                    <a:pt x="8536" y="13268"/>
                  </a:lnTo>
                  <a:lnTo>
                    <a:pt x="8603" y="13114"/>
                  </a:lnTo>
                  <a:lnTo>
                    <a:pt x="8603" y="13114"/>
                  </a:lnTo>
                  <a:lnTo>
                    <a:pt x="8713" y="12693"/>
                  </a:lnTo>
                  <a:lnTo>
                    <a:pt x="8780" y="12251"/>
                  </a:lnTo>
                  <a:lnTo>
                    <a:pt x="8802" y="11809"/>
                  </a:lnTo>
                  <a:lnTo>
                    <a:pt x="8802" y="11367"/>
                  </a:lnTo>
                  <a:lnTo>
                    <a:pt x="8758" y="10946"/>
                  </a:lnTo>
                  <a:lnTo>
                    <a:pt x="8691" y="10504"/>
                  </a:lnTo>
                  <a:lnTo>
                    <a:pt x="8581" y="10084"/>
                  </a:lnTo>
                  <a:lnTo>
                    <a:pt x="8426" y="9686"/>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36" y="9398"/>
                  </a:lnTo>
                  <a:lnTo>
                    <a:pt x="13114" y="9266"/>
                  </a:lnTo>
                  <a:lnTo>
                    <a:pt x="13092" y="9133"/>
                  </a:lnTo>
                  <a:lnTo>
                    <a:pt x="13026" y="9023"/>
                  </a:lnTo>
                  <a:lnTo>
                    <a:pt x="12959" y="8890"/>
                  </a:lnTo>
                  <a:lnTo>
                    <a:pt x="12849" y="8779"/>
                  </a:lnTo>
                  <a:lnTo>
                    <a:pt x="12760" y="8691"/>
                  </a:lnTo>
                  <a:lnTo>
                    <a:pt x="12539" y="8492"/>
                  </a:lnTo>
                  <a:lnTo>
                    <a:pt x="12539" y="8492"/>
                  </a:lnTo>
                  <a:lnTo>
                    <a:pt x="12296" y="8337"/>
                  </a:lnTo>
                  <a:lnTo>
                    <a:pt x="12030" y="8182"/>
                  </a:lnTo>
                  <a:lnTo>
                    <a:pt x="11765" y="8050"/>
                  </a:lnTo>
                  <a:lnTo>
                    <a:pt x="11500" y="7939"/>
                  </a:lnTo>
                  <a:lnTo>
                    <a:pt x="11500" y="7939"/>
                  </a:lnTo>
                  <a:lnTo>
                    <a:pt x="11212" y="7851"/>
                  </a:lnTo>
                  <a:lnTo>
                    <a:pt x="10903" y="7762"/>
                  </a:lnTo>
                  <a:lnTo>
                    <a:pt x="10306" y="7629"/>
                  </a:lnTo>
                  <a:lnTo>
                    <a:pt x="10306" y="7629"/>
                  </a:lnTo>
                  <a:lnTo>
                    <a:pt x="9443" y="7430"/>
                  </a:lnTo>
                  <a:lnTo>
                    <a:pt x="9443" y="7430"/>
                  </a:lnTo>
                  <a:lnTo>
                    <a:pt x="9731" y="7342"/>
                  </a:lnTo>
                  <a:lnTo>
                    <a:pt x="9996" y="7231"/>
                  </a:lnTo>
                  <a:lnTo>
                    <a:pt x="10261" y="7099"/>
                  </a:lnTo>
                  <a:lnTo>
                    <a:pt x="10505" y="6966"/>
                  </a:lnTo>
                  <a:lnTo>
                    <a:pt x="10991" y="6634"/>
                  </a:lnTo>
                  <a:lnTo>
                    <a:pt x="11455" y="6280"/>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72" y="4312"/>
                  </a:lnTo>
                  <a:lnTo>
                    <a:pt x="12694" y="4003"/>
                  </a:lnTo>
                  <a:lnTo>
                    <a:pt x="12694" y="3848"/>
                  </a:lnTo>
                  <a:lnTo>
                    <a:pt x="12672" y="3715"/>
                  </a:lnTo>
                  <a:lnTo>
                    <a:pt x="12627" y="3561"/>
                  </a:lnTo>
                  <a:lnTo>
                    <a:pt x="12583" y="3428"/>
                  </a:lnTo>
                  <a:lnTo>
                    <a:pt x="12517" y="3295"/>
                  </a:lnTo>
                  <a:lnTo>
                    <a:pt x="12428" y="3163"/>
                  </a:lnTo>
                  <a:lnTo>
                    <a:pt x="12428" y="3163"/>
                  </a:lnTo>
                  <a:lnTo>
                    <a:pt x="12340" y="3096"/>
                  </a:lnTo>
                  <a:lnTo>
                    <a:pt x="12252" y="3008"/>
                  </a:lnTo>
                  <a:lnTo>
                    <a:pt x="12075" y="2919"/>
                  </a:lnTo>
                  <a:lnTo>
                    <a:pt x="11853" y="2831"/>
                  </a:lnTo>
                  <a:lnTo>
                    <a:pt x="11632" y="2809"/>
                  </a:lnTo>
                  <a:lnTo>
                    <a:pt x="11389" y="2809"/>
                  </a:lnTo>
                  <a:lnTo>
                    <a:pt x="11168" y="2809"/>
                  </a:lnTo>
                  <a:lnTo>
                    <a:pt x="10925" y="2853"/>
                  </a:lnTo>
                  <a:lnTo>
                    <a:pt x="10704" y="2919"/>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6320493" y="-771005"/>
              <a:ext cx="413854" cy="412132"/>
            </a:xfrm>
            <a:custGeom>
              <a:avLst/>
              <a:gdLst/>
              <a:ahLst/>
              <a:cxnLst/>
              <a:rect l="l" t="t" r="r" b="b"/>
              <a:pathLst>
                <a:path w="5286" h="5264" extrusionOk="0">
                  <a:moveTo>
                    <a:pt x="2499" y="0"/>
                  </a:moveTo>
                  <a:lnTo>
                    <a:pt x="2234" y="22"/>
                  </a:lnTo>
                  <a:lnTo>
                    <a:pt x="1968" y="89"/>
                  </a:lnTo>
                  <a:lnTo>
                    <a:pt x="1725" y="155"/>
                  </a:lnTo>
                  <a:lnTo>
                    <a:pt x="1482" y="265"/>
                  </a:lnTo>
                  <a:lnTo>
                    <a:pt x="1261" y="398"/>
                  </a:lnTo>
                  <a:lnTo>
                    <a:pt x="1039" y="531"/>
                  </a:lnTo>
                  <a:lnTo>
                    <a:pt x="840" y="708"/>
                  </a:lnTo>
                  <a:lnTo>
                    <a:pt x="664" y="885"/>
                  </a:lnTo>
                  <a:lnTo>
                    <a:pt x="509" y="1084"/>
                  </a:lnTo>
                  <a:lnTo>
                    <a:pt x="376" y="1283"/>
                  </a:lnTo>
                  <a:lnTo>
                    <a:pt x="266" y="1504"/>
                  </a:lnTo>
                  <a:lnTo>
                    <a:pt x="155" y="1747"/>
                  </a:lnTo>
                  <a:lnTo>
                    <a:pt x="89" y="1990"/>
                  </a:lnTo>
                  <a:lnTo>
                    <a:pt x="44" y="2256"/>
                  </a:lnTo>
                  <a:lnTo>
                    <a:pt x="0" y="2499"/>
                  </a:lnTo>
                  <a:lnTo>
                    <a:pt x="22" y="2764"/>
                  </a:lnTo>
                  <a:lnTo>
                    <a:pt x="44" y="3030"/>
                  </a:lnTo>
                  <a:lnTo>
                    <a:pt x="89" y="3295"/>
                  </a:lnTo>
                  <a:lnTo>
                    <a:pt x="177" y="3560"/>
                  </a:lnTo>
                  <a:lnTo>
                    <a:pt x="288" y="3804"/>
                  </a:lnTo>
                  <a:lnTo>
                    <a:pt x="398" y="4025"/>
                  </a:lnTo>
                  <a:lnTo>
                    <a:pt x="553" y="4224"/>
                  </a:lnTo>
                  <a:lnTo>
                    <a:pt x="708" y="4423"/>
                  </a:lnTo>
                  <a:lnTo>
                    <a:pt x="885" y="4600"/>
                  </a:lnTo>
                  <a:lnTo>
                    <a:pt x="1084" y="4755"/>
                  </a:lnTo>
                  <a:lnTo>
                    <a:pt x="1305" y="4909"/>
                  </a:lnTo>
                  <a:lnTo>
                    <a:pt x="1526" y="5020"/>
                  </a:lnTo>
                  <a:lnTo>
                    <a:pt x="1769" y="5108"/>
                  </a:lnTo>
                  <a:lnTo>
                    <a:pt x="2012" y="5197"/>
                  </a:lnTo>
                  <a:lnTo>
                    <a:pt x="2256" y="5241"/>
                  </a:lnTo>
                  <a:lnTo>
                    <a:pt x="2521" y="5263"/>
                  </a:lnTo>
                  <a:lnTo>
                    <a:pt x="2786" y="5263"/>
                  </a:lnTo>
                  <a:lnTo>
                    <a:pt x="3052" y="5241"/>
                  </a:lnTo>
                  <a:lnTo>
                    <a:pt x="3317" y="5175"/>
                  </a:lnTo>
                  <a:lnTo>
                    <a:pt x="3560" y="5108"/>
                  </a:lnTo>
                  <a:lnTo>
                    <a:pt x="3804" y="4998"/>
                  </a:lnTo>
                  <a:lnTo>
                    <a:pt x="4025" y="4865"/>
                  </a:lnTo>
                  <a:lnTo>
                    <a:pt x="4246" y="4732"/>
                  </a:lnTo>
                  <a:lnTo>
                    <a:pt x="4445" y="4555"/>
                  </a:lnTo>
                  <a:lnTo>
                    <a:pt x="4622" y="4379"/>
                  </a:lnTo>
                  <a:lnTo>
                    <a:pt x="4777" y="4180"/>
                  </a:lnTo>
                  <a:lnTo>
                    <a:pt x="4909" y="3981"/>
                  </a:lnTo>
                  <a:lnTo>
                    <a:pt x="5042" y="3737"/>
                  </a:lnTo>
                  <a:lnTo>
                    <a:pt x="5130" y="3516"/>
                  </a:lnTo>
                  <a:lnTo>
                    <a:pt x="5197" y="3273"/>
                  </a:lnTo>
                  <a:lnTo>
                    <a:pt x="5263" y="3008"/>
                  </a:lnTo>
                  <a:lnTo>
                    <a:pt x="5285" y="2764"/>
                  </a:lnTo>
                  <a:lnTo>
                    <a:pt x="5285" y="2499"/>
                  </a:lnTo>
                  <a:lnTo>
                    <a:pt x="5241" y="2211"/>
                  </a:lnTo>
                  <a:lnTo>
                    <a:pt x="5197" y="1946"/>
                  </a:lnTo>
                  <a:lnTo>
                    <a:pt x="5108" y="1703"/>
                  </a:lnTo>
                  <a:lnTo>
                    <a:pt x="5020" y="1460"/>
                  </a:lnTo>
                  <a:lnTo>
                    <a:pt x="4887" y="1238"/>
                  </a:lnTo>
                  <a:lnTo>
                    <a:pt x="4732" y="1039"/>
                  </a:lnTo>
                  <a:lnTo>
                    <a:pt x="4578" y="840"/>
                  </a:lnTo>
                  <a:lnTo>
                    <a:pt x="4401" y="664"/>
                  </a:lnTo>
                  <a:lnTo>
                    <a:pt x="4202" y="509"/>
                  </a:lnTo>
                  <a:lnTo>
                    <a:pt x="3981" y="354"/>
                  </a:lnTo>
                  <a:lnTo>
                    <a:pt x="3759" y="243"/>
                  </a:lnTo>
                  <a:lnTo>
                    <a:pt x="3516" y="155"/>
                  </a:lnTo>
                  <a:lnTo>
                    <a:pt x="3273" y="66"/>
                  </a:lnTo>
                  <a:lnTo>
                    <a:pt x="3030" y="22"/>
                  </a:lnTo>
                  <a:lnTo>
                    <a:pt x="27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6413973" y="-587488"/>
              <a:ext cx="46819" cy="46819"/>
            </a:xfrm>
            <a:custGeom>
              <a:avLst/>
              <a:gdLst/>
              <a:ahLst/>
              <a:cxnLst/>
              <a:rect l="l" t="t" r="r" b="b"/>
              <a:pathLst>
                <a:path w="598" h="598" extrusionOk="0">
                  <a:moveTo>
                    <a:pt x="244" y="0"/>
                  </a:moveTo>
                  <a:lnTo>
                    <a:pt x="133" y="44"/>
                  </a:lnTo>
                  <a:lnTo>
                    <a:pt x="45" y="133"/>
                  </a:lnTo>
                  <a:lnTo>
                    <a:pt x="0" y="243"/>
                  </a:lnTo>
                  <a:lnTo>
                    <a:pt x="0" y="354"/>
                  </a:lnTo>
                  <a:lnTo>
                    <a:pt x="45" y="465"/>
                  </a:lnTo>
                  <a:lnTo>
                    <a:pt x="133" y="553"/>
                  </a:lnTo>
                  <a:lnTo>
                    <a:pt x="244" y="597"/>
                  </a:lnTo>
                  <a:lnTo>
                    <a:pt x="354" y="597"/>
                  </a:lnTo>
                  <a:lnTo>
                    <a:pt x="465" y="553"/>
                  </a:lnTo>
                  <a:lnTo>
                    <a:pt x="553" y="465"/>
                  </a:lnTo>
                  <a:lnTo>
                    <a:pt x="597" y="354"/>
                  </a:lnTo>
                  <a:lnTo>
                    <a:pt x="597" y="243"/>
                  </a:lnTo>
                  <a:lnTo>
                    <a:pt x="553" y="133"/>
                  </a:lnTo>
                  <a:lnTo>
                    <a:pt x="487" y="44"/>
                  </a:lnTo>
                  <a:lnTo>
                    <a:pt x="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6594045" y="-551160"/>
              <a:ext cx="46819" cy="48541"/>
            </a:xfrm>
            <a:custGeom>
              <a:avLst/>
              <a:gdLst/>
              <a:ahLst/>
              <a:cxnLst/>
              <a:rect l="l" t="t" r="r" b="b"/>
              <a:pathLst>
                <a:path w="598" h="620" extrusionOk="0">
                  <a:moveTo>
                    <a:pt x="243" y="1"/>
                  </a:moveTo>
                  <a:lnTo>
                    <a:pt x="133" y="45"/>
                  </a:lnTo>
                  <a:lnTo>
                    <a:pt x="44" y="133"/>
                  </a:lnTo>
                  <a:lnTo>
                    <a:pt x="0" y="244"/>
                  </a:lnTo>
                  <a:lnTo>
                    <a:pt x="0" y="376"/>
                  </a:lnTo>
                  <a:lnTo>
                    <a:pt x="44" y="487"/>
                  </a:lnTo>
                  <a:lnTo>
                    <a:pt x="111" y="575"/>
                  </a:lnTo>
                  <a:lnTo>
                    <a:pt x="221" y="620"/>
                  </a:lnTo>
                  <a:lnTo>
                    <a:pt x="354" y="620"/>
                  </a:lnTo>
                  <a:lnTo>
                    <a:pt x="464" y="575"/>
                  </a:lnTo>
                  <a:lnTo>
                    <a:pt x="553" y="487"/>
                  </a:lnTo>
                  <a:lnTo>
                    <a:pt x="597" y="376"/>
                  </a:lnTo>
                  <a:lnTo>
                    <a:pt x="597" y="244"/>
                  </a:lnTo>
                  <a:lnTo>
                    <a:pt x="553" y="133"/>
                  </a:lnTo>
                  <a:lnTo>
                    <a:pt x="464" y="67"/>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6484906" y="-530413"/>
              <a:ext cx="74534" cy="43374"/>
            </a:xfrm>
            <a:custGeom>
              <a:avLst/>
              <a:gdLst/>
              <a:ahLst/>
              <a:cxnLst/>
              <a:rect l="l" t="t" r="r" b="b"/>
              <a:pathLst>
                <a:path w="952" h="554" extrusionOk="0">
                  <a:moveTo>
                    <a:pt x="45" y="1"/>
                  </a:moveTo>
                  <a:lnTo>
                    <a:pt x="1" y="45"/>
                  </a:lnTo>
                  <a:lnTo>
                    <a:pt x="1" y="67"/>
                  </a:lnTo>
                  <a:lnTo>
                    <a:pt x="1" y="111"/>
                  </a:lnTo>
                  <a:lnTo>
                    <a:pt x="45" y="266"/>
                  </a:lnTo>
                  <a:lnTo>
                    <a:pt x="134" y="399"/>
                  </a:lnTo>
                  <a:lnTo>
                    <a:pt x="244" y="487"/>
                  </a:lnTo>
                  <a:lnTo>
                    <a:pt x="399" y="532"/>
                  </a:lnTo>
                  <a:lnTo>
                    <a:pt x="487" y="554"/>
                  </a:lnTo>
                  <a:lnTo>
                    <a:pt x="620" y="532"/>
                  </a:lnTo>
                  <a:lnTo>
                    <a:pt x="753" y="487"/>
                  </a:lnTo>
                  <a:lnTo>
                    <a:pt x="863" y="399"/>
                  </a:lnTo>
                  <a:lnTo>
                    <a:pt x="930" y="310"/>
                  </a:lnTo>
                  <a:lnTo>
                    <a:pt x="952" y="266"/>
                  </a:lnTo>
                  <a:lnTo>
                    <a:pt x="952" y="222"/>
                  </a:lnTo>
                  <a:lnTo>
                    <a:pt x="930" y="178"/>
                  </a:lnTo>
                  <a:lnTo>
                    <a:pt x="908" y="156"/>
                  </a:lnTo>
                  <a:lnTo>
                    <a:pt x="863" y="134"/>
                  </a:lnTo>
                  <a:lnTo>
                    <a:pt x="819" y="134"/>
                  </a:lnTo>
                  <a:lnTo>
                    <a:pt x="775" y="156"/>
                  </a:lnTo>
                  <a:lnTo>
                    <a:pt x="753" y="200"/>
                  </a:lnTo>
                  <a:lnTo>
                    <a:pt x="686" y="266"/>
                  </a:lnTo>
                  <a:lnTo>
                    <a:pt x="620" y="310"/>
                  </a:lnTo>
                  <a:lnTo>
                    <a:pt x="532" y="333"/>
                  </a:lnTo>
                  <a:lnTo>
                    <a:pt x="443" y="333"/>
                  </a:lnTo>
                  <a:lnTo>
                    <a:pt x="355" y="288"/>
                  </a:lnTo>
                  <a:lnTo>
                    <a:pt x="288" y="244"/>
                  </a:lnTo>
                  <a:lnTo>
                    <a:pt x="222" y="178"/>
                  </a:lnTo>
                  <a:lnTo>
                    <a:pt x="200" y="89"/>
                  </a:lnTo>
                  <a:lnTo>
                    <a:pt x="200" y="45"/>
                  </a:lnTo>
                  <a:lnTo>
                    <a:pt x="156" y="23"/>
                  </a:lnTo>
                  <a:lnTo>
                    <a:pt x="1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7"/>
          <p:cNvGrpSpPr/>
          <p:nvPr/>
        </p:nvGrpSpPr>
        <p:grpSpPr>
          <a:xfrm>
            <a:off x="-4839" y="3716015"/>
            <a:ext cx="679672" cy="1427496"/>
            <a:chOff x="44" y="3897302"/>
            <a:chExt cx="595108" cy="1249887"/>
          </a:xfrm>
        </p:grpSpPr>
        <p:sp>
          <p:nvSpPr>
            <p:cNvPr id="250" name="Google Shape;250;p7"/>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7"/>
          <p:cNvGrpSpPr/>
          <p:nvPr/>
        </p:nvGrpSpPr>
        <p:grpSpPr>
          <a:xfrm>
            <a:off x="262580" y="4287694"/>
            <a:ext cx="538138" cy="855509"/>
            <a:chOff x="5840875" y="-1150173"/>
            <a:chExt cx="1165305" cy="1852554"/>
          </a:xfrm>
        </p:grpSpPr>
        <p:sp>
          <p:nvSpPr>
            <p:cNvPr id="260" name="Google Shape;260;p7"/>
            <p:cNvSpPr/>
            <p:nvPr/>
          </p:nvSpPr>
          <p:spPr>
            <a:xfrm>
              <a:off x="6185439" y="28828"/>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rot="5400000">
              <a:off x="5890764" y="60853"/>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7"/>
            <p:cNvSpPr/>
            <p:nvPr/>
          </p:nvSpPr>
          <p:spPr>
            <a:xfrm>
              <a:off x="5840875" y="-464569"/>
              <a:ext cx="621642" cy="1166950"/>
            </a:xfrm>
            <a:custGeom>
              <a:avLst/>
              <a:gdLst/>
              <a:ahLst/>
              <a:cxnLst/>
              <a:rect l="l" t="t" r="r" b="b"/>
              <a:pathLst>
                <a:path w="7940" h="14905" extrusionOk="0">
                  <a:moveTo>
                    <a:pt x="7829" y="0"/>
                  </a:moveTo>
                  <a:lnTo>
                    <a:pt x="7785" y="22"/>
                  </a:lnTo>
                  <a:lnTo>
                    <a:pt x="7763" y="44"/>
                  </a:lnTo>
                  <a:lnTo>
                    <a:pt x="7740" y="89"/>
                  </a:lnTo>
                  <a:lnTo>
                    <a:pt x="7320" y="1261"/>
                  </a:lnTo>
                  <a:lnTo>
                    <a:pt x="6856" y="2433"/>
                  </a:lnTo>
                  <a:lnTo>
                    <a:pt x="6369" y="3583"/>
                  </a:lnTo>
                  <a:lnTo>
                    <a:pt x="5839" y="4732"/>
                  </a:lnTo>
                  <a:lnTo>
                    <a:pt x="5264" y="5838"/>
                  </a:lnTo>
                  <a:lnTo>
                    <a:pt x="4645" y="6922"/>
                  </a:lnTo>
                  <a:lnTo>
                    <a:pt x="4003" y="8005"/>
                  </a:lnTo>
                  <a:lnTo>
                    <a:pt x="3296" y="9045"/>
                  </a:lnTo>
                  <a:lnTo>
                    <a:pt x="2853" y="9708"/>
                  </a:lnTo>
                  <a:lnTo>
                    <a:pt x="2168" y="10725"/>
                  </a:lnTo>
                  <a:lnTo>
                    <a:pt x="1858" y="11190"/>
                  </a:lnTo>
                  <a:lnTo>
                    <a:pt x="1549" y="11676"/>
                  </a:lnTo>
                  <a:lnTo>
                    <a:pt x="1261" y="12185"/>
                  </a:lnTo>
                  <a:lnTo>
                    <a:pt x="996" y="12671"/>
                  </a:lnTo>
                  <a:lnTo>
                    <a:pt x="730" y="13180"/>
                  </a:lnTo>
                  <a:lnTo>
                    <a:pt x="465" y="13711"/>
                  </a:lnTo>
                  <a:lnTo>
                    <a:pt x="244" y="14219"/>
                  </a:lnTo>
                  <a:lnTo>
                    <a:pt x="1" y="14750"/>
                  </a:lnTo>
                  <a:lnTo>
                    <a:pt x="1" y="14794"/>
                  </a:lnTo>
                  <a:lnTo>
                    <a:pt x="1" y="14838"/>
                  </a:lnTo>
                  <a:lnTo>
                    <a:pt x="23" y="14860"/>
                  </a:lnTo>
                  <a:lnTo>
                    <a:pt x="67" y="14883"/>
                  </a:lnTo>
                  <a:lnTo>
                    <a:pt x="111" y="14905"/>
                  </a:lnTo>
                  <a:lnTo>
                    <a:pt x="156" y="14883"/>
                  </a:lnTo>
                  <a:lnTo>
                    <a:pt x="200" y="14838"/>
                  </a:lnTo>
                  <a:lnTo>
                    <a:pt x="421" y="14308"/>
                  </a:lnTo>
                  <a:lnTo>
                    <a:pt x="664" y="13799"/>
                  </a:lnTo>
                  <a:lnTo>
                    <a:pt x="1173" y="12782"/>
                  </a:lnTo>
                  <a:lnTo>
                    <a:pt x="1748" y="11787"/>
                  </a:lnTo>
                  <a:lnTo>
                    <a:pt x="2035" y="11300"/>
                  </a:lnTo>
                  <a:lnTo>
                    <a:pt x="2345" y="10836"/>
                  </a:lnTo>
                  <a:lnTo>
                    <a:pt x="3030" y="9841"/>
                  </a:lnTo>
                  <a:lnTo>
                    <a:pt x="3473" y="9177"/>
                  </a:lnTo>
                  <a:lnTo>
                    <a:pt x="4180" y="8116"/>
                  </a:lnTo>
                  <a:lnTo>
                    <a:pt x="4821" y="7032"/>
                  </a:lnTo>
                  <a:lnTo>
                    <a:pt x="5441" y="5949"/>
                  </a:lnTo>
                  <a:lnTo>
                    <a:pt x="6038" y="4821"/>
                  </a:lnTo>
                  <a:lnTo>
                    <a:pt x="6568" y="3671"/>
                  </a:lnTo>
                  <a:lnTo>
                    <a:pt x="7077" y="2521"/>
                  </a:lnTo>
                  <a:lnTo>
                    <a:pt x="7519" y="1349"/>
                  </a:lnTo>
                  <a:lnTo>
                    <a:pt x="7939" y="155"/>
                  </a:lnTo>
                  <a:lnTo>
                    <a:pt x="7939" y="111"/>
                  </a:lnTo>
                  <a:lnTo>
                    <a:pt x="7939" y="67"/>
                  </a:lnTo>
                  <a:lnTo>
                    <a:pt x="7917" y="22"/>
                  </a:lnTo>
                  <a:lnTo>
                    <a:pt x="7873" y="22"/>
                  </a:lnTo>
                  <a:lnTo>
                    <a:pt x="7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5977651" y="-1150173"/>
              <a:ext cx="1028529" cy="1090771"/>
            </a:xfrm>
            <a:custGeom>
              <a:avLst/>
              <a:gdLst/>
              <a:ahLst/>
              <a:cxnLst/>
              <a:rect l="l" t="t" r="r" b="b"/>
              <a:pathLst>
                <a:path w="13137" h="13932" extrusionOk="0">
                  <a:moveTo>
                    <a:pt x="4357" y="0"/>
                  </a:moveTo>
                  <a:lnTo>
                    <a:pt x="4158" y="22"/>
                  </a:lnTo>
                  <a:lnTo>
                    <a:pt x="4003" y="89"/>
                  </a:lnTo>
                  <a:lnTo>
                    <a:pt x="3848" y="177"/>
                  </a:lnTo>
                  <a:lnTo>
                    <a:pt x="3716" y="310"/>
                  </a:lnTo>
                  <a:lnTo>
                    <a:pt x="3627" y="443"/>
                  </a:lnTo>
                  <a:lnTo>
                    <a:pt x="3561" y="575"/>
                  </a:lnTo>
                  <a:lnTo>
                    <a:pt x="3539" y="730"/>
                  </a:lnTo>
                  <a:lnTo>
                    <a:pt x="3517" y="885"/>
                  </a:lnTo>
                  <a:lnTo>
                    <a:pt x="3517" y="1194"/>
                  </a:lnTo>
                  <a:lnTo>
                    <a:pt x="3561" y="1504"/>
                  </a:lnTo>
                  <a:lnTo>
                    <a:pt x="3649" y="1791"/>
                  </a:lnTo>
                  <a:lnTo>
                    <a:pt x="3760" y="2101"/>
                  </a:lnTo>
                  <a:lnTo>
                    <a:pt x="3915" y="2366"/>
                  </a:lnTo>
                  <a:lnTo>
                    <a:pt x="4070" y="2654"/>
                  </a:lnTo>
                  <a:lnTo>
                    <a:pt x="4423" y="3185"/>
                  </a:lnTo>
                  <a:lnTo>
                    <a:pt x="5308" y="4357"/>
                  </a:lnTo>
                  <a:lnTo>
                    <a:pt x="6215" y="5529"/>
                  </a:lnTo>
                  <a:lnTo>
                    <a:pt x="5794" y="5285"/>
                  </a:lnTo>
                  <a:lnTo>
                    <a:pt x="5352" y="5064"/>
                  </a:lnTo>
                  <a:lnTo>
                    <a:pt x="4888" y="4887"/>
                  </a:lnTo>
                  <a:lnTo>
                    <a:pt x="4423" y="4755"/>
                  </a:lnTo>
                  <a:lnTo>
                    <a:pt x="3959" y="4644"/>
                  </a:lnTo>
                  <a:lnTo>
                    <a:pt x="3472" y="4556"/>
                  </a:lnTo>
                  <a:lnTo>
                    <a:pt x="2986" y="4489"/>
                  </a:lnTo>
                  <a:lnTo>
                    <a:pt x="2477" y="4467"/>
                  </a:lnTo>
                  <a:lnTo>
                    <a:pt x="2057" y="4445"/>
                  </a:lnTo>
                  <a:lnTo>
                    <a:pt x="1637" y="4467"/>
                  </a:lnTo>
                  <a:lnTo>
                    <a:pt x="1416" y="4489"/>
                  </a:lnTo>
                  <a:lnTo>
                    <a:pt x="1217" y="4534"/>
                  </a:lnTo>
                  <a:lnTo>
                    <a:pt x="1018" y="4600"/>
                  </a:lnTo>
                  <a:lnTo>
                    <a:pt x="819" y="4688"/>
                  </a:lnTo>
                  <a:lnTo>
                    <a:pt x="642" y="4799"/>
                  </a:lnTo>
                  <a:lnTo>
                    <a:pt x="465" y="4932"/>
                  </a:lnTo>
                  <a:lnTo>
                    <a:pt x="310" y="5086"/>
                  </a:lnTo>
                  <a:lnTo>
                    <a:pt x="200" y="5263"/>
                  </a:lnTo>
                  <a:lnTo>
                    <a:pt x="89" y="5440"/>
                  </a:lnTo>
                  <a:lnTo>
                    <a:pt x="23" y="5639"/>
                  </a:lnTo>
                  <a:lnTo>
                    <a:pt x="1" y="5860"/>
                  </a:lnTo>
                  <a:lnTo>
                    <a:pt x="23" y="6059"/>
                  </a:lnTo>
                  <a:lnTo>
                    <a:pt x="45" y="6192"/>
                  </a:lnTo>
                  <a:lnTo>
                    <a:pt x="111" y="6325"/>
                  </a:lnTo>
                  <a:lnTo>
                    <a:pt x="178" y="6435"/>
                  </a:lnTo>
                  <a:lnTo>
                    <a:pt x="244" y="6546"/>
                  </a:lnTo>
                  <a:lnTo>
                    <a:pt x="354" y="6656"/>
                  </a:lnTo>
                  <a:lnTo>
                    <a:pt x="443" y="6745"/>
                  </a:lnTo>
                  <a:lnTo>
                    <a:pt x="664" y="6922"/>
                  </a:lnTo>
                  <a:lnTo>
                    <a:pt x="929" y="7032"/>
                  </a:lnTo>
                  <a:lnTo>
                    <a:pt x="1173" y="7121"/>
                  </a:lnTo>
                  <a:lnTo>
                    <a:pt x="1460" y="7209"/>
                  </a:lnTo>
                  <a:lnTo>
                    <a:pt x="1726" y="7253"/>
                  </a:lnTo>
                  <a:lnTo>
                    <a:pt x="2124" y="7320"/>
                  </a:lnTo>
                  <a:lnTo>
                    <a:pt x="2544" y="7364"/>
                  </a:lnTo>
                  <a:lnTo>
                    <a:pt x="294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477" y="9089"/>
                  </a:lnTo>
                  <a:lnTo>
                    <a:pt x="2278" y="9354"/>
                  </a:lnTo>
                  <a:lnTo>
                    <a:pt x="2101" y="9620"/>
                  </a:lnTo>
                  <a:lnTo>
                    <a:pt x="1947" y="9907"/>
                  </a:lnTo>
                  <a:lnTo>
                    <a:pt x="1836" y="10217"/>
                  </a:lnTo>
                  <a:lnTo>
                    <a:pt x="1748" y="10504"/>
                  </a:lnTo>
                  <a:lnTo>
                    <a:pt x="1681" y="10836"/>
                  </a:lnTo>
                  <a:lnTo>
                    <a:pt x="1681" y="11145"/>
                  </a:lnTo>
                  <a:lnTo>
                    <a:pt x="1703" y="11344"/>
                  </a:lnTo>
                  <a:lnTo>
                    <a:pt x="1726" y="11521"/>
                  </a:lnTo>
                  <a:lnTo>
                    <a:pt x="1792" y="11698"/>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141" y="12052"/>
                  </a:lnTo>
                  <a:lnTo>
                    <a:pt x="3273" y="11986"/>
                  </a:lnTo>
                  <a:lnTo>
                    <a:pt x="3517" y="11809"/>
                  </a:lnTo>
                  <a:lnTo>
                    <a:pt x="3760" y="11632"/>
                  </a:lnTo>
                  <a:lnTo>
                    <a:pt x="3981" y="11433"/>
                  </a:lnTo>
                  <a:lnTo>
                    <a:pt x="4468" y="10969"/>
                  </a:lnTo>
                  <a:lnTo>
                    <a:pt x="4932" y="10504"/>
                  </a:lnTo>
                  <a:lnTo>
                    <a:pt x="5374" y="10018"/>
                  </a:lnTo>
                  <a:lnTo>
                    <a:pt x="5839" y="9531"/>
                  </a:lnTo>
                  <a:lnTo>
                    <a:pt x="5883" y="9996"/>
                  </a:lnTo>
                  <a:lnTo>
                    <a:pt x="5949" y="10482"/>
                  </a:lnTo>
                  <a:lnTo>
                    <a:pt x="6016" y="10969"/>
                  </a:lnTo>
                  <a:lnTo>
                    <a:pt x="6082" y="11433"/>
                  </a:lnTo>
                  <a:lnTo>
                    <a:pt x="6126" y="11831"/>
                  </a:lnTo>
                  <a:lnTo>
                    <a:pt x="6192" y="12207"/>
                  </a:lnTo>
                  <a:lnTo>
                    <a:pt x="6281" y="12583"/>
                  </a:lnTo>
                  <a:lnTo>
                    <a:pt x="6414" y="12937"/>
                  </a:lnTo>
                  <a:lnTo>
                    <a:pt x="6546" y="13202"/>
                  </a:lnTo>
                  <a:lnTo>
                    <a:pt x="6723" y="13445"/>
                  </a:lnTo>
                  <a:lnTo>
                    <a:pt x="6812" y="13556"/>
                  </a:lnTo>
                  <a:lnTo>
                    <a:pt x="6922" y="13666"/>
                  </a:lnTo>
                  <a:lnTo>
                    <a:pt x="7055" y="13755"/>
                  </a:lnTo>
                  <a:lnTo>
                    <a:pt x="7165" y="13821"/>
                  </a:lnTo>
                  <a:lnTo>
                    <a:pt x="7298" y="13888"/>
                  </a:lnTo>
                  <a:lnTo>
                    <a:pt x="7453" y="13932"/>
                  </a:lnTo>
                  <a:lnTo>
                    <a:pt x="7740" y="13932"/>
                  </a:lnTo>
                  <a:lnTo>
                    <a:pt x="7895" y="13910"/>
                  </a:lnTo>
                  <a:lnTo>
                    <a:pt x="8028" y="13865"/>
                  </a:lnTo>
                  <a:lnTo>
                    <a:pt x="8161" y="13799"/>
                  </a:lnTo>
                  <a:lnTo>
                    <a:pt x="8271" y="13711"/>
                  </a:lnTo>
                  <a:lnTo>
                    <a:pt x="8382" y="13578"/>
                  </a:lnTo>
                  <a:lnTo>
                    <a:pt x="8470" y="13445"/>
                  </a:lnTo>
                  <a:lnTo>
                    <a:pt x="8536" y="13268"/>
                  </a:lnTo>
                  <a:lnTo>
                    <a:pt x="8603" y="13114"/>
                  </a:lnTo>
                  <a:lnTo>
                    <a:pt x="8713" y="12693"/>
                  </a:lnTo>
                  <a:lnTo>
                    <a:pt x="8780" y="12251"/>
                  </a:lnTo>
                  <a:lnTo>
                    <a:pt x="8802" y="11809"/>
                  </a:lnTo>
                  <a:lnTo>
                    <a:pt x="8802" y="11367"/>
                  </a:lnTo>
                  <a:lnTo>
                    <a:pt x="8758" y="10946"/>
                  </a:lnTo>
                  <a:lnTo>
                    <a:pt x="8691" y="10504"/>
                  </a:lnTo>
                  <a:lnTo>
                    <a:pt x="8581" y="10084"/>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14" y="9266"/>
                  </a:lnTo>
                  <a:lnTo>
                    <a:pt x="13092" y="9133"/>
                  </a:lnTo>
                  <a:lnTo>
                    <a:pt x="13026" y="9023"/>
                  </a:lnTo>
                  <a:lnTo>
                    <a:pt x="12959" y="8890"/>
                  </a:lnTo>
                  <a:lnTo>
                    <a:pt x="12849" y="8779"/>
                  </a:lnTo>
                  <a:lnTo>
                    <a:pt x="12760" y="8691"/>
                  </a:lnTo>
                  <a:lnTo>
                    <a:pt x="12539" y="8492"/>
                  </a:lnTo>
                  <a:lnTo>
                    <a:pt x="12296" y="8337"/>
                  </a:lnTo>
                  <a:lnTo>
                    <a:pt x="12030" y="8182"/>
                  </a:lnTo>
                  <a:lnTo>
                    <a:pt x="11765" y="8050"/>
                  </a:lnTo>
                  <a:lnTo>
                    <a:pt x="11500" y="7939"/>
                  </a:lnTo>
                  <a:lnTo>
                    <a:pt x="11212" y="7851"/>
                  </a:lnTo>
                  <a:lnTo>
                    <a:pt x="10903" y="7762"/>
                  </a:lnTo>
                  <a:lnTo>
                    <a:pt x="10306" y="7629"/>
                  </a:lnTo>
                  <a:lnTo>
                    <a:pt x="9443" y="7430"/>
                  </a:lnTo>
                  <a:lnTo>
                    <a:pt x="9731" y="7342"/>
                  </a:lnTo>
                  <a:lnTo>
                    <a:pt x="9996" y="7231"/>
                  </a:lnTo>
                  <a:lnTo>
                    <a:pt x="10261" y="7099"/>
                  </a:lnTo>
                  <a:lnTo>
                    <a:pt x="10505" y="6966"/>
                  </a:lnTo>
                  <a:lnTo>
                    <a:pt x="10991" y="6634"/>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94" y="4003"/>
                  </a:lnTo>
                  <a:lnTo>
                    <a:pt x="12694" y="3848"/>
                  </a:lnTo>
                  <a:lnTo>
                    <a:pt x="12672" y="3715"/>
                  </a:lnTo>
                  <a:lnTo>
                    <a:pt x="12627" y="3561"/>
                  </a:lnTo>
                  <a:lnTo>
                    <a:pt x="12583" y="3428"/>
                  </a:lnTo>
                  <a:lnTo>
                    <a:pt x="12517" y="3295"/>
                  </a:lnTo>
                  <a:lnTo>
                    <a:pt x="12428" y="3163"/>
                  </a:lnTo>
                  <a:lnTo>
                    <a:pt x="12340" y="3096"/>
                  </a:lnTo>
                  <a:lnTo>
                    <a:pt x="12252" y="3008"/>
                  </a:lnTo>
                  <a:lnTo>
                    <a:pt x="12075" y="2919"/>
                  </a:lnTo>
                  <a:lnTo>
                    <a:pt x="11853" y="2831"/>
                  </a:lnTo>
                  <a:lnTo>
                    <a:pt x="11632" y="2809"/>
                  </a:lnTo>
                  <a:lnTo>
                    <a:pt x="11168" y="2809"/>
                  </a:lnTo>
                  <a:lnTo>
                    <a:pt x="10925" y="2853"/>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lnTo>
                    <a:pt x="7254" y="5108"/>
                  </a:lnTo>
                  <a:lnTo>
                    <a:pt x="7254" y="4401"/>
                  </a:lnTo>
                  <a:lnTo>
                    <a:pt x="7210" y="3671"/>
                  </a:lnTo>
                  <a:lnTo>
                    <a:pt x="7143" y="3317"/>
                  </a:lnTo>
                  <a:lnTo>
                    <a:pt x="7099" y="2963"/>
                  </a:lnTo>
                  <a:lnTo>
                    <a:pt x="7011" y="2632"/>
                  </a:lnTo>
                  <a:lnTo>
                    <a:pt x="6900" y="2278"/>
                  </a:lnTo>
                  <a:lnTo>
                    <a:pt x="6767" y="1946"/>
                  </a:lnTo>
                  <a:lnTo>
                    <a:pt x="6613" y="1615"/>
                  </a:lnTo>
                  <a:lnTo>
                    <a:pt x="6414" y="1305"/>
                  </a:lnTo>
                  <a:lnTo>
                    <a:pt x="6215" y="1018"/>
                  </a:lnTo>
                  <a:lnTo>
                    <a:pt x="5971" y="752"/>
                  </a:lnTo>
                  <a:lnTo>
                    <a:pt x="5706" y="531"/>
                  </a:lnTo>
                  <a:lnTo>
                    <a:pt x="5418" y="310"/>
                  </a:lnTo>
                  <a:lnTo>
                    <a:pt x="5109" y="155"/>
                  </a:lnTo>
                  <a:lnTo>
                    <a:pt x="4932" y="89"/>
                  </a:lnTo>
                  <a:lnTo>
                    <a:pt x="4733" y="45"/>
                  </a:lnTo>
                  <a:lnTo>
                    <a:pt x="4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5977651" y="-1150173"/>
              <a:ext cx="1028529" cy="1090771"/>
            </a:xfrm>
            <a:custGeom>
              <a:avLst/>
              <a:gdLst/>
              <a:ahLst/>
              <a:cxnLst/>
              <a:rect l="l" t="t" r="r" b="b"/>
              <a:pathLst>
                <a:path w="13137" h="13932" fill="none" extrusionOk="0">
                  <a:moveTo>
                    <a:pt x="7254" y="5108"/>
                  </a:moveTo>
                  <a:lnTo>
                    <a:pt x="7254" y="5108"/>
                  </a:lnTo>
                  <a:lnTo>
                    <a:pt x="7254" y="4401"/>
                  </a:lnTo>
                  <a:lnTo>
                    <a:pt x="7210" y="3671"/>
                  </a:lnTo>
                  <a:lnTo>
                    <a:pt x="7143" y="3317"/>
                  </a:lnTo>
                  <a:lnTo>
                    <a:pt x="7099" y="2963"/>
                  </a:lnTo>
                  <a:lnTo>
                    <a:pt x="7011" y="2632"/>
                  </a:lnTo>
                  <a:lnTo>
                    <a:pt x="6900" y="2278"/>
                  </a:lnTo>
                  <a:lnTo>
                    <a:pt x="6900" y="2278"/>
                  </a:lnTo>
                  <a:lnTo>
                    <a:pt x="6767" y="1946"/>
                  </a:lnTo>
                  <a:lnTo>
                    <a:pt x="6613" y="1615"/>
                  </a:lnTo>
                  <a:lnTo>
                    <a:pt x="6414" y="1305"/>
                  </a:lnTo>
                  <a:lnTo>
                    <a:pt x="6215" y="1018"/>
                  </a:lnTo>
                  <a:lnTo>
                    <a:pt x="5971" y="752"/>
                  </a:lnTo>
                  <a:lnTo>
                    <a:pt x="5706" y="531"/>
                  </a:lnTo>
                  <a:lnTo>
                    <a:pt x="5418" y="310"/>
                  </a:lnTo>
                  <a:lnTo>
                    <a:pt x="5109" y="155"/>
                  </a:lnTo>
                  <a:lnTo>
                    <a:pt x="5109" y="155"/>
                  </a:lnTo>
                  <a:lnTo>
                    <a:pt x="4932" y="89"/>
                  </a:lnTo>
                  <a:lnTo>
                    <a:pt x="4733" y="45"/>
                  </a:lnTo>
                  <a:lnTo>
                    <a:pt x="4534" y="0"/>
                  </a:lnTo>
                  <a:lnTo>
                    <a:pt x="4357" y="0"/>
                  </a:lnTo>
                  <a:lnTo>
                    <a:pt x="4158" y="22"/>
                  </a:lnTo>
                  <a:lnTo>
                    <a:pt x="4003" y="89"/>
                  </a:lnTo>
                  <a:lnTo>
                    <a:pt x="3848" y="177"/>
                  </a:lnTo>
                  <a:lnTo>
                    <a:pt x="3716" y="310"/>
                  </a:lnTo>
                  <a:lnTo>
                    <a:pt x="3716" y="310"/>
                  </a:lnTo>
                  <a:lnTo>
                    <a:pt x="3627" y="443"/>
                  </a:lnTo>
                  <a:lnTo>
                    <a:pt x="3561" y="575"/>
                  </a:lnTo>
                  <a:lnTo>
                    <a:pt x="3539" y="730"/>
                  </a:lnTo>
                  <a:lnTo>
                    <a:pt x="3517" y="885"/>
                  </a:lnTo>
                  <a:lnTo>
                    <a:pt x="3517" y="885"/>
                  </a:lnTo>
                  <a:lnTo>
                    <a:pt x="3517" y="1194"/>
                  </a:lnTo>
                  <a:lnTo>
                    <a:pt x="3561" y="1504"/>
                  </a:lnTo>
                  <a:lnTo>
                    <a:pt x="3649" y="1791"/>
                  </a:lnTo>
                  <a:lnTo>
                    <a:pt x="3760" y="2101"/>
                  </a:lnTo>
                  <a:lnTo>
                    <a:pt x="3915" y="2366"/>
                  </a:lnTo>
                  <a:lnTo>
                    <a:pt x="4070" y="2654"/>
                  </a:lnTo>
                  <a:lnTo>
                    <a:pt x="4423" y="3185"/>
                  </a:lnTo>
                  <a:lnTo>
                    <a:pt x="4423" y="3185"/>
                  </a:lnTo>
                  <a:lnTo>
                    <a:pt x="5308" y="4357"/>
                  </a:lnTo>
                  <a:lnTo>
                    <a:pt x="6215" y="5529"/>
                  </a:lnTo>
                  <a:lnTo>
                    <a:pt x="6215" y="5529"/>
                  </a:lnTo>
                  <a:lnTo>
                    <a:pt x="5794" y="5285"/>
                  </a:lnTo>
                  <a:lnTo>
                    <a:pt x="5352" y="5064"/>
                  </a:lnTo>
                  <a:lnTo>
                    <a:pt x="4888" y="4887"/>
                  </a:lnTo>
                  <a:lnTo>
                    <a:pt x="4423" y="4755"/>
                  </a:lnTo>
                  <a:lnTo>
                    <a:pt x="3959" y="4644"/>
                  </a:lnTo>
                  <a:lnTo>
                    <a:pt x="3472" y="4556"/>
                  </a:lnTo>
                  <a:lnTo>
                    <a:pt x="2986" y="4489"/>
                  </a:lnTo>
                  <a:lnTo>
                    <a:pt x="2477" y="4467"/>
                  </a:lnTo>
                  <a:lnTo>
                    <a:pt x="2477" y="4467"/>
                  </a:lnTo>
                  <a:lnTo>
                    <a:pt x="2057" y="4445"/>
                  </a:lnTo>
                  <a:lnTo>
                    <a:pt x="1637" y="4467"/>
                  </a:lnTo>
                  <a:lnTo>
                    <a:pt x="1416" y="4489"/>
                  </a:lnTo>
                  <a:lnTo>
                    <a:pt x="1217" y="4534"/>
                  </a:lnTo>
                  <a:lnTo>
                    <a:pt x="1018" y="4600"/>
                  </a:lnTo>
                  <a:lnTo>
                    <a:pt x="819" y="4688"/>
                  </a:lnTo>
                  <a:lnTo>
                    <a:pt x="819" y="4688"/>
                  </a:lnTo>
                  <a:lnTo>
                    <a:pt x="642" y="4799"/>
                  </a:lnTo>
                  <a:lnTo>
                    <a:pt x="465" y="4932"/>
                  </a:lnTo>
                  <a:lnTo>
                    <a:pt x="310" y="5086"/>
                  </a:lnTo>
                  <a:lnTo>
                    <a:pt x="200" y="5263"/>
                  </a:lnTo>
                  <a:lnTo>
                    <a:pt x="89" y="5440"/>
                  </a:lnTo>
                  <a:lnTo>
                    <a:pt x="23" y="5639"/>
                  </a:lnTo>
                  <a:lnTo>
                    <a:pt x="1" y="5860"/>
                  </a:lnTo>
                  <a:lnTo>
                    <a:pt x="23" y="6059"/>
                  </a:lnTo>
                  <a:lnTo>
                    <a:pt x="23" y="6059"/>
                  </a:lnTo>
                  <a:lnTo>
                    <a:pt x="45" y="6192"/>
                  </a:lnTo>
                  <a:lnTo>
                    <a:pt x="111" y="6325"/>
                  </a:lnTo>
                  <a:lnTo>
                    <a:pt x="178" y="6435"/>
                  </a:lnTo>
                  <a:lnTo>
                    <a:pt x="244" y="6546"/>
                  </a:lnTo>
                  <a:lnTo>
                    <a:pt x="354" y="6656"/>
                  </a:lnTo>
                  <a:lnTo>
                    <a:pt x="443" y="6745"/>
                  </a:lnTo>
                  <a:lnTo>
                    <a:pt x="664" y="6922"/>
                  </a:lnTo>
                  <a:lnTo>
                    <a:pt x="664" y="6922"/>
                  </a:lnTo>
                  <a:lnTo>
                    <a:pt x="929" y="7032"/>
                  </a:lnTo>
                  <a:lnTo>
                    <a:pt x="1173" y="7121"/>
                  </a:lnTo>
                  <a:lnTo>
                    <a:pt x="1460" y="7209"/>
                  </a:lnTo>
                  <a:lnTo>
                    <a:pt x="1726" y="7253"/>
                  </a:lnTo>
                  <a:lnTo>
                    <a:pt x="1726" y="7253"/>
                  </a:lnTo>
                  <a:lnTo>
                    <a:pt x="2124" y="7320"/>
                  </a:lnTo>
                  <a:lnTo>
                    <a:pt x="2544" y="7364"/>
                  </a:lnTo>
                  <a:lnTo>
                    <a:pt x="2942" y="7386"/>
                  </a:lnTo>
                  <a:lnTo>
                    <a:pt x="336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676" y="8846"/>
                  </a:lnTo>
                  <a:lnTo>
                    <a:pt x="2477" y="9089"/>
                  </a:lnTo>
                  <a:lnTo>
                    <a:pt x="2278" y="9354"/>
                  </a:lnTo>
                  <a:lnTo>
                    <a:pt x="2101" y="9620"/>
                  </a:lnTo>
                  <a:lnTo>
                    <a:pt x="1947" y="9907"/>
                  </a:lnTo>
                  <a:lnTo>
                    <a:pt x="1836" y="10217"/>
                  </a:lnTo>
                  <a:lnTo>
                    <a:pt x="1748" y="10504"/>
                  </a:lnTo>
                  <a:lnTo>
                    <a:pt x="1681" y="10836"/>
                  </a:lnTo>
                  <a:lnTo>
                    <a:pt x="1681" y="11145"/>
                  </a:lnTo>
                  <a:lnTo>
                    <a:pt x="1681" y="11145"/>
                  </a:lnTo>
                  <a:lnTo>
                    <a:pt x="1703" y="11344"/>
                  </a:lnTo>
                  <a:lnTo>
                    <a:pt x="1726" y="11521"/>
                  </a:lnTo>
                  <a:lnTo>
                    <a:pt x="1792" y="11698"/>
                  </a:lnTo>
                  <a:lnTo>
                    <a:pt x="1902" y="11853"/>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008" y="12096"/>
                  </a:lnTo>
                  <a:lnTo>
                    <a:pt x="3141" y="12052"/>
                  </a:lnTo>
                  <a:lnTo>
                    <a:pt x="3273" y="11986"/>
                  </a:lnTo>
                  <a:lnTo>
                    <a:pt x="3517" y="11809"/>
                  </a:lnTo>
                  <a:lnTo>
                    <a:pt x="3760" y="11632"/>
                  </a:lnTo>
                  <a:lnTo>
                    <a:pt x="3981" y="11433"/>
                  </a:lnTo>
                  <a:lnTo>
                    <a:pt x="3981" y="11433"/>
                  </a:lnTo>
                  <a:lnTo>
                    <a:pt x="4468" y="10969"/>
                  </a:lnTo>
                  <a:lnTo>
                    <a:pt x="4932" y="10504"/>
                  </a:lnTo>
                  <a:lnTo>
                    <a:pt x="5374" y="10018"/>
                  </a:lnTo>
                  <a:lnTo>
                    <a:pt x="5839" y="9531"/>
                  </a:lnTo>
                  <a:lnTo>
                    <a:pt x="5839" y="9531"/>
                  </a:lnTo>
                  <a:lnTo>
                    <a:pt x="5883" y="9996"/>
                  </a:lnTo>
                  <a:lnTo>
                    <a:pt x="5949" y="10482"/>
                  </a:lnTo>
                  <a:lnTo>
                    <a:pt x="6016" y="10969"/>
                  </a:lnTo>
                  <a:lnTo>
                    <a:pt x="6082" y="11433"/>
                  </a:lnTo>
                  <a:lnTo>
                    <a:pt x="6082" y="11433"/>
                  </a:lnTo>
                  <a:lnTo>
                    <a:pt x="6126" y="11831"/>
                  </a:lnTo>
                  <a:lnTo>
                    <a:pt x="6192" y="12207"/>
                  </a:lnTo>
                  <a:lnTo>
                    <a:pt x="6281" y="12583"/>
                  </a:lnTo>
                  <a:lnTo>
                    <a:pt x="6414" y="12937"/>
                  </a:lnTo>
                  <a:lnTo>
                    <a:pt x="6414" y="12937"/>
                  </a:lnTo>
                  <a:lnTo>
                    <a:pt x="6546" y="13202"/>
                  </a:lnTo>
                  <a:lnTo>
                    <a:pt x="6723" y="13445"/>
                  </a:lnTo>
                  <a:lnTo>
                    <a:pt x="6812" y="13556"/>
                  </a:lnTo>
                  <a:lnTo>
                    <a:pt x="6922" y="13666"/>
                  </a:lnTo>
                  <a:lnTo>
                    <a:pt x="7055" y="13755"/>
                  </a:lnTo>
                  <a:lnTo>
                    <a:pt x="7165" y="13821"/>
                  </a:lnTo>
                  <a:lnTo>
                    <a:pt x="7165" y="13821"/>
                  </a:lnTo>
                  <a:lnTo>
                    <a:pt x="7298" y="13888"/>
                  </a:lnTo>
                  <a:lnTo>
                    <a:pt x="7453" y="13932"/>
                  </a:lnTo>
                  <a:lnTo>
                    <a:pt x="7608" y="13932"/>
                  </a:lnTo>
                  <a:lnTo>
                    <a:pt x="7740" y="13932"/>
                  </a:lnTo>
                  <a:lnTo>
                    <a:pt x="7895" y="13910"/>
                  </a:lnTo>
                  <a:lnTo>
                    <a:pt x="8028" y="13865"/>
                  </a:lnTo>
                  <a:lnTo>
                    <a:pt x="8161" y="13799"/>
                  </a:lnTo>
                  <a:lnTo>
                    <a:pt x="8271" y="13711"/>
                  </a:lnTo>
                  <a:lnTo>
                    <a:pt x="8271" y="13711"/>
                  </a:lnTo>
                  <a:lnTo>
                    <a:pt x="8382" y="13578"/>
                  </a:lnTo>
                  <a:lnTo>
                    <a:pt x="8470" y="13445"/>
                  </a:lnTo>
                  <a:lnTo>
                    <a:pt x="8536" y="13268"/>
                  </a:lnTo>
                  <a:lnTo>
                    <a:pt x="8603" y="13114"/>
                  </a:lnTo>
                  <a:lnTo>
                    <a:pt x="8603" y="13114"/>
                  </a:lnTo>
                  <a:lnTo>
                    <a:pt x="8713" y="12693"/>
                  </a:lnTo>
                  <a:lnTo>
                    <a:pt x="8780" y="12251"/>
                  </a:lnTo>
                  <a:lnTo>
                    <a:pt x="8802" y="11809"/>
                  </a:lnTo>
                  <a:lnTo>
                    <a:pt x="8802" y="11367"/>
                  </a:lnTo>
                  <a:lnTo>
                    <a:pt x="8758" y="10946"/>
                  </a:lnTo>
                  <a:lnTo>
                    <a:pt x="8691" y="10504"/>
                  </a:lnTo>
                  <a:lnTo>
                    <a:pt x="8581" y="10084"/>
                  </a:lnTo>
                  <a:lnTo>
                    <a:pt x="8426" y="9686"/>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36" y="9398"/>
                  </a:lnTo>
                  <a:lnTo>
                    <a:pt x="13114" y="9266"/>
                  </a:lnTo>
                  <a:lnTo>
                    <a:pt x="13092" y="9133"/>
                  </a:lnTo>
                  <a:lnTo>
                    <a:pt x="13026" y="9023"/>
                  </a:lnTo>
                  <a:lnTo>
                    <a:pt x="12959" y="8890"/>
                  </a:lnTo>
                  <a:lnTo>
                    <a:pt x="12849" y="8779"/>
                  </a:lnTo>
                  <a:lnTo>
                    <a:pt x="12760" y="8691"/>
                  </a:lnTo>
                  <a:lnTo>
                    <a:pt x="12539" y="8492"/>
                  </a:lnTo>
                  <a:lnTo>
                    <a:pt x="12539" y="8492"/>
                  </a:lnTo>
                  <a:lnTo>
                    <a:pt x="12296" y="8337"/>
                  </a:lnTo>
                  <a:lnTo>
                    <a:pt x="12030" y="8182"/>
                  </a:lnTo>
                  <a:lnTo>
                    <a:pt x="11765" y="8050"/>
                  </a:lnTo>
                  <a:lnTo>
                    <a:pt x="11500" y="7939"/>
                  </a:lnTo>
                  <a:lnTo>
                    <a:pt x="11500" y="7939"/>
                  </a:lnTo>
                  <a:lnTo>
                    <a:pt x="11212" y="7851"/>
                  </a:lnTo>
                  <a:lnTo>
                    <a:pt x="10903" y="7762"/>
                  </a:lnTo>
                  <a:lnTo>
                    <a:pt x="10306" y="7629"/>
                  </a:lnTo>
                  <a:lnTo>
                    <a:pt x="10306" y="7629"/>
                  </a:lnTo>
                  <a:lnTo>
                    <a:pt x="9443" y="7430"/>
                  </a:lnTo>
                  <a:lnTo>
                    <a:pt x="9443" y="7430"/>
                  </a:lnTo>
                  <a:lnTo>
                    <a:pt x="9731" y="7342"/>
                  </a:lnTo>
                  <a:lnTo>
                    <a:pt x="9996" y="7231"/>
                  </a:lnTo>
                  <a:lnTo>
                    <a:pt x="10261" y="7099"/>
                  </a:lnTo>
                  <a:lnTo>
                    <a:pt x="10505" y="6966"/>
                  </a:lnTo>
                  <a:lnTo>
                    <a:pt x="10991" y="6634"/>
                  </a:lnTo>
                  <a:lnTo>
                    <a:pt x="11455" y="6280"/>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72" y="4312"/>
                  </a:lnTo>
                  <a:lnTo>
                    <a:pt x="12694" y="4003"/>
                  </a:lnTo>
                  <a:lnTo>
                    <a:pt x="12694" y="3848"/>
                  </a:lnTo>
                  <a:lnTo>
                    <a:pt x="12672" y="3715"/>
                  </a:lnTo>
                  <a:lnTo>
                    <a:pt x="12627" y="3561"/>
                  </a:lnTo>
                  <a:lnTo>
                    <a:pt x="12583" y="3428"/>
                  </a:lnTo>
                  <a:lnTo>
                    <a:pt x="12517" y="3295"/>
                  </a:lnTo>
                  <a:lnTo>
                    <a:pt x="12428" y="3163"/>
                  </a:lnTo>
                  <a:lnTo>
                    <a:pt x="12428" y="3163"/>
                  </a:lnTo>
                  <a:lnTo>
                    <a:pt x="12340" y="3096"/>
                  </a:lnTo>
                  <a:lnTo>
                    <a:pt x="12252" y="3008"/>
                  </a:lnTo>
                  <a:lnTo>
                    <a:pt x="12075" y="2919"/>
                  </a:lnTo>
                  <a:lnTo>
                    <a:pt x="11853" y="2831"/>
                  </a:lnTo>
                  <a:lnTo>
                    <a:pt x="11632" y="2809"/>
                  </a:lnTo>
                  <a:lnTo>
                    <a:pt x="11389" y="2809"/>
                  </a:lnTo>
                  <a:lnTo>
                    <a:pt x="11168" y="2809"/>
                  </a:lnTo>
                  <a:lnTo>
                    <a:pt x="10925" y="2853"/>
                  </a:lnTo>
                  <a:lnTo>
                    <a:pt x="10704" y="2919"/>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6320493" y="-771005"/>
              <a:ext cx="413854" cy="412132"/>
            </a:xfrm>
            <a:custGeom>
              <a:avLst/>
              <a:gdLst/>
              <a:ahLst/>
              <a:cxnLst/>
              <a:rect l="l" t="t" r="r" b="b"/>
              <a:pathLst>
                <a:path w="5286" h="5264" extrusionOk="0">
                  <a:moveTo>
                    <a:pt x="2499" y="0"/>
                  </a:moveTo>
                  <a:lnTo>
                    <a:pt x="2234" y="22"/>
                  </a:lnTo>
                  <a:lnTo>
                    <a:pt x="1968" y="89"/>
                  </a:lnTo>
                  <a:lnTo>
                    <a:pt x="1725" y="155"/>
                  </a:lnTo>
                  <a:lnTo>
                    <a:pt x="1482" y="265"/>
                  </a:lnTo>
                  <a:lnTo>
                    <a:pt x="1261" y="398"/>
                  </a:lnTo>
                  <a:lnTo>
                    <a:pt x="1039" y="531"/>
                  </a:lnTo>
                  <a:lnTo>
                    <a:pt x="840" y="708"/>
                  </a:lnTo>
                  <a:lnTo>
                    <a:pt x="664" y="885"/>
                  </a:lnTo>
                  <a:lnTo>
                    <a:pt x="509" y="1084"/>
                  </a:lnTo>
                  <a:lnTo>
                    <a:pt x="376" y="1283"/>
                  </a:lnTo>
                  <a:lnTo>
                    <a:pt x="266" y="1504"/>
                  </a:lnTo>
                  <a:lnTo>
                    <a:pt x="155" y="1747"/>
                  </a:lnTo>
                  <a:lnTo>
                    <a:pt x="89" y="1990"/>
                  </a:lnTo>
                  <a:lnTo>
                    <a:pt x="44" y="2256"/>
                  </a:lnTo>
                  <a:lnTo>
                    <a:pt x="0" y="2499"/>
                  </a:lnTo>
                  <a:lnTo>
                    <a:pt x="22" y="2764"/>
                  </a:lnTo>
                  <a:lnTo>
                    <a:pt x="44" y="3030"/>
                  </a:lnTo>
                  <a:lnTo>
                    <a:pt x="89" y="3295"/>
                  </a:lnTo>
                  <a:lnTo>
                    <a:pt x="177" y="3560"/>
                  </a:lnTo>
                  <a:lnTo>
                    <a:pt x="288" y="3804"/>
                  </a:lnTo>
                  <a:lnTo>
                    <a:pt x="398" y="4025"/>
                  </a:lnTo>
                  <a:lnTo>
                    <a:pt x="553" y="4224"/>
                  </a:lnTo>
                  <a:lnTo>
                    <a:pt x="708" y="4423"/>
                  </a:lnTo>
                  <a:lnTo>
                    <a:pt x="885" y="4600"/>
                  </a:lnTo>
                  <a:lnTo>
                    <a:pt x="1084" y="4755"/>
                  </a:lnTo>
                  <a:lnTo>
                    <a:pt x="1305" y="4909"/>
                  </a:lnTo>
                  <a:lnTo>
                    <a:pt x="1526" y="5020"/>
                  </a:lnTo>
                  <a:lnTo>
                    <a:pt x="1769" y="5108"/>
                  </a:lnTo>
                  <a:lnTo>
                    <a:pt x="2012" y="5197"/>
                  </a:lnTo>
                  <a:lnTo>
                    <a:pt x="2256" y="5241"/>
                  </a:lnTo>
                  <a:lnTo>
                    <a:pt x="2521" y="5263"/>
                  </a:lnTo>
                  <a:lnTo>
                    <a:pt x="2786" y="5263"/>
                  </a:lnTo>
                  <a:lnTo>
                    <a:pt x="3052" y="5241"/>
                  </a:lnTo>
                  <a:lnTo>
                    <a:pt x="3317" y="5175"/>
                  </a:lnTo>
                  <a:lnTo>
                    <a:pt x="3560" y="5108"/>
                  </a:lnTo>
                  <a:lnTo>
                    <a:pt x="3804" y="4998"/>
                  </a:lnTo>
                  <a:lnTo>
                    <a:pt x="4025" y="4865"/>
                  </a:lnTo>
                  <a:lnTo>
                    <a:pt x="4246" y="4732"/>
                  </a:lnTo>
                  <a:lnTo>
                    <a:pt x="4445" y="4555"/>
                  </a:lnTo>
                  <a:lnTo>
                    <a:pt x="4622" y="4379"/>
                  </a:lnTo>
                  <a:lnTo>
                    <a:pt x="4777" y="4180"/>
                  </a:lnTo>
                  <a:lnTo>
                    <a:pt x="4909" y="3981"/>
                  </a:lnTo>
                  <a:lnTo>
                    <a:pt x="5042" y="3737"/>
                  </a:lnTo>
                  <a:lnTo>
                    <a:pt x="5130" y="3516"/>
                  </a:lnTo>
                  <a:lnTo>
                    <a:pt x="5197" y="3273"/>
                  </a:lnTo>
                  <a:lnTo>
                    <a:pt x="5263" y="3008"/>
                  </a:lnTo>
                  <a:lnTo>
                    <a:pt x="5285" y="2764"/>
                  </a:lnTo>
                  <a:lnTo>
                    <a:pt x="5285" y="2499"/>
                  </a:lnTo>
                  <a:lnTo>
                    <a:pt x="5241" y="2211"/>
                  </a:lnTo>
                  <a:lnTo>
                    <a:pt x="5197" y="1946"/>
                  </a:lnTo>
                  <a:lnTo>
                    <a:pt x="5108" y="1703"/>
                  </a:lnTo>
                  <a:lnTo>
                    <a:pt x="5020" y="1460"/>
                  </a:lnTo>
                  <a:lnTo>
                    <a:pt x="4887" y="1238"/>
                  </a:lnTo>
                  <a:lnTo>
                    <a:pt x="4732" y="1039"/>
                  </a:lnTo>
                  <a:lnTo>
                    <a:pt x="4578" y="840"/>
                  </a:lnTo>
                  <a:lnTo>
                    <a:pt x="4401" y="664"/>
                  </a:lnTo>
                  <a:lnTo>
                    <a:pt x="4202" y="509"/>
                  </a:lnTo>
                  <a:lnTo>
                    <a:pt x="3981" y="354"/>
                  </a:lnTo>
                  <a:lnTo>
                    <a:pt x="3759" y="243"/>
                  </a:lnTo>
                  <a:lnTo>
                    <a:pt x="3516" y="155"/>
                  </a:lnTo>
                  <a:lnTo>
                    <a:pt x="3273" y="66"/>
                  </a:lnTo>
                  <a:lnTo>
                    <a:pt x="3030" y="22"/>
                  </a:lnTo>
                  <a:lnTo>
                    <a:pt x="27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6413973" y="-587488"/>
              <a:ext cx="46819" cy="46819"/>
            </a:xfrm>
            <a:custGeom>
              <a:avLst/>
              <a:gdLst/>
              <a:ahLst/>
              <a:cxnLst/>
              <a:rect l="l" t="t" r="r" b="b"/>
              <a:pathLst>
                <a:path w="598" h="598" extrusionOk="0">
                  <a:moveTo>
                    <a:pt x="244" y="0"/>
                  </a:moveTo>
                  <a:lnTo>
                    <a:pt x="133" y="44"/>
                  </a:lnTo>
                  <a:lnTo>
                    <a:pt x="45" y="133"/>
                  </a:lnTo>
                  <a:lnTo>
                    <a:pt x="0" y="243"/>
                  </a:lnTo>
                  <a:lnTo>
                    <a:pt x="0" y="354"/>
                  </a:lnTo>
                  <a:lnTo>
                    <a:pt x="45" y="465"/>
                  </a:lnTo>
                  <a:lnTo>
                    <a:pt x="133" y="553"/>
                  </a:lnTo>
                  <a:lnTo>
                    <a:pt x="244" y="597"/>
                  </a:lnTo>
                  <a:lnTo>
                    <a:pt x="354" y="597"/>
                  </a:lnTo>
                  <a:lnTo>
                    <a:pt x="465" y="553"/>
                  </a:lnTo>
                  <a:lnTo>
                    <a:pt x="553" y="465"/>
                  </a:lnTo>
                  <a:lnTo>
                    <a:pt x="597" y="354"/>
                  </a:lnTo>
                  <a:lnTo>
                    <a:pt x="597" y="243"/>
                  </a:lnTo>
                  <a:lnTo>
                    <a:pt x="553" y="133"/>
                  </a:lnTo>
                  <a:lnTo>
                    <a:pt x="487" y="44"/>
                  </a:lnTo>
                  <a:lnTo>
                    <a:pt x="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6594045" y="-551160"/>
              <a:ext cx="46819" cy="48541"/>
            </a:xfrm>
            <a:custGeom>
              <a:avLst/>
              <a:gdLst/>
              <a:ahLst/>
              <a:cxnLst/>
              <a:rect l="l" t="t" r="r" b="b"/>
              <a:pathLst>
                <a:path w="598" h="620" extrusionOk="0">
                  <a:moveTo>
                    <a:pt x="243" y="1"/>
                  </a:moveTo>
                  <a:lnTo>
                    <a:pt x="133" y="45"/>
                  </a:lnTo>
                  <a:lnTo>
                    <a:pt x="44" y="133"/>
                  </a:lnTo>
                  <a:lnTo>
                    <a:pt x="0" y="244"/>
                  </a:lnTo>
                  <a:lnTo>
                    <a:pt x="0" y="376"/>
                  </a:lnTo>
                  <a:lnTo>
                    <a:pt x="44" y="487"/>
                  </a:lnTo>
                  <a:lnTo>
                    <a:pt x="111" y="575"/>
                  </a:lnTo>
                  <a:lnTo>
                    <a:pt x="221" y="620"/>
                  </a:lnTo>
                  <a:lnTo>
                    <a:pt x="354" y="620"/>
                  </a:lnTo>
                  <a:lnTo>
                    <a:pt x="464" y="575"/>
                  </a:lnTo>
                  <a:lnTo>
                    <a:pt x="553" y="487"/>
                  </a:lnTo>
                  <a:lnTo>
                    <a:pt x="597" y="376"/>
                  </a:lnTo>
                  <a:lnTo>
                    <a:pt x="597" y="244"/>
                  </a:lnTo>
                  <a:lnTo>
                    <a:pt x="553" y="133"/>
                  </a:lnTo>
                  <a:lnTo>
                    <a:pt x="464" y="67"/>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6484906" y="-530413"/>
              <a:ext cx="74534" cy="43374"/>
            </a:xfrm>
            <a:custGeom>
              <a:avLst/>
              <a:gdLst/>
              <a:ahLst/>
              <a:cxnLst/>
              <a:rect l="l" t="t" r="r" b="b"/>
              <a:pathLst>
                <a:path w="952" h="554" extrusionOk="0">
                  <a:moveTo>
                    <a:pt x="45" y="1"/>
                  </a:moveTo>
                  <a:lnTo>
                    <a:pt x="1" y="45"/>
                  </a:lnTo>
                  <a:lnTo>
                    <a:pt x="1" y="67"/>
                  </a:lnTo>
                  <a:lnTo>
                    <a:pt x="1" y="111"/>
                  </a:lnTo>
                  <a:lnTo>
                    <a:pt x="45" y="266"/>
                  </a:lnTo>
                  <a:lnTo>
                    <a:pt x="134" y="399"/>
                  </a:lnTo>
                  <a:lnTo>
                    <a:pt x="244" y="487"/>
                  </a:lnTo>
                  <a:lnTo>
                    <a:pt x="399" y="532"/>
                  </a:lnTo>
                  <a:lnTo>
                    <a:pt x="487" y="554"/>
                  </a:lnTo>
                  <a:lnTo>
                    <a:pt x="620" y="532"/>
                  </a:lnTo>
                  <a:lnTo>
                    <a:pt x="753" y="487"/>
                  </a:lnTo>
                  <a:lnTo>
                    <a:pt x="863" y="399"/>
                  </a:lnTo>
                  <a:lnTo>
                    <a:pt x="930" y="310"/>
                  </a:lnTo>
                  <a:lnTo>
                    <a:pt x="952" y="266"/>
                  </a:lnTo>
                  <a:lnTo>
                    <a:pt x="952" y="222"/>
                  </a:lnTo>
                  <a:lnTo>
                    <a:pt x="930" y="178"/>
                  </a:lnTo>
                  <a:lnTo>
                    <a:pt x="908" y="156"/>
                  </a:lnTo>
                  <a:lnTo>
                    <a:pt x="863" y="134"/>
                  </a:lnTo>
                  <a:lnTo>
                    <a:pt x="819" y="134"/>
                  </a:lnTo>
                  <a:lnTo>
                    <a:pt x="775" y="156"/>
                  </a:lnTo>
                  <a:lnTo>
                    <a:pt x="753" y="200"/>
                  </a:lnTo>
                  <a:lnTo>
                    <a:pt x="686" y="266"/>
                  </a:lnTo>
                  <a:lnTo>
                    <a:pt x="620" y="310"/>
                  </a:lnTo>
                  <a:lnTo>
                    <a:pt x="532" y="333"/>
                  </a:lnTo>
                  <a:lnTo>
                    <a:pt x="443" y="333"/>
                  </a:lnTo>
                  <a:lnTo>
                    <a:pt x="355" y="288"/>
                  </a:lnTo>
                  <a:lnTo>
                    <a:pt x="288" y="244"/>
                  </a:lnTo>
                  <a:lnTo>
                    <a:pt x="222" y="178"/>
                  </a:lnTo>
                  <a:lnTo>
                    <a:pt x="200" y="89"/>
                  </a:lnTo>
                  <a:lnTo>
                    <a:pt x="200" y="45"/>
                  </a:lnTo>
                  <a:lnTo>
                    <a:pt x="156" y="23"/>
                  </a:lnTo>
                  <a:lnTo>
                    <a:pt x="1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2"/>
        <p:cNvGrpSpPr/>
        <p:nvPr/>
      </p:nvGrpSpPr>
      <p:grpSpPr>
        <a:xfrm>
          <a:off x="0" y="0"/>
          <a:ext cx="0" cy="0"/>
          <a:chOff x="0" y="0"/>
          <a:chExt cx="0" cy="0"/>
        </a:xfrm>
      </p:grpSpPr>
      <p:sp>
        <p:nvSpPr>
          <p:cNvPr id="303" name="Google Shape;303;p9"/>
          <p:cNvSpPr txBox="1">
            <a:spLocks noGrp="1"/>
          </p:cNvSpPr>
          <p:nvPr>
            <p:ph type="subTitle" idx="1"/>
          </p:nvPr>
        </p:nvSpPr>
        <p:spPr>
          <a:xfrm>
            <a:off x="910575" y="1500475"/>
            <a:ext cx="3597000" cy="2641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4" name="Google Shape;304;p9"/>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5" name="Google Shape;305;p9"/>
          <p:cNvSpPr txBox="1">
            <a:spLocks noGrp="1"/>
          </p:cNvSpPr>
          <p:nvPr>
            <p:ph type="subTitle" idx="2"/>
          </p:nvPr>
        </p:nvSpPr>
        <p:spPr>
          <a:xfrm>
            <a:off x="4636430" y="1500475"/>
            <a:ext cx="3597000" cy="2641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306" name="Google Shape;306;p9"/>
          <p:cNvGrpSpPr/>
          <p:nvPr/>
        </p:nvGrpSpPr>
        <p:grpSpPr>
          <a:xfrm>
            <a:off x="8459269" y="181097"/>
            <a:ext cx="538924" cy="655499"/>
            <a:chOff x="132919" y="154447"/>
            <a:chExt cx="538924" cy="655499"/>
          </a:xfrm>
        </p:grpSpPr>
        <p:sp>
          <p:nvSpPr>
            <p:cNvPr id="307" name="Google Shape;307;p9"/>
            <p:cNvSpPr/>
            <p:nvPr/>
          </p:nvSpPr>
          <p:spPr>
            <a:xfrm rot="1799904">
              <a:off x="199701" y="212816"/>
              <a:ext cx="328660" cy="355204"/>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rot="-1799860" flipH="1">
              <a:off x="445231" y="572944"/>
              <a:ext cx="188341" cy="203553"/>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9"/>
          <p:cNvGrpSpPr/>
          <p:nvPr/>
        </p:nvGrpSpPr>
        <p:grpSpPr>
          <a:xfrm>
            <a:off x="8430767" y="973190"/>
            <a:ext cx="386347" cy="308469"/>
            <a:chOff x="2518775" y="3935150"/>
            <a:chExt cx="803050" cy="641175"/>
          </a:xfrm>
        </p:grpSpPr>
        <p:sp>
          <p:nvSpPr>
            <p:cNvPr id="310" name="Google Shape;310;p9"/>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9"/>
          <p:cNvGrpSpPr/>
          <p:nvPr/>
        </p:nvGrpSpPr>
        <p:grpSpPr>
          <a:xfrm>
            <a:off x="96448" y="219834"/>
            <a:ext cx="538124" cy="429651"/>
            <a:chOff x="2518775" y="3935150"/>
            <a:chExt cx="803050" cy="641175"/>
          </a:xfrm>
        </p:grpSpPr>
        <p:sp>
          <p:nvSpPr>
            <p:cNvPr id="313" name="Google Shape;313;p9"/>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9"/>
          <p:cNvGrpSpPr/>
          <p:nvPr/>
        </p:nvGrpSpPr>
        <p:grpSpPr>
          <a:xfrm flipH="1">
            <a:off x="8480760" y="3716015"/>
            <a:ext cx="679672" cy="1427496"/>
            <a:chOff x="44" y="3897302"/>
            <a:chExt cx="595108" cy="1249887"/>
          </a:xfrm>
        </p:grpSpPr>
        <p:sp>
          <p:nvSpPr>
            <p:cNvPr id="316" name="Google Shape;316;p9"/>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9"/>
          <p:cNvSpPr/>
          <p:nvPr/>
        </p:nvSpPr>
        <p:spPr>
          <a:xfrm>
            <a:off x="1078400" y="181111"/>
            <a:ext cx="595053" cy="182200"/>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9"/>
          <p:cNvSpPr/>
          <p:nvPr/>
        </p:nvSpPr>
        <p:spPr>
          <a:xfrm>
            <a:off x="7160425" y="181111"/>
            <a:ext cx="595053" cy="182200"/>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 name="Google Shape;327;p9"/>
          <p:cNvGrpSpPr/>
          <p:nvPr/>
        </p:nvGrpSpPr>
        <p:grpSpPr>
          <a:xfrm flipH="1">
            <a:off x="8354876" y="4287694"/>
            <a:ext cx="538138" cy="855509"/>
            <a:chOff x="5840875" y="-1150173"/>
            <a:chExt cx="1165305" cy="1852554"/>
          </a:xfrm>
        </p:grpSpPr>
        <p:sp>
          <p:nvSpPr>
            <p:cNvPr id="328" name="Google Shape;328;p9"/>
            <p:cNvSpPr/>
            <p:nvPr/>
          </p:nvSpPr>
          <p:spPr>
            <a:xfrm>
              <a:off x="6185439" y="28828"/>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rot="5400000">
              <a:off x="5890764" y="60853"/>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9"/>
            <p:cNvSpPr/>
            <p:nvPr/>
          </p:nvSpPr>
          <p:spPr>
            <a:xfrm>
              <a:off x="5840875" y="-464569"/>
              <a:ext cx="621642" cy="1166950"/>
            </a:xfrm>
            <a:custGeom>
              <a:avLst/>
              <a:gdLst/>
              <a:ahLst/>
              <a:cxnLst/>
              <a:rect l="l" t="t" r="r" b="b"/>
              <a:pathLst>
                <a:path w="7940" h="14905" extrusionOk="0">
                  <a:moveTo>
                    <a:pt x="7829" y="0"/>
                  </a:moveTo>
                  <a:lnTo>
                    <a:pt x="7785" y="22"/>
                  </a:lnTo>
                  <a:lnTo>
                    <a:pt x="7763" y="44"/>
                  </a:lnTo>
                  <a:lnTo>
                    <a:pt x="7740" y="89"/>
                  </a:lnTo>
                  <a:lnTo>
                    <a:pt x="7320" y="1261"/>
                  </a:lnTo>
                  <a:lnTo>
                    <a:pt x="6856" y="2433"/>
                  </a:lnTo>
                  <a:lnTo>
                    <a:pt x="6369" y="3583"/>
                  </a:lnTo>
                  <a:lnTo>
                    <a:pt x="5839" y="4732"/>
                  </a:lnTo>
                  <a:lnTo>
                    <a:pt x="5264" y="5838"/>
                  </a:lnTo>
                  <a:lnTo>
                    <a:pt x="4645" y="6922"/>
                  </a:lnTo>
                  <a:lnTo>
                    <a:pt x="4003" y="8005"/>
                  </a:lnTo>
                  <a:lnTo>
                    <a:pt x="3296" y="9045"/>
                  </a:lnTo>
                  <a:lnTo>
                    <a:pt x="2853" y="9708"/>
                  </a:lnTo>
                  <a:lnTo>
                    <a:pt x="2168" y="10725"/>
                  </a:lnTo>
                  <a:lnTo>
                    <a:pt x="1858" y="11190"/>
                  </a:lnTo>
                  <a:lnTo>
                    <a:pt x="1549" y="11676"/>
                  </a:lnTo>
                  <a:lnTo>
                    <a:pt x="1261" y="12185"/>
                  </a:lnTo>
                  <a:lnTo>
                    <a:pt x="996" y="12671"/>
                  </a:lnTo>
                  <a:lnTo>
                    <a:pt x="730" y="13180"/>
                  </a:lnTo>
                  <a:lnTo>
                    <a:pt x="465" y="13711"/>
                  </a:lnTo>
                  <a:lnTo>
                    <a:pt x="244" y="14219"/>
                  </a:lnTo>
                  <a:lnTo>
                    <a:pt x="1" y="14750"/>
                  </a:lnTo>
                  <a:lnTo>
                    <a:pt x="1" y="14794"/>
                  </a:lnTo>
                  <a:lnTo>
                    <a:pt x="1" y="14838"/>
                  </a:lnTo>
                  <a:lnTo>
                    <a:pt x="23" y="14860"/>
                  </a:lnTo>
                  <a:lnTo>
                    <a:pt x="67" y="14883"/>
                  </a:lnTo>
                  <a:lnTo>
                    <a:pt x="111" y="14905"/>
                  </a:lnTo>
                  <a:lnTo>
                    <a:pt x="156" y="14883"/>
                  </a:lnTo>
                  <a:lnTo>
                    <a:pt x="200" y="14838"/>
                  </a:lnTo>
                  <a:lnTo>
                    <a:pt x="421" y="14308"/>
                  </a:lnTo>
                  <a:lnTo>
                    <a:pt x="664" y="13799"/>
                  </a:lnTo>
                  <a:lnTo>
                    <a:pt x="1173" y="12782"/>
                  </a:lnTo>
                  <a:lnTo>
                    <a:pt x="1748" y="11787"/>
                  </a:lnTo>
                  <a:lnTo>
                    <a:pt x="2035" y="11300"/>
                  </a:lnTo>
                  <a:lnTo>
                    <a:pt x="2345" y="10836"/>
                  </a:lnTo>
                  <a:lnTo>
                    <a:pt x="3030" y="9841"/>
                  </a:lnTo>
                  <a:lnTo>
                    <a:pt x="3473" y="9177"/>
                  </a:lnTo>
                  <a:lnTo>
                    <a:pt x="4180" y="8116"/>
                  </a:lnTo>
                  <a:lnTo>
                    <a:pt x="4821" y="7032"/>
                  </a:lnTo>
                  <a:lnTo>
                    <a:pt x="5441" y="5949"/>
                  </a:lnTo>
                  <a:lnTo>
                    <a:pt x="6038" y="4821"/>
                  </a:lnTo>
                  <a:lnTo>
                    <a:pt x="6568" y="3671"/>
                  </a:lnTo>
                  <a:lnTo>
                    <a:pt x="7077" y="2521"/>
                  </a:lnTo>
                  <a:lnTo>
                    <a:pt x="7519" y="1349"/>
                  </a:lnTo>
                  <a:lnTo>
                    <a:pt x="7939" y="155"/>
                  </a:lnTo>
                  <a:lnTo>
                    <a:pt x="7939" y="111"/>
                  </a:lnTo>
                  <a:lnTo>
                    <a:pt x="7939" y="67"/>
                  </a:lnTo>
                  <a:lnTo>
                    <a:pt x="7917" y="22"/>
                  </a:lnTo>
                  <a:lnTo>
                    <a:pt x="7873" y="22"/>
                  </a:lnTo>
                  <a:lnTo>
                    <a:pt x="7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p:nvPr/>
          </p:nvSpPr>
          <p:spPr>
            <a:xfrm>
              <a:off x="5977651" y="-1150173"/>
              <a:ext cx="1028529" cy="1090771"/>
            </a:xfrm>
            <a:custGeom>
              <a:avLst/>
              <a:gdLst/>
              <a:ahLst/>
              <a:cxnLst/>
              <a:rect l="l" t="t" r="r" b="b"/>
              <a:pathLst>
                <a:path w="13137" h="13932" extrusionOk="0">
                  <a:moveTo>
                    <a:pt x="4357" y="0"/>
                  </a:moveTo>
                  <a:lnTo>
                    <a:pt x="4158" y="22"/>
                  </a:lnTo>
                  <a:lnTo>
                    <a:pt x="4003" y="89"/>
                  </a:lnTo>
                  <a:lnTo>
                    <a:pt x="3848" y="177"/>
                  </a:lnTo>
                  <a:lnTo>
                    <a:pt x="3716" y="310"/>
                  </a:lnTo>
                  <a:lnTo>
                    <a:pt x="3627" y="443"/>
                  </a:lnTo>
                  <a:lnTo>
                    <a:pt x="3561" y="575"/>
                  </a:lnTo>
                  <a:lnTo>
                    <a:pt x="3539" y="730"/>
                  </a:lnTo>
                  <a:lnTo>
                    <a:pt x="3517" y="885"/>
                  </a:lnTo>
                  <a:lnTo>
                    <a:pt x="3517" y="1194"/>
                  </a:lnTo>
                  <a:lnTo>
                    <a:pt x="3561" y="1504"/>
                  </a:lnTo>
                  <a:lnTo>
                    <a:pt x="3649" y="1791"/>
                  </a:lnTo>
                  <a:lnTo>
                    <a:pt x="3760" y="2101"/>
                  </a:lnTo>
                  <a:lnTo>
                    <a:pt x="3915" y="2366"/>
                  </a:lnTo>
                  <a:lnTo>
                    <a:pt x="4070" y="2654"/>
                  </a:lnTo>
                  <a:lnTo>
                    <a:pt x="4423" y="3185"/>
                  </a:lnTo>
                  <a:lnTo>
                    <a:pt x="5308" y="4357"/>
                  </a:lnTo>
                  <a:lnTo>
                    <a:pt x="6215" y="5529"/>
                  </a:lnTo>
                  <a:lnTo>
                    <a:pt x="5794" y="5285"/>
                  </a:lnTo>
                  <a:lnTo>
                    <a:pt x="5352" y="5064"/>
                  </a:lnTo>
                  <a:lnTo>
                    <a:pt x="4888" y="4887"/>
                  </a:lnTo>
                  <a:lnTo>
                    <a:pt x="4423" y="4755"/>
                  </a:lnTo>
                  <a:lnTo>
                    <a:pt x="3959" y="4644"/>
                  </a:lnTo>
                  <a:lnTo>
                    <a:pt x="3472" y="4556"/>
                  </a:lnTo>
                  <a:lnTo>
                    <a:pt x="2986" y="4489"/>
                  </a:lnTo>
                  <a:lnTo>
                    <a:pt x="2477" y="4467"/>
                  </a:lnTo>
                  <a:lnTo>
                    <a:pt x="2057" y="4445"/>
                  </a:lnTo>
                  <a:lnTo>
                    <a:pt x="1637" y="4467"/>
                  </a:lnTo>
                  <a:lnTo>
                    <a:pt x="1416" y="4489"/>
                  </a:lnTo>
                  <a:lnTo>
                    <a:pt x="1217" y="4534"/>
                  </a:lnTo>
                  <a:lnTo>
                    <a:pt x="1018" y="4600"/>
                  </a:lnTo>
                  <a:lnTo>
                    <a:pt x="819" y="4688"/>
                  </a:lnTo>
                  <a:lnTo>
                    <a:pt x="642" y="4799"/>
                  </a:lnTo>
                  <a:lnTo>
                    <a:pt x="465" y="4932"/>
                  </a:lnTo>
                  <a:lnTo>
                    <a:pt x="310" y="5086"/>
                  </a:lnTo>
                  <a:lnTo>
                    <a:pt x="200" y="5263"/>
                  </a:lnTo>
                  <a:lnTo>
                    <a:pt x="89" y="5440"/>
                  </a:lnTo>
                  <a:lnTo>
                    <a:pt x="23" y="5639"/>
                  </a:lnTo>
                  <a:lnTo>
                    <a:pt x="1" y="5860"/>
                  </a:lnTo>
                  <a:lnTo>
                    <a:pt x="23" y="6059"/>
                  </a:lnTo>
                  <a:lnTo>
                    <a:pt x="45" y="6192"/>
                  </a:lnTo>
                  <a:lnTo>
                    <a:pt x="111" y="6325"/>
                  </a:lnTo>
                  <a:lnTo>
                    <a:pt x="178" y="6435"/>
                  </a:lnTo>
                  <a:lnTo>
                    <a:pt x="244" y="6546"/>
                  </a:lnTo>
                  <a:lnTo>
                    <a:pt x="354" y="6656"/>
                  </a:lnTo>
                  <a:lnTo>
                    <a:pt x="443" y="6745"/>
                  </a:lnTo>
                  <a:lnTo>
                    <a:pt x="664" y="6922"/>
                  </a:lnTo>
                  <a:lnTo>
                    <a:pt x="929" y="7032"/>
                  </a:lnTo>
                  <a:lnTo>
                    <a:pt x="1173" y="7121"/>
                  </a:lnTo>
                  <a:lnTo>
                    <a:pt x="1460" y="7209"/>
                  </a:lnTo>
                  <a:lnTo>
                    <a:pt x="1726" y="7253"/>
                  </a:lnTo>
                  <a:lnTo>
                    <a:pt x="2124" y="7320"/>
                  </a:lnTo>
                  <a:lnTo>
                    <a:pt x="2544" y="7364"/>
                  </a:lnTo>
                  <a:lnTo>
                    <a:pt x="294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477" y="9089"/>
                  </a:lnTo>
                  <a:lnTo>
                    <a:pt x="2278" y="9354"/>
                  </a:lnTo>
                  <a:lnTo>
                    <a:pt x="2101" y="9620"/>
                  </a:lnTo>
                  <a:lnTo>
                    <a:pt x="1947" y="9907"/>
                  </a:lnTo>
                  <a:lnTo>
                    <a:pt x="1836" y="10217"/>
                  </a:lnTo>
                  <a:lnTo>
                    <a:pt x="1748" y="10504"/>
                  </a:lnTo>
                  <a:lnTo>
                    <a:pt x="1681" y="10836"/>
                  </a:lnTo>
                  <a:lnTo>
                    <a:pt x="1681" y="11145"/>
                  </a:lnTo>
                  <a:lnTo>
                    <a:pt x="1703" y="11344"/>
                  </a:lnTo>
                  <a:lnTo>
                    <a:pt x="1726" y="11521"/>
                  </a:lnTo>
                  <a:lnTo>
                    <a:pt x="1792" y="11698"/>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141" y="12052"/>
                  </a:lnTo>
                  <a:lnTo>
                    <a:pt x="3273" y="11986"/>
                  </a:lnTo>
                  <a:lnTo>
                    <a:pt x="3517" y="11809"/>
                  </a:lnTo>
                  <a:lnTo>
                    <a:pt x="3760" y="11632"/>
                  </a:lnTo>
                  <a:lnTo>
                    <a:pt x="3981" y="11433"/>
                  </a:lnTo>
                  <a:lnTo>
                    <a:pt x="4468" y="10969"/>
                  </a:lnTo>
                  <a:lnTo>
                    <a:pt x="4932" y="10504"/>
                  </a:lnTo>
                  <a:lnTo>
                    <a:pt x="5374" y="10018"/>
                  </a:lnTo>
                  <a:lnTo>
                    <a:pt x="5839" y="9531"/>
                  </a:lnTo>
                  <a:lnTo>
                    <a:pt x="5883" y="9996"/>
                  </a:lnTo>
                  <a:lnTo>
                    <a:pt x="5949" y="10482"/>
                  </a:lnTo>
                  <a:lnTo>
                    <a:pt x="6016" y="10969"/>
                  </a:lnTo>
                  <a:lnTo>
                    <a:pt x="6082" y="11433"/>
                  </a:lnTo>
                  <a:lnTo>
                    <a:pt x="6126" y="11831"/>
                  </a:lnTo>
                  <a:lnTo>
                    <a:pt x="6192" y="12207"/>
                  </a:lnTo>
                  <a:lnTo>
                    <a:pt x="6281" y="12583"/>
                  </a:lnTo>
                  <a:lnTo>
                    <a:pt x="6414" y="12937"/>
                  </a:lnTo>
                  <a:lnTo>
                    <a:pt x="6546" y="13202"/>
                  </a:lnTo>
                  <a:lnTo>
                    <a:pt x="6723" y="13445"/>
                  </a:lnTo>
                  <a:lnTo>
                    <a:pt x="6812" y="13556"/>
                  </a:lnTo>
                  <a:lnTo>
                    <a:pt x="6922" y="13666"/>
                  </a:lnTo>
                  <a:lnTo>
                    <a:pt x="7055" y="13755"/>
                  </a:lnTo>
                  <a:lnTo>
                    <a:pt x="7165" y="13821"/>
                  </a:lnTo>
                  <a:lnTo>
                    <a:pt x="7298" y="13888"/>
                  </a:lnTo>
                  <a:lnTo>
                    <a:pt x="7453" y="13932"/>
                  </a:lnTo>
                  <a:lnTo>
                    <a:pt x="7740" y="13932"/>
                  </a:lnTo>
                  <a:lnTo>
                    <a:pt x="7895" y="13910"/>
                  </a:lnTo>
                  <a:lnTo>
                    <a:pt x="8028" y="13865"/>
                  </a:lnTo>
                  <a:lnTo>
                    <a:pt x="8161" y="13799"/>
                  </a:lnTo>
                  <a:lnTo>
                    <a:pt x="8271" y="13711"/>
                  </a:lnTo>
                  <a:lnTo>
                    <a:pt x="8382" y="13578"/>
                  </a:lnTo>
                  <a:lnTo>
                    <a:pt x="8470" y="13445"/>
                  </a:lnTo>
                  <a:lnTo>
                    <a:pt x="8536" y="13268"/>
                  </a:lnTo>
                  <a:lnTo>
                    <a:pt x="8603" y="13114"/>
                  </a:lnTo>
                  <a:lnTo>
                    <a:pt x="8713" y="12693"/>
                  </a:lnTo>
                  <a:lnTo>
                    <a:pt x="8780" y="12251"/>
                  </a:lnTo>
                  <a:lnTo>
                    <a:pt x="8802" y="11809"/>
                  </a:lnTo>
                  <a:lnTo>
                    <a:pt x="8802" y="11367"/>
                  </a:lnTo>
                  <a:lnTo>
                    <a:pt x="8758" y="10946"/>
                  </a:lnTo>
                  <a:lnTo>
                    <a:pt x="8691" y="10504"/>
                  </a:lnTo>
                  <a:lnTo>
                    <a:pt x="8581" y="10084"/>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14" y="9266"/>
                  </a:lnTo>
                  <a:lnTo>
                    <a:pt x="13092" y="9133"/>
                  </a:lnTo>
                  <a:lnTo>
                    <a:pt x="13026" y="9023"/>
                  </a:lnTo>
                  <a:lnTo>
                    <a:pt x="12959" y="8890"/>
                  </a:lnTo>
                  <a:lnTo>
                    <a:pt x="12849" y="8779"/>
                  </a:lnTo>
                  <a:lnTo>
                    <a:pt x="12760" y="8691"/>
                  </a:lnTo>
                  <a:lnTo>
                    <a:pt x="12539" y="8492"/>
                  </a:lnTo>
                  <a:lnTo>
                    <a:pt x="12296" y="8337"/>
                  </a:lnTo>
                  <a:lnTo>
                    <a:pt x="12030" y="8182"/>
                  </a:lnTo>
                  <a:lnTo>
                    <a:pt x="11765" y="8050"/>
                  </a:lnTo>
                  <a:lnTo>
                    <a:pt x="11500" y="7939"/>
                  </a:lnTo>
                  <a:lnTo>
                    <a:pt x="11212" y="7851"/>
                  </a:lnTo>
                  <a:lnTo>
                    <a:pt x="10903" y="7762"/>
                  </a:lnTo>
                  <a:lnTo>
                    <a:pt x="10306" y="7629"/>
                  </a:lnTo>
                  <a:lnTo>
                    <a:pt x="9443" y="7430"/>
                  </a:lnTo>
                  <a:lnTo>
                    <a:pt x="9731" y="7342"/>
                  </a:lnTo>
                  <a:lnTo>
                    <a:pt x="9996" y="7231"/>
                  </a:lnTo>
                  <a:lnTo>
                    <a:pt x="10261" y="7099"/>
                  </a:lnTo>
                  <a:lnTo>
                    <a:pt x="10505" y="6966"/>
                  </a:lnTo>
                  <a:lnTo>
                    <a:pt x="10991" y="6634"/>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94" y="4003"/>
                  </a:lnTo>
                  <a:lnTo>
                    <a:pt x="12694" y="3848"/>
                  </a:lnTo>
                  <a:lnTo>
                    <a:pt x="12672" y="3715"/>
                  </a:lnTo>
                  <a:lnTo>
                    <a:pt x="12627" y="3561"/>
                  </a:lnTo>
                  <a:lnTo>
                    <a:pt x="12583" y="3428"/>
                  </a:lnTo>
                  <a:lnTo>
                    <a:pt x="12517" y="3295"/>
                  </a:lnTo>
                  <a:lnTo>
                    <a:pt x="12428" y="3163"/>
                  </a:lnTo>
                  <a:lnTo>
                    <a:pt x="12340" y="3096"/>
                  </a:lnTo>
                  <a:lnTo>
                    <a:pt x="12252" y="3008"/>
                  </a:lnTo>
                  <a:lnTo>
                    <a:pt x="12075" y="2919"/>
                  </a:lnTo>
                  <a:lnTo>
                    <a:pt x="11853" y="2831"/>
                  </a:lnTo>
                  <a:lnTo>
                    <a:pt x="11632" y="2809"/>
                  </a:lnTo>
                  <a:lnTo>
                    <a:pt x="11168" y="2809"/>
                  </a:lnTo>
                  <a:lnTo>
                    <a:pt x="10925" y="2853"/>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lnTo>
                    <a:pt x="7254" y="5108"/>
                  </a:lnTo>
                  <a:lnTo>
                    <a:pt x="7254" y="4401"/>
                  </a:lnTo>
                  <a:lnTo>
                    <a:pt x="7210" y="3671"/>
                  </a:lnTo>
                  <a:lnTo>
                    <a:pt x="7143" y="3317"/>
                  </a:lnTo>
                  <a:lnTo>
                    <a:pt x="7099" y="2963"/>
                  </a:lnTo>
                  <a:lnTo>
                    <a:pt x="7011" y="2632"/>
                  </a:lnTo>
                  <a:lnTo>
                    <a:pt x="6900" y="2278"/>
                  </a:lnTo>
                  <a:lnTo>
                    <a:pt x="6767" y="1946"/>
                  </a:lnTo>
                  <a:lnTo>
                    <a:pt x="6613" y="1615"/>
                  </a:lnTo>
                  <a:lnTo>
                    <a:pt x="6414" y="1305"/>
                  </a:lnTo>
                  <a:lnTo>
                    <a:pt x="6215" y="1018"/>
                  </a:lnTo>
                  <a:lnTo>
                    <a:pt x="5971" y="752"/>
                  </a:lnTo>
                  <a:lnTo>
                    <a:pt x="5706" y="531"/>
                  </a:lnTo>
                  <a:lnTo>
                    <a:pt x="5418" y="310"/>
                  </a:lnTo>
                  <a:lnTo>
                    <a:pt x="5109" y="155"/>
                  </a:lnTo>
                  <a:lnTo>
                    <a:pt x="4932" y="89"/>
                  </a:lnTo>
                  <a:lnTo>
                    <a:pt x="4733" y="45"/>
                  </a:lnTo>
                  <a:lnTo>
                    <a:pt x="4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9"/>
            <p:cNvSpPr/>
            <p:nvPr/>
          </p:nvSpPr>
          <p:spPr>
            <a:xfrm>
              <a:off x="5977651" y="-1150173"/>
              <a:ext cx="1028529" cy="1090771"/>
            </a:xfrm>
            <a:custGeom>
              <a:avLst/>
              <a:gdLst/>
              <a:ahLst/>
              <a:cxnLst/>
              <a:rect l="l" t="t" r="r" b="b"/>
              <a:pathLst>
                <a:path w="13137" h="13932" fill="none" extrusionOk="0">
                  <a:moveTo>
                    <a:pt x="7254" y="5108"/>
                  </a:moveTo>
                  <a:lnTo>
                    <a:pt x="7254" y="5108"/>
                  </a:lnTo>
                  <a:lnTo>
                    <a:pt x="7254" y="4401"/>
                  </a:lnTo>
                  <a:lnTo>
                    <a:pt x="7210" y="3671"/>
                  </a:lnTo>
                  <a:lnTo>
                    <a:pt x="7143" y="3317"/>
                  </a:lnTo>
                  <a:lnTo>
                    <a:pt x="7099" y="2963"/>
                  </a:lnTo>
                  <a:lnTo>
                    <a:pt x="7011" y="2632"/>
                  </a:lnTo>
                  <a:lnTo>
                    <a:pt x="6900" y="2278"/>
                  </a:lnTo>
                  <a:lnTo>
                    <a:pt x="6900" y="2278"/>
                  </a:lnTo>
                  <a:lnTo>
                    <a:pt x="6767" y="1946"/>
                  </a:lnTo>
                  <a:lnTo>
                    <a:pt x="6613" y="1615"/>
                  </a:lnTo>
                  <a:lnTo>
                    <a:pt x="6414" y="1305"/>
                  </a:lnTo>
                  <a:lnTo>
                    <a:pt x="6215" y="1018"/>
                  </a:lnTo>
                  <a:lnTo>
                    <a:pt x="5971" y="752"/>
                  </a:lnTo>
                  <a:lnTo>
                    <a:pt x="5706" y="531"/>
                  </a:lnTo>
                  <a:lnTo>
                    <a:pt x="5418" y="310"/>
                  </a:lnTo>
                  <a:lnTo>
                    <a:pt x="5109" y="155"/>
                  </a:lnTo>
                  <a:lnTo>
                    <a:pt x="5109" y="155"/>
                  </a:lnTo>
                  <a:lnTo>
                    <a:pt x="4932" y="89"/>
                  </a:lnTo>
                  <a:lnTo>
                    <a:pt x="4733" y="45"/>
                  </a:lnTo>
                  <a:lnTo>
                    <a:pt x="4534" y="0"/>
                  </a:lnTo>
                  <a:lnTo>
                    <a:pt x="4357" y="0"/>
                  </a:lnTo>
                  <a:lnTo>
                    <a:pt x="4158" y="22"/>
                  </a:lnTo>
                  <a:lnTo>
                    <a:pt x="4003" y="89"/>
                  </a:lnTo>
                  <a:lnTo>
                    <a:pt x="3848" y="177"/>
                  </a:lnTo>
                  <a:lnTo>
                    <a:pt x="3716" y="310"/>
                  </a:lnTo>
                  <a:lnTo>
                    <a:pt x="3716" y="310"/>
                  </a:lnTo>
                  <a:lnTo>
                    <a:pt x="3627" y="443"/>
                  </a:lnTo>
                  <a:lnTo>
                    <a:pt x="3561" y="575"/>
                  </a:lnTo>
                  <a:lnTo>
                    <a:pt x="3539" y="730"/>
                  </a:lnTo>
                  <a:lnTo>
                    <a:pt x="3517" y="885"/>
                  </a:lnTo>
                  <a:lnTo>
                    <a:pt x="3517" y="885"/>
                  </a:lnTo>
                  <a:lnTo>
                    <a:pt x="3517" y="1194"/>
                  </a:lnTo>
                  <a:lnTo>
                    <a:pt x="3561" y="1504"/>
                  </a:lnTo>
                  <a:lnTo>
                    <a:pt x="3649" y="1791"/>
                  </a:lnTo>
                  <a:lnTo>
                    <a:pt x="3760" y="2101"/>
                  </a:lnTo>
                  <a:lnTo>
                    <a:pt x="3915" y="2366"/>
                  </a:lnTo>
                  <a:lnTo>
                    <a:pt x="4070" y="2654"/>
                  </a:lnTo>
                  <a:lnTo>
                    <a:pt x="4423" y="3185"/>
                  </a:lnTo>
                  <a:lnTo>
                    <a:pt x="4423" y="3185"/>
                  </a:lnTo>
                  <a:lnTo>
                    <a:pt x="5308" y="4357"/>
                  </a:lnTo>
                  <a:lnTo>
                    <a:pt x="6215" y="5529"/>
                  </a:lnTo>
                  <a:lnTo>
                    <a:pt x="6215" y="5529"/>
                  </a:lnTo>
                  <a:lnTo>
                    <a:pt x="5794" y="5285"/>
                  </a:lnTo>
                  <a:lnTo>
                    <a:pt x="5352" y="5064"/>
                  </a:lnTo>
                  <a:lnTo>
                    <a:pt x="4888" y="4887"/>
                  </a:lnTo>
                  <a:lnTo>
                    <a:pt x="4423" y="4755"/>
                  </a:lnTo>
                  <a:lnTo>
                    <a:pt x="3959" y="4644"/>
                  </a:lnTo>
                  <a:lnTo>
                    <a:pt x="3472" y="4556"/>
                  </a:lnTo>
                  <a:lnTo>
                    <a:pt x="2986" y="4489"/>
                  </a:lnTo>
                  <a:lnTo>
                    <a:pt x="2477" y="4467"/>
                  </a:lnTo>
                  <a:lnTo>
                    <a:pt x="2477" y="4467"/>
                  </a:lnTo>
                  <a:lnTo>
                    <a:pt x="2057" y="4445"/>
                  </a:lnTo>
                  <a:lnTo>
                    <a:pt x="1637" y="4467"/>
                  </a:lnTo>
                  <a:lnTo>
                    <a:pt x="1416" y="4489"/>
                  </a:lnTo>
                  <a:lnTo>
                    <a:pt x="1217" y="4534"/>
                  </a:lnTo>
                  <a:lnTo>
                    <a:pt x="1018" y="4600"/>
                  </a:lnTo>
                  <a:lnTo>
                    <a:pt x="819" y="4688"/>
                  </a:lnTo>
                  <a:lnTo>
                    <a:pt x="819" y="4688"/>
                  </a:lnTo>
                  <a:lnTo>
                    <a:pt x="642" y="4799"/>
                  </a:lnTo>
                  <a:lnTo>
                    <a:pt x="465" y="4932"/>
                  </a:lnTo>
                  <a:lnTo>
                    <a:pt x="310" y="5086"/>
                  </a:lnTo>
                  <a:lnTo>
                    <a:pt x="200" y="5263"/>
                  </a:lnTo>
                  <a:lnTo>
                    <a:pt x="89" y="5440"/>
                  </a:lnTo>
                  <a:lnTo>
                    <a:pt x="23" y="5639"/>
                  </a:lnTo>
                  <a:lnTo>
                    <a:pt x="1" y="5860"/>
                  </a:lnTo>
                  <a:lnTo>
                    <a:pt x="23" y="6059"/>
                  </a:lnTo>
                  <a:lnTo>
                    <a:pt x="23" y="6059"/>
                  </a:lnTo>
                  <a:lnTo>
                    <a:pt x="45" y="6192"/>
                  </a:lnTo>
                  <a:lnTo>
                    <a:pt x="111" y="6325"/>
                  </a:lnTo>
                  <a:lnTo>
                    <a:pt x="178" y="6435"/>
                  </a:lnTo>
                  <a:lnTo>
                    <a:pt x="244" y="6546"/>
                  </a:lnTo>
                  <a:lnTo>
                    <a:pt x="354" y="6656"/>
                  </a:lnTo>
                  <a:lnTo>
                    <a:pt x="443" y="6745"/>
                  </a:lnTo>
                  <a:lnTo>
                    <a:pt x="664" y="6922"/>
                  </a:lnTo>
                  <a:lnTo>
                    <a:pt x="664" y="6922"/>
                  </a:lnTo>
                  <a:lnTo>
                    <a:pt x="929" y="7032"/>
                  </a:lnTo>
                  <a:lnTo>
                    <a:pt x="1173" y="7121"/>
                  </a:lnTo>
                  <a:lnTo>
                    <a:pt x="1460" y="7209"/>
                  </a:lnTo>
                  <a:lnTo>
                    <a:pt x="1726" y="7253"/>
                  </a:lnTo>
                  <a:lnTo>
                    <a:pt x="1726" y="7253"/>
                  </a:lnTo>
                  <a:lnTo>
                    <a:pt x="2124" y="7320"/>
                  </a:lnTo>
                  <a:lnTo>
                    <a:pt x="2544" y="7364"/>
                  </a:lnTo>
                  <a:lnTo>
                    <a:pt x="2942" y="7386"/>
                  </a:lnTo>
                  <a:lnTo>
                    <a:pt x="336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676" y="8846"/>
                  </a:lnTo>
                  <a:lnTo>
                    <a:pt x="2477" y="9089"/>
                  </a:lnTo>
                  <a:lnTo>
                    <a:pt x="2278" y="9354"/>
                  </a:lnTo>
                  <a:lnTo>
                    <a:pt x="2101" y="9620"/>
                  </a:lnTo>
                  <a:lnTo>
                    <a:pt x="1947" y="9907"/>
                  </a:lnTo>
                  <a:lnTo>
                    <a:pt x="1836" y="10217"/>
                  </a:lnTo>
                  <a:lnTo>
                    <a:pt x="1748" y="10504"/>
                  </a:lnTo>
                  <a:lnTo>
                    <a:pt x="1681" y="10836"/>
                  </a:lnTo>
                  <a:lnTo>
                    <a:pt x="1681" y="11145"/>
                  </a:lnTo>
                  <a:lnTo>
                    <a:pt x="1681" y="11145"/>
                  </a:lnTo>
                  <a:lnTo>
                    <a:pt x="1703" y="11344"/>
                  </a:lnTo>
                  <a:lnTo>
                    <a:pt x="1726" y="11521"/>
                  </a:lnTo>
                  <a:lnTo>
                    <a:pt x="1792" y="11698"/>
                  </a:lnTo>
                  <a:lnTo>
                    <a:pt x="1902" y="11853"/>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008" y="12096"/>
                  </a:lnTo>
                  <a:lnTo>
                    <a:pt x="3141" y="12052"/>
                  </a:lnTo>
                  <a:lnTo>
                    <a:pt x="3273" y="11986"/>
                  </a:lnTo>
                  <a:lnTo>
                    <a:pt x="3517" y="11809"/>
                  </a:lnTo>
                  <a:lnTo>
                    <a:pt x="3760" y="11632"/>
                  </a:lnTo>
                  <a:lnTo>
                    <a:pt x="3981" y="11433"/>
                  </a:lnTo>
                  <a:lnTo>
                    <a:pt x="3981" y="11433"/>
                  </a:lnTo>
                  <a:lnTo>
                    <a:pt x="4468" y="10969"/>
                  </a:lnTo>
                  <a:lnTo>
                    <a:pt x="4932" y="10504"/>
                  </a:lnTo>
                  <a:lnTo>
                    <a:pt x="5374" y="10018"/>
                  </a:lnTo>
                  <a:lnTo>
                    <a:pt x="5839" y="9531"/>
                  </a:lnTo>
                  <a:lnTo>
                    <a:pt x="5839" y="9531"/>
                  </a:lnTo>
                  <a:lnTo>
                    <a:pt x="5883" y="9996"/>
                  </a:lnTo>
                  <a:lnTo>
                    <a:pt x="5949" y="10482"/>
                  </a:lnTo>
                  <a:lnTo>
                    <a:pt x="6016" y="10969"/>
                  </a:lnTo>
                  <a:lnTo>
                    <a:pt x="6082" y="11433"/>
                  </a:lnTo>
                  <a:lnTo>
                    <a:pt x="6082" y="11433"/>
                  </a:lnTo>
                  <a:lnTo>
                    <a:pt x="6126" y="11831"/>
                  </a:lnTo>
                  <a:lnTo>
                    <a:pt x="6192" y="12207"/>
                  </a:lnTo>
                  <a:lnTo>
                    <a:pt x="6281" y="12583"/>
                  </a:lnTo>
                  <a:lnTo>
                    <a:pt x="6414" y="12937"/>
                  </a:lnTo>
                  <a:lnTo>
                    <a:pt x="6414" y="12937"/>
                  </a:lnTo>
                  <a:lnTo>
                    <a:pt x="6546" y="13202"/>
                  </a:lnTo>
                  <a:lnTo>
                    <a:pt x="6723" y="13445"/>
                  </a:lnTo>
                  <a:lnTo>
                    <a:pt x="6812" y="13556"/>
                  </a:lnTo>
                  <a:lnTo>
                    <a:pt x="6922" y="13666"/>
                  </a:lnTo>
                  <a:lnTo>
                    <a:pt x="7055" y="13755"/>
                  </a:lnTo>
                  <a:lnTo>
                    <a:pt x="7165" y="13821"/>
                  </a:lnTo>
                  <a:lnTo>
                    <a:pt x="7165" y="13821"/>
                  </a:lnTo>
                  <a:lnTo>
                    <a:pt x="7298" y="13888"/>
                  </a:lnTo>
                  <a:lnTo>
                    <a:pt x="7453" y="13932"/>
                  </a:lnTo>
                  <a:lnTo>
                    <a:pt x="7608" y="13932"/>
                  </a:lnTo>
                  <a:lnTo>
                    <a:pt x="7740" y="13932"/>
                  </a:lnTo>
                  <a:lnTo>
                    <a:pt x="7895" y="13910"/>
                  </a:lnTo>
                  <a:lnTo>
                    <a:pt x="8028" y="13865"/>
                  </a:lnTo>
                  <a:lnTo>
                    <a:pt x="8161" y="13799"/>
                  </a:lnTo>
                  <a:lnTo>
                    <a:pt x="8271" y="13711"/>
                  </a:lnTo>
                  <a:lnTo>
                    <a:pt x="8271" y="13711"/>
                  </a:lnTo>
                  <a:lnTo>
                    <a:pt x="8382" y="13578"/>
                  </a:lnTo>
                  <a:lnTo>
                    <a:pt x="8470" y="13445"/>
                  </a:lnTo>
                  <a:lnTo>
                    <a:pt x="8536" y="13268"/>
                  </a:lnTo>
                  <a:lnTo>
                    <a:pt x="8603" y="13114"/>
                  </a:lnTo>
                  <a:lnTo>
                    <a:pt x="8603" y="13114"/>
                  </a:lnTo>
                  <a:lnTo>
                    <a:pt x="8713" y="12693"/>
                  </a:lnTo>
                  <a:lnTo>
                    <a:pt x="8780" y="12251"/>
                  </a:lnTo>
                  <a:lnTo>
                    <a:pt x="8802" y="11809"/>
                  </a:lnTo>
                  <a:lnTo>
                    <a:pt x="8802" y="11367"/>
                  </a:lnTo>
                  <a:lnTo>
                    <a:pt x="8758" y="10946"/>
                  </a:lnTo>
                  <a:lnTo>
                    <a:pt x="8691" y="10504"/>
                  </a:lnTo>
                  <a:lnTo>
                    <a:pt x="8581" y="10084"/>
                  </a:lnTo>
                  <a:lnTo>
                    <a:pt x="8426" y="9686"/>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36" y="9398"/>
                  </a:lnTo>
                  <a:lnTo>
                    <a:pt x="13114" y="9266"/>
                  </a:lnTo>
                  <a:lnTo>
                    <a:pt x="13092" y="9133"/>
                  </a:lnTo>
                  <a:lnTo>
                    <a:pt x="13026" y="9023"/>
                  </a:lnTo>
                  <a:lnTo>
                    <a:pt x="12959" y="8890"/>
                  </a:lnTo>
                  <a:lnTo>
                    <a:pt x="12849" y="8779"/>
                  </a:lnTo>
                  <a:lnTo>
                    <a:pt x="12760" y="8691"/>
                  </a:lnTo>
                  <a:lnTo>
                    <a:pt x="12539" y="8492"/>
                  </a:lnTo>
                  <a:lnTo>
                    <a:pt x="12539" y="8492"/>
                  </a:lnTo>
                  <a:lnTo>
                    <a:pt x="12296" y="8337"/>
                  </a:lnTo>
                  <a:lnTo>
                    <a:pt x="12030" y="8182"/>
                  </a:lnTo>
                  <a:lnTo>
                    <a:pt x="11765" y="8050"/>
                  </a:lnTo>
                  <a:lnTo>
                    <a:pt x="11500" y="7939"/>
                  </a:lnTo>
                  <a:lnTo>
                    <a:pt x="11500" y="7939"/>
                  </a:lnTo>
                  <a:lnTo>
                    <a:pt x="11212" y="7851"/>
                  </a:lnTo>
                  <a:lnTo>
                    <a:pt x="10903" y="7762"/>
                  </a:lnTo>
                  <a:lnTo>
                    <a:pt x="10306" y="7629"/>
                  </a:lnTo>
                  <a:lnTo>
                    <a:pt x="10306" y="7629"/>
                  </a:lnTo>
                  <a:lnTo>
                    <a:pt x="9443" y="7430"/>
                  </a:lnTo>
                  <a:lnTo>
                    <a:pt x="9443" y="7430"/>
                  </a:lnTo>
                  <a:lnTo>
                    <a:pt x="9731" y="7342"/>
                  </a:lnTo>
                  <a:lnTo>
                    <a:pt x="9996" y="7231"/>
                  </a:lnTo>
                  <a:lnTo>
                    <a:pt x="10261" y="7099"/>
                  </a:lnTo>
                  <a:lnTo>
                    <a:pt x="10505" y="6966"/>
                  </a:lnTo>
                  <a:lnTo>
                    <a:pt x="10991" y="6634"/>
                  </a:lnTo>
                  <a:lnTo>
                    <a:pt x="11455" y="6280"/>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72" y="4312"/>
                  </a:lnTo>
                  <a:lnTo>
                    <a:pt x="12694" y="4003"/>
                  </a:lnTo>
                  <a:lnTo>
                    <a:pt x="12694" y="3848"/>
                  </a:lnTo>
                  <a:lnTo>
                    <a:pt x="12672" y="3715"/>
                  </a:lnTo>
                  <a:lnTo>
                    <a:pt x="12627" y="3561"/>
                  </a:lnTo>
                  <a:lnTo>
                    <a:pt x="12583" y="3428"/>
                  </a:lnTo>
                  <a:lnTo>
                    <a:pt x="12517" y="3295"/>
                  </a:lnTo>
                  <a:lnTo>
                    <a:pt x="12428" y="3163"/>
                  </a:lnTo>
                  <a:lnTo>
                    <a:pt x="12428" y="3163"/>
                  </a:lnTo>
                  <a:lnTo>
                    <a:pt x="12340" y="3096"/>
                  </a:lnTo>
                  <a:lnTo>
                    <a:pt x="12252" y="3008"/>
                  </a:lnTo>
                  <a:lnTo>
                    <a:pt x="12075" y="2919"/>
                  </a:lnTo>
                  <a:lnTo>
                    <a:pt x="11853" y="2831"/>
                  </a:lnTo>
                  <a:lnTo>
                    <a:pt x="11632" y="2809"/>
                  </a:lnTo>
                  <a:lnTo>
                    <a:pt x="11389" y="2809"/>
                  </a:lnTo>
                  <a:lnTo>
                    <a:pt x="11168" y="2809"/>
                  </a:lnTo>
                  <a:lnTo>
                    <a:pt x="10925" y="2853"/>
                  </a:lnTo>
                  <a:lnTo>
                    <a:pt x="10704" y="2919"/>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9"/>
            <p:cNvSpPr/>
            <p:nvPr/>
          </p:nvSpPr>
          <p:spPr>
            <a:xfrm>
              <a:off x="6320493" y="-771005"/>
              <a:ext cx="413854" cy="412132"/>
            </a:xfrm>
            <a:custGeom>
              <a:avLst/>
              <a:gdLst/>
              <a:ahLst/>
              <a:cxnLst/>
              <a:rect l="l" t="t" r="r" b="b"/>
              <a:pathLst>
                <a:path w="5286" h="5264" extrusionOk="0">
                  <a:moveTo>
                    <a:pt x="2499" y="0"/>
                  </a:moveTo>
                  <a:lnTo>
                    <a:pt x="2234" y="22"/>
                  </a:lnTo>
                  <a:lnTo>
                    <a:pt x="1968" y="89"/>
                  </a:lnTo>
                  <a:lnTo>
                    <a:pt x="1725" y="155"/>
                  </a:lnTo>
                  <a:lnTo>
                    <a:pt x="1482" y="265"/>
                  </a:lnTo>
                  <a:lnTo>
                    <a:pt x="1261" y="398"/>
                  </a:lnTo>
                  <a:lnTo>
                    <a:pt x="1039" y="531"/>
                  </a:lnTo>
                  <a:lnTo>
                    <a:pt x="840" y="708"/>
                  </a:lnTo>
                  <a:lnTo>
                    <a:pt x="664" y="885"/>
                  </a:lnTo>
                  <a:lnTo>
                    <a:pt x="509" y="1084"/>
                  </a:lnTo>
                  <a:lnTo>
                    <a:pt x="376" y="1283"/>
                  </a:lnTo>
                  <a:lnTo>
                    <a:pt x="266" y="1504"/>
                  </a:lnTo>
                  <a:lnTo>
                    <a:pt x="155" y="1747"/>
                  </a:lnTo>
                  <a:lnTo>
                    <a:pt x="89" y="1990"/>
                  </a:lnTo>
                  <a:lnTo>
                    <a:pt x="44" y="2256"/>
                  </a:lnTo>
                  <a:lnTo>
                    <a:pt x="0" y="2499"/>
                  </a:lnTo>
                  <a:lnTo>
                    <a:pt x="22" y="2764"/>
                  </a:lnTo>
                  <a:lnTo>
                    <a:pt x="44" y="3030"/>
                  </a:lnTo>
                  <a:lnTo>
                    <a:pt x="89" y="3295"/>
                  </a:lnTo>
                  <a:lnTo>
                    <a:pt x="177" y="3560"/>
                  </a:lnTo>
                  <a:lnTo>
                    <a:pt x="288" y="3804"/>
                  </a:lnTo>
                  <a:lnTo>
                    <a:pt x="398" y="4025"/>
                  </a:lnTo>
                  <a:lnTo>
                    <a:pt x="553" y="4224"/>
                  </a:lnTo>
                  <a:lnTo>
                    <a:pt x="708" y="4423"/>
                  </a:lnTo>
                  <a:lnTo>
                    <a:pt x="885" y="4600"/>
                  </a:lnTo>
                  <a:lnTo>
                    <a:pt x="1084" y="4755"/>
                  </a:lnTo>
                  <a:lnTo>
                    <a:pt x="1305" y="4909"/>
                  </a:lnTo>
                  <a:lnTo>
                    <a:pt x="1526" y="5020"/>
                  </a:lnTo>
                  <a:lnTo>
                    <a:pt x="1769" y="5108"/>
                  </a:lnTo>
                  <a:lnTo>
                    <a:pt x="2012" y="5197"/>
                  </a:lnTo>
                  <a:lnTo>
                    <a:pt x="2256" y="5241"/>
                  </a:lnTo>
                  <a:lnTo>
                    <a:pt x="2521" y="5263"/>
                  </a:lnTo>
                  <a:lnTo>
                    <a:pt x="2786" y="5263"/>
                  </a:lnTo>
                  <a:lnTo>
                    <a:pt x="3052" y="5241"/>
                  </a:lnTo>
                  <a:lnTo>
                    <a:pt x="3317" y="5175"/>
                  </a:lnTo>
                  <a:lnTo>
                    <a:pt x="3560" y="5108"/>
                  </a:lnTo>
                  <a:lnTo>
                    <a:pt x="3804" y="4998"/>
                  </a:lnTo>
                  <a:lnTo>
                    <a:pt x="4025" y="4865"/>
                  </a:lnTo>
                  <a:lnTo>
                    <a:pt x="4246" y="4732"/>
                  </a:lnTo>
                  <a:lnTo>
                    <a:pt x="4445" y="4555"/>
                  </a:lnTo>
                  <a:lnTo>
                    <a:pt x="4622" y="4379"/>
                  </a:lnTo>
                  <a:lnTo>
                    <a:pt x="4777" y="4180"/>
                  </a:lnTo>
                  <a:lnTo>
                    <a:pt x="4909" y="3981"/>
                  </a:lnTo>
                  <a:lnTo>
                    <a:pt x="5042" y="3737"/>
                  </a:lnTo>
                  <a:lnTo>
                    <a:pt x="5130" y="3516"/>
                  </a:lnTo>
                  <a:lnTo>
                    <a:pt x="5197" y="3273"/>
                  </a:lnTo>
                  <a:lnTo>
                    <a:pt x="5263" y="3008"/>
                  </a:lnTo>
                  <a:lnTo>
                    <a:pt x="5285" y="2764"/>
                  </a:lnTo>
                  <a:lnTo>
                    <a:pt x="5285" y="2499"/>
                  </a:lnTo>
                  <a:lnTo>
                    <a:pt x="5241" y="2211"/>
                  </a:lnTo>
                  <a:lnTo>
                    <a:pt x="5197" y="1946"/>
                  </a:lnTo>
                  <a:lnTo>
                    <a:pt x="5108" y="1703"/>
                  </a:lnTo>
                  <a:lnTo>
                    <a:pt x="5020" y="1460"/>
                  </a:lnTo>
                  <a:lnTo>
                    <a:pt x="4887" y="1238"/>
                  </a:lnTo>
                  <a:lnTo>
                    <a:pt x="4732" y="1039"/>
                  </a:lnTo>
                  <a:lnTo>
                    <a:pt x="4578" y="840"/>
                  </a:lnTo>
                  <a:lnTo>
                    <a:pt x="4401" y="664"/>
                  </a:lnTo>
                  <a:lnTo>
                    <a:pt x="4202" y="509"/>
                  </a:lnTo>
                  <a:lnTo>
                    <a:pt x="3981" y="354"/>
                  </a:lnTo>
                  <a:lnTo>
                    <a:pt x="3759" y="243"/>
                  </a:lnTo>
                  <a:lnTo>
                    <a:pt x="3516" y="155"/>
                  </a:lnTo>
                  <a:lnTo>
                    <a:pt x="3273" y="66"/>
                  </a:lnTo>
                  <a:lnTo>
                    <a:pt x="3030" y="22"/>
                  </a:lnTo>
                  <a:lnTo>
                    <a:pt x="27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a:off x="6413973" y="-587488"/>
              <a:ext cx="46819" cy="46819"/>
            </a:xfrm>
            <a:custGeom>
              <a:avLst/>
              <a:gdLst/>
              <a:ahLst/>
              <a:cxnLst/>
              <a:rect l="l" t="t" r="r" b="b"/>
              <a:pathLst>
                <a:path w="598" h="598" extrusionOk="0">
                  <a:moveTo>
                    <a:pt x="244" y="0"/>
                  </a:moveTo>
                  <a:lnTo>
                    <a:pt x="133" y="44"/>
                  </a:lnTo>
                  <a:lnTo>
                    <a:pt x="45" y="133"/>
                  </a:lnTo>
                  <a:lnTo>
                    <a:pt x="0" y="243"/>
                  </a:lnTo>
                  <a:lnTo>
                    <a:pt x="0" y="354"/>
                  </a:lnTo>
                  <a:lnTo>
                    <a:pt x="45" y="465"/>
                  </a:lnTo>
                  <a:lnTo>
                    <a:pt x="133" y="553"/>
                  </a:lnTo>
                  <a:lnTo>
                    <a:pt x="244" y="597"/>
                  </a:lnTo>
                  <a:lnTo>
                    <a:pt x="354" y="597"/>
                  </a:lnTo>
                  <a:lnTo>
                    <a:pt x="465" y="553"/>
                  </a:lnTo>
                  <a:lnTo>
                    <a:pt x="553" y="465"/>
                  </a:lnTo>
                  <a:lnTo>
                    <a:pt x="597" y="354"/>
                  </a:lnTo>
                  <a:lnTo>
                    <a:pt x="597" y="243"/>
                  </a:lnTo>
                  <a:lnTo>
                    <a:pt x="553" y="133"/>
                  </a:lnTo>
                  <a:lnTo>
                    <a:pt x="487" y="44"/>
                  </a:lnTo>
                  <a:lnTo>
                    <a:pt x="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9"/>
            <p:cNvSpPr/>
            <p:nvPr/>
          </p:nvSpPr>
          <p:spPr>
            <a:xfrm>
              <a:off x="6594045" y="-551160"/>
              <a:ext cx="46819" cy="48541"/>
            </a:xfrm>
            <a:custGeom>
              <a:avLst/>
              <a:gdLst/>
              <a:ahLst/>
              <a:cxnLst/>
              <a:rect l="l" t="t" r="r" b="b"/>
              <a:pathLst>
                <a:path w="598" h="620" extrusionOk="0">
                  <a:moveTo>
                    <a:pt x="243" y="1"/>
                  </a:moveTo>
                  <a:lnTo>
                    <a:pt x="133" y="45"/>
                  </a:lnTo>
                  <a:lnTo>
                    <a:pt x="44" y="133"/>
                  </a:lnTo>
                  <a:lnTo>
                    <a:pt x="0" y="244"/>
                  </a:lnTo>
                  <a:lnTo>
                    <a:pt x="0" y="376"/>
                  </a:lnTo>
                  <a:lnTo>
                    <a:pt x="44" y="487"/>
                  </a:lnTo>
                  <a:lnTo>
                    <a:pt x="111" y="575"/>
                  </a:lnTo>
                  <a:lnTo>
                    <a:pt x="221" y="620"/>
                  </a:lnTo>
                  <a:lnTo>
                    <a:pt x="354" y="620"/>
                  </a:lnTo>
                  <a:lnTo>
                    <a:pt x="464" y="575"/>
                  </a:lnTo>
                  <a:lnTo>
                    <a:pt x="553" y="487"/>
                  </a:lnTo>
                  <a:lnTo>
                    <a:pt x="597" y="376"/>
                  </a:lnTo>
                  <a:lnTo>
                    <a:pt x="597" y="244"/>
                  </a:lnTo>
                  <a:lnTo>
                    <a:pt x="553" y="133"/>
                  </a:lnTo>
                  <a:lnTo>
                    <a:pt x="464" y="67"/>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p:nvPr/>
          </p:nvSpPr>
          <p:spPr>
            <a:xfrm>
              <a:off x="6484906" y="-530413"/>
              <a:ext cx="74534" cy="43374"/>
            </a:xfrm>
            <a:custGeom>
              <a:avLst/>
              <a:gdLst/>
              <a:ahLst/>
              <a:cxnLst/>
              <a:rect l="l" t="t" r="r" b="b"/>
              <a:pathLst>
                <a:path w="952" h="554" extrusionOk="0">
                  <a:moveTo>
                    <a:pt x="45" y="1"/>
                  </a:moveTo>
                  <a:lnTo>
                    <a:pt x="1" y="45"/>
                  </a:lnTo>
                  <a:lnTo>
                    <a:pt x="1" y="67"/>
                  </a:lnTo>
                  <a:lnTo>
                    <a:pt x="1" y="111"/>
                  </a:lnTo>
                  <a:lnTo>
                    <a:pt x="45" y="266"/>
                  </a:lnTo>
                  <a:lnTo>
                    <a:pt x="134" y="399"/>
                  </a:lnTo>
                  <a:lnTo>
                    <a:pt x="244" y="487"/>
                  </a:lnTo>
                  <a:lnTo>
                    <a:pt x="399" y="532"/>
                  </a:lnTo>
                  <a:lnTo>
                    <a:pt x="487" y="554"/>
                  </a:lnTo>
                  <a:lnTo>
                    <a:pt x="620" y="532"/>
                  </a:lnTo>
                  <a:lnTo>
                    <a:pt x="753" y="487"/>
                  </a:lnTo>
                  <a:lnTo>
                    <a:pt x="863" y="399"/>
                  </a:lnTo>
                  <a:lnTo>
                    <a:pt x="930" y="310"/>
                  </a:lnTo>
                  <a:lnTo>
                    <a:pt x="952" y="266"/>
                  </a:lnTo>
                  <a:lnTo>
                    <a:pt x="952" y="222"/>
                  </a:lnTo>
                  <a:lnTo>
                    <a:pt x="930" y="178"/>
                  </a:lnTo>
                  <a:lnTo>
                    <a:pt x="908" y="156"/>
                  </a:lnTo>
                  <a:lnTo>
                    <a:pt x="863" y="134"/>
                  </a:lnTo>
                  <a:lnTo>
                    <a:pt x="819" y="134"/>
                  </a:lnTo>
                  <a:lnTo>
                    <a:pt x="775" y="156"/>
                  </a:lnTo>
                  <a:lnTo>
                    <a:pt x="753" y="200"/>
                  </a:lnTo>
                  <a:lnTo>
                    <a:pt x="686" y="266"/>
                  </a:lnTo>
                  <a:lnTo>
                    <a:pt x="620" y="310"/>
                  </a:lnTo>
                  <a:lnTo>
                    <a:pt x="532" y="333"/>
                  </a:lnTo>
                  <a:lnTo>
                    <a:pt x="443" y="333"/>
                  </a:lnTo>
                  <a:lnTo>
                    <a:pt x="355" y="288"/>
                  </a:lnTo>
                  <a:lnTo>
                    <a:pt x="288" y="244"/>
                  </a:lnTo>
                  <a:lnTo>
                    <a:pt x="222" y="178"/>
                  </a:lnTo>
                  <a:lnTo>
                    <a:pt x="200" y="89"/>
                  </a:lnTo>
                  <a:lnTo>
                    <a:pt x="200" y="45"/>
                  </a:lnTo>
                  <a:lnTo>
                    <a:pt x="156" y="23"/>
                  </a:lnTo>
                  <a:lnTo>
                    <a:pt x="1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9"/>
          <p:cNvGrpSpPr/>
          <p:nvPr/>
        </p:nvGrpSpPr>
        <p:grpSpPr>
          <a:xfrm>
            <a:off x="-4839" y="3716015"/>
            <a:ext cx="679672" cy="1427496"/>
            <a:chOff x="44" y="3897302"/>
            <a:chExt cx="595108" cy="1249887"/>
          </a:xfrm>
        </p:grpSpPr>
        <p:sp>
          <p:nvSpPr>
            <p:cNvPr id="338" name="Google Shape;338;p9"/>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9"/>
          <p:cNvGrpSpPr/>
          <p:nvPr/>
        </p:nvGrpSpPr>
        <p:grpSpPr>
          <a:xfrm>
            <a:off x="262580" y="4287694"/>
            <a:ext cx="538138" cy="855509"/>
            <a:chOff x="5840875" y="-1150173"/>
            <a:chExt cx="1165305" cy="1852554"/>
          </a:xfrm>
        </p:grpSpPr>
        <p:sp>
          <p:nvSpPr>
            <p:cNvPr id="348" name="Google Shape;348;p9"/>
            <p:cNvSpPr/>
            <p:nvPr/>
          </p:nvSpPr>
          <p:spPr>
            <a:xfrm>
              <a:off x="6185439" y="28828"/>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rot="5400000">
              <a:off x="5890764" y="60853"/>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5840875" y="-464569"/>
              <a:ext cx="621642" cy="1166950"/>
            </a:xfrm>
            <a:custGeom>
              <a:avLst/>
              <a:gdLst/>
              <a:ahLst/>
              <a:cxnLst/>
              <a:rect l="l" t="t" r="r" b="b"/>
              <a:pathLst>
                <a:path w="7940" h="14905" extrusionOk="0">
                  <a:moveTo>
                    <a:pt x="7829" y="0"/>
                  </a:moveTo>
                  <a:lnTo>
                    <a:pt x="7785" y="22"/>
                  </a:lnTo>
                  <a:lnTo>
                    <a:pt x="7763" y="44"/>
                  </a:lnTo>
                  <a:lnTo>
                    <a:pt x="7740" y="89"/>
                  </a:lnTo>
                  <a:lnTo>
                    <a:pt x="7320" y="1261"/>
                  </a:lnTo>
                  <a:lnTo>
                    <a:pt x="6856" y="2433"/>
                  </a:lnTo>
                  <a:lnTo>
                    <a:pt x="6369" y="3583"/>
                  </a:lnTo>
                  <a:lnTo>
                    <a:pt x="5839" y="4732"/>
                  </a:lnTo>
                  <a:lnTo>
                    <a:pt x="5264" y="5838"/>
                  </a:lnTo>
                  <a:lnTo>
                    <a:pt x="4645" y="6922"/>
                  </a:lnTo>
                  <a:lnTo>
                    <a:pt x="4003" y="8005"/>
                  </a:lnTo>
                  <a:lnTo>
                    <a:pt x="3296" y="9045"/>
                  </a:lnTo>
                  <a:lnTo>
                    <a:pt x="2853" y="9708"/>
                  </a:lnTo>
                  <a:lnTo>
                    <a:pt x="2168" y="10725"/>
                  </a:lnTo>
                  <a:lnTo>
                    <a:pt x="1858" y="11190"/>
                  </a:lnTo>
                  <a:lnTo>
                    <a:pt x="1549" y="11676"/>
                  </a:lnTo>
                  <a:lnTo>
                    <a:pt x="1261" y="12185"/>
                  </a:lnTo>
                  <a:lnTo>
                    <a:pt x="996" y="12671"/>
                  </a:lnTo>
                  <a:lnTo>
                    <a:pt x="730" y="13180"/>
                  </a:lnTo>
                  <a:lnTo>
                    <a:pt x="465" y="13711"/>
                  </a:lnTo>
                  <a:lnTo>
                    <a:pt x="244" y="14219"/>
                  </a:lnTo>
                  <a:lnTo>
                    <a:pt x="1" y="14750"/>
                  </a:lnTo>
                  <a:lnTo>
                    <a:pt x="1" y="14794"/>
                  </a:lnTo>
                  <a:lnTo>
                    <a:pt x="1" y="14838"/>
                  </a:lnTo>
                  <a:lnTo>
                    <a:pt x="23" y="14860"/>
                  </a:lnTo>
                  <a:lnTo>
                    <a:pt x="67" y="14883"/>
                  </a:lnTo>
                  <a:lnTo>
                    <a:pt x="111" y="14905"/>
                  </a:lnTo>
                  <a:lnTo>
                    <a:pt x="156" y="14883"/>
                  </a:lnTo>
                  <a:lnTo>
                    <a:pt x="200" y="14838"/>
                  </a:lnTo>
                  <a:lnTo>
                    <a:pt x="421" y="14308"/>
                  </a:lnTo>
                  <a:lnTo>
                    <a:pt x="664" y="13799"/>
                  </a:lnTo>
                  <a:lnTo>
                    <a:pt x="1173" y="12782"/>
                  </a:lnTo>
                  <a:lnTo>
                    <a:pt x="1748" y="11787"/>
                  </a:lnTo>
                  <a:lnTo>
                    <a:pt x="2035" y="11300"/>
                  </a:lnTo>
                  <a:lnTo>
                    <a:pt x="2345" y="10836"/>
                  </a:lnTo>
                  <a:lnTo>
                    <a:pt x="3030" y="9841"/>
                  </a:lnTo>
                  <a:lnTo>
                    <a:pt x="3473" y="9177"/>
                  </a:lnTo>
                  <a:lnTo>
                    <a:pt x="4180" y="8116"/>
                  </a:lnTo>
                  <a:lnTo>
                    <a:pt x="4821" y="7032"/>
                  </a:lnTo>
                  <a:lnTo>
                    <a:pt x="5441" y="5949"/>
                  </a:lnTo>
                  <a:lnTo>
                    <a:pt x="6038" y="4821"/>
                  </a:lnTo>
                  <a:lnTo>
                    <a:pt x="6568" y="3671"/>
                  </a:lnTo>
                  <a:lnTo>
                    <a:pt x="7077" y="2521"/>
                  </a:lnTo>
                  <a:lnTo>
                    <a:pt x="7519" y="1349"/>
                  </a:lnTo>
                  <a:lnTo>
                    <a:pt x="7939" y="155"/>
                  </a:lnTo>
                  <a:lnTo>
                    <a:pt x="7939" y="111"/>
                  </a:lnTo>
                  <a:lnTo>
                    <a:pt x="7939" y="67"/>
                  </a:lnTo>
                  <a:lnTo>
                    <a:pt x="7917" y="22"/>
                  </a:lnTo>
                  <a:lnTo>
                    <a:pt x="7873" y="22"/>
                  </a:lnTo>
                  <a:lnTo>
                    <a:pt x="7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5977651" y="-1150173"/>
              <a:ext cx="1028529" cy="1090771"/>
            </a:xfrm>
            <a:custGeom>
              <a:avLst/>
              <a:gdLst/>
              <a:ahLst/>
              <a:cxnLst/>
              <a:rect l="l" t="t" r="r" b="b"/>
              <a:pathLst>
                <a:path w="13137" h="13932" extrusionOk="0">
                  <a:moveTo>
                    <a:pt x="4357" y="0"/>
                  </a:moveTo>
                  <a:lnTo>
                    <a:pt x="4158" y="22"/>
                  </a:lnTo>
                  <a:lnTo>
                    <a:pt x="4003" y="89"/>
                  </a:lnTo>
                  <a:lnTo>
                    <a:pt x="3848" y="177"/>
                  </a:lnTo>
                  <a:lnTo>
                    <a:pt x="3716" y="310"/>
                  </a:lnTo>
                  <a:lnTo>
                    <a:pt x="3627" y="443"/>
                  </a:lnTo>
                  <a:lnTo>
                    <a:pt x="3561" y="575"/>
                  </a:lnTo>
                  <a:lnTo>
                    <a:pt x="3539" y="730"/>
                  </a:lnTo>
                  <a:lnTo>
                    <a:pt x="3517" y="885"/>
                  </a:lnTo>
                  <a:lnTo>
                    <a:pt x="3517" y="1194"/>
                  </a:lnTo>
                  <a:lnTo>
                    <a:pt x="3561" y="1504"/>
                  </a:lnTo>
                  <a:lnTo>
                    <a:pt x="3649" y="1791"/>
                  </a:lnTo>
                  <a:lnTo>
                    <a:pt x="3760" y="2101"/>
                  </a:lnTo>
                  <a:lnTo>
                    <a:pt x="3915" y="2366"/>
                  </a:lnTo>
                  <a:lnTo>
                    <a:pt x="4070" y="2654"/>
                  </a:lnTo>
                  <a:lnTo>
                    <a:pt x="4423" y="3185"/>
                  </a:lnTo>
                  <a:lnTo>
                    <a:pt x="5308" y="4357"/>
                  </a:lnTo>
                  <a:lnTo>
                    <a:pt x="6215" y="5529"/>
                  </a:lnTo>
                  <a:lnTo>
                    <a:pt x="5794" y="5285"/>
                  </a:lnTo>
                  <a:lnTo>
                    <a:pt x="5352" y="5064"/>
                  </a:lnTo>
                  <a:lnTo>
                    <a:pt x="4888" y="4887"/>
                  </a:lnTo>
                  <a:lnTo>
                    <a:pt x="4423" y="4755"/>
                  </a:lnTo>
                  <a:lnTo>
                    <a:pt x="3959" y="4644"/>
                  </a:lnTo>
                  <a:lnTo>
                    <a:pt x="3472" y="4556"/>
                  </a:lnTo>
                  <a:lnTo>
                    <a:pt x="2986" y="4489"/>
                  </a:lnTo>
                  <a:lnTo>
                    <a:pt x="2477" y="4467"/>
                  </a:lnTo>
                  <a:lnTo>
                    <a:pt x="2057" y="4445"/>
                  </a:lnTo>
                  <a:lnTo>
                    <a:pt x="1637" y="4467"/>
                  </a:lnTo>
                  <a:lnTo>
                    <a:pt x="1416" y="4489"/>
                  </a:lnTo>
                  <a:lnTo>
                    <a:pt x="1217" y="4534"/>
                  </a:lnTo>
                  <a:lnTo>
                    <a:pt x="1018" y="4600"/>
                  </a:lnTo>
                  <a:lnTo>
                    <a:pt x="819" y="4688"/>
                  </a:lnTo>
                  <a:lnTo>
                    <a:pt x="642" y="4799"/>
                  </a:lnTo>
                  <a:lnTo>
                    <a:pt x="465" y="4932"/>
                  </a:lnTo>
                  <a:lnTo>
                    <a:pt x="310" y="5086"/>
                  </a:lnTo>
                  <a:lnTo>
                    <a:pt x="200" y="5263"/>
                  </a:lnTo>
                  <a:lnTo>
                    <a:pt x="89" y="5440"/>
                  </a:lnTo>
                  <a:lnTo>
                    <a:pt x="23" y="5639"/>
                  </a:lnTo>
                  <a:lnTo>
                    <a:pt x="1" y="5860"/>
                  </a:lnTo>
                  <a:lnTo>
                    <a:pt x="23" y="6059"/>
                  </a:lnTo>
                  <a:lnTo>
                    <a:pt x="45" y="6192"/>
                  </a:lnTo>
                  <a:lnTo>
                    <a:pt x="111" y="6325"/>
                  </a:lnTo>
                  <a:lnTo>
                    <a:pt x="178" y="6435"/>
                  </a:lnTo>
                  <a:lnTo>
                    <a:pt x="244" y="6546"/>
                  </a:lnTo>
                  <a:lnTo>
                    <a:pt x="354" y="6656"/>
                  </a:lnTo>
                  <a:lnTo>
                    <a:pt x="443" y="6745"/>
                  </a:lnTo>
                  <a:lnTo>
                    <a:pt x="664" y="6922"/>
                  </a:lnTo>
                  <a:lnTo>
                    <a:pt x="929" y="7032"/>
                  </a:lnTo>
                  <a:lnTo>
                    <a:pt x="1173" y="7121"/>
                  </a:lnTo>
                  <a:lnTo>
                    <a:pt x="1460" y="7209"/>
                  </a:lnTo>
                  <a:lnTo>
                    <a:pt x="1726" y="7253"/>
                  </a:lnTo>
                  <a:lnTo>
                    <a:pt x="2124" y="7320"/>
                  </a:lnTo>
                  <a:lnTo>
                    <a:pt x="2544" y="7364"/>
                  </a:lnTo>
                  <a:lnTo>
                    <a:pt x="294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477" y="9089"/>
                  </a:lnTo>
                  <a:lnTo>
                    <a:pt x="2278" y="9354"/>
                  </a:lnTo>
                  <a:lnTo>
                    <a:pt x="2101" y="9620"/>
                  </a:lnTo>
                  <a:lnTo>
                    <a:pt x="1947" y="9907"/>
                  </a:lnTo>
                  <a:lnTo>
                    <a:pt x="1836" y="10217"/>
                  </a:lnTo>
                  <a:lnTo>
                    <a:pt x="1748" y="10504"/>
                  </a:lnTo>
                  <a:lnTo>
                    <a:pt x="1681" y="10836"/>
                  </a:lnTo>
                  <a:lnTo>
                    <a:pt x="1681" y="11145"/>
                  </a:lnTo>
                  <a:lnTo>
                    <a:pt x="1703" y="11344"/>
                  </a:lnTo>
                  <a:lnTo>
                    <a:pt x="1726" y="11521"/>
                  </a:lnTo>
                  <a:lnTo>
                    <a:pt x="1792" y="11698"/>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141" y="12052"/>
                  </a:lnTo>
                  <a:lnTo>
                    <a:pt x="3273" y="11986"/>
                  </a:lnTo>
                  <a:lnTo>
                    <a:pt x="3517" y="11809"/>
                  </a:lnTo>
                  <a:lnTo>
                    <a:pt x="3760" y="11632"/>
                  </a:lnTo>
                  <a:lnTo>
                    <a:pt x="3981" y="11433"/>
                  </a:lnTo>
                  <a:lnTo>
                    <a:pt x="4468" y="10969"/>
                  </a:lnTo>
                  <a:lnTo>
                    <a:pt x="4932" y="10504"/>
                  </a:lnTo>
                  <a:lnTo>
                    <a:pt x="5374" y="10018"/>
                  </a:lnTo>
                  <a:lnTo>
                    <a:pt x="5839" y="9531"/>
                  </a:lnTo>
                  <a:lnTo>
                    <a:pt x="5883" y="9996"/>
                  </a:lnTo>
                  <a:lnTo>
                    <a:pt x="5949" y="10482"/>
                  </a:lnTo>
                  <a:lnTo>
                    <a:pt x="6016" y="10969"/>
                  </a:lnTo>
                  <a:lnTo>
                    <a:pt x="6082" y="11433"/>
                  </a:lnTo>
                  <a:lnTo>
                    <a:pt x="6126" y="11831"/>
                  </a:lnTo>
                  <a:lnTo>
                    <a:pt x="6192" y="12207"/>
                  </a:lnTo>
                  <a:lnTo>
                    <a:pt x="6281" y="12583"/>
                  </a:lnTo>
                  <a:lnTo>
                    <a:pt x="6414" y="12937"/>
                  </a:lnTo>
                  <a:lnTo>
                    <a:pt x="6546" y="13202"/>
                  </a:lnTo>
                  <a:lnTo>
                    <a:pt x="6723" y="13445"/>
                  </a:lnTo>
                  <a:lnTo>
                    <a:pt x="6812" y="13556"/>
                  </a:lnTo>
                  <a:lnTo>
                    <a:pt x="6922" y="13666"/>
                  </a:lnTo>
                  <a:lnTo>
                    <a:pt x="7055" y="13755"/>
                  </a:lnTo>
                  <a:lnTo>
                    <a:pt x="7165" y="13821"/>
                  </a:lnTo>
                  <a:lnTo>
                    <a:pt x="7298" y="13888"/>
                  </a:lnTo>
                  <a:lnTo>
                    <a:pt x="7453" y="13932"/>
                  </a:lnTo>
                  <a:lnTo>
                    <a:pt x="7740" y="13932"/>
                  </a:lnTo>
                  <a:lnTo>
                    <a:pt x="7895" y="13910"/>
                  </a:lnTo>
                  <a:lnTo>
                    <a:pt x="8028" y="13865"/>
                  </a:lnTo>
                  <a:lnTo>
                    <a:pt x="8161" y="13799"/>
                  </a:lnTo>
                  <a:lnTo>
                    <a:pt x="8271" y="13711"/>
                  </a:lnTo>
                  <a:lnTo>
                    <a:pt x="8382" y="13578"/>
                  </a:lnTo>
                  <a:lnTo>
                    <a:pt x="8470" y="13445"/>
                  </a:lnTo>
                  <a:lnTo>
                    <a:pt x="8536" y="13268"/>
                  </a:lnTo>
                  <a:lnTo>
                    <a:pt x="8603" y="13114"/>
                  </a:lnTo>
                  <a:lnTo>
                    <a:pt x="8713" y="12693"/>
                  </a:lnTo>
                  <a:lnTo>
                    <a:pt x="8780" y="12251"/>
                  </a:lnTo>
                  <a:lnTo>
                    <a:pt x="8802" y="11809"/>
                  </a:lnTo>
                  <a:lnTo>
                    <a:pt x="8802" y="11367"/>
                  </a:lnTo>
                  <a:lnTo>
                    <a:pt x="8758" y="10946"/>
                  </a:lnTo>
                  <a:lnTo>
                    <a:pt x="8691" y="10504"/>
                  </a:lnTo>
                  <a:lnTo>
                    <a:pt x="8581" y="10084"/>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14" y="9266"/>
                  </a:lnTo>
                  <a:lnTo>
                    <a:pt x="13092" y="9133"/>
                  </a:lnTo>
                  <a:lnTo>
                    <a:pt x="13026" y="9023"/>
                  </a:lnTo>
                  <a:lnTo>
                    <a:pt x="12959" y="8890"/>
                  </a:lnTo>
                  <a:lnTo>
                    <a:pt x="12849" y="8779"/>
                  </a:lnTo>
                  <a:lnTo>
                    <a:pt x="12760" y="8691"/>
                  </a:lnTo>
                  <a:lnTo>
                    <a:pt x="12539" y="8492"/>
                  </a:lnTo>
                  <a:lnTo>
                    <a:pt x="12296" y="8337"/>
                  </a:lnTo>
                  <a:lnTo>
                    <a:pt x="12030" y="8182"/>
                  </a:lnTo>
                  <a:lnTo>
                    <a:pt x="11765" y="8050"/>
                  </a:lnTo>
                  <a:lnTo>
                    <a:pt x="11500" y="7939"/>
                  </a:lnTo>
                  <a:lnTo>
                    <a:pt x="11212" y="7851"/>
                  </a:lnTo>
                  <a:lnTo>
                    <a:pt x="10903" y="7762"/>
                  </a:lnTo>
                  <a:lnTo>
                    <a:pt x="10306" y="7629"/>
                  </a:lnTo>
                  <a:lnTo>
                    <a:pt x="9443" y="7430"/>
                  </a:lnTo>
                  <a:lnTo>
                    <a:pt x="9731" y="7342"/>
                  </a:lnTo>
                  <a:lnTo>
                    <a:pt x="9996" y="7231"/>
                  </a:lnTo>
                  <a:lnTo>
                    <a:pt x="10261" y="7099"/>
                  </a:lnTo>
                  <a:lnTo>
                    <a:pt x="10505" y="6966"/>
                  </a:lnTo>
                  <a:lnTo>
                    <a:pt x="10991" y="6634"/>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94" y="4003"/>
                  </a:lnTo>
                  <a:lnTo>
                    <a:pt x="12694" y="3848"/>
                  </a:lnTo>
                  <a:lnTo>
                    <a:pt x="12672" y="3715"/>
                  </a:lnTo>
                  <a:lnTo>
                    <a:pt x="12627" y="3561"/>
                  </a:lnTo>
                  <a:lnTo>
                    <a:pt x="12583" y="3428"/>
                  </a:lnTo>
                  <a:lnTo>
                    <a:pt x="12517" y="3295"/>
                  </a:lnTo>
                  <a:lnTo>
                    <a:pt x="12428" y="3163"/>
                  </a:lnTo>
                  <a:lnTo>
                    <a:pt x="12340" y="3096"/>
                  </a:lnTo>
                  <a:lnTo>
                    <a:pt x="12252" y="3008"/>
                  </a:lnTo>
                  <a:lnTo>
                    <a:pt x="12075" y="2919"/>
                  </a:lnTo>
                  <a:lnTo>
                    <a:pt x="11853" y="2831"/>
                  </a:lnTo>
                  <a:lnTo>
                    <a:pt x="11632" y="2809"/>
                  </a:lnTo>
                  <a:lnTo>
                    <a:pt x="11168" y="2809"/>
                  </a:lnTo>
                  <a:lnTo>
                    <a:pt x="10925" y="2853"/>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lnTo>
                    <a:pt x="7254" y="5108"/>
                  </a:lnTo>
                  <a:lnTo>
                    <a:pt x="7254" y="4401"/>
                  </a:lnTo>
                  <a:lnTo>
                    <a:pt x="7210" y="3671"/>
                  </a:lnTo>
                  <a:lnTo>
                    <a:pt x="7143" y="3317"/>
                  </a:lnTo>
                  <a:lnTo>
                    <a:pt x="7099" y="2963"/>
                  </a:lnTo>
                  <a:lnTo>
                    <a:pt x="7011" y="2632"/>
                  </a:lnTo>
                  <a:lnTo>
                    <a:pt x="6900" y="2278"/>
                  </a:lnTo>
                  <a:lnTo>
                    <a:pt x="6767" y="1946"/>
                  </a:lnTo>
                  <a:lnTo>
                    <a:pt x="6613" y="1615"/>
                  </a:lnTo>
                  <a:lnTo>
                    <a:pt x="6414" y="1305"/>
                  </a:lnTo>
                  <a:lnTo>
                    <a:pt x="6215" y="1018"/>
                  </a:lnTo>
                  <a:lnTo>
                    <a:pt x="5971" y="752"/>
                  </a:lnTo>
                  <a:lnTo>
                    <a:pt x="5706" y="531"/>
                  </a:lnTo>
                  <a:lnTo>
                    <a:pt x="5418" y="310"/>
                  </a:lnTo>
                  <a:lnTo>
                    <a:pt x="5109" y="155"/>
                  </a:lnTo>
                  <a:lnTo>
                    <a:pt x="4932" y="89"/>
                  </a:lnTo>
                  <a:lnTo>
                    <a:pt x="4733" y="45"/>
                  </a:lnTo>
                  <a:lnTo>
                    <a:pt x="4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5977651" y="-1150173"/>
              <a:ext cx="1028529" cy="1090771"/>
            </a:xfrm>
            <a:custGeom>
              <a:avLst/>
              <a:gdLst/>
              <a:ahLst/>
              <a:cxnLst/>
              <a:rect l="l" t="t" r="r" b="b"/>
              <a:pathLst>
                <a:path w="13137" h="13932" fill="none" extrusionOk="0">
                  <a:moveTo>
                    <a:pt x="7254" y="5108"/>
                  </a:moveTo>
                  <a:lnTo>
                    <a:pt x="7254" y="5108"/>
                  </a:lnTo>
                  <a:lnTo>
                    <a:pt x="7254" y="4401"/>
                  </a:lnTo>
                  <a:lnTo>
                    <a:pt x="7210" y="3671"/>
                  </a:lnTo>
                  <a:lnTo>
                    <a:pt x="7143" y="3317"/>
                  </a:lnTo>
                  <a:lnTo>
                    <a:pt x="7099" y="2963"/>
                  </a:lnTo>
                  <a:lnTo>
                    <a:pt x="7011" y="2632"/>
                  </a:lnTo>
                  <a:lnTo>
                    <a:pt x="6900" y="2278"/>
                  </a:lnTo>
                  <a:lnTo>
                    <a:pt x="6900" y="2278"/>
                  </a:lnTo>
                  <a:lnTo>
                    <a:pt x="6767" y="1946"/>
                  </a:lnTo>
                  <a:lnTo>
                    <a:pt x="6613" y="1615"/>
                  </a:lnTo>
                  <a:lnTo>
                    <a:pt x="6414" y="1305"/>
                  </a:lnTo>
                  <a:lnTo>
                    <a:pt x="6215" y="1018"/>
                  </a:lnTo>
                  <a:lnTo>
                    <a:pt x="5971" y="752"/>
                  </a:lnTo>
                  <a:lnTo>
                    <a:pt x="5706" y="531"/>
                  </a:lnTo>
                  <a:lnTo>
                    <a:pt x="5418" y="310"/>
                  </a:lnTo>
                  <a:lnTo>
                    <a:pt x="5109" y="155"/>
                  </a:lnTo>
                  <a:lnTo>
                    <a:pt x="5109" y="155"/>
                  </a:lnTo>
                  <a:lnTo>
                    <a:pt x="4932" y="89"/>
                  </a:lnTo>
                  <a:lnTo>
                    <a:pt x="4733" y="45"/>
                  </a:lnTo>
                  <a:lnTo>
                    <a:pt x="4534" y="0"/>
                  </a:lnTo>
                  <a:lnTo>
                    <a:pt x="4357" y="0"/>
                  </a:lnTo>
                  <a:lnTo>
                    <a:pt x="4158" y="22"/>
                  </a:lnTo>
                  <a:lnTo>
                    <a:pt x="4003" y="89"/>
                  </a:lnTo>
                  <a:lnTo>
                    <a:pt x="3848" y="177"/>
                  </a:lnTo>
                  <a:lnTo>
                    <a:pt x="3716" y="310"/>
                  </a:lnTo>
                  <a:lnTo>
                    <a:pt x="3716" y="310"/>
                  </a:lnTo>
                  <a:lnTo>
                    <a:pt x="3627" y="443"/>
                  </a:lnTo>
                  <a:lnTo>
                    <a:pt x="3561" y="575"/>
                  </a:lnTo>
                  <a:lnTo>
                    <a:pt x="3539" y="730"/>
                  </a:lnTo>
                  <a:lnTo>
                    <a:pt x="3517" y="885"/>
                  </a:lnTo>
                  <a:lnTo>
                    <a:pt x="3517" y="885"/>
                  </a:lnTo>
                  <a:lnTo>
                    <a:pt x="3517" y="1194"/>
                  </a:lnTo>
                  <a:lnTo>
                    <a:pt x="3561" y="1504"/>
                  </a:lnTo>
                  <a:lnTo>
                    <a:pt x="3649" y="1791"/>
                  </a:lnTo>
                  <a:lnTo>
                    <a:pt x="3760" y="2101"/>
                  </a:lnTo>
                  <a:lnTo>
                    <a:pt x="3915" y="2366"/>
                  </a:lnTo>
                  <a:lnTo>
                    <a:pt x="4070" y="2654"/>
                  </a:lnTo>
                  <a:lnTo>
                    <a:pt x="4423" y="3185"/>
                  </a:lnTo>
                  <a:lnTo>
                    <a:pt x="4423" y="3185"/>
                  </a:lnTo>
                  <a:lnTo>
                    <a:pt x="5308" y="4357"/>
                  </a:lnTo>
                  <a:lnTo>
                    <a:pt x="6215" y="5529"/>
                  </a:lnTo>
                  <a:lnTo>
                    <a:pt x="6215" y="5529"/>
                  </a:lnTo>
                  <a:lnTo>
                    <a:pt x="5794" y="5285"/>
                  </a:lnTo>
                  <a:lnTo>
                    <a:pt x="5352" y="5064"/>
                  </a:lnTo>
                  <a:lnTo>
                    <a:pt x="4888" y="4887"/>
                  </a:lnTo>
                  <a:lnTo>
                    <a:pt x="4423" y="4755"/>
                  </a:lnTo>
                  <a:lnTo>
                    <a:pt x="3959" y="4644"/>
                  </a:lnTo>
                  <a:lnTo>
                    <a:pt x="3472" y="4556"/>
                  </a:lnTo>
                  <a:lnTo>
                    <a:pt x="2986" y="4489"/>
                  </a:lnTo>
                  <a:lnTo>
                    <a:pt x="2477" y="4467"/>
                  </a:lnTo>
                  <a:lnTo>
                    <a:pt x="2477" y="4467"/>
                  </a:lnTo>
                  <a:lnTo>
                    <a:pt x="2057" y="4445"/>
                  </a:lnTo>
                  <a:lnTo>
                    <a:pt x="1637" y="4467"/>
                  </a:lnTo>
                  <a:lnTo>
                    <a:pt x="1416" y="4489"/>
                  </a:lnTo>
                  <a:lnTo>
                    <a:pt x="1217" y="4534"/>
                  </a:lnTo>
                  <a:lnTo>
                    <a:pt x="1018" y="4600"/>
                  </a:lnTo>
                  <a:lnTo>
                    <a:pt x="819" y="4688"/>
                  </a:lnTo>
                  <a:lnTo>
                    <a:pt x="819" y="4688"/>
                  </a:lnTo>
                  <a:lnTo>
                    <a:pt x="642" y="4799"/>
                  </a:lnTo>
                  <a:lnTo>
                    <a:pt x="465" y="4932"/>
                  </a:lnTo>
                  <a:lnTo>
                    <a:pt x="310" y="5086"/>
                  </a:lnTo>
                  <a:lnTo>
                    <a:pt x="200" y="5263"/>
                  </a:lnTo>
                  <a:lnTo>
                    <a:pt x="89" y="5440"/>
                  </a:lnTo>
                  <a:lnTo>
                    <a:pt x="23" y="5639"/>
                  </a:lnTo>
                  <a:lnTo>
                    <a:pt x="1" y="5860"/>
                  </a:lnTo>
                  <a:lnTo>
                    <a:pt x="23" y="6059"/>
                  </a:lnTo>
                  <a:lnTo>
                    <a:pt x="23" y="6059"/>
                  </a:lnTo>
                  <a:lnTo>
                    <a:pt x="45" y="6192"/>
                  </a:lnTo>
                  <a:lnTo>
                    <a:pt x="111" y="6325"/>
                  </a:lnTo>
                  <a:lnTo>
                    <a:pt x="178" y="6435"/>
                  </a:lnTo>
                  <a:lnTo>
                    <a:pt x="244" y="6546"/>
                  </a:lnTo>
                  <a:lnTo>
                    <a:pt x="354" y="6656"/>
                  </a:lnTo>
                  <a:lnTo>
                    <a:pt x="443" y="6745"/>
                  </a:lnTo>
                  <a:lnTo>
                    <a:pt x="664" y="6922"/>
                  </a:lnTo>
                  <a:lnTo>
                    <a:pt x="664" y="6922"/>
                  </a:lnTo>
                  <a:lnTo>
                    <a:pt x="929" y="7032"/>
                  </a:lnTo>
                  <a:lnTo>
                    <a:pt x="1173" y="7121"/>
                  </a:lnTo>
                  <a:lnTo>
                    <a:pt x="1460" y="7209"/>
                  </a:lnTo>
                  <a:lnTo>
                    <a:pt x="1726" y="7253"/>
                  </a:lnTo>
                  <a:lnTo>
                    <a:pt x="1726" y="7253"/>
                  </a:lnTo>
                  <a:lnTo>
                    <a:pt x="2124" y="7320"/>
                  </a:lnTo>
                  <a:lnTo>
                    <a:pt x="2544" y="7364"/>
                  </a:lnTo>
                  <a:lnTo>
                    <a:pt x="2942" y="7386"/>
                  </a:lnTo>
                  <a:lnTo>
                    <a:pt x="336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676" y="8846"/>
                  </a:lnTo>
                  <a:lnTo>
                    <a:pt x="2477" y="9089"/>
                  </a:lnTo>
                  <a:lnTo>
                    <a:pt x="2278" y="9354"/>
                  </a:lnTo>
                  <a:lnTo>
                    <a:pt x="2101" y="9620"/>
                  </a:lnTo>
                  <a:lnTo>
                    <a:pt x="1947" y="9907"/>
                  </a:lnTo>
                  <a:lnTo>
                    <a:pt x="1836" y="10217"/>
                  </a:lnTo>
                  <a:lnTo>
                    <a:pt x="1748" y="10504"/>
                  </a:lnTo>
                  <a:lnTo>
                    <a:pt x="1681" y="10836"/>
                  </a:lnTo>
                  <a:lnTo>
                    <a:pt x="1681" y="11145"/>
                  </a:lnTo>
                  <a:lnTo>
                    <a:pt x="1681" y="11145"/>
                  </a:lnTo>
                  <a:lnTo>
                    <a:pt x="1703" y="11344"/>
                  </a:lnTo>
                  <a:lnTo>
                    <a:pt x="1726" y="11521"/>
                  </a:lnTo>
                  <a:lnTo>
                    <a:pt x="1792" y="11698"/>
                  </a:lnTo>
                  <a:lnTo>
                    <a:pt x="1902" y="11853"/>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008" y="12096"/>
                  </a:lnTo>
                  <a:lnTo>
                    <a:pt x="3141" y="12052"/>
                  </a:lnTo>
                  <a:lnTo>
                    <a:pt x="3273" y="11986"/>
                  </a:lnTo>
                  <a:lnTo>
                    <a:pt x="3517" y="11809"/>
                  </a:lnTo>
                  <a:lnTo>
                    <a:pt x="3760" y="11632"/>
                  </a:lnTo>
                  <a:lnTo>
                    <a:pt x="3981" y="11433"/>
                  </a:lnTo>
                  <a:lnTo>
                    <a:pt x="3981" y="11433"/>
                  </a:lnTo>
                  <a:lnTo>
                    <a:pt x="4468" y="10969"/>
                  </a:lnTo>
                  <a:lnTo>
                    <a:pt x="4932" y="10504"/>
                  </a:lnTo>
                  <a:lnTo>
                    <a:pt x="5374" y="10018"/>
                  </a:lnTo>
                  <a:lnTo>
                    <a:pt x="5839" y="9531"/>
                  </a:lnTo>
                  <a:lnTo>
                    <a:pt x="5839" y="9531"/>
                  </a:lnTo>
                  <a:lnTo>
                    <a:pt x="5883" y="9996"/>
                  </a:lnTo>
                  <a:lnTo>
                    <a:pt x="5949" y="10482"/>
                  </a:lnTo>
                  <a:lnTo>
                    <a:pt x="6016" y="10969"/>
                  </a:lnTo>
                  <a:lnTo>
                    <a:pt x="6082" y="11433"/>
                  </a:lnTo>
                  <a:lnTo>
                    <a:pt x="6082" y="11433"/>
                  </a:lnTo>
                  <a:lnTo>
                    <a:pt x="6126" y="11831"/>
                  </a:lnTo>
                  <a:lnTo>
                    <a:pt x="6192" y="12207"/>
                  </a:lnTo>
                  <a:lnTo>
                    <a:pt x="6281" y="12583"/>
                  </a:lnTo>
                  <a:lnTo>
                    <a:pt x="6414" y="12937"/>
                  </a:lnTo>
                  <a:lnTo>
                    <a:pt x="6414" y="12937"/>
                  </a:lnTo>
                  <a:lnTo>
                    <a:pt x="6546" y="13202"/>
                  </a:lnTo>
                  <a:lnTo>
                    <a:pt x="6723" y="13445"/>
                  </a:lnTo>
                  <a:lnTo>
                    <a:pt x="6812" y="13556"/>
                  </a:lnTo>
                  <a:lnTo>
                    <a:pt x="6922" y="13666"/>
                  </a:lnTo>
                  <a:lnTo>
                    <a:pt x="7055" y="13755"/>
                  </a:lnTo>
                  <a:lnTo>
                    <a:pt x="7165" y="13821"/>
                  </a:lnTo>
                  <a:lnTo>
                    <a:pt x="7165" y="13821"/>
                  </a:lnTo>
                  <a:lnTo>
                    <a:pt x="7298" y="13888"/>
                  </a:lnTo>
                  <a:lnTo>
                    <a:pt x="7453" y="13932"/>
                  </a:lnTo>
                  <a:lnTo>
                    <a:pt x="7608" y="13932"/>
                  </a:lnTo>
                  <a:lnTo>
                    <a:pt x="7740" y="13932"/>
                  </a:lnTo>
                  <a:lnTo>
                    <a:pt x="7895" y="13910"/>
                  </a:lnTo>
                  <a:lnTo>
                    <a:pt x="8028" y="13865"/>
                  </a:lnTo>
                  <a:lnTo>
                    <a:pt x="8161" y="13799"/>
                  </a:lnTo>
                  <a:lnTo>
                    <a:pt x="8271" y="13711"/>
                  </a:lnTo>
                  <a:lnTo>
                    <a:pt x="8271" y="13711"/>
                  </a:lnTo>
                  <a:lnTo>
                    <a:pt x="8382" y="13578"/>
                  </a:lnTo>
                  <a:lnTo>
                    <a:pt x="8470" y="13445"/>
                  </a:lnTo>
                  <a:lnTo>
                    <a:pt x="8536" y="13268"/>
                  </a:lnTo>
                  <a:lnTo>
                    <a:pt x="8603" y="13114"/>
                  </a:lnTo>
                  <a:lnTo>
                    <a:pt x="8603" y="13114"/>
                  </a:lnTo>
                  <a:lnTo>
                    <a:pt x="8713" y="12693"/>
                  </a:lnTo>
                  <a:lnTo>
                    <a:pt x="8780" y="12251"/>
                  </a:lnTo>
                  <a:lnTo>
                    <a:pt x="8802" y="11809"/>
                  </a:lnTo>
                  <a:lnTo>
                    <a:pt x="8802" y="11367"/>
                  </a:lnTo>
                  <a:lnTo>
                    <a:pt x="8758" y="10946"/>
                  </a:lnTo>
                  <a:lnTo>
                    <a:pt x="8691" y="10504"/>
                  </a:lnTo>
                  <a:lnTo>
                    <a:pt x="8581" y="10084"/>
                  </a:lnTo>
                  <a:lnTo>
                    <a:pt x="8426" y="9686"/>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36" y="9398"/>
                  </a:lnTo>
                  <a:lnTo>
                    <a:pt x="13114" y="9266"/>
                  </a:lnTo>
                  <a:lnTo>
                    <a:pt x="13092" y="9133"/>
                  </a:lnTo>
                  <a:lnTo>
                    <a:pt x="13026" y="9023"/>
                  </a:lnTo>
                  <a:lnTo>
                    <a:pt x="12959" y="8890"/>
                  </a:lnTo>
                  <a:lnTo>
                    <a:pt x="12849" y="8779"/>
                  </a:lnTo>
                  <a:lnTo>
                    <a:pt x="12760" y="8691"/>
                  </a:lnTo>
                  <a:lnTo>
                    <a:pt x="12539" y="8492"/>
                  </a:lnTo>
                  <a:lnTo>
                    <a:pt x="12539" y="8492"/>
                  </a:lnTo>
                  <a:lnTo>
                    <a:pt x="12296" y="8337"/>
                  </a:lnTo>
                  <a:lnTo>
                    <a:pt x="12030" y="8182"/>
                  </a:lnTo>
                  <a:lnTo>
                    <a:pt x="11765" y="8050"/>
                  </a:lnTo>
                  <a:lnTo>
                    <a:pt x="11500" y="7939"/>
                  </a:lnTo>
                  <a:lnTo>
                    <a:pt x="11500" y="7939"/>
                  </a:lnTo>
                  <a:lnTo>
                    <a:pt x="11212" y="7851"/>
                  </a:lnTo>
                  <a:lnTo>
                    <a:pt x="10903" y="7762"/>
                  </a:lnTo>
                  <a:lnTo>
                    <a:pt x="10306" y="7629"/>
                  </a:lnTo>
                  <a:lnTo>
                    <a:pt x="10306" y="7629"/>
                  </a:lnTo>
                  <a:lnTo>
                    <a:pt x="9443" y="7430"/>
                  </a:lnTo>
                  <a:lnTo>
                    <a:pt x="9443" y="7430"/>
                  </a:lnTo>
                  <a:lnTo>
                    <a:pt x="9731" y="7342"/>
                  </a:lnTo>
                  <a:lnTo>
                    <a:pt x="9996" y="7231"/>
                  </a:lnTo>
                  <a:lnTo>
                    <a:pt x="10261" y="7099"/>
                  </a:lnTo>
                  <a:lnTo>
                    <a:pt x="10505" y="6966"/>
                  </a:lnTo>
                  <a:lnTo>
                    <a:pt x="10991" y="6634"/>
                  </a:lnTo>
                  <a:lnTo>
                    <a:pt x="11455" y="6280"/>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72" y="4312"/>
                  </a:lnTo>
                  <a:lnTo>
                    <a:pt x="12694" y="4003"/>
                  </a:lnTo>
                  <a:lnTo>
                    <a:pt x="12694" y="3848"/>
                  </a:lnTo>
                  <a:lnTo>
                    <a:pt x="12672" y="3715"/>
                  </a:lnTo>
                  <a:lnTo>
                    <a:pt x="12627" y="3561"/>
                  </a:lnTo>
                  <a:lnTo>
                    <a:pt x="12583" y="3428"/>
                  </a:lnTo>
                  <a:lnTo>
                    <a:pt x="12517" y="3295"/>
                  </a:lnTo>
                  <a:lnTo>
                    <a:pt x="12428" y="3163"/>
                  </a:lnTo>
                  <a:lnTo>
                    <a:pt x="12428" y="3163"/>
                  </a:lnTo>
                  <a:lnTo>
                    <a:pt x="12340" y="3096"/>
                  </a:lnTo>
                  <a:lnTo>
                    <a:pt x="12252" y="3008"/>
                  </a:lnTo>
                  <a:lnTo>
                    <a:pt x="12075" y="2919"/>
                  </a:lnTo>
                  <a:lnTo>
                    <a:pt x="11853" y="2831"/>
                  </a:lnTo>
                  <a:lnTo>
                    <a:pt x="11632" y="2809"/>
                  </a:lnTo>
                  <a:lnTo>
                    <a:pt x="11389" y="2809"/>
                  </a:lnTo>
                  <a:lnTo>
                    <a:pt x="11168" y="2809"/>
                  </a:lnTo>
                  <a:lnTo>
                    <a:pt x="10925" y="2853"/>
                  </a:lnTo>
                  <a:lnTo>
                    <a:pt x="10704" y="2919"/>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6320493" y="-771005"/>
              <a:ext cx="413854" cy="412132"/>
            </a:xfrm>
            <a:custGeom>
              <a:avLst/>
              <a:gdLst/>
              <a:ahLst/>
              <a:cxnLst/>
              <a:rect l="l" t="t" r="r" b="b"/>
              <a:pathLst>
                <a:path w="5286" h="5264" extrusionOk="0">
                  <a:moveTo>
                    <a:pt x="2499" y="0"/>
                  </a:moveTo>
                  <a:lnTo>
                    <a:pt x="2234" y="22"/>
                  </a:lnTo>
                  <a:lnTo>
                    <a:pt x="1968" y="89"/>
                  </a:lnTo>
                  <a:lnTo>
                    <a:pt x="1725" y="155"/>
                  </a:lnTo>
                  <a:lnTo>
                    <a:pt x="1482" y="265"/>
                  </a:lnTo>
                  <a:lnTo>
                    <a:pt x="1261" y="398"/>
                  </a:lnTo>
                  <a:lnTo>
                    <a:pt x="1039" y="531"/>
                  </a:lnTo>
                  <a:lnTo>
                    <a:pt x="840" y="708"/>
                  </a:lnTo>
                  <a:lnTo>
                    <a:pt x="664" y="885"/>
                  </a:lnTo>
                  <a:lnTo>
                    <a:pt x="509" y="1084"/>
                  </a:lnTo>
                  <a:lnTo>
                    <a:pt x="376" y="1283"/>
                  </a:lnTo>
                  <a:lnTo>
                    <a:pt x="266" y="1504"/>
                  </a:lnTo>
                  <a:lnTo>
                    <a:pt x="155" y="1747"/>
                  </a:lnTo>
                  <a:lnTo>
                    <a:pt x="89" y="1990"/>
                  </a:lnTo>
                  <a:lnTo>
                    <a:pt x="44" y="2256"/>
                  </a:lnTo>
                  <a:lnTo>
                    <a:pt x="0" y="2499"/>
                  </a:lnTo>
                  <a:lnTo>
                    <a:pt x="22" y="2764"/>
                  </a:lnTo>
                  <a:lnTo>
                    <a:pt x="44" y="3030"/>
                  </a:lnTo>
                  <a:lnTo>
                    <a:pt x="89" y="3295"/>
                  </a:lnTo>
                  <a:lnTo>
                    <a:pt x="177" y="3560"/>
                  </a:lnTo>
                  <a:lnTo>
                    <a:pt x="288" y="3804"/>
                  </a:lnTo>
                  <a:lnTo>
                    <a:pt x="398" y="4025"/>
                  </a:lnTo>
                  <a:lnTo>
                    <a:pt x="553" y="4224"/>
                  </a:lnTo>
                  <a:lnTo>
                    <a:pt x="708" y="4423"/>
                  </a:lnTo>
                  <a:lnTo>
                    <a:pt x="885" y="4600"/>
                  </a:lnTo>
                  <a:lnTo>
                    <a:pt x="1084" y="4755"/>
                  </a:lnTo>
                  <a:lnTo>
                    <a:pt x="1305" y="4909"/>
                  </a:lnTo>
                  <a:lnTo>
                    <a:pt x="1526" y="5020"/>
                  </a:lnTo>
                  <a:lnTo>
                    <a:pt x="1769" y="5108"/>
                  </a:lnTo>
                  <a:lnTo>
                    <a:pt x="2012" y="5197"/>
                  </a:lnTo>
                  <a:lnTo>
                    <a:pt x="2256" y="5241"/>
                  </a:lnTo>
                  <a:lnTo>
                    <a:pt x="2521" y="5263"/>
                  </a:lnTo>
                  <a:lnTo>
                    <a:pt x="2786" y="5263"/>
                  </a:lnTo>
                  <a:lnTo>
                    <a:pt x="3052" y="5241"/>
                  </a:lnTo>
                  <a:lnTo>
                    <a:pt x="3317" y="5175"/>
                  </a:lnTo>
                  <a:lnTo>
                    <a:pt x="3560" y="5108"/>
                  </a:lnTo>
                  <a:lnTo>
                    <a:pt x="3804" y="4998"/>
                  </a:lnTo>
                  <a:lnTo>
                    <a:pt x="4025" y="4865"/>
                  </a:lnTo>
                  <a:lnTo>
                    <a:pt x="4246" y="4732"/>
                  </a:lnTo>
                  <a:lnTo>
                    <a:pt x="4445" y="4555"/>
                  </a:lnTo>
                  <a:lnTo>
                    <a:pt x="4622" y="4379"/>
                  </a:lnTo>
                  <a:lnTo>
                    <a:pt x="4777" y="4180"/>
                  </a:lnTo>
                  <a:lnTo>
                    <a:pt x="4909" y="3981"/>
                  </a:lnTo>
                  <a:lnTo>
                    <a:pt x="5042" y="3737"/>
                  </a:lnTo>
                  <a:lnTo>
                    <a:pt x="5130" y="3516"/>
                  </a:lnTo>
                  <a:lnTo>
                    <a:pt x="5197" y="3273"/>
                  </a:lnTo>
                  <a:lnTo>
                    <a:pt x="5263" y="3008"/>
                  </a:lnTo>
                  <a:lnTo>
                    <a:pt x="5285" y="2764"/>
                  </a:lnTo>
                  <a:lnTo>
                    <a:pt x="5285" y="2499"/>
                  </a:lnTo>
                  <a:lnTo>
                    <a:pt x="5241" y="2211"/>
                  </a:lnTo>
                  <a:lnTo>
                    <a:pt x="5197" y="1946"/>
                  </a:lnTo>
                  <a:lnTo>
                    <a:pt x="5108" y="1703"/>
                  </a:lnTo>
                  <a:lnTo>
                    <a:pt x="5020" y="1460"/>
                  </a:lnTo>
                  <a:lnTo>
                    <a:pt x="4887" y="1238"/>
                  </a:lnTo>
                  <a:lnTo>
                    <a:pt x="4732" y="1039"/>
                  </a:lnTo>
                  <a:lnTo>
                    <a:pt x="4578" y="840"/>
                  </a:lnTo>
                  <a:lnTo>
                    <a:pt x="4401" y="664"/>
                  </a:lnTo>
                  <a:lnTo>
                    <a:pt x="4202" y="509"/>
                  </a:lnTo>
                  <a:lnTo>
                    <a:pt x="3981" y="354"/>
                  </a:lnTo>
                  <a:lnTo>
                    <a:pt x="3759" y="243"/>
                  </a:lnTo>
                  <a:lnTo>
                    <a:pt x="3516" y="155"/>
                  </a:lnTo>
                  <a:lnTo>
                    <a:pt x="3273" y="66"/>
                  </a:lnTo>
                  <a:lnTo>
                    <a:pt x="3030" y="22"/>
                  </a:lnTo>
                  <a:lnTo>
                    <a:pt x="27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6413973" y="-587488"/>
              <a:ext cx="46819" cy="46819"/>
            </a:xfrm>
            <a:custGeom>
              <a:avLst/>
              <a:gdLst/>
              <a:ahLst/>
              <a:cxnLst/>
              <a:rect l="l" t="t" r="r" b="b"/>
              <a:pathLst>
                <a:path w="598" h="598" extrusionOk="0">
                  <a:moveTo>
                    <a:pt x="244" y="0"/>
                  </a:moveTo>
                  <a:lnTo>
                    <a:pt x="133" y="44"/>
                  </a:lnTo>
                  <a:lnTo>
                    <a:pt x="45" y="133"/>
                  </a:lnTo>
                  <a:lnTo>
                    <a:pt x="0" y="243"/>
                  </a:lnTo>
                  <a:lnTo>
                    <a:pt x="0" y="354"/>
                  </a:lnTo>
                  <a:lnTo>
                    <a:pt x="45" y="465"/>
                  </a:lnTo>
                  <a:lnTo>
                    <a:pt x="133" y="553"/>
                  </a:lnTo>
                  <a:lnTo>
                    <a:pt x="244" y="597"/>
                  </a:lnTo>
                  <a:lnTo>
                    <a:pt x="354" y="597"/>
                  </a:lnTo>
                  <a:lnTo>
                    <a:pt x="465" y="553"/>
                  </a:lnTo>
                  <a:lnTo>
                    <a:pt x="553" y="465"/>
                  </a:lnTo>
                  <a:lnTo>
                    <a:pt x="597" y="354"/>
                  </a:lnTo>
                  <a:lnTo>
                    <a:pt x="597" y="243"/>
                  </a:lnTo>
                  <a:lnTo>
                    <a:pt x="553" y="133"/>
                  </a:lnTo>
                  <a:lnTo>
                    <a:pt x="487" y="44"/>
                  </a:lnTo>
                  <a:lnTo>
                    <a:pt x="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6594045" y="-551160"/>
              <a:ext cx="46819" cy="48541"/>
            </a:xfrm>
            <a:custGeom>
              <a:avLst/>
              <a:gdLst/>
              <a:ahLst/>
              <a:cxnLst/>
              <a:rect l="l" t="t" r="r" b="b"/>
              <a:pathLst>
                <a:path w="598" h="620" extrusionOk="0">
                  <a:moveTo>
                    <a:pt x="243" y="1"/>
                  </a:moveTo>
                  <a:lnTo>
                    <a:pt x="133" y="45"/>
                  </a:lnTo>
                  <a:lnTo>
                    <a:pt x="44" y="133"/>
                  </a:lnTo>
                  <a:lnTo>
                    <a:pt x="0" y="244"/>
                  </a:lnTo>
                  <a:lnTo>
                    <a:pt x="0" y="376"/>
                  </a:lnTo>
                  <a:lnTo>
                    <a:pt x="44" y="487"/>
                  </a:lnTo>
                  <a:lnTo>
                    <a:pt x="111" y="575"/>
                  </a:lnTo>
                  <a:lnTo>
                    <a:pt x="221" y="620"/>
                  </a:lnTo>
                  <a:lnTo>
                    <a:pt x="354" y="620"/>
                  </a:lnTo>
                  <a:lnTo>
                    <a:pt x="464" y="575"/>
                  </a:lnTo>
                  <a:lnTo>
                    <a:pt x="553" y="487"/>
                  </a:lnTo>
                  <a:lnTo>
                    <a:pt x="597" y="376"/>
                  </a:lnTo>
                  <a:lnTo>
                    <a:pt x="597" y="244"/>
                  </a:lnTo>
                  <a:lnTo>
                    <a:pt x="553" y="133"/>
                  </a:lnTo>
                  <a:lnTo>
                    <a:pt x="464" y="67"/>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6484906" y="-530413"/>
              <a:ext cx="74534" cy="43374"/>
            </a:xfrm>
            <a:custGeom>
              <a:avLst/>
              <a:gdLst/>
              <a:ahLst/>
              <a:cxnLst/>
              <a:rect l="l" t="t" r="r" b="b"/>
              <a:pathLst>
                <a:path w="952" h="554" extrusionOk="0">
                  <a:moveTo>
                    <a:pt x="45" y="1"/>
                  </a:moveTo>
                  <a:lnTo>
                    <a:pt x="1" y="45"/>
                  </a:lnTo>
                  <a:lnTo>
                    <a:pt x="1" y="67"/>
                  </a:lnTo>
                  <a:lnTo>
                    <a:pt x="1" y="111"/>
                  </a:lnTo>
                  <a:lnTo>
                    <a:pt x="45" y="266"/>
                  </a:lnTo>
                  <a:lnTo>
                    <a:pt x="134" y="399"/>
                  </a:lnTo>
                  <a:lnTo>
                    <a:pt x="244" y="487"/>
                  </a:lnTo>
                  <a:lnTo>
                    <a:pt x="399" y="532"/>
                  </a:lnTo>
                  <a:lnTo>
                    <a:pt x="487" y="554"/>
                  </a:lnTo>
                  <a:lnTo>
                    <a:pt x="620" y="532"/>
                  </a:lnTo>
                  <a:lnTo>
                    <a:pt x="753" y="487"/>
                  </a:lnTo>
                  <a:lnTo>
                    <a:pt x="863" y="399"/>
                  </a:lnTo>
                  <a:lnTo>
                    <a:pt x="930" y="310"/>
                  </a:lnTo>
                  <a:lnTo>
                    <a:pt x="952" y="266"/>
                  </a:lnTo>
                  <a:lnTo>
                    <a:pt x="952" y="222"/>
                  </a:lnTo>
                  <a:lnTo>
                    <a:pt x="930" y="178"/>
                  </a:lnTo>
                  <a:lnTo>
                    <a:pt x="908" y="156"/>
                  </a:lnTo>
                  <a:lnTo>
                    <a:pt x="863" y="134"/>
                  </a:lnTo>
                  <a:lnTo>
                    <a:pt x="819" y="134"/>
                  </a:lnTo>
                  <a:lnTo>
                    <a:pt x="775" y="156"/>
                  </a:lnTo>
                  <a:lnTo>
                    <a:pt x="753" y="200"/>
                  </a:lnTo>
                  <a:lnTo>
                    <a:pt x="686" y="266"/>
                  </a:lnTo>
                  <a:lnTo>
                    <a:pt x="620" y="310"/>
                  </a:lnTo>
                  <a:lnTo>
                    <a:pt x="532" y="333"/>
                  </a:lnTo>
                  <a:lnTo>
                    <a:pt x="443" y="333"/>
                  </a:lnTo>
                  <a:lnTo>
                    <a:pt x="355" y="288"/>
                  </a:lnTo>
                  <a:lnTo>
                    <a:pt x="288" y="244"/>
                  </a:lnTo>
                  <a:lnTo>
                    <a:pt x="222" y="178"/>
                  </a:lnTo>
                  <a:lnTo>
                    <a:pt x="200" y="89"/>
                  </a:lnTo>
                  <a:lnTo>
                    <a:pt x="200" y="45"/>
                  </a:lnTo>
                  <a:lnTo>
                    <a:pt x="156" y="23"/>
                  </a:lnTo>
                  <a:lnTo>
                    <a:pt x="1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
    <p:spTree>
      <p:nvGrpSpPr>
        <p:cNvPr id="1" name="Shape 403"/>
        <p:cNvGrpSpPr/>
        <p:nvPr/>
      </p:nvGrpSpPr>
      <p:grpSpPr>
        <a:xfrm>
          <a:off x="0" y="0"/>
          <a:ext cx="0" cy="0"/>
          <a:chOff x="0" y="0"/>
          <a:chExt cx="0" cy="0"/>
        </a:xfrm>
      </p:grpSpPr>
      <p:sp>
        <p:nvSpPr>
          <p:cNvPr id="404" name="Google Shape;404;p1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405" name="Google Shape;405;p13"/>
          <p:cNvGrpSpPr/>
          <p:nvPr/>
        </p:nvGrpSpPr>
        <p:grpSpPr>
          <a:xfrm rot="-1799820">
            <a:off x="76631" y="3989244"/>
            <a:ext cx="796479" cy="1002201"/>
            <a:chOff x="6308475" y="-299100"/>
            <a:chExt cx="745560" cy="938130"/>
          </a:xfrm>
        </p:grpSpPr>
        <p:sp>
          <p:nvSpPr>
            <p:cNvPr id="406" name="Google Shape;406;p13"/>
            <p:cNvSpPr/>
            <p:nvPr/>
          </p:nvSpPr>
          <p:spPr>
            <a:xfrm>
              <a:off x="6819918" y="-299100"/>
              <a:ext cx="185276" cy="399973"/>
            </a:xfrm>
            <a:custGeom>
              <a:avLst/>
              <a:gdLst/>
              <a:ahLst/>
              <a:cxnLst/>
              <a:rect l="l" t="t" r="r" b="b"/>
              <a:pathLst>
                <a:path w="4446" h="9598" extrusionOk="0">
                  <a:moveTo>
                    <a:pt x="3848" y="0"/>
                  </a:moveTo>
                  <a:lnTo>
                    <a:pt x="3738" y="44"/>
                  </a:lnTo>
                  <a:lnTo>
                    <a:pt x="3605" y="89"/>
                  </a:lnTo>
                  <a:lnTo>
                    <a:pt x="3495" y="177"/>
                  </a:lnTo>
                  <a:lnTo>
                    <a:pt x="3362" y="266"/>
                  </a:lnTo>
                  <a:lnTo>
                    <a:pt x="3273" y="376"/>
                  </a:lnTo>
                  <a:lnTo>
                    <a:pt x="3185" y="509"/>
                  </a:lnTo>
                  <a:lnTo>
                    <a:pt x="2964" y="818"/>
                  </a:lnTo>
                  <a:lnTo>
                    <a:pt x="2765" y="1172"/>
                  </a:lnTo>
                  <a:lnTo>
                    <a:pt x="2566" y="1526"/>
                  </a:lnTo>
                  <a:lnTo>
                    <a:pt x="2411" y="1880"/>
                  </a:lnTo>
                  <a:lnTo>
                    <a:pt x="2101" y="2610"/>
                  </a:lnTo>
                  <a:lnTo>
                    <a:pt x="1836" y="3361"/>
                  </a:lnTo>
                  <a:lnTo>
                    <a:pt x="1305" y="4865"/>
                  </a:lnTo>
                  <a:lnTo>
                    <a:pt x="1040" y="5639"/>
                  </a:lnTo>
                  <a:lnTo>
                    <a:pt x="775" y="6435"/>
                  </a:lnTo>
                  <a:lnTo>
                    <a:pt x="531" y="7253"/>
                  </a:lnTo>
                  <a:lnTo>
                    <a:pt x="310" y="8049"/>
                  </a:lnTo>
                  <a:lnTo>
                    <a:pt x="133" y="8823"/>
                  </a:lnTo>
                  <a:lnTo>
                    <a:pt x="1" y="9597"/>
                  </a:lnTo>
                  <a:lnTo>
                    <a:pt x="133" y="9443"/>
                  </a:lnTo>
                  <a:lnTo>
                    <a:pt x="288" y="9266"/>
                  </a:lnTo>
                  <a:lnTo>
                    <a:pt x="620" y="8801"/>
                  </a:lnTo>
                  <a:lnTo>
                    <a:pt x="1173" y="8005"/>
                  </a:lnTo>
                  <a:lnTo>
                    <a:pt x="1770" y="7143"/>
                  </a:lnTo>
                  <a:lnTo>
                    <a:pt x="2345" y="6258"/>
                  </a:lnTo>
                  <a:lnTo>
                    <a:pt x="2875" y="5374"/>
                  </a:lnTo>
                  <a:lnTo>
                    <a:pt x="3119" y="4931"/>
                  </a:lnTo>
                  <a:lnTo>
                    <a:pt x="3340" y="4467"/>
                  </a:lnTo>
                  <a:lnTo>
                    <a:pt x="3561" y="4003"/>
                  </a:lnTo>
                  <a:lnTo>
                    <a:pt x="3760" y="3516"/>
                  </a:lnTo>
                  <a:lnTo>
                    <a:pt x="3959" y="3052"/>
                  </a:lnTo>
                  <a:lnTo>
                    <a:pt x="4136" y="2565"/>
                  </a:lnTo>
                  <a:lnTo>
                    <a:pt x="4291" y="2101"/>
                  </a:lnTo>
                  <a:lnTo>
                    <a:pt x="4401" y="1614"/>
                  </a:lnTo>
                  <a:lnTo>
                    <a:pt x="4423" y="1371"/>
                  </a:lnTo>
                  <a:lnTo>
                    <a:pt x="4445" y="1128"/>
                  </a:lnTo>
                  <a:lnTo>
                    <a:pt x="4445" y="885"/>
                  </a:lnTo>
                  <a:lnTo>
                    <a:pt x="4423" y="641"/>
                  </a:lnTo>
                  <a:lnTo>
                    <a:pt x="4401" y="465"/>
                  </a:lnTo>
                  <a:lnTo>
                    <a:pt x="4335" y="310"/>
                  </a:lnTo>
                  <a:lnTo>
                    <a:pt x="4246" y="155"/>
                  </a:lnTo>
                  <a:lnTo>
                    <a:pt x="4180" y="111"/>
                  </a:lnTo>
                  <a:lnTo>
                    <a:pt x="4114" y="67"/>
                  </a:lnTo>
                  <a:lnTo>
                    <a:pt x="3981" y="22"/>
                  </a:lnTo>
                  <a:lnTo>
                    <a:pt x="38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6707486" y="-208796"/>
              <a:ext cx="79303" cy="432227"/>
            </a:xfrm>
            <a:custGeom>
              <a:avLst/>
              <a:gdLst/>
              <a:ahLst/>
              <a:cxnLst/>
              <a:rect l="l" t="t" r="r" b="b"/>
              <a:pathLst>
                <a:path w="1903" h="10372" extrusionOk="0">
                  <a:moveTo>
                    <a:pt x="730" y="0"/>
                  </a:moveTo>
                  <a:lnTo>
                    <a:pt x="598" y="45"/>
                  </a:lnTo>
                  <a:lnTo>
                    <a:pt x="509" y="133"/>
                  </a:lnTo>
                  <a:lnTo>
                    <a:pt x="399" y="221"/>
                  </a:lnTo>
                  <a:lnTo>
                    <a:pt x="332" y="354"/>
                  </a:lnTo>
                  <a:lnTo>
                    <a:pt x="266" y="487"/>
                  </a:lnTo>
                  <a:lnTo>
                    <a:pt x="222" y="619"/>
                  </a:lnTo>
                  <a:lnTo>
                    <a:pt x="178" y="752"/>
                  </a:lnTo>
                  <a:lnTo>
                    <a:pt x="89" y="1150"/>
                  </a:lnTo>
                  <a:lnTo>
                    <a:pt x="45" y="1548"/>
                  </a:lnTo>
                  <a:lnTo>
                    <a:pt x="1" y="1946"/>
                  </a:lnTo>
                  <a:lnTo>
                    <a:pt x="1" y="2344"/>
                  </a:lnTo>
                  <a:lnTo>
                    <a:pt x="1" y="3140"/>
                  </a:lnTo>
                  <a:lnTo>
                    <a:pt x="45" y="3936"/>
                  </a:lnTo>
                  <a:lnTo>
                    <a:pt x="133" y="5507"/>
                  </a:lnTo>
                  <a:lnTo>
                    <a:pt x="200" y="6325"/>
                  </a:lnTo>
                  <a:lnTo>
                    <a:pt x="266" y="7165"/>
                  </a:lnTo>
                  <a:lnTo>
                    <a:pt x="355" y="8005"/>
                  </a:lnTo>
                  <a:lnTo>
                    <a:pt x="465" y="8824"/>
                  </a:lnTo>
                  <a:lnTo>
                    <a:pt x="598" y="9620"/>
                  </a:lnTo>
                  <a:lnTo>
                    <a:pt x="775" y="10371"/>
                  </a:lnTo>
                  <a:lnTo>
                    <a:pt x="841" y="10195"/>
                  </a:lnTo>
                  <a:lnTo>
                    <a:pt x="930" y="9951"/>
                  </a:lnTo>
                  <a:lnTo>
                    <a:pt x="1062" y="9399"/>
                  </a:lnTo>
                  <a:lnTo>
                    <a:pt x="1239" y="8448"/>
                  </a:lnTo>
                  <a:lnTo>
                    <a:pt x="1460" y="7430"/>
                  </a:lnTo>
                  <a:lnTo>
                    <a:pt x="1659" y="6391"/>
                  </a:lnTo>
                  <a:lnTo>
                    <a:pt x="1792" y="5374"/>
                  </a:lnTo>
                  <a:lnTo>
                    <a:pt x="1836" y="4865"/>
                  </a:lnTo>
                  <a:lnTo>
                    <a:pt x="1858" y="4357"/>
                  </a:lnTo>
                  <a:lnTo>
                    <a:pt x="1880" y="3826"/>
                  </a:lnTo>
                  <a:lnTo>
                    <a:pt x="1903" y="3317"/>
                  </a:lnTo>
                  <a:lnTo>
                    <a:pt x="1880" y="2809"/>
                  </a:lnTo>
                  <a:lnTo>
                    <a:pt x="1858" y="2300"/>
                  </a:lnTo>
                  <a:lnTo>
                    <a:pt x="1814" y="1791"/>
                  </a:lnTo>
                  <a:lnTo>
                    <a:pt x="1726" y="1305"/>
                  </a:lnTo>
                  <a:lnTo>
                    <a:pt x="1659" y="1062"/>
                  </a:lnTo>
                  <a:lnTo>
                    <a:pt x="1593" y="841"/>
                  </a:lnTo>
                  <a:lnTo>
                    <a:pt x="1482" y="619"/>
                  </a:lnTo>
                  <a:lnTo>
                    <a:pt x="1372" y="398"/>
                  </a:lnTo>
                  <a:lnTo>
                    <a:pt x="1283" y="266"/>
                  </a:lnTo>
                  <a:lnTo>
                    <a:pt x="1151" y="133"/>
                  </a:lnTo>
                  <a:lnTo>
                    <a:pt x="1018" y="45"/>
                  </a:lnTo>
                  <a:lnTo>
                    <a:pt x="9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6707486" y="-6061"/>
              <a:ext cx="346549" cy="272788"/>
            </a:xfrm>
            <a:custGeom>
              <a:avLst/>
              <a:gdLst/>
              <a:ahLst/>
              <a:cxnLst/>
              <a:rect l="l" t="t" r="r" b="b"/>
              <a:pathLst>
                <a:path w="8316" h="6546" extrusionOk="0">
                  <a:moveTo>
                    <a:pt x="7763" y="0"/>
                  </a:moveTo>
                  <a:lnTo>
                    <a:pt x="7630" y="22"/>
                  </a:lnTo>
                  <a:lnTo>
                    <a:pt x="7475" y="44"/>
                  </a:lnTo>
                  <a:lnTo>
                    <a:pt x="7342" y="89"/>
                  </a:lnTo>
                  <a:lnTo>
                    <a:pt x="7210" y="155"/>
                  </a:lnTo>
                  <a:lnTo>
                    <a:pt x="6856" y="332"/>
                  </a:lnTo>
                  <a:lnTo>
                    <a:pt x="6502" y="531"/>
                  </a:lnTo>
                  <a:lnTo>
                    <a:pt x="6170" y="752"/>
                  </a:lnTo>
                  <a:lnTo>
                    <a:pt x="5861" y="973"/>
                  </a:lnTo>
                  <a:lnTo>
                    <a:pt x="5220" y="1482"/>
                  </a:lnTo>
                  <a:lnTo>
                    <a:pt x="4622" y="2013"/>
                  </a:lnTo>
                  <a:lnTo>
                    <a:pt x="3450" y="3052"/>
                  </a:lnTo>
                  <a:lnTo>
                    <a:pt x="2831" y="3605"/>
                  </a:lnTo>
                  <a:lnTo>
                    <a:pt x="2212" y="4180"/>
                  </a:lnTo>
                  <a:lnTo>
                    <a:pt x="1615" y="4755"/>
                  </a:lnTo>
                  <a:lnTo>
                    <a:pt x="1040" y="5352"/>
                  </a:lnTo>
                  <a:lnTo>
                    <a:pt x="487" y="5949"/>
                  </a:lnTo>
                  <a:lnTo>
                    <a:pt x="1" y="6546"/>
                  </a:lnTo>
                  <a:lnTo>
                    <a:pt x="200" y="6502"/>
                  </a:lnTo>
                  <a:lnTo>
                    <a:pt x="421" y="6413"/>
                  </a:lnTo>
                  <a:lnTo>
                    <a:pt x="930" y="6170"/>
                  </a:lnTo>
                  <a:lnTo>
                    <a:pt x="1814" y="5750"/>
                  </a:lnTo>
                  <a:lnTo>
                    <a:pt x="2743" y="5285"/>
                  </a:lnTo>
                  <a:lnTo>
                    <a:pt x="3672" y="4777"/>
                  </a:lnTo>
                  <a:lnTo>
                    <a:pt x="4556" y="4268"/>
                  </a:lnTo>
                  <a:lnTo>
                    <a:pt x="4998" y="3981"/>
                  </a:lnTo>
                  <a:lnTo>
                    <a:pt x="5419" y="3693"/>
                  </a:lnTo>
                  <a:lnTo>
                    <a:pt x="5839" y="3406"/>
                  </a:lnTo>
                  <a:lnTo>
                    <a:pt x="6259" y="3096"/>
                  </a:lnTo>
                  <a:lnTo>
                    <a:pt x="6657" y="2764"/>
                  </a:lnTo>
                  <a:lnTo>
                    <a:pt x="7033" y="2411"/>
                  </a:lnTo>
                  <a:lnTo>
                    <a:pt x="7387" y="2079"/>
                  </a:lnTo>
                  <a:lnTo>
                    <a:pt x="7718" y="1703"/>
                  </a:lnTo>
                  <a:lnTo>
                    <a:pt x="7873" y="1526"/>
                  </a:lnTo>
                  <a:lnTo>
                    <a:pt x="8006" y="1305"/>
                  </a:lnTo>
                  <a:lnTo>
                    <a:pt x="8116" y="1106"/>
                  </a:lnTo>
                  <a:lnTo>
                    <a:pt x="8227" y="885"/>
                  </a:lnTo>
                  <a:lnTo>
                    <a:pt x="8271" y="708"/>
                  </a:lnTo>
                  <a:lnTo>
                    <a:pt x="8315" y="531"/>
                  </a:lnTo>
                  <a:lnTo>
                    <a:pt x="8293" y="376"/>
                  </a:lnTo>
                  <a:lnTo>
                    <a:pt x="8271" y="288"/>
                  </a:lnTo>
                  <a:lnTo>
                    <a:pt x="8227" y="221"/>
                  </a:lnTo>
                  <a:lnTo>
                    <a:pt x="8139" y="111"/>
                  </a:lnTo>
                  <a:lnTo>
                    <a:pt x="8028" y="44"/>
                  </a:lnTo>
                  <a:lnTo>
                    <a:pt x="7895" y="22"/>
                  </a:lnTo>
                  <a:lnTo>
                    <a:pt x="77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6619933" y="260266"/>
              <a:ext cx="423059" cy="111516"/>
            </a:xfrm>
            <a:custGeom>
              <a:avLst/>
              <a:gdLst/>
              <a:ahLst/>
              <a:cxnLst/>
              <a:rect l="l" t="t" r="r" b="b"/>
              <a:pathLst>
                <a:path w="10152" h="2676" extrusionOk="0">
                  <a:moveTo>
                    <a:pt x="8868" y="0"/>
                  </a:moveTo>
                  <a:lnTo>
                    <a:pt x="8470" y="22"/>
                  </a:lnTo>
                  <a:lnTo>
                    <a:pt x="8072" y="88"/>
                  </a:lnTo>
                  <a:lnTo>
                    <a:pt x="7696" y="155"/>
                  </a:lnTo>
                  <a:lnTo>
                    <a:pt x="6900" y="332"/>
                  </a:lnTo>
                  <a:lnTo>
                    <a:pt x="6149" y="531"/>
                  </a:lnTo>
                  <a:lnTo>
                    <a:pt x="4623" y="951"/>
                  </a:lnTo>
                  <a:lnTo>
                    <a:pt x="3827" y="1194"/>
                  </a:lnTo>
                  <a:lnTo>
                    <a:pt x="3008" y="1437"/>
                  </a:lnTo>
                  <a:lnTo>
                    <a:pt x="2212" y="1703"/>
                  </a:lnTo>
                  <a:lnTo>
                    <a:pt x="1438" y="1968"/>
                  </a:lnTo>
                  <a:lnTo>
                    <a:pt x="686" y="2278"/>
                  </a:lnTo>
                  <a:lnTo>
                    <a:pt x="1" y="2609"/>
                  </a:lnTo>
                  <a:lnTo>
                    <a:pt x="178" y="2632"/>
                  </a:lnTo>
                  <a:lnTo>
                    <a:pt x="421" y="2654"/>
                  </a:lnTo>
                  <a:lnTo>
                    <a:pt x="996" y="2676"/>
                  </a:lnTo>
                  <a:lnTo>
                    <a:pt x="1969" y="2654"/>
                  </a:lnTo>
                  <a:lnTo>
                    <a:pt x="3031" y="2654"/>
                  </a:lnTo>
                  <a:lnTo>
                    <a:pt x="4070" y="2632"/>
                  </a:lnTo>
                  <a:lnTo>
                    <a:pt x="5087" y="2543"/>
                  </a:lnTo>
                  <a:lnTo>
                    <a:pt x="5596" y="2477"/>
                  </a:lnTo>
                  <a:lnTo>
                    <a:pt x="6104" y="2410"/>
                  </a:lnTo>
                  <a:lnTo>
                    <a:pt x="6613" y="2322"/>
                  </a:lnTo>
                  <a:lnTo>
                    <a:pt x="7122" y="2211"/>
                  </a:lnTo>
                  <a:lnTo>
                    <a:pt x="7630" y="2101"/>
                  </a:lnTo>
                  <a:lnTo>
                    <a:pt x="8117" y="1968"/>
                  </a:lnTo>
                  <a:lnTo>
                    <a:pt x="8603" y="1813"/>
                  </a:lnTo>
                  <a:lnTo>
                    <a:pt x="9045" y="1614"/>
                  </a:lnTo>
                  <a:lnTo>
                    <a:pt x="9267" y="1504"/>
                  </a:lnTo>
                  <a:lnTo>
                    <a:pt x="9488" y="1393"/>
                  </a:lnTo>
                  <a:lnTo>
                    <a:pt x="9687" y="1260"/>
                  </a:lnTo>
                  <a:lnTo>
                    <a:pt x="9864" y="1084"/>
                  </a:lnTo>
                  <a:lnTo>
                    <a:pt x="9996" y="973"/>
                  </a:lnTo>
                  <a:lnTo>
                    <a:pt x="10085" y="818"/>
                  </a:lnTo>
                  <a:lnTo>
                    <a:pt x="10151" y="663"/>
                  </a:lnTo>
                  <a:lnTo>
                    <a:pt x="10151" y="597"/>
                  </a:lnTo>
                  <a:lnTo>
                    <a:pt x="10151" y="509"/>
                  </a:lnTo>
                  <a:lnTo>
                    <a:pt x="10129" y="376"/>
                  </a:lnTo>
                  <a:lnTo>
                    <a:pt x="10063" y="265"/>
                  </a:lnTo>
                  <a:lnTo>
                    <a:pt x="9952" y="177"/>
                  </a:lnTo>
                  <a:lnTo>
                    <a:pt x="9841" y="111"/>
                  </a:lnTo>
                  <a:lnTo>
                    <a:pt x="9709" y="66"/>
                  </a:lnTo>
                  <a:lnTo>
                    <a:pt x="9554" y="22"/>
                  </a:lnTo>
                  <a:lnTo>
                    <a:pt x="93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6572969" y="-39232"/>
              <a:ext cx="79261" cy="432227"/>
            </a:xfrm>
            <a:custGeom>
              <a:avLst/>
              <a:gdLst/>
              <a:ahLst/>
              <a:cxnLst/>
              <a:rect l="l" t="t" r="r" b="b"/>
              <a:pathLst>
                <a:path w="1902" h="10372" extrusionOk="0">
                  <a:moveTo>
                    <a:pt x="730" y="0"/>
                  </a:moveTo>
                  <a:lnTo>
                    <a:pt x="619" y="44"/>
                  </a:lnTo>
                  <a:lnTo>
                    <a:pt x="509" y="133"/>
                  </a:lnTo>
                  <a:lnTo>
                    <a:pt x="420" y="243"/>
                  </a:lnTo>
                  <a:lnTo>
                    <a:pt x="332" y="354"/>
                  </a:lnTo>
                  <a:lnTo>
                    <a:pt x="266" y="487"/>
                  </a:lnTo>
                  <a:lnTo>
                    <a:pt x="221" y="619"/>
                  </a:lnTo>
                  <a:lnTo>
                    <a:pt x="177" y="774"/>
                  </a:lnTo>
                  <a:lnTo>
                    <a:pt x="111" y="1150"/>
                  </a:lnTo>
                  <a:lnTo>
                    <a:pt x="44" y="1548"/>
                  </a:lnTo>
                  <a:lnTo>
                    <a:pt x="22" y="1946"/>
                  </a:lnTo>
                  <a:lnTo>
                    <a:pt x="0" y="2344"/>
                  </a:lnTo>
                  <a:lnTo>
                    <a:pt x="22" y="3140"/>
                  </a:lnTo>
                  <a:lnTo>
                    <a:pt x="44" y="3936"/>
                  </a:lnTo>
                  <a:lnTo>
                    <a:pt x="155" y="5506"/>
                  </a:lnTo>
                  <a:lnTo>
                    <a:pt x="199" y="6347"/>
                  </a:lnTo>
                  <a:lnTo>
                    <a:pt x="266" y="7187"/>
                  </a:lnTo>
                  <a:lnTo>
                    <a:pt x="354" y="8005"/>
                  </a:lnTo>
                  <a:lnTo>
                    <a:pt x="465" y="8846"/>
                  </a:lnTo>
                  <a:lnTo>
                    <a:pt x="619" y="9620"/>
                  </a:lnTo>
                  <a:lnTo>
                    <a:pt x="796" y="10371"/>
                  </a:lnTo>
                  <a:lnTo>
                    <a:pt x="863" y="10194"/>
                  </a:lnTo>
                  <a:lnTo>
                    <a:pt x="929" y="9973"/>
                  </a:lnTo>
                  <a:lnTo>
                    <a:pt x="1062" y="9420"/>
                  </a:lnTo>
                  <a:lnTo>
                    <a:pt x="1261" y="8447"/>
                  </a:lnTo>
                  <a:lnTo>
                    <a:pt x="1482" y="7430"/>
                  </a:lnTo>
                  <a:lnTo>
                    <a:pt x="1659" y="6391"/>
                  </a:lnTo>
                  <a:lnTo>
                    <a:pt x="1791" y="5374"/>
                  </a:lnTo>
                  <a:lnTo>
                    <a:pt x="1836" y="4865"/>
                  </a:lnTo>
                  <a:lnTo>
                    <a:pt x="1880" y="4357"/>
                  </a:lnTo>
                  <a:lnTo>
                    <a:pt x="1902" y="3848"/>
                  </a:lnTo>
                  <a:lnTo>
                    <a:pt x="1902" y="3317"/>
                  </a:lnTo>
                  <a:lnTo>
                    <a:pt x="1902" y="2809"/>
                  </a:lnTo>
                  <a:lnTo>
                    <a:pt x="1858" y="2300"/>
                  </a:lnTo>
                  <a:lnTo>
                    <a:pt x="1813" y="1813"/>
                  </a:lnTo>
                  <a:lnTo>
                    <a:pt x="1725" y="1327"/>
                  </a:lnTo>
                  <a:lnTo>
                    <a:pt x="1681" y="1084"/>
                  </a:lnTo>
                  <a:lnTo>
                    <a:pt x="1592" y="840"/>
                  </a:lnTo>
                  <a:lnTo>
                    <a:pt x="1504" y="619"/>
                  </a:lnTo>
                  <a:lnTo>
                    <a:pt x="1393" y="398"/>
                  </a:lnTo>
                  <a:lnTo>
                    <a:pt x="1283" y="266"/>
                  </a:lnTo>
                  <a:lnTo>
                    <a:pt x="1172" y="133"/>
                  </a:lnTo>
                  <a:lnTo>
                    <a:pt x="1040" y="44"/>
                  </a:lnTo>
                  <a:lnTo>
                    <a:pt x="951" y="22"/>
                  </a:lnTo>
                  <a:lnTo>
                    <a:pt x="8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6308475" y="-41107"/>
              <a:ext cx="587041" cy="680137"/>
            </a:xfrm>
            <a:custGeom>
              <a:avLst/>
              <a:gdLst/>
              <a:ahLst/>
              <a:cxnLst/>
              <a:rect l="l" t="t" r="r" b="b"/>
              <a:pathLst>
                <a:path w="14087" h="16321" extrusionOk="0">
                  <a:moveTo>
                    <a:pt x="13998" y="1"/>
                  </a:moveTo>
                  <a:lnTo>
                    <a:pt x="13954" y="23"/>
                  </a:lnTo>
                  <a:lnTo>
                    <a:pt x="13910" y="45"/>
                  </a:lnTo>
                  <a:lnTo>
                    <a:pt x="13888" y="67"/>
                  </a:lnTo>
                  <a:lnTo>
                    <a:pt x="13291" y="1284"/>
                  </a:lnTo>
                  <a:lnTo>
                    <a:pt x="12672" y="2478"/>
                  </a:lnTo>
                  <a:lnTo>
                    <a:pt x="12008" y="3628"/>
                  </a:lnTo>
                  <a:lnTo>
                    <a:pt x="11301" y="4777"/>
                  </a:lnTo>
                  <a:lnTo>
                    <a:pt x="10549" y="5883"/>
                  </a:lnTo>
                  <a:lnTo>
                    <a:pt x="9753" y="6967"/>
                  </a:lnTo>
                  <a:lnTo>
                    <a:pt x="8934" y="8028"/>
                  </a:lnTo>
                  <a:lnTo>
                    <a:pt x="8094" y="9067"/>
                  </a:lnTo>
                  <a:lnTo>
                    <a:pt x="7188" y="10063"/>
                  </a:lnTo>
                  <a:lnTo>
                    <a:pt x="6281" y="11036"/>
                  </a:lnTo>
                  <a:lnTo>
                    <a:pt x="5308" y="11964"/>
                  </a:lnTo>
                  <a:lnTo>
                    <a:pt x="4335" y="12871"/>
                  </a:lnTo>
                  <a:lnTo>
                    <a:pt x="3296" y="13733"/>
                  </a:lnTo>
                  <a:lnTo>
                    <a:pt x="2256" y="14574"/>
                  </a:lnTo>
                  <a:lnTo>
                    <a:pt x="1173" y="15370"/>
                  </a:lnTo>
                  <a:lnTo>
                    <a:pt x="67" y="16122"/>
                  </a:lnTo>
                  <a:lnTo>
                    <a:pt x="23" y="16166"/>
                  </a:lnTo>
                  <a:lnTo>
                    <a:pt x="1" y="16210"/>
                  </a:lnTo>
                  <a:lnTo>
                    <a:pt x="1" y="16232"/>
                  </a:lnTo>
                  <a:lnTo>
                    <a:pt x="23" y="16276"/>
                  </a:lnTo>
                  <a:lnTo>
                    <a:pt x="67" y="16321"/>
                  </a:lnTo>
                  <a:lnTo>
                    <a:pt x="178" y="16321"/>
                  </a:lnTo>
                  <a:lnTo>
                    <a:pt x="1305" y="15547"/>
                  </a:lnTo>
                  <a:lnTo>
                    <a:pt x="2389" y="14728"/>
                  </a:lnTo>
                  <a:lnTo>
                    <a:pt x="3450" y="13910"/>
                  </a:lnTo>
                  <a:lnTo>
                    <a:pt x="4468" y="13026"/>
                  </a:lnTo>
                  <a:lnTo>
                    <a:pt x="5463" y="12119"/>
                  </a:lnTo>
                  <a:lnTo>
                    <a:pt x="6436" y="11168"/>
                  </a:lnTo>
                  <a:lnTo>
                    <a:pt x="7364" y="10195"/>
                  </a:lnTo>
                  <a:lnTo>
                    <a:pt x="8249" y="9200"/>
                  </a:lnTo>
                  <a:lnTo>
                    <a:pt x="9111" y="8161"/>
                  </a:lnTo>
                  <a:lnTo>
                    <a:pt x="9930" y="7099"/>
                  </a:lnTo>
                  <a:lnTo>
                    <a:pt x="10726" y="6016"/>
                  </a:lnTo>
                  <a:lnTo>
                    <a:pt x="11478" y="4888"/>
                  </a:lnTo>
                  <a:lnTo>
                    <a:pt x="12185" y="3738"/>
                  </a:lnTo>
                  <a:lnTo>
                    <a:pt x="12849" y="2566"/>
                  </a:lnTo>
                  <a:lnTo>
                    <a:pt x="13490" y="1372"/>
                  </a:lnTo>
                  <a:lnTo>
                    <a:pt x="14087" y="156"/>
                  </a:lnTo>
                  <a:lnTo>
                    <a:pt x="14087" y="112"/>
                  </a:lnTo>
                  <a:lnTo>
                    <a:pt x="14087" y="67"/>
                  </a:lnTo>
                  <a:lnTo>
                    <a:pt x="14065" y="45"/>
                  </a:lnTo>
                  <a:lnTo>
                    <a:pt x="14043" y="23"/>
                  </a:lnTo>
                  <a:lnTo>
                    <a:pt x="1399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13"/>
          <p:cNvGrpSpPr/>
          <p:nvPr/>
        </p:nvGrpSpPr>
        <p:grpSpPr>
          <a:xfrm flipH="1">
            <a:off x="8480760" y="3716015"/>
            <a:ext cx="679672" cy="1427496"/>
            <a:chOff x="44" y="3897302"/>
            <a:chExt cx="595108" cy="1249887"/>
          </a:xfrm>
        </p:grpSpPr>
        <p:sp>
          <p:nvSpPr>
            <p:cNvPr id="413" name="Google Shape;413;p13"/>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13"/>
          <p:cNvSpPr/>
          <p:nvPr/>
        </p:nvSpPr>
        <p:spPr>
          <a:xfrm>
            <a:off x="291950" y="128386"/>
            <a:ext cx="595053" cy="182200"/>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13"/>
          <p:cNvGrpSpPr/>
          <p:nvPr/>
        </p:nvGrpSpPr>
        <p:grpSpPr>
          <a:xfrm>
            <a:off x="129448" y="640234"/>
            <a:ext cx="538124" cy="429651"/>
            <a:chOff x="2518775" y="3935150"/>
            <a:chExt cx="803050" cy="641175"/>
          </a:xfrm>
        </p:grpSpPr>
        <p:sp>
          <p:nvSpPr>
            <p:cNvPr id="424" name="Google Shape;424;p13"/>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13"/>
          <p:cNvGrpSpPr/>
          <p:nvPr/>
        </p:nvGrpSpPr>
        <p:grpSpPr>
          <a:xfrm>
            <a:off x="8430769" y="640222"/>
            <a:ext cx="538924" cy="655499"/>
            <a:chOff x="132919" y="154447"/>
            <a:chExt cx="538924" cy="655499"/>
          </a:xfrm>
        </p:grpSpPr>
        <p:sp>
          <p:nvSpPr>
            <p:cNvPr id="427" name="Google Shape;427;p13"/>
            <p:cNvSpPr/>
            <p:nvPr/>
          </p:nvSpPr>
          <p:spPr>
            <a:xfrm rot="1799904">
              <a:off x="199701" y="212816"/>
              <a:ext cx="328660" cy="355204"/>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rot="-1799860" flipH="1">
              <a:off x="445231" y="572944"/>
              <a:ext cx="188341" cy="203553"/>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3"/>
          <p:cNvGrpSpPr/>
          <p:nvPr/>
        </p:nvGrpSpPr>
        <p:grpSpPr>
          <a:xfrm>
            <a:off x="-11" y="4287994"/>
            <a:ext cx="538138" cy="855509"/>
            <a:chOff x="5840875" y="-1150173"/>
            <a:chExt cx="1165305" cy="1852554"/>
          </a:xfrm>
        </p:grpSpPr>
        <p:sp>
          <p:nvSpPr>
            <p:cNvPr id="430" name="Google Shape;430;p13"/>
            <p:cNvSpPr/>
            <p:nvPr/>
          </p:nvSpPr>
          <p:spPr>
            <a:xfrm>
              <a:off x="6185439" y="28828"/>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rot="5400000">
              <a:off x="5890764" y="60853"/>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5840875" y="-464569"/>
              <a:ext cx="621642" cy="1166950"/>
            </a:xfrm>
            <a:custGeom>
              <a:avLst/>
              <a:gdLst/>
              <a:ahLst/>
              <a:cxnLst/>
              <a:rect l="l" t="t" r="r" b="b"/>
              <a:pathLst>
                <a:path w="7940" h="14905" extrusionOk="0">
                  <a:moveTo>
                    <a:pt x="7829" y="0"/>
                  </a:moveTo>
                  <a:lnTo>
                    <a:pt x="7785" y="22"/>
                  </a:lnTo>
                  <a:lnTo>
                    <a:pt x="7763" y="44"/>
                  </a:lnTo>
                  <a:lnTo>
                    <a:pt x="7740" y="89"/>
                  </a:lnTo>
                  <a:lnTo>
                    <a:pt x="7320" y="1261"/>
                  </a:lnTo>
                  <a:lnTo>
                    <a:pt x="6856" y="2433"/>
                  </a:lnTo>
                  <a:lnTo>
                    <a:pt x="6369" y="3583"/>
                  </a:lnTo>
                  <a:lnTo>
                    <a:pt x="5839" y="4732"/>
                  </a:lnTo>
                  <a:lnTo>
                    <a:pt x="5264" y="5838"/>
                  </a:lnTo>
                  <a:lnTo>
                    <a:pt x="4645" y="6922"/>
                  </a:lnTo>
                  <a:lnTo>
                    <a:pt x="4003" y="8005"/>
                  </a:lnTo>
                  <a:lnTo>
                    <a:pt x="3296" y="9045"/>
                  </a:lnTo>
                  <a:lnTo>
                    <a:pt x="2853" y="9708"/>
                  </a:lnTo>
                  <a:lnTo>
                    <a:pt x="2168" y="10725"/>
                  </a:lnTo>
                  <a:lnTo>
                    <a:pt x="1858" y="11190"/>
                  </a:lnTo>
                  <a:lnTo>
                    <a:pt x="1549" y="11676"/>
                  </a:lnTo>
                  <a:lnTo>
                    <a:pt x="1261" y="12185"/>
                  </a:lnTo>
                  <a:lnTo>
                    <a:pt x="996" y="12671"/>
                  </a:lnTo>
                  <a:lnTo>
                    <a:pt x="730" y="13180"/>
                  </a:lnTo>
                  <a:lnTo>
                    <a:pt x="465" y="13711"/>
                  </a:lnTo>
                  <a:lnTo>
                    <a:pt x="244" y="14219"/>
                  </a:lnTo>
                  <a:lnTo>
                    <a:pt x="1" y="14750"/>
                  </a:lnTo>
                  <a:lnTo>
                    <a:pt x="1" y="14794"/>
                  </a:lnTo>
                  <a:lnTo>
                    <a:pt x="1" y="14838"/>
                  </a:lnTo>
                  <a:lnTo>
                    <a:pt x="23" y="14860"/>
                  </a:lnTo>
                  <a:lnTo>
                    <a:pt x="67" y="14883"/>
                  </a:lnTo>
                  <a:lnTo>
                    <a:pt x="111" y="14905"/>
                  </a:lnTo>
                  <a:lnTo>
                    <a:pt x="156" y="14883"/>
                  </a:lnTo>
                  <a:lnTo>
                    <a:pt x="200" y="14838"/>
                  </a:lnTo>
                  <a:lnTo>
                    <a:pt x="421" y="14308"/>
                  </a:lnTo>
                  <a:lnTo>
                    <a:pt x="664" y="13799"/>
                  </a:lnTo>
                  <a:lnTo>
                    <a:pt x="1173" y="12782"/>
                  </a:lnTo>
                  <a:lnTo>
                    <a:pt x="1748" y="11787"/>
                  </a:lnTo>
                  <a:lnTo>
                    <a:pt x="2035" y="11300"/>
                  </a:lnTo>
                  <a:lnTo>
                    <a:pt x="2345" y="10836"/>
                  </a:lnTo>
                  <a:lnTo>
                    <a:pt x="3030" y="9841"/>
                  </a:lnTo>
                  <a:lnTo>
                    <a:pt x="3473" y="9177"/>
                  </a:lnTo>
                  <a:lnTo>
                    <a:pt x="4180" y="8116"/>
                  </a:lnTo>
                  <a:lnTo>
                    <a:pt x="4821" y="7032"/>
                  </a:lnTo>
                  <a:lnTo>
                    <a:pt x="5441" y="5949"/>
                  </a:lnTo>
                  <a:lnTo>
                    <a:pt x="6038" y="4821"/>
                  </a:lnTo>
                  <a:lnTo>
                    <a:pt x="6568" y="3671"/>
                  </a:lnTo>
                  <a:lnTo>
                    <a:pt x="7077" y="2521"/>
                  </a:lnTo>
                  <a:lnTo>
                    <a:pt x="7519" y="1349"/>
                  </a:lnTo>
                  <a:lnTo>
                    <a:pt x="7939" y="155"/>
                  </a:lnTo>
                  <a:lnTo>
                    <a:pt x="7939" y="111"/>
                  </a:lnTo>
                  <a:lnTo>
                    <a:pt x="7939" y="67"/>
                  </a:lnTo>
                  <a:lnTo>
                    <a:pt x="7917" y="22"/>
                  </a:lnTo>
                  <a:lnTo>
                    <a:pt x="7873" y="22"/>
                  </a:lnTo>
                  <a:lnTo>
                    <a:pt x="7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5977651" y="-1150173"/>
              <a:ext cx="1028529" cy="1090771"/>
            </a:xfrm>
            <a:custGeom>
              <a:avLst/>
              <a:gdLst/>
              <a:ahLst/>
              <a:cxnLst/>
              <a:rect l="l" t="t" r="r" b="b"/>
              <a:pathLst>
                <a:path w="13137" h="13932" extrusionOk="0">
                  <a:moveTo>
                    <a:pt x="4357" y="0"/>
                  </a:moveTo>
                  <a:lnTo>
                    <a:pt x="4158" y="22"/>
                  </a:lnTo>
                  <a:lnTo>
                    <a:pt x="4003" y="89"/>
                  </a:lnTo>
                  <a:lnTo>
                    <a:pt x="3848" y="177"/>
                  </a:lnTo>
                  <a:lnTo>
                    <a:pt x="3716" y="310"/>
                  </a:lnTo>
                  <a:lnTo>
                    <a:pt x="3627" y="443"/>
                  </a:lnTo>
                  <a:lnTo>
                    <a:pt x="3561" y="575"/>
                  </a:lnTo>
                  <a:lnTo>
                    <a:pt x="3539" y="730"/>
                  </a:lnTo>
                  <a:lnTo>
                    <a:pt x="3517" y="885"/>
                  </a:lnTo>
                  <a:lnTo>
                    <a:pt x="3517" y="1194"/>
                  </a:lnTo>
                  <a:lnTo>
                    <a:pt x="3561" y="1504"/>
                  </a:lnTo>
                  <a:lnTo>
                    <a:pt x="3649" y="1791"/>
                  </a:lnTo>
                  <a:lnTo>
                    <a:pt x="3760" y="2101"/>
                  </a:lnTo>
                  <a:lnTo>
                    <a:pt x="3915" y="2366"/>
                  </a:lnTo>
                  <a:lnTo>
                    <a:pt x="4070" y="2654"/>
                  </a:lnTo>
                  <a:lnTo>
                    <a:pt x="4423" y="3185"/>
                  </a:lnTo>
                  <a:lnTo>
                    <a:pt x="5308" y="4357"/>
                  </a:lnTo>
                  <a:lnTo>
                    <a:pt x="6215" y="5529"/>
                  </a:lnTo>
                  <a:lnTo>
                    <a:pt x="5794" y="5285"/>
                  </a:lnTo>
                  <a:lnTo>
                    <a:pt x="5352" y="5064"/>
                  </a:lnTo>
                  <a:lnTo>
                    <a:pt x="4888" y="4887"/>
                  </a:lnTo>
                  <a:lnTo>
                    <a:pt x="4423" y="4755"/>
                  </a:lnTo>
                  <a:lnTo>
                    <a:pt x="3959" y="4644"/>
                  </a:lnTo>
                  <a:lnTo>
                    <a:pt x="3472" y="4556"/>
                  </a:lnTo>
                  <a:lnTo>
                    <a:pt x="2986" y="4489"/>
                  </a:lnTo>
                  <a:lnTo>
                    <a:pt x="2477" y="4467"/>
                  </a:lnTo>
                  <a:lnTo>
                    <a:pt x="2057" y="4445"/>
                  </a:lnTo>
                  <a:lnTo>
                    <a:pt x="1637" y="4467"/>
                  </a:lnTo>
                  <a:lnTo>
                    <a:pt x="1416" y="4489"/>
                  </a:lnTo>
                  <a:lnTo>
                    <a:pt x="1217" y="4534"/>
                  </a:lnTo>
                  <a:lnTo>
                    <a:pt x="1018" y="4600"/>
                  </a:lnTo>
                  <a:lnTo>
                    <a:pt x="819" y="4688"/>
                  </a:lnTo>
                  <a:lnTo>
                    <a:pt x="642" y="4799"/>
                  </a:lnTo>
                  <a:lnTo>
                    <a:pt x="465" y="4932"/>
                  </a:lnTo>
                  <a:lnTo>
                    <a:pt x="310" y="5086"/>
                  </a:lnTo>
                  <a:lnTo>
                    <a:pt x="200" y="5263"/>
                  </a:lnTo>
                  <a:lnTo>
                    <a:pt x="89" y="5440"/>
                  </a:lnTo>
                  <a:lnTo>
                    <a:pt x="23" y="5639"/>
                  </a:lnTo>
                  <a:lnTo>
                    <a:pt x="1" y="5860"/>
                  </a:lnTo>
                  <a:lnTo>
                    <a:pt x="23" y="6059"/>
                  </a:lnTo>
                  <a:lnTo>
                    <a:pt x="45" y="6192"/>
                  </a:lnTo>
                  <a:lnTo>
                    <a:pt x="111" y="6325"/>
                  </a:lnTo>
                  <a:lnTo>
                    <a:pt x="178" y="6435"/>
                  </a:lnTo>
                  <a:lnTo>
                    <a:pt x="244" y="6546"/>
                  </a:lnTo>
                  <a:lnTo>
                    <a:pt x="354" y="6656"/>
                  </a:lnTo>
                  <a:lnTo>
                    <a:pt x="443" y="6745"/>
                  </a:lnTo>
                  <a:lnTo>
                    <a:pt x="664" y="6922"/>
                  </a:lnTo>
                  <a:lnTo>
                    <a:pt x="929" y="7032"/>
                  </a:lnTo>
                  <a:lnTo>
                    <a:pt x="1173" y="7121"/>
                  </a:lnTo>
                  <a:lnTo>
                    <a:pt x="1460" y="7209"/>
                  </a:lnTo>
                  <a:lnTo>
                    <a:pt x="1726" y="7253"/>
                  </a:lnTo>
                  <a:lnTo>
                    <a:pt x="2124" y="7320"/>
                  </a:lnTo>
                  <a:lnTo>
                    <a:pt x="2544" y="7364"/>
                  </a:lnTo>
                  <a:lnTo>
                    <a:pt x="294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477" y="9089"/>
                  </a:lnTo>
                  <a:lnTo>
                    <a:pt x="2278" y="9354"/>
                  </a:lnTo>
                  <a:lnTo>
                    <a:pt x="2101" y="9620"/>
                  </a:lnTo>
                  <a:lnTo>
                    <a:pt x="1947" y="9907"/>
                  </a:lnTo>
                  <a:lnTo>
                    <a:pt x="1836" y="10217"/>
                  </a:lnTo>
                  <a:lnTo>
                    <a:pt x="1748" y="10504"/>
                  </a:lnTo>
                  <a:lnTo>
                    <a:pt x="1681" y="10836"/>
                  </a:lnTo>
                  <a:lnTo>
                    <a:pt x="1681" y="11145"/>
                  </a:lnTo>
                  <a:lnTo>
                    <a:pt x="1703" y="11344"/>
                  </a:lnTo>
                  <a:lnTo>
                    <a:pt x="1726" y="11521"/>
                  </a:lnTo>
                  <a:lnTo>
                    <a:pt x="1792" y="11698"/>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141" y="12052"/>
                  </a:lnTo>
                  <a:lnTo>
                    <a:pt x="3273" y="11986"/>
                  </a:lnTo>
                  <a:lnTo>
                    <a:pt x="3517" y="11809"/>
                  </a:lnTo>
                  <a:lnTo>
                    <a:pt x="3760" y="11632"/>
                  </a:lnTo>
                  <a:lnTo>
                    <a:pt x="3981" y="11433"/>
                  </a:lnTo>
                  <a:lnTo>
                    <a:pt x="4468" y="10969"/>
                  </a:lnTo>
                  <a:lnTo>
                    <a:pt x="4932" y="10504"/>
                  </a:lnTo>
                  <a:lnTo>
                    <a:pt x="5374" y="10018"/>
                  </a:lnTo>
                  <a:lnTo>
                    <a:pt x="5839" y="9531"/>
                  </a:lnTo>
                  <a:lnTo>
                    <a:pt x="5883" y="9996"/>
                  </a:lnTo>
                  <a:lnTo>
                    <a:pt x="5949" y="10482"/>
                  </a:lnTo>
                  <a:lnTo>
                    <a:pt x="6016" y="10969"/>
                  </a:lnTo>
                  <a:lnTo>
                    <a:pt x="6082" y="11433"/>
                  </a:lnTo>
                  <a:lnTo>
                    <a:pt x="6126" y="11831"/>
                  </a:lnTo>
                  <a:lnTo>
                    <a:pt x="6192" y="12207"/>
                  </a:lnTo>
                  <a:lnTo>
                    <a:pt x="6281" y="12583"/>
                  </a:lnTo>
                  <a:lnTo>
                    <a:pt x="6414" y="12937"/>
                  </a:lnTo>
                  <a:lnTo>
                    <a:pt x="6546" y="13202"/>
                  </a:lnTo>
                  <a:lnTo>
                    <a:pt x="6723" y="13445"/>
                  </a:lnTo>
                  <a:lnTo>
                    <a:pt x="6812" y="13556"/>
                  </a:lnTo>
                  <a:lnTo>
                    <a:pt x="6922" y="13666"/>
                  </a:lnTo>
                  <a:lnTo>
                    <a:pt x="7055" y="13755"/>
                  </a:lnTo>
                  <a:lnTo>
                    <a:pt x="7165" y="13821"/>
                  </a:lnTo>
                  <a:lnTo>
                    <a:pt x="7298" y="13888"/>
                  </a:lnTo>
                  <a:lnTo>
                    <a:pt x="7453" y="13932"/>
                  </a:lnTo>
                  <a:lnTo>
                    <a:pt x="7740" y="13932"/>
                  </a:lnTo>
                  <a:lnTo>
                    <a:pt x="7895" y="13910"/>
                  </a:lnTo>
                  <a:lnTo>
                    <a:pt x="8028" y="13865"/>
                  </a:lnTo>
                  <a:lnTo>
                    <a:pt x="8161" y="13799"/>
                  </a:lnTo>
                  <a:lnTo>
                    <a:pt x="8271" y="13711"/>
                  </a:lnTo>
                  <a:lnTo>
                    <a:pt x="8382" y="13578"/>
                  </a:lnTo>
                  <a:lnTo>
                    <a:pt x="8470" y="13445"/>
                  </a:lnTo>
                  <a:lnTo>
                    <a:pt x="8536" y="13268"/>
                  </a:lnTo>
                  <a:lnTo>
                    <a:pt x="8603" y="13114"/>
                  </a:lnTo>
                  <a:lnTo>
                    <a:pt x="8713" y="12693"/>
                  </a:lnTo>
                  <a:lnTo>
                    <a:pt x="8780" y="12251"/>
                  </a:lnTo>
                  <a:lnTo>
                    <a:pt x="8802" y="11809"/>
                  </a:lnTo>
                  <a:lnTo>
                    <a:pt x="8802" y="11367"/>
                  </a:lnTo>
                  <a:lnTo>
                    <a:pt x="8758" y="10946"/>
                  </a:lnTo>
                  <a:lnTo>
                    <a:pt x="8691" y="10504"/>
                  </a:lnTo>
                  <a:lnTo>
                    <a:pt x="8581" y="10084"/>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14" y="9266"/>
                  </a:lnTo>
                  <a:lnTo>
                    <a:pt x="13092" y="9133"/>
                  </a:lnTo>
                  <a:lnTo>
                    <a:pt x="13026" y="9023"/>
                  </a:lnTo>
                  <a:lnTo>
                    <a:pt x="12959" y="8890"/>
                  </a:lnTo>
                  <a:lnTo>
                    <a:pt x="12849" y="8779"/>
                  </a:lnTo>
                  <a:lnTo>
                    <a:pt x="12760" y="8691"/>
                  </a:lnTo>
                  <a:lnTo>
                    <a:pt x="12539" y="8492"/>
                  </a:lnTo>
                  <a:lnTo>
                    <a:pt x="12296" y="8337"/>
                  </a:lnTo>
                  <a:lnTo>
                    <a:pt x="12030" y="8182"/>
                  </a:lnTo>
                  <a:lnTo>
                    <a:pt x="11765" y="8050"/>
                  </a:lnTo>
                  <a:lnTo>
                    <a:pt x="11500" y="7939"/>
                  </a:lnTo>
                  <a:lnTo>
                    <a:pt x="11212" y="7851"/>
                  </a:lnTo>
                  <a:lnTo>
                    <a:pt x="10903" y="7762"/>
                  </a:lnTo>
                  <a:lnTo>
                    <a:pt x="10306" y="7629"/>
                  </a:lnTo>
                  <a:lnTo>
                    <a:pt x="9443" y="7430"/>
                  </a:lnTo>
                  <a:lnTo>
                    <a:pt x="9731" y="7342"/>
                  </a:lnTo>
                  <a:lnTo>
                    <a:pt x="9996" y="7231"/>
                  </a:lnTo>
                  <a:lnTo>
                    <a:pt x="10261" y="7099"/>
                  </a:lnTo>
                  <a:lnTo>
                    <a:pt x="10505" y="6966"/>
                  </a:lnTo>
                  <a:lnTo>
                    <a:pt x="10991" y="6634"/>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94" y="4003"/>
                  </a:lnTo>
                  <a:lnTo>
                    <a:pt x="12694" y="3848"/>
                  </a:lnTo>
                  <a:lnTo>
                    <a:pt x="12672" y="3715"/>
                  </a:lnTo>
                  <a:lnTo>
                    <a:pt x="12627" y="3561"/>
                  </a:lnTo>
                  <a:lnTo>
                    <a:pt x="12583" y="3428"/>
                  </a:lnTo>
                  <a:lnTo>
                    <a:pt x="12517" y="3295"/>
                  </a:lnTo>
                  <a:lnTo>
                    <a:pt x="12428" y="3163"/>
                  </a:lnTo>
                  <a:lnTo>
                    <a:pt x="12340" y="3096"/>
                  </a:lnTo>
                  <a:lnTo>
                    <a:pt x="12252" y="3008"/>
                  </a:lnTo>
                  <a:lnTo>
                    <a:pt x="12075" y="2919"/>
                  </a:lnTo>
                  <a:lnTo>
                    <a:pt x="11853" y="2831"/>
                  </a:lnTo>
                  <a:lnTo>
                    <a:pt x="11632" y="2809"/>
                  </a:lnTo>
                  <a:lnTo>
                    <a:pt x="11168" y="2809"/>
                  </a:lnTo>
                  <a:lnTo>
                    <a:pt x="10925" y="2853"/>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lnTo>
                    <a:pt x="7254" y="5108"/>
                  </a:lnTo>
                  <a:lnTo>
                    <a:pt x="7254" y="4401"/>
                  </a:lnTo>
                  <a:lnTo>
                    <a:pt x="7210" y="3671"/>
                  </a:lnTo>
                  <a:lnTo>
                    <a:pt x="7143" y="3317"/>
                  </a:lnTo>
                  <a:lnTo>
                    <a:pt x="7099" y="2963"/>
                  </a:lnTo>
                  <a:lnTo>
                    <a:pt x="7011" y="2632"/>
                  </a:lnTo>
                  <a:lnTo>
                    <a:pt x="6900" y="2278"/>
                  </a:lnTo>
                  <a:lnTo>
                    <a:pt x="6767" y="1946"/>
                  </a:lnTo>
                  <a:lnTo>
                    <a:pt x="6613" y="1615"/>
                  </a:lnTo>
                  <a:lnTo>
                    <a:pt x="6414" y="1305"/>
                  </a:lnTo>
                  <a:lnTo>
                    <a:pt x="6215" y="1018"/>
                  </a:lnTo>
                  <a:lnTo>
                    <a:pt x="5971" y="752"/>
                  </a:lnTo>
                  <a:lnTo>
                    <a:pt x="5706" y="531"/>
                  </a:lnTo>
                  <a:lnTo>
                    <a:pt x="5418" y="310"/>
                  </a:lnTo>
                  <a:lnTo>
                    <a:pt x="5109" y="155"/>
                  </a:lnTo>
                  <a:lnTo>
                    <a:pt x="4932" y="89"/>
                  </a:lnTo>
                  <a:lnTo>
                    <a:pt x="4733" y="45"/>
                  </a:lnTo>
                  <a:lnTo>
                    <a:pt x="4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5977651" y="-1150173"/>
              <a:ext cx="1028529" cy="1090771"/>
            </a:xfrm>
            <a:custGeom>
              <a:avLst/>
              <a:gdLst/>
              <a:ahLst/>
              <a:cxnLst/>
              <a:rect l="l" t="t" r="r" b="b"/>
              <a:pathLst>
                <a:path w="13137" h="13932" fill="none" extrusionOk="0">
                  <a:moveTo>
                    <a:pt x="7254" y="5108"/>
                  </a:moveTo>
                  <a:lnTo>
                    <a:pt x="7254" y="5108"/>
                  </a:lnTo>
                  <a:lnTo>
                    <a:pt x="7254" y="4401"/>
                  </a:lnTo>
                  <a:lnTo>
                    <a:pt x="7210" y="3671"/>
                  </a:lnTo>
                  <a:lnTo>
                    <a:pt x="7143" y="3317"/>
                  </a:lnTo>
                  <a:lnTo>
                    <a:pt x="7099" y="2963"/>
                  </a:lnTo>
                  <a:lnTo>
                    <a:pt x="7011" y="2632"/>
                  </a:lnTo>
                  <a:lnTo>
                    <a:pt x="6900" y="2278"/>
                  </a:lnTo>
                  <a:lnTo>
                    <a:pt x="6900" y="2278"/>
                  </a:lnTo>
                  <a:lnTo>
                    <a:pt x="6767" y="1946"/>
                  </a:lnTo>
                  <a:lnTo>
                    <a:pt x="6613" y="1615"/>
                  </a:lnTo>
                  <a:lnTo>
                    <a:pt x="6414" y="1305"/>
                  </a:lnTo>
                  <a:lnTo>
                    <a:pt x="6215" y="1018"/>
                  </a:lnTo>
                  <a:lnTo>
                    <a:pt x="5971" y="752"/>
                  </a:lnTo>
                  <a:lnTo>
                    <a:pt x="5706" y="531"/>
                  </a:lnTo>
                  <a:lnTo>
                    <a:pt x="5418" y="310"/>
                  </a:lnTo>
                  <a:lnTo>
                    <a:pt x="5109" y="155"/>
                  </a:lnTo>
                  <a:lnTo>
                    <a:pt x="5109" y="155"/>
                  </a:lnTo>
                  <a:lnTo>
                    <a:pt x="4932" y="89"/>
                  </a:lnTo>
                  <a:lnTo>
                    <a:pt x="4733" y="45"/>
                  </a:lnTo>
                  <a:lnTo>
                    <a:pt x="4534" y="0"/>
                  </a:lnTo>
                  <a:lnTo>
                    <a:pt x="4357" y="0"/>
                  </a:lnTo>
                  <a:lnTo>
                    <a:pt x="4158" y="22"/>
                  </a:lnTo>
                  <a:lnTo>
                    <a:pt x="4003" y="89"/>
                  </a:lnTo>
                  <a:lnTo>
                    <a:pt x="3848" y="177"/>
                  </a:lnTo>
                  <a:lnTo>
                    <a:pt x="3716" y="310"/>
                  </a:lnTo>
                  <a:lnTo>
                    <a:pt x="3716" y="310"/>
                  </a:lnTo>
                  <a:lnTo>
                    <a:pt x="3627" y="443"/>
                  </a:lnTo>
                  <a:lnTo>
                    <a:pt x="3561" y="575"/>
                  </a:lnTo>
                  <a:lnTo>
                    <a:pt x="3539" y="730"/>
                  </a:lnTo>
                  <a:lnTo>
                    <a:pt x="3517" y="885"/>
                  </a:lnTo>
                  <a:lnTo>
                    <a:pt x="3517" y="885"/>
                  </a:lnTo>
                  <a:lnTo>
                    <a:pt x="3517" y="1194"/>
                  </a:lnTo>
                  <a:lnTo>
                    <a:pt x="3561" y="1504"/>
                  </a:lnTo>
                  <a:lnTo>
                    <a:pt x="3649" y="1791"/>
                  </a:lnTo>
                  <a:lnTo>
                    <a:pt x="3760" y="2101"/>
                  </a:lnTo>
                  <a:lnTo>
                    <a:pt x="3915" y="2366"/>
                  </a:lnTo>
                  <a:lnTo>
                    <a:pt x="4070" y="2654"/>
                  </a:lnTo>
                  <a:lnTo>
                    <a:pt x="4423" y="3185"/>
                  </a:lnTo>
                  <a:lnTo>
                    <a:pt x="4423" y="3185"/>
                  </a:lnTo>
                  <a:lnTo>
                    <a:pt x="5308" y="4357"/>
                  </a:lnTo>
                  <a:lnTo>
                    <a:pt x="6215" y="5529"/>
                  </a:lnTo>
                  <a:lnTo>
                    <a:pt x="6215" y="5529"/>
                  </a:lnTo>
                  <a:lnTo>
                    <a:pt x="5794" y="5285"/>
                  </a:lnTo>
                  <a:lnTo>
                    <a:pt x="5352" y="5064"/>
                  </a:lnTo>
                  <a:lnTo>
                    <a:pt x="4888" y="4887"/>
                  </a:lnTo>
                  <a:lnTo>
                    <a:pt x="4423" y="4755"/>
                  </a:lnTo>
                  <a:lnTo>
                    <a:pt x="3959" y="4644"/>
                  </a:lnTo>
                  <a:lnTo>
                    <a:pt x="3472" y="4556"/>
                  </a:lnTo>
                  <a:lnTo>
                    <a:pt x="2986" y="4489"/>
                  </a:lnTo>
                  <a:lnTo>
                    <a:pt x="2477" y="4467"/>
                  </a:lnTo>
                  <a:lnTo>
                    <a:pt x="2477" y="4467"/>
                  </a:lnTo>
                  <a:lnTo>
                    <a:pt x="2057" y="4445"/>
                  </a:lnTo>
                  <a:lnTo>
                    <a:pt x="1637" y="4467"/>
                  </a:lnTo>
                  <a:lnTo>
                    <a:pt x="1416" y="4489"/>
                  </a:lnTo>
                  <a:lnTo>
                    <a:pt x="1217" y="4534"/>
                  </a:lnTo>
                  <a:lnTo>
                    <a:pt x="1018" y="4600"/>
                  </a:lnTo>
                  <a:lnTo>
                    <a:pt x="819" y="4688"/>
                  </a:lnTo>
                  <a:lnTo>
                    <a:pt x="819" y="4688"/>
                  </a:lnTo>
                  <a:lnTo>
                    <a:pt x="642" y="4799"/>
                  </a:lnTo>
                  <a:lnTo>
                    <a:pt x="465" y="4932"/>
                  </a:lnTo>
                  <a:lnTo>
                    <a:pt x="310" y="5086"/>
                  </a:lnTo>
                  <a:lnTo>
                    <a:pt x="200" y="5263"/>
                  </a:lnTo>
                  <a:lnTo>
                    <a:pt x="89" y="5440"/>
                  </a:lnTo>
                  <a:lnTo>
                    <a:pt x="23" y="5639"/>
                  </a:lnTo>
                  <a:lnTo>
                    <a:pt x="1" y="5860"/>
                  </a:lnTo>
                  <a:lnTo>
                    <a:pt x="23" y="6059"/>
                  </a:lnTo>
                  <a:lnTo>
                    <a:pt x="23" y="6059"/>
                  </a:lnTo>
                  <a:lnTo>
                    <a:pt x="45" y="6192"/>
                  </a:lnTo>
                  <a:lnTo>
                    <a:pt x="111" y="6325"/>
                  </a:lnTo>
                  <a:lnTo>
                    <a:pt x="178" y="6435"/>
                  </a:lnTo>
                  <a:lnTo>
                    <a:pt x="244" y="6546"/>
                  </a:lnTo>
                  <a:lnTo>
                    <a:pt x="354" y="6656"/>
                  </a:lnTo>
                  <a:lnTo>
                    <a:pt x="443" y="6745"/>
                  </a:lnTo>
                  <a:lnTo>
                    <a:pt x="664" y="6922"/>
                  </a:lnTo>
                  <a:lnTo>
                    <a:pt x="664" y="6922"/>
                  </a:lnTo>
                  <a:lnTo>
                    <a:pt x="929" y="7032"/>
                  </a:lnTo>
                  <a:lnTo>
                    <a:pt x="1173" y="7121"/>
                  </a:lnTo>
                  <a:lnTo>
                    <a:pt x="1460" y="7209"/>
                  </a:lnTo>
                  <a:lnTo>
                    <a:pt x="1726" y="7253"/>
                  </a:lnTo>
                  <a:lnTo>
                    <a:pt x="1726" y="7253"/>
                  </a:lnTo>
                  <a:lnTo>
                    <a:pt x="2124" y="7320"/>
                  </a:lnTo>
                  <a:lnTo>
                    <a:pt x="2544" y="7364"/>
                  </a:lnTo>
                  <a:lnTo>
                    <a:pt x="2942" y="7386"/>
                  </a:lnTo>
                  <a:lnTo>
                    <a:pt x="336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676" y="8846"/>
                  </a:lnTo>
                  <a:lnTo>
                    <a:pt x="2477" y="9089"/>
                  </a:lnTo>
                  <a:lnTo>
                    <a:pt x="2278" y="9354"/>
                  </a:lnTo>
                  <a:lnTo>
                    <a:pt x="2101" y="9620"/>
                  </a:lnTo>
                  <a:lnTo>
                    <a:pt x="1947" y="9907"/>
                  </a:lnTo>
                  <a:lnTo>
                    <a:pt x="1836" y="10217"/>
                  </a:lnTo>
                  <a:lnTo>
                    <a:pt x="1748" y="10504"/>
                  </a:lnTo>
                  <a:lnTo>
                    <a:pt x="1681" y="10836"/>
                  </a:lnTo>
                  <a:lnTo>
                    <a:pt x="1681" y="11145"/>
                  </a:lnTo>
                  <a:lnTo>
                    <a:pt x="1681" y="11145"/>
                  </a:lnTo>
                  <a:lnTo>
                    <a:pt x="1703" y="11344"/>
                  </a:lnTo>
                  <a:lnTo>
                    <a:pt x="1726" y="11521"/>
                  </a:lnTo>
                  <a:lnTo>
                    <a:pt x="1792" y="11698"/>
                  </a:lnTo>
                  <a:lnTo>
                    <a:pt x="1902" y="11853"/>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008" y="12096"/>
                  </a:lnTo>
                  <a:lnTo>
                    <a:pt x="3141" y="12052"/>
                  </a:lnTo>
                  <a:lnTo>
                    <a:pt x="3273" y="11986"/>
                  </a:lnTo>
                  <a:lnTo>
                    <a:pt x="3517" y="11809"/>
                  </a:lnTo>
                  <a:lnTo>
                    <a:pt x="3760" y="11632"/>
                  </a:lnTo>
                  <a:lnTo>
                    <a:pt x="3981" y="11433"/>
                  </a:lnTo>
                  <a:lnTo>
                    <a:pt x="3981" y="11433"/>
                  </a:lnTo>
                  <a:lnTo>
                    <a:pt x="4468" y="10969"/>
                  </a:lnTo>
                  <a:lnTo>
                    <a:pt x="4932" y="10504"/>
                  </a:lnTo>
                  <a:lnTo>
                    <a:pt x="5374" y="10018"/>
                  </a:lnTo>
                  <a:lnTo>
                    <a:pt x="5839" y="9531"/>
                  </a:lnTo>
                  <a:lnTo>
                    <a:pt x="5839" y="9531"/>
                  </a:lnTo>
                  <a:lnTo>
                    <a:pt x="5883" y="9996"/>
                  </a:lnTo>
                  <a:lnTo>
                    <a:pt x="5949" y="10482"/>
                  </a:lnTo>
                  <a:lnTo>
                    <a:pt x="6016" y="10969"/>
                  </a:lnTo>
                  <a:lnTo>
                    <a:pt x="6082" y="11433"/>
                  </a:lnTo>
                  <a:lnTo>
                    <a:pt x="6082" y="11433"/>
                  </a:lnTo>
                  <a:lnTo>
                    <a:pt x="6126" y="11831"/>
                  </a:lnTo>
                  <a:lnTo>
                    <a:pt x="6192" y="12207"/>
                  </a:lnTo>
                  <a:lnTo>
                    <a:pt x="6281" y="12583"/>
                  </a:lnTo>
                  <a:lnTo>
                    <a:pt x="6414" y="12937"/>
                  </a:lnTo>
                  <a:lnTo>
                    <a:pt x="6414" y="12937"/>
                  </a:lnTo>
                  <a:lnTo>
                    <a:pt x="6546" y="13202"/>
                  </a:lnTo>
                  <a:lnTo>
                    <a:pt x="6723" y="13445"/>
                  </a:lnTo>
                  <a:lnTo>
                    <a:pt x="6812" y="13556"/>
                  </a:lnTo>
                  <a:lnTo>
                    <a:pt x="6922" y="13666"/>
                  </a:lnTo>
                  <a:lnTo>
                    <a:pt x="7055" y="13755"/>
                  </a:lnTo>
                  <a:lnTo>
                    <a:pt x="7165" y="13821"/>
                  </a:lnTo>
                  <a:lnTo>
                    <a:pt x="7165" y="13821"/>
                  </a:lnTo>
                  <a:lnTo>
                    <a:pt x="7298" y="13888"/>
                  </a:lnTo>
                  <a:lnTo>
                    <a:pt x="7453" y="13932"/>
                  </a:lnTo>
                  <a:lnTo>
                    <a:pt x="7608" y="13932"/>
                  </a:lnTo>
                  <a:lnTo>
                    <a:pt x="7740" y="13932"/>
                  </a:lnTo>
                  <a:lnTo>
                    <a:pt x="7895" y="13910"/>
                  </a:lnTo>
                  <a:lnTo>
                    <a:pt x="8028" y="13865"/>
                  </a:lnTo>
                  <a:lnTo>
                    <a:pt x="8161" y="13799"/>
                  </a:lnTo>
                  <a:lnTo>
                    <a:pt x="8271" y="13711"/>
                  </a:lnTo>
                  <a:lnTo>
                    <a:pt x="8271" y="13711"/>
                  </a:lnTo>
                  <a:lnTo>
                    <a:pt x="8382" y="13578"/>
                  </a:lnTo>
                  <a:lnTo>
                    <a:pt x="8470" y="13445"/>
                  </a:lnTo>
                  <a:lnTo>
                    <a:pt x="8536" y="13268"/>
                  </a:lnTo>
                  <a:lnTo>
                    <a:pt x="8603" y="13114"/>
                  </a:lnTo>
                  <a:lnTo>
                    <a:pt x="8603" y="13114"/>
                  </a:lnTo>
                  <a:lnTo>
                    <a:pt x="8713" y="12693"/>
                  </a:lnTo>
                  <a:lnTo>
                    <a:pt x="8780" y="12251"/>
                  </a:lnTo>
                  <a:lnTo>
                    <a:pt x="8802" y="11809"/>
                  </a:lnTo>
                  <a:lnTo>
                    <a:pt x="8802" y="11367"/>
                  </a:lnTo>
                  <a:lnTo>
                    <a:pt x="8758" y="10946"/>
                  </a:lnTo>
                  <a:lnTo>
                    <a:pt x="8691" y="10504"/>
                  </a:lnTo>
                  <a:lnTo>
                    <a:pt x="8581" y="10084"/>
                  </a:lnTo>
                  <a:lnTo>
                    <a:pt x="8426" y="9686"/>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36" y="9398"/>
                  </a:lnTo>
                  <a:lnTo>
                    <a:pt x="13114" y="9266"/>
                  </a:lnTo>
                  <a:lnTo>
                    <a:pt x="13092" y="9133"/>
                  </a:lnTo>
                  <a:lnTo>
                    <a:pt x="13026" y="9023"/>
                  </a:lnTo>
                  <a:lnTo>
                    <a:pt x="12959" y="8890"/>
                  </a:lnTo>
                  <a:lnTo>
                    <a:pt x="12849" y="8779"/>
                  </a:lnTo>
                  <a:lnTo>
                    <a:pt x="12760" y="8691"/>
                  </a:lnTo>
                  <a:lnTo>
                    <a:pt x="12539" y="8492"/>
                  </a:lnTo>
                  <a:lnTo>
                    <a:pt x="12539" y="8492"/>
                  </a:lnTo>
                  <a:lnTo>
                    <a:pt x="12296" y="8337"/>
                  </a:lnTo>
                  <a:lnTo>
                    <a:pt x="12030" y="8182"/>
                  </a:lnTo>
                  <a:lnTo>
                    <a:pt x="11765" y="8050"/>
                  </a:lnTo>
                  <a:lnTo>
                    <a:pt x="11500" y="7939"/>
                  </a:lnTo>
                  <a:lnTo>
                    <a:pt x="11500" y="7939"/>
                  </a:lnTo>
                  <a:lnTo>
                    <a:pt x="11212" y="7851"/>
                  </a:lnTo>
                  <a:lnTo>
                    <a:pt x="10903" y="7762"/>
                  </a:lnTo>
                  <a:lnTo>
                    <a:pt x="10306" y="7629"/>
                  </a:lnTo>
                  <a:lnTo>
                    <a:pt x="10306" y="7629"/>
                  </a:lnTo>
                  <a:lnTo>
                    <a:pt x="9443" y="7430"/>
                  </a:lnTo>
                  <a:lnTo>
                    <a:pt x="9443" y="7430"/>
                  </a:lnTo>
                  <a:lnTo>
                    <a:pt x="9731" y="7342"/>
                  </a:lnTo>
                  <a:lnTo>
                    <a:pt x="9996" y="7231"/>
                  </a:lnTo>
                  <a:lnTo>
                    <a:pt x="10261" y="7099"/>
                  </a:lnTo>
                  <a:lnTo>
                    <a:pt x="10505" y="6966"/>
                  </a:lnTo>
                  <a:lnTo>
                    <a:pt x="10991" y="6634"/>
                  </a:lnTo>
                  <a:lnTo>
                    <a:pt x="11455" y="6280"/>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72" y="4312"/>
                  </a:lnTo>
                  <a:lnTo>
                    <a:pt x="12694" y="4003"/>
                  </a:lnTo>
                  <a:lnTo>
                    <a:pt x="12694" y="3848"/>
                  </a:lnTo>
                  <a:lnTo>
                    <a:pt x="12672" y="3715"/>
                  </a:lnTo>
                  <a:lnTo>
                    <a:pt x="12627" y="3561"/>
                  </a:lnTo>
                  <a:lnTo>
                    <a:pt x="12583" y="3428"/>
                  </a:lnTo>
                  <a:lnTo>
                    <a:pt x="12517" y="3295"/>
                  </a:lnTo>
                  <a:lnTo>
                    <a:pt x="12428" y="3163"/>
                  </a:lnTo>
                  <a:lnTo>
                    <a:pt x="12428" y="3163"/>
                  </a:lnTo>
                  <a:lnTo>
                    <a:pt x="12340" y="3096"/>
                  </a:lnTo>
                  <a:lnTo>
                    <a:pt x="12252" y="3008"/>
                  </a:lnTo>
                  <a:lnTo>
                    <a:pt x="12075" y="2919"/>
                  </a:lnTo>
                  <a:lnTo>
                    <a:pt x="11853" y="2831"/>
                  </a:lnTo>
                  <a:lnTo>
                    <a:pt x="11632" y="2809"/>
                  </a:lnTo>
                  <a:lnTo>
                    <a:pt x="11389" y="2809"/>
                  </a:lnTo>
                  <a:lnTo>
                    <a:pt x="11168" y="2809"/>
                  </a:lnTo>
                  <a:lnTo>
                    <a:pt x="10925" y="2853"/>
                  </a:lnTo>
                  <a:lnTo>
                    <a:pt x="10704" y="2919"/>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6320493" y="-771005"/>
              <a:ext cx="413854" cy="412132"/>
            </a:xfrm>
            <a:custGeom>
              <a:avLst/>
              <a:gdLst/>
              <a:ahLst/>
              <a:cxnLst/>
              <a:rect l="l" t="t" r="r" b="b"/>
              <a:pathLst>
                <a:path w="5286" h="5264" extrusionOk="0">
                  <a:moveTo>
                    <a:pt x="2499" y="0"/>
                  </a:moveTo>
                  <a:lnTo>
                    <a:pt x="2234" y="22"/>
                  </a:lnTo>
                  <a:lnTo>
                    <a:pt x="1968" y="89"/>
                  </a:lnTo>
                  <a:lnTo>
                    <a:pt x="1725" y="155"/>
                  </a:lnTo>
                  <a:lnTo>
                    <a:pt x="1482" y="265"/>
                  </a:lnTo>
                  <a:lnTo>
                    <a:pt x="1261" y="398"/>
                  </a:lnTo>
                  <a:lnTo>
                    <a:pt x="1039" y="531"/>
                  </a:lnTo>
                  <a:lnTo>
                    <a:pt x="840" y="708"/>
                  </a:lnTo>
                  <a:lnTo>
                    <a:pt x="664" y="885"/>
                  </a:lnTo>
                  <a:lnTo>
                    <a:pt x="509" y="1084"/>
                  </a:lnTo>
                  <a:lnTo>
                    <a:pt x="376" y="1283"/>
                  </a:lnTo>
                  <a:lnTo>
                    <a:pt x="266" y="1504"/>
                  </a:lnTo>
                  <a:lnTo>
                    <a:pt x="155" y="1747"/>
                  </a:lnTo>
                  <a:lnTo>
                    <a:pt x="89" y="1990"/>
                  </a:lnTo>
                  <a:lnTo>
                    <a:pt x="44" y="2256"/>
                  </a:lnTo>
                  <a:lnTo>
                    <a:pt x="0" y="2499"/>
                  </a:lnTo>
                  <a:lnTo>
                    <a:pt x="22" y="2764"/>
                  </a:lnTo>
                  <a:lnTo>
                    <a:pt x="44" y="3030"/>
                  </a:lnTo>
                  <a:lnTo>
                    <a:pt x="89" y="3295"/>
                  </a:lnTo>
                  <a:lnTo>
                    <a:pt x="177" y="3560"/>
                  </a:lnTo>
                  <a:lnTo>
                    <a:pt x="288" y="3804"/>
                  </a:lnTo>
                  <a:lnTo>
                    <a:pt x="398" y="4025"/>
                  </a:lnTo>
                  <a:lnTo>
                    <a:pt x="553" y="4224"/>
                  </a:lnTo>
                  <a:lnTo>
                    <a:pt x="708" y="4423"/>
                  </a:lnTo>
                  <a:lnTo>
                    <a:pt x="885" y="4600"/>
                  </a:lnTo>
                  <a:lnTo>
                    <a:pt x="1084" y="4755"/>
                  </a:lnTo>
                  <a:lnTo>
                    <a:pt x="1305" y="4909"/>
                  </a:lnTo>
                  <a:lnTo>
                    <a:pt x="1526" y="5020"/>
                  </a:lnTo>
                  <a:lnTo>
                    <a:pt x="1769" y="5108"/>
                  </a:lnTo>
                  <a:lnTo>
                    <a:pt x="2012" y="5197"/>
                  </a:lnTo>
                  <a:lnTo>
                    <a:pt x="2256" y="5241"/>
                  </a:lnTo>
                  <a:lnTo>
                    <a:pt x="2521" y="5263"/>
                  </a:lnTo>
                  <a:lnTo>
                    <a:pt x="2786" y="5263"/>
                  </a:lnTo>
                  <a:lnTo>
                    <a:pt x="3052" y="5241"/>
                  </a:lnTo>
                  <a:lnTo>
                    <a:pt x="3317" y="5175"/>
                  </a:lnTo>
                  <a:lnTo>
                    <a:pt x="3560" y="5108"/>
                  </a:lnTo>
                  <a:lnTo>
                    <a:pt x="3804" y="4998"/>
                  </a:lnTo>
                  <a:lnTo>
                    <a:pt x="4025" y="4865"/>
                  </a:lnTo>
                  <a:lnTo>
                    <a:pt x="4246" y="4732"/>
                  </a:lnTo>
                  <a:lnTo>
                    <a:pt x="4445" y="4555"/>
                  </a:lnTo>
                  <a:lnTo>
                    <a:pt x="4622" y="4379"/>
                  </a:lnTo>
                  <a:lnTo>
                    <a:pt x="4777" y="4180"/>
                  </a:lnTo>
                  <a:lnTo>
                    <a:pt x="4909" y="3981"/>
                  </a:lnTo>
                  <a:lnTo>
                    <a:pt x="5042" y="3737"/>
                  </a:lnTo>
                  <a:lnTo>
                    <a:pt x="5130" y="3516"/>
                  </a:lnTo>
                  <a:lnTo>
                    <a:pt x="5197" y="3273"/>
                  </a:lnTo>
                  <a:lnTo>
                    <a:pt x="5263" y="3008"/>
                  </a:lnTo>
                  <a:lnTo>
                    <a:pt x="5285" y="2764"/>
                  </a:lnTo>
                  <a:lnTo>
                    <a:pt x="5285" y="2499"/>
                  </a:lnTo>
                  <a:lnTo>
                    <a:pt x="5241" y="2211"/>
                  </a:lnTo>
                  <a:lnTo>
                    <a:pt x="5197" y="1946"/>
                  </a:lnTo>
                  <a:lnTo>
                    <a:pt x="5108" y="1703"/>
                  </a:lnTo>
                  <a:lnTo>
                    <a:pt x="5020" y="1460"/>
                  </a:lnTo>
                  <a:lnTo>
                    <a:pt x="4887" y="1238"/>
                  </a:lnTo>
                  <a:lnTo>
                    <a:pt x="4732" y="1039"/>
                  </a:lnTo>
                  <a:lnTo>
                    <a:pt x="4578" y="840"/>
                  </a:lnTo>
                  <a:lnTo>
                    <a:pt x="4401" y="664"/>
                  </a:lnTo>
                  <a:lnTo>
                    <a:pt x="4202" y="509"/>
                  </a:lnTo>
                  <a:lnTo>
                    <a:pt x="3981" y="354"/>
                  </a:lnTo>
                  <a:lnTo>
                    <a:pt x="3759" y="243"/>
                  </a:lnTo>
                  <a:lnTo>
                    <a:pt x="3516" y="155"/>
                  </a:lnTo>
                  <a:lnTo>
                    <a:pt x="3273" y="66"/>
                  </a:lnTo>
                  <a:lnTo>
                    <a:pt x="3030" y="22"/>
                  </a:lnTo>
                  <a:lnTo>
                    <a:pt x="27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6413973" y="-587488"/>
              <a:ext cx="46819" cy="46819"/>
            </a:xfrm>
            <a:custGeom>
              <a:avLst/>
              <a:gdLst/>
              <a:ahLst/>
              <a:cxnLst/>
              <a:rect l="l" t="t" r="r" b="b"/>
              <a:pathLst>
                <a:path w="598" h="598" extrusionOk="0">
                  <a:moveTo>
                    <a:pt x="244" y="0"/>
                  </a:moveTo>
                  <a:lnTo>
                    <a:pt x="133" y="44"/>
                  </a:lnTo>
                  <a:lnTo>
                    <a:pt x="45" y="133"/>
                  </a:lnTo>
                  <a:lnTo>
                    <a:pt x="0" y="243"/>
                  </a:lnTo>
                  <a:lnTo>
                    <a:pt x="0" y="354"/>
                  </a:lnTo>
                  <a:lnTo>
                    <a:pt x="45" y="465"/>
                  </a:lnTo>
                  <a:lnTo>
                    <a:pt x="133" y="553"/>
                  </a:lnTo>
                  <a:lnTo>
                    <a:pt x="244" y="597"/>
                  </a:lnTo>
                  <a:lnTo>
                    <a:pt x="354" y="597"/>
                  </a:lnTo>
                  <a:lnTo>
                    <a:pt x="465" y="553"/>
                  </a:lnTo>
                  <a:lnTo>
                    <a:pt x="553" y="465"/>
                  </a:lnTo>
                  <a:lnTo>
                    <a:pt x="597" y="354"/>
                  </a:lnTo>
                  <a:lnTo>
                    <a:pt x="597" y="243"/>
                  </a:lnTo>
                  <a:lnTo>
                    <a:pt x="553" y="133"/>
                  </a:lnTo>
                  <a:lnTo>
                    <a:pt x="487" y="44"/>
                  </a:lnTo>
                  <a:lnTo>
                    <a:pt x="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6594045" y="-551160"/>
              <a:ext cx="46819" cy="48541"/>
            </a:xfrm>
            <a:custGeom>
              <a:avLst/>
              <a:gdLst/>
              <a:ahLst/>
              <a:cxnLst/>
              <a:rect l="l" t="t" r="r" b="b"/>
              <a:pathLst>
                <a:path w="598" h="620" extrusionOk="0">
                  <a:moveTo>
                    <a:pt x="243" y="1"/>
                  </a:moveTo>
                  <a:lnTo>
                    <a:pt x="133" y="45"/>
                  </a:lnTo>
                  <a:lnTo>
                    <a:pt x="44" y="133"/>
                  </a:lnTo>
                  <a:lnTo>
                    <a:pt x="0" y="244"/>
                  </a:lnTo>
                  <a:lnTo>
                    <a:pt x="0" y="376"/>
                  </a:lnTo>
                  <a:lnTo>
                    <a:pt x="44" y="487"/>
                  </a:lnTo>
                  <a:lnTo>
                    <a:pt x="111" y="575"/>
                  </a:lnTo>
                  <a:lnTo>
                    <a:pt x="221" y="620"/>
                  </a:lnTo>
                  <a:lnTo>
                    <a:pt x="354" y="620"/>
                  </a:lnTo>
                  <a:lnTo>
                    <a:pt x="464" y="575"/>
                  </a:lnTo>
                  <a:lnTo>
                    <a:pt x="553" y="487"/>
                  </a:lnTo>
                  <a:lnTo>
                    <a:pt x="597" y="376"/>
                  </a:lnTo>
                  <a:lnTo>
                    <a:pt x="597" y="244"/>
                  </a:lnTo>
                  <a:lnTo>
                    <a:pt x="553" y="133"/>
                  </a:lnTo>
                  <a:lnTo>
                    <a:pt x="464" y="67"/>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6484906" y="-530413"/>
              <a:ext cx="74534" cy="43374"/>
            </a:xfrm>
            <a:custGeom>
              <a:avLst/>
              <a:gdLst/>
              <a:ahLst/>
              <a:cxnLst/>
              <a:rect l="l" t="t" r="r" b="b"/>
              <a:pathLst>
                <a:path w="952" h="554" extrusionOk="0">
                  <a:moveTo>
                    <a:pt x="45" y="1"/>
                  </a:moveTo>
                  <a:lnTo>
                    <a:pt x="1" y="45"/>
                  </a:lnTo>
                  <a:lnTo>
                    <a:pt x="1" y="67"/>
                  </a:lnTo>
                  <a:lnTo>
                    <a:pt x="1" y="111"/>
                  </a:lnTo>
                  <a:lnTo>
                    <a:pt x="45" y="266"/>
                  </a:lnTo>
                  <a:lnTo>
                    <a:pt x="134" y="399"/>
                  </a:lnTo>
                  <a:lnTo>
                    <a:pt x="244" y="487"/>
                  </a:lnTo>
                  <a:lnTo>
                    <a:pt x="399" y="532"/>
                  </a:lnTo>
                  <a:lnTo>
                    <a:pt x="487" y="554"/>
                  </a:lnTo>
                  <a:lnTo>
                    <a:pt x="620" y="532"/>
                  </a:lnTo>
                  <a:lnTo>
                    <a:pt x="753" y="487"/>
                  </a:lnTo>
                  <a:lnTo>
                    <a:pt x="863" y="399"/>
                  </a:lnTo>
                  <a:lnTo>
                    <a:pt x="930" y="310"/>
                  </a:lnTo>
                  <a:lnTo>
                    <a:pt x="952" y="266"/>
                  </a:lnTo>
                  <a:lnTo>
                    <a:pt x="952" y="222"/>
                  </a:lnTo>
                  <a:lnTo>
                    <a:pt x="930" y="178"/>
                  </a:lnTo>
                  <a:lnTo>
                    <a:pt x="908" y="156"/>
                  </a:lnTo>
                  <a:lnTo>
                    <a:pt x="863" y="134"/>
                  </a:lnTo>
                  <a:lnTo>
                    <a:pt x="819" y="134"/>
                  </a:lnTo>
                  <a:lnTo>
                    <a:pt x="775" y="156"/>
                  </a:lnTo>
                  <a:lnTo>
                    <a:pt x="753" y="200"/>
                  </a:lnTo>
                  <a:lnTo>
                    <a:pt x="686" y="266"/>
                  </a:lnTo>
                  <a:lnTo>
                    <a:pt x="620" y="310"/>
                  </a:lnTo>
                  <a:lnTo>
                    <a:pt x="532" y="333"/>
                  </a:lnTo>
                  <a:lnTo>
                    <a:pt x="443" y="333"/>
                  </a:lnTo>
                  <a:lnTo>
                    <a:pt x="355" y="288"/>
                  </a:lnTo>
                  <a:lnTo>
                    <a:pt x="288" y="244"/>
                  </a:lnTo>
                  <a:lnTo>
                    <a:pt x="222" y="178"/>
                  </a:lnTo>
                  <a:lnTo>
                    <a:pt x="200" y="89"/>
                  </a:lnTo>
                  <a:lnTo>
                    <a:pt x="200" y="45"/>
                  </a:lnTo>
                  <a:lnTo>
                    <a:pt x="156" y="23"/>
                  </a:lnTo>
                  <a:lnTo>
                    <a:pt x="1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
    <p:spTree>
      <p:nvGrpSpPr>
        <p:cNvPr id="1" name="Shape 439"/>
        <p:cNvGrpSpPr/>
        <p:nvPr/>
      </p:nvGrpSpPr>
      <p:grpSpPr>
        <a:xfrm>
          <a:off x="0" y="0"/>
          <a:ext cx="0" cy="0"/>
          <a:chOff x="0" y="0"/>
          <a:chExt cx="0" cy="0"/>
        </a:xfrm>
      </p:grpSpPr>
      <p:sp>
        <p:nvSpPr>
          <p:cNvPr id="440" name="Google Shape;440;p1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1" name="Google Shape;441;p14"/>
          <p:cNvGrpSpPr/>
          <p:nvPr/>
        </p:nvGrpSpPr>
        <p:grpSpPr>
          <a:xfrm>
            <a:off x="8459269" y="181097"/>
            <a:ext cx="538924" cy="655499"/>
            <a:chOff x="132919" y="154447"/>
            <a:chExt cx="538924" cy="655499"/>
          </a:xfrm>
        </p:grpSpPr>
        <p:sp>
          <p:nvSpPr>
            <p:cNvPr id="442" name="Google Shape;442;p14"/>
            <p:cNvSpPr/>
            <p:nvPr/>
          </p:nvSpPr>
          <p:spPr>
            <a:xfrm rot="1799904">
              <a:off x="199701" y="212816"/>
              <a:ext cx="328660" cy="355204"/>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4"/>
            <p:cNvSpPr/>
            <p:nvPr/>
          </p:nvSpPr>
          <p:spPr>
            <a:xfrm rot="-1799860" flipH="1">
              <a:off x="445231" y="572944"/>
              <a:ext cx="188341" cy="203553"/>
            </a:xfrm>
            <a:custGeom>
              <a:avLst/>
              <a:gdLst/>
              <a:ahLst/>
              <a:cxnLst/>
              <a:rect l="l" t="t" r="r" b="b"/>
              <a:pathLst>
                <a:path w="37219" h="40225" extrusionOk="0">
                  <a:moveTo>
                    <a:pt x="3802" y="0"/>
                  </a:moveTo>
                  <a:lnTo>
                    <a:pt x="5055" y="2757"/>
                  </a:lnTo>
                  <a:lnTo>
                    <a:pt x="6308" y="5555"/>
                  </a:lnTo>
                  <a:lnTo>
                    <a:pt x="7687" y="8813"/>
                  </a:lnTo>
                  <a:lnTo>
                    <a:pt x="9023" y="12155"/>
                  </a:lnTo>
                  <a:lnTo>
                    <a:pt x="9608" y="13701"/>
                  </a:lnTo>
                  <a:lnTo>
                    <a:pt x="10109" y="15121"/>
                  </a:lnTo>
                  <a:lnTo>
                    <a:pt x="10485" y="16374"/>
                  </a:lnTo>
                  <a:lnTo>
                    <a:pt x="10736" y="17376"/>
                  </a:lnTo>
                  <a:lnTo>
                    <a:pt x="10819" y="17794"/>
                  </a:lnTo>
                  <a:lnTo>
                    <a:pt x="10819" y="18128"/>
                  </a:lnTo>
                  <a:lnTo>
                    <a:pt x="10778" y="18337"/>
                  </a:lnTo>
                  <a:lnTo>
                    <a:pt x="10694" y="18504"/>
                  </a:lnTo>
                  <a:lnTo>
                    <a:pt x="1" y="29782"/>
                  </a:lnTo>
                  <a:lnTo>
                    <a:pt x="1" y="29782"/>
                  </a:lnTo>
                  <a:lnTo>
                    <a:pt x="14328" y="26649"/>
                  </a:lnTo>
                  <a:lnTo>
                    <a:pt x="21638" y="40225"/>
                  </a:lnTo>
                  <a:lnTo>
                    <a:pt x="21888" y="25271"/>
                  </a:lnTo>
                  <a:lnTo>
                    <a:pt x="37218" y="26232"/>
                  </a:lnTo>
                  <a:lnTo>
                    <a:pt x="26233" y="15873"/>
                  </a:lnTo>
                  <a:lnTo>
                    <a:pt x="29532" y="2757"/>
                  </a:lnTo>
                  <a:lnTo>
                    <a:pt x="17419" y="11320"/>
                  </a:lnTo>
                  <a:lnTo>
                    <a:pt x="38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14"/>
          <p:cNvGrpSpPr/>
          <p:nvPr/>
        </p:nvGrpSpPr>
        <p:grpSpPr>
          <a:xfrm>
            <a:off x="8430767" y="973190"/>
            <a:ext cx="386347" cy="308469"/>
            <a:chOff x="2518775" y="3935150"/>
            <a:chExt cx="803050" cy="641175"/>
          </a:xfrm>
        </p:grpSpPr>
        <p:sp>
          <p:nvSpPr>
            <p:cNvPr id="445" name="Google Shape;445;p14"/>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4"/>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14"/>
          <p:cNvGrpSpPr/>
          <p:nvPr/>
        </p:nvGrpSpPr>
        <p:grpSpPr>
          <a:xfrm>
            <a:off x="96448" y="219834"/>
            <a:ext cx="538124" cy="429651"/>
            <a:chOff x="2518775" y="3935150"/>
            <a:chExt cx="803050" cy="641175"/>
          </a:xfrm>
        </p:grpSpPr>
        <p:sp>
          <p:nvSpPr>
            <p:cNvPr id="448" name="Google Shape;448;p14"/>
            <p:cNvSpPr/>
            <p:nvPr/>
          </p:nvSpPr>
          <p:spPr>
            <a:xfrm>
              <a:off x="2945875" y="3935150"/>
              <a:ext cx="375950" cy="459475"/>
            </a:xfrm>
            <a:custGeom>
              <a:avLst/>
              <a:gdLst/>
              <a:ahLst/>
              <a:cxnLst/>
              <a:rect l="l" t="t" r="r" b="b"/>
              <a:pathLst>
                <a:path w="15038" h="18379" extrusionOk="0">
                  <a:moveTo>
                    <a:pt x="6433" y="0"/>
                  </a:moveTo>
                  <a:lnTo>
                    <a:pt x="6057" y="1587"/>
                  </a:lnTo>
                  <a:lnTo>
                    <a:pt x="5597" y="3175"/>
                  </a:lnTo>
                  <a:lnTo>
                    <a:pt x="5347" y="3927"/>
                  </a:lnTo>
                  <a:lnTo>
                    <a:pt x="5054" y="4720"/>
                  </a:lnTo>
                  <a:lnTo>
                    <a:pt x="4762" y="5472"/>
                  </a:lnTo>
                  <a:lnTo>
                    <a:pt x="4428" y="6182"/>
                  </a:lnTo>
                  <a:lnTo>
                    <a:pt x="4010" y="6892"/>
                  </a:lnTo>
                  <a:lnTo>
                    <a:pt x="3592" y="7602"/>
                  </a:lnTo>
                  <a:lnTo>
                    <a:pt x="3091" y="8271"/>
                  </a:lnTo>
                  <a:lnTo>
                    <a:pt x="2548" y="8897"/>
                  </a:lnTo>
                  <a:lnTo>
                    <a:pt x="2005" y="9440"/>
                  </a:lnTo>
                  <a:lnTo>
                    <a:pt x="1379" y="9983"/>
                  </a:lnTo>
                  <a:lnTo>
                    <a:pt x="710" y="10443"/>
                  </a:lnTo>
                  <a:lnTo>
                    <a:pt x="0" y="10819"/>
                  </a:lnTo>
                  <a:lnTo>
                    <a:pt x="334" y="10902"/>
                  </a:lnTo>
                  <a:lnTo>
                    <a:pt x="668" y="10986"/>
                  </a:lnTo>
                  <a:lnTo>
                    <a:pt x="1295" y="11195"/>
                  </a:lnTo>
                  <a:lnTo>
                    <a:pt x="1922" y="11529"/>
                  </a:lnTo>
                  <a:lnTo>
                    <a:pt x="2506" y="11905"/>
                  </a:lnTo>
                  <a:lnTo>
                    <a:pt x="3049" y="12322"/>
                  </a:lnTo>
                  <a:lnTo>
                    <a:pt x="3551" y="12782"/>
                  </a:lnTo>
                  <a:lnTo>
                    <a:pt x="4052" y="13283"/>
                  </a:lnTo>
                  <a:lnTo>
                    <a:pt x="4553" y="13784"/>
                  </a:lnTo>
                  <a:lnTo>
                    <a:pt x="5013" y="14286"/>
                  </a:lnTo>
                  <a:lnTo>
                    <a:pt x="5430" y="14829"/>
                  </a:lnTo>
                  <a:lnTo>
                    <a:pt x="5848" y="15413"/>
                  </a:lnTo>
                  <a:lnTo>
                    <a:pt x="6224" y="15998"/>
                  </a:lnTo>
                  <a:lnTo>
                    <a:pt x="6934" y="17168"/>
                  </a:lnTo>
                  <a:lnTo>
                    <a:pt x="7644" y="18379"/>
                  </a:lnTo>
                  <a:lnTo>
                    <a:pt x="7853" y="17711"/>
                  </a:lnTo>
                  <a:lnTo>
                    <a:pt x="8145" y="17042"/>
                  </a:lnTo>
                  <a:lnTo>
                    <a:pt x="8480" y="16374"/>
                  </a:lnTo>
                  <a:lnTo>
                    <a:pt x="8814" y="15747"/>
                  </a:lnTo>
                  <a:lnTo>
                    <a:pt x="9190" y="15163"/>
                  </a:lnTo>
                  <a:lnTo>
                    <a:pt x="9607" y="14578"/>
                  </a:lnTo>
                  <a:lnTo>
                    <a:pt x="10025" y="13993"/>
                  </a:lnTo>
                  <a:lnTo>
                    <a:pt x="10484" y="13450"/>
                  </a:lnTo>
                  <a:lnTo>
                    <a:pt x="10986" y="12907"/>
                  </a:lnTo>
                  <a:lnTo>
                    <a:pt x="11487" y="12406"/>
                  </a:lnTo>
                  <a:lnTo>
                    <a:pt x="12030" y="11946"/>
                  </a:lnTo>
                  <a:lnTo>
                    <a:pt x="12615" y="11487"/>
                  </a:lnTo>
                  <a:lnTo>
                    <a:pt x="13200" y="11069"/>
                  </a:lnTo>
                  <a:lnTo>
                    <a:pt x="13784" y="10693"/>
                  </a:lnTo>
                  <a:lnTo>
                    <a:pt x="14411" y="10317"/>
                  </a:lnTo>
                  <a:lnTo>
                    <a:pt x="15037" y="9983"/>
                  </a:lnTo>
                  <a:lnTo>
                    <a:pt x="14244" y="9691"/>
                  </a:lnTo>
                  <a:lnTo>
                    <a:pt x="13492" y="9357"/>
                  </a:lnTo>
                  <a:lnTo>
                    <a:pt x="12740" y="8939"/>
                  </a:lnTo>
                  <a:lnTo>
                    <a:pt x="12030" y="8438"/>
                  </a:lnTo>
                  <a:lnTo>
                    <a:pt x="11362" y="7895"/>
                  </a:lnTo>
                  <a:lnTo>
                    <a:pt x="10735" y="7310"/>
                  </a:lnTo>
                  <a:lnTo>
                    <a:pt x="10192" y="6683"/>
                  </a:lnTo>
                  <a:lnTo>
                    <a:pt x="9649" y="6015"/>
                  </a:lnTo>
                  <a:lnTo>
                    <a:pt x="9148" y="5305"/>
                  </a:lnTo>
                  <a:lnTo>
                    <a:pt x="8688" y="4595"/>
                  </a:lnTo>
                  <a:lnTo>
                    <a:pt x="8229" y="3885"/>
                  </a:lnTo>
                  <a:lnTo>
                    <a:pt x="7811" y="3133"/>
                  </a:lnTo>
                  <a:lnTo>
                    <a:pt x="7101" y="1587"/>
                  </a:lnTo>
                  <a:lnTo>
                    <a:pt x="64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4"/>
            <p:cNvSpPr/>
            <p:nvPr/>
          </p:nvSpPr>
          <p:spPr>
            <a:xfrm>
              <a:off x="2518775" y="4479200"/>
              <a:ext cx="97125" cy="97125"/>
            </a:xfrm>
            <a:custGeom>
              <a:avLst/>
              <a:gdLst/>
              <a:ahLst/>
              <a:cxnLst/>
              <a:rect l="l" t="t" r="r" b="b"/>
              <a:pathLst>
                <a:path w="3885" h="3885" extrusionOk="0">
                  <a:moveTo>
                    <a:pt x="1796" y="0"/>
                  </a:moveTo>
                  <a:lnTo>
                    <a:pt x="1420" y="84"/>
                  </a:lnTo>
                  <a:lnTo>
                    <a:pt x="1044" y="209"/>
                  </a:lnTo>
                  <a:lnTo>
                    <a:pt x="752" y="418"/>
                  </a:lnTo>
                  <a:lnTo>
                    <a:pt x="460" y="669"/>
                  </a:lnTo>
                  <a:lnTo>
                    <a:pt x="251" y="1003"/>
                  </a:lnTo>
                  <a:lnTo>
                    <a:pt x="84" y="1379"/>
                  </a:lnTo>
                  <a:lnTo>
                    <a:pt x="0" y="1755"/>
                  </a:lnTo>
                  <a:lnTo>
                    <a:pt x="0" y="2131"/>
                  </a:lnTo>
                  <a:lnTo>
                    <a:pt x="84" y="2465"/>
                  </a:lnTo>
                  <a:lnTo>
                    <a:pt x="209" y="2841"/>
                  </a:lnTo>
                  <a:lnTo>
                    <a:pt x="418" y="3133"/>
                  </a:lnTo>
                  <a:lnTo>
                    <a:pt x="668" y="3425"/>
                  </a:lnTo>
                  <a:lnTo>
                    <a:pt x="1003" y="3634"/>
                  </a:lnTo>
                  <a:lnTo>
                    <a:pt x="1379" y="3801"/>
                  </a:lnTo>
                  <a:lnTo>
                    <a:pt x="1754" y="3885"/>
                  </a:lnTo>
                  <a:lnTo>
                    <a:pt x="2130" y="3885"/>
                  </a:lnTo>
                  <a:lnTo>
                    <a:pt x="2465" y="3801"/>
                  </a:lnTo>
                  <a:lnTo>
                    <a:pt x="2841" y="3676"/>
                  </a:lnTo>
                  <a:lnTo>
                    <a:pt x="3133" y="3467"/>
                  </a:lnTo>
                  <a:lnTo>
                    <a:pt x="3425" y="3217"/>
                  </a:lnTo>
                  <a:lnTo>
                    <a:pt x="3634" y="2882"/>
                  </a:lnTo>
                  <a:lnTo>
                    <a:pt x="3801" y="2548"/>
                  </a:lnTo>
                  <a:lnTo>
                    <a:pt x="3885" y="2172"/>
                  </a:lnTo>
                  <a:lnTo>
                    <a:pt x="3885" y="1796"/>
                  </a:lnTo>
                  <a:lnTo>
                    <a:pt x="3801" y="1421"/>
                  </a:lnTo>
                  <a:lnTo>
                    <a:pt x="3676" y="1086"/>
                  </a:lnTo>
                  <a:lnTo>
                    <a:pt x="3467" y="752"/>
                  </a:lnTo>
                  <a:lnTo>
                    <a:pt x="3216" y="460"/>
                  </a:lnTo>
                  <a:lnTo>
                    <a:pt x="2882" y="251"/>
                  </a:lnTo>
                  <a:lnTo>
                    <a:pt x="2506" y="84"/>
                  </a:lnTo>
                  <a:lnTo>
                    <a:pt x="2130" y="42"/>
                  </a:lnTo>
                  <a:lnTo>
                    <a:pt x="17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14"/>
          <p:cNvGrpSpPr/>
          <p:nvPr/>
        </p:nvGrpSpPr>
        <p:grpSpPr>
          <a:xfrm flipH="1">
            <a:off x="8480760" y="3716015"/>
            <a:ext cx="679672" cy="1427496"/>
            <a:chOff x="44" y="3897302"/>
            <a:chExt cx="595108" cy="1249887"/>
          </a:xfrm>
        </p:grpSpPr>
        <p:sp>
          <p:nvSpPr>
            <p:cNvPr id="451" name="Google Shape;451;p14"/>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4"/>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4"/>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4"/>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4"/>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4"/>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4"/>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0" name="Google Shape;460;p14"/>
          <p:cNvSpPr/>
          <p:nvPr/>
        </p:nvSpPr>
        <p:spPr>
          <a:xfrm>
            <a:off x="1078400" y="181111"/>
            <a:ext cx="595053" cy="182200"/>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7160425" y="181111"/>
            <a:ext cx="595053" cy="182200"/>
          </a:xfrm>
          <a:custGeom>
            <a:avLst/>
            <a:gdLst/>
            <a:ahLst/>
            <a:cxnLst/>
            <a:rect l="l" t="t" r="r" b="b"/>
            <a:pathLst>
              <a:path w="48705" h="14913" extrusionOk="0">
                <a:moveTo>
                  <a:pt x="28948" y="1"/>
                </a:moveTo>
                <a:lnTo>
                  <a:pt x="28405" y="42"/>
                </a:lnTo>
                <a:lnTo>
                  <a:pt x="27820" y="84"/>
                </a:lnTo>
                <a:lnTo>
                  <a:pt x="26734" y="293"/>
                </a:lnTo>
                <a:lnTo>
                  <a:pt x="25773" y="544"/>
                </a:lnTo>
                <a:lnTo>
                  <a:pt x="24812" y="878"/>
                </a:lnTo>
                <a:lnTo>
                  <a:pt x="23852" y="1212"/>
                </a:lnTo>
                <a:lnTo>
                  <a:pt x="22933" y="1630"/>
                </a:lnTo>
                <a:lnTo>
                  <a:pt x="22014" y="2089"/>
                </a:lnTo>
                <a:lnTo>
                  <a:pt x="21095" y="2632"/>
                </a:lnTo>
                <a:lnTo>
                  <a:pt x="20218" y="3175"/>
                </a:lnTo>
                <a:lnTo>
                  <a:pt x="19341" y="3802"/>
                </a:lnTo>
                <a:lnTo>
                  <a:pt x="18505" y="4428"/>
                </a:lnTo>
                <a:lnTo>
                  <a:pt x="17670" y="5138"/>
                </a:lnTo>
                <a:lnTo>
                  <a:pt x="16876" y="5890"/>
                </a:lnTo>
                <a:lnTo>
                  <a:pt x="16082" y="6684"/>
                </a:lnTo>
                <a:lnTo>
                  <a:pt x="15331" y="7478"/>
                </a:lnTo>
                <a:lnTo>
                  <a:pt x="14621" y="8355"/>
                </a:lnTo>
                <a:lnTo>
                  <a:pt x="13910" y="9274"/>
                </a:lnTo>
                <a:lnTo>
                  <a:pt x="13242" y="10193"/>
                </a:lnTo>
                <a:lnTo>
                  <a:pt x="13117" y="10401"/>
                </a:lnTo>
                <a:lnTo>
                  <a:pt x="13033" y="10485"/>
                </a:lnTo>
                <a:lnTo>
                  <a:pt x="12908" y="10569"/>
                </a:lnTo>
                <a:lnTo>
                  <a:pt x="12741" y="10569"/>
                </a:lnTo>
                <a:lnTo>
                  <a:pt x="12532" y="10485"/>
                </a:lnTo>
                <a:lnTo>
                  <a:pt x="12365" y="10360"/>
                </a:lnTo>
                <a:lnTo>
                  <a:pt x="12198" y="10193"/>
                </a:lnTo>
                <a:lnTo>
                  <a:pt x="11780" y="9858"/>
                </a:lnTo>
                <a:lnTo>
                  <a:pt x="11362" y="9524"/>
                </a:lnTo>
                <a:lnTo>
                  <a:pt x="10903" y="9274"/>
                </a:lnTo>
                <a:lnTo>
                  <a:pt x="10443" y="9065"/>
                </a:lnTo>
                <a:lnTo>
                  <a:pt x="9942" y="8898"/>
                </a:lnTo>
                <a:lnTo>
                  <a:pt x="9483" y="8814"/>
                </a:lnTo>
                <a:lnTo>
                  <a:pt x="8982" y="8731"/>
                </a:lnTo>
                <a:lnTo>
                  <a:pt x="8480" y="8731"/>
                </a:lnTo>
                <a:lnTo>
                  <a:pt x="7979" y="8772"/>
                </a:lnTo>
                <a:lnTo>
                  <a:pt x="7478" y="8814"/>
                </a:lnTo>
                <a:lnTo>
                  <a:pt x="6977" y="8939"/>
                </a:lnTo>
                <a:lnTo>
                  <a:pt x="6475" y="9065"/>
                </a:lnTo>
                <a:lnTo>
                  <a:pt x="6016" y="9232"/>
                </a:lnTo>
                <a:lnTo>
                  <a:pt x="5515" y="9482"/>
                </a:lnTo>
                <a:lnTo>
                  <a:pt x="5055" y="9733"/>
                </a:lnTo>
                <a:lnTo>
                  <a:pt x="4596" y="9984"/>
                </a:lnTo>
                <a:lnTo>
                  <a:pt x="3969" y="10485"/>
                </a:lnTo>
                <a:lnTo>
                  <a:pt x="3343" y="10986"/>
                </a:lnTo>
                <a:lnTo>
                  <a:pt x="2716" y="11571"/>
                </a:lnTo>
                <a:lnTo>
                  <a:pt x="2173" y="12156"/>
                </a:lnTo>
                <a:lnTo>
                  <a:pt x="1588" y="12824"/>
                </a:lnTo>
                <a:lnTo>
                  <a:pt x="1045" y="13492"/>
                </a:lnTo>
                <a:lnTo>
                  <a:pt x="1" y="14913"/>
                </a:lnTo>
                <a:lnTo>
                  <a:pt x="48705" y="14913"/>
                </a:lnTo>
                <a:lnTo>
                  <a:pt x="48705" y="14411"/>
                </a:lnTo>
                <a:lnTo>
                  <a:pt x="48621" y="13952"/>
                </a:lnTo>
                <a:lnTo>
                  <a:pt x="48538" y="13492"/>
                </a:lnTo>
                <a:lnTo>
                  <a:pt x="48371" y="13033"/>
                </a:lnTo>
                <a:lnTo>
                  <a:pt x="48204" y="12615"/>
                </a:lnTo>
                <a:lnTo>
                  <a:pt x="47995" y="12239"/>
                </a:lnTo>
                <a:lnTo>
                  <a:pt x="47744" y="11863"/>
                </a:lnTo>
                <a:lnTo>
                  <a:pt x="47452" y="11487"/>
                </a:lnTo>
                <a:lnTo>
                  <a:pt x="47160" y="11195"/>
                </a:lnTo>
                <a:lnTo>
                  <a:pt x="46825" y="10903"/>
                </a:lnTo>
                <a:lnTo>
                  <a:pt x="46491" y="10652"/>
                </a:lnTo>
                <a:lnTo>
                  <a:pt x="46157" y="10401"/>
                </a:lnTo>
                <a:lnTo>
                  <a:pt x="45781" y="10234"/>
                </a:lnTo>
                <a:lnTo>
                  <a:pt x="45405" y="10067"/>
                </a:lnTo>
                <a:lnTo>
                  <a:pt x="45029" y="9984"/>
                </a:lnTo>
                <a:lnTo>
                  <a:pt x="44653" y="9942"/>
                </a:lnTo>
                <a:lnTo>
                  <a:pt x="44236" y="9900"/>
                </a:lnTo>
                <a:lnTo>
                  <a:pt x="43818" y="9942"/>
                </a:lnTo>
                <a:lnTo>
                  <a:pt x="43442" y="9984"/>
                </a:lnTo>
                <a:lnTo>
                  <a:pt x="43024" y="10067"/>
                </a:lnTo>
                <a:lnTo>
                  <a:pt x="42648" y="10193"/>
                </a:lnTo>
                <a:lnTo>
                  <a:pt x="42231" y="10318"/>
                </a:lnTo>
                <a:lnTo>
                  <a:pt x="41479" y="10694"/>
                </a:lnTo>
                <a:lnTo>
                  <a:pt x="40727" y="11153"/>
                </a:lnTo>
                <a:lnTo>
                  <a:pt x="39975" y="11655"/>
                </a:lnTo>
                <a:lnTo>
                  <a:pt x="39265" y="12198"/>
                </a:lnTo>
                <a:lnTo>
                  <a:pt x="38597" y="12782"/>
                </a:lnTo>
                <a:lnTo>
                  <a:pt x="38471" y="11738"/>
                </a:lnTo>
                <a:lnTo>
                  <a:pt x="38262" y="10694"/>
                </a:lnTo>
                <a:lnTo>
                  <a:pt x="38054" y="9691"/>
                </a:lnTo>
                <a:lnTo>
                  <a:pt x="37803" y="8689"/>
                </a:lnTo>
                <a:lnTo>
                  <a:pt x="37511" y="7728"/>
                </a:lnTo>
                <a:lnTo>
                  <a:pt x="37176" y="6767"/>
                </a:lnTo>
                <a:lnTo>
                  <a:pt x="36801" y="5849"/>
                </a:lnTo>
                <a:lnTo>
                  <a:pt x="36341" y="4971"/>
                </a:lnTo>
                <a:lnTo>
                  <a:pt x="35882" y="4136"/>
                </a:lnTo>
                <a:lnTo>
                  <a:pt x="35339" y="3342"/>
                </a:lnTo>
                <a:lnTo>
                  <a:pt x="34754" y="2632"/>
                </a:lnTo>
                <a:lnTo>
                  <a:pt x="34085" y="1964"/>
                </a:lnTo>
                <a:lnTo>
                  <a:pt x="33417" y="1421"/>
                </a:lnTo>
                <a:lnTo>
                  <a:pt x="32707" y="920"/>
                </a:lnTo>
                <a:lnTo>
                  <a:pt x="32331" y="711"/>
                </a:lnTo>
                <a:lnTo>
                  <a:pt x="31955" y="544"/>
                </a:lnTo>
                <a:lnTo>
                  <a:pt x="31579" y="377"/>
                </a:lnTo>
                <a:lnTo>
                  <a:pt x="31203" y="251"/>
                </a:lnTo>
                <a:lnTo>
                  <a:pt x="30660" y="126"/>
                </a:lnTo>
                <a:lnTo>
                  <a:pt x="30076" y="42"/>
                </a:lnTo>
                <a:lnTo>
                  <a:pt x="29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2" name="Google Shape;462;p14"/>
          <p:cNvGrpSpPr/>
          <p:nvPr/>
        </p:nvGrpSpPr>
        <p:grpSpPr>
          <a:xfrm flipH="1">
            <a:off x="8354876" y="4287694"/>
            <a:ext cx="538138" cy="855509"/>
            <a:chOff x="5840875" y="-1150173"/>
            <a:chExt cx="1165305" cy="1852554"/>
          </a:xfrm>
        </p:grpSpPr>
        <p:sp>
          <p:nvSpPr>
            <p:cNvPr id="463" name="Google Shape;463;p14"/>
            <p:cNvSpPr/>
            <p:nvPr/>
          </p:nvSpPr>
          <p:spPr>
            <a:xfrm>
              <a:off x="6185439" y="28828"/>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rot="5400000">
              <a:off x="5890764" y="60853"/>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5840875" y="-464569"/>
              <a:ext cx="621642" cy="1166950"/>
            </a:xfrm>
            <a:custGeom>
              <a:avLst/>
              <a:gdLst/>
              <a:ahLst/>
              <a:cxnLst/>
              <a:rect l="l" t="t" r="r" b="b"/>
              <a:pathLst>
                <a:path w="7940" h="14905" extrusionOk="0">
                  <a:moveTo>
                    <a:pt x="7829" y="0"/>
                  </a:moveTo>
                  <a:lnTo>
                    <a:pt x="7785" y="22"/>
                  </a:lnTo>
                  <a:lnTo>
                    <a:pt x="7763" y="44"/>
                  </a:lnTo>
                  <a:lnTo>
                    <a:pt x="7740" y="89"/>
                  </a:lnTo>
                  <a:lnTo>
                    <a:pt x="7320" y="1261"/>
                  </a:lnTo>
                  <a:lnTo>
                    <a:pt x="6856" y="2433"/>
                  </a:lnTo>
                  <a:lnTo>
                    <a:pt x="6369" y="3583"/>
                  </a:lnTo>
                  <a:lnTo>
                    <a:pt x="5839" y="4732"/>
                  </a:lnTo>
                  <a:lnTo>
                    <a:pt x="5264" y="5838"/>
                  </a:lnTo>
                  <a:lnTo>
                    <a:pt x="4645" y="6922"/>
                  </a:lnTo>
                  <a:lnTo>
                    <a:pt x="4003" y="8005"/>
                  </a:lnTo>
                  <a:lnTo>
                    <a:pt x="3296" y="9045"/>
                  </a:lnTo>
                  <a:lnTo>
                    <a:pt x="2853" y="9708"/>
                  </a:lnTo>
                  <a:lnTo>
                    <a:pt x="2168" y="10725"/>
                  </a:lnTo>
                  <a:lnTo>
                    <a:pt x="1858" y="11190"/>
                  </a:lnTo>
                  <a:lnTo>
                    <a:pt x="1549" y="11676"/>
                  </a:lnTo>
                  <a:lnTo>
                    <a:pt x="1261" y="12185"/>
                  </a:lnTo>
                  <a:lnTo>
                    <a:pt x="996" y="12671"/>
                  </a:lnTo>
                  <a:lnTo>
                    <a:pt x="730" y="13180"/>
                  </a:lnTo>
                  <a:lnTo>
                    <a:pt x="465" y="13711"/>
                  </a:lnTo>
                  <a:lnTo>
                    <a:pt x="244" y="14219"/>
                  </a:lnTo>
                  <a:lnTo>
                    <a:pt x="1" y="14750"/>
                  </a:lnTo>
                  <a:lnTo>
                    <a:pt x="1" y="14794"/>
                  </a:lnTo>
                  <a:lnTo>
                    <a:pt x="1" y="14838"/>
                  </a:lnTo>
                  <a:lnTo>
                    <a:pt x="23" y="14860"/>
                  </a:lnTo>
                  <a:lnTo>
                    <a:pt x="67" y="14883"/>
                  </a:lnTo>
                  <a:lnTo>
                    <a:pt x="111" y="14905"/>
                  </a:lnTo>
                  <a:lnTo>
                    <a:pt x="156" y="14883"/>
                  </a:lnTo>
                  <a:lnTo>
                    <a:pt x="200" y="14838"/>
                  </a:lnTo>
                  <a:lnTo>
                    <a:pt x="421" y="14308"/>
                  </a:lnTo>
                  <a:lnTo>
                    <a:pt x="664" y="13799"/>
                  </a:lnTo>
                  <a:lnTo>
                    <a:pt x="1173" y="12782"/>
                  </a:lnTo>
                  <a:lnTo>
                    <a:pt x="1748" y="11787"/>
                  </a:lnTo>
                  <a:lnTo>
                    <a:pt x="2035" y="11300"/>
                  </a:lnTo>
                  <a:lnTo>
                    <a:pt x="2345" y="10836"/>
                  </a:lnTo>
                  <a:lnTo>
                    <a:pt x="3030" y="9841"/>
                  </a:lnTo>
                  <a:lnTo>
                    <a:pt x="3473" y="9177"/>
                  </a:lnTo>
                  <a:lnTo>
                    <a:pt x="4180" y="8116"/>
                  </a:lnTo>
                  <a:lnTo>
                    <a:pt x="4821" y="7032"/>
                  </a:lnTo>
                  <a:lnTo>
                    <a:pt x="5441" y="5949"/>
                  </a:lnTo>
                  <a:lnTo>
                    <a:pt x="6038" y="4821"/>
                  </a:lnTo>
                  <a:lnTo>
                    <a:pt x="6568" y="3671"/>
                  </a:lnTo>
                  <a:lnTo>
                    <a:pt x="7077" y="2521"/>
                  </a:lnTo>
                  <a:lnTo>
                    <a:pt x="7519" y="1349"/>
                  </a:lnTo>
                  <a:lnTo>
                    <a:pt x="7939" y="155"/>
                  </a:lnTo>
                  <a:lnTo>
                    <a:pt x="7939" y="111"/>
                  </a:lnTo>
                  <a:lnTo>
                    <a:pt x="7939" y="67"/>
                  </a:lnTo>
                  <a:lnTo>
                    <a:pt x="7917" y="22"/>
                  </a:lnTo>
                  <a:lnTo>
                    <a:pt x="7873" y="22"/>
                  </a:lnTo>
                  <a:lnTo>
                    <a:pt x="7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5977651" y="-1150173"/>
              <a:ext cx="1028529" cy="1090771"/>
            </a:xfrm>
            <a:custGeom>
              <a:avLst/>
              <a:gdLst/>
              <a:ahLst/>
              <a:cxnLst/>
              <a:rect l="l" t="t" r="r" b="b"/>
              <a:pathLst>
                <a:path w="13137" h="13932" extrusionOk="0">
                  <a:moveTo>
                    <a:pt x="4357" y="0"/>
                  </a:moveTo>
                  <a:lnTo>
                    <a:pt x="4158" y="22"/>
                  </a:lnTo>
                  <a:lnTo>
                    <a:pt x="4003" y="89"/>
                  </a:lnTo>
                  <a:lnTo>
                    <a:pt x="3848" y="177"/>
                  </a:lnTo>
                  <a:lnTo>
                    <a:pt x="3716" y="310"/>
                  </a:lnTo>
                  <a:lnTo>
                    <a:pt x="3627" y="443"/>
                  </a:lnTo>
                  <a:lnTo>
                    <a:pt x="3561" y="575"/>
                  </a:lnTo>
                  <a:lnTo>
                    <a:pt x="3539" y="730"/>
                  </a:lnTo>
                  <a:lnTo>
                    <a:pt x="3517" y="885"/>
                  </a:lnTo>
                  <a:lnTo>
                    <a:pt x="3517" y="1194"/>
                  </a:lnTo>
                  <a:lnTo>
                    <a:pt x="3561" y="1504"/>
                  </a:lnTo>
                  <a:lnTo>
                    <a:pt x="3649" y="1791"/>
                  </a:lnTo>
                  <a:lnTo>
                    <a:pt x="3760" y="2101"/>
                  </a:lnTo>
                  <a:lnTo>
                    <a:pt x="3915" y="2366"/>
                  </a:lnTo>
                  <a:lnTo>
                    <a:pt x="4070" y="2654"/>
                  </a:lnTo>
                  <a:lnTo>
                    <a:pt x="4423" y="3185"/>
                  </a:lnTo>
                  <a:lnTo>
                    <a:pt x="5308" y="4357"/>
                  </a:lnTo>
                  <a:lnTo>
                    <a:pt x="6215" y="5529"/>
                  </a:lnTo>
                  <a:lnTo>
                    <a:pt x="5794" y="5285"/>
                  </a:lnTo>
                  <a:lnTo>
                    <a:pt x="5352" y="5064"/>
                  </a:lnTo>
                  <a:lnTo>
                    <a:pt x="4888" y="4887"/>
                  </a:lnTo>
                  <a:lnTo>
                    <a:pt x="4423" y="4755"/>
                  </a:lnTo>
                  <a:lnTo>
                    <a:pt x="3959" y="4644"/>
                  </a:lnTo>
                  <a:lnTo>
                    <a:pt x="3472" y="4556"/>
                  </a:lnTo>
                  <a:lnTo>
                    <a:pt x="2986" y="4489"/>
                  </a:lnTo>
                  <a:lnTo>
                    <a:pt x="2477" y="4467"/>
                  </a:lnTo>
                  <a:lnTo>
                    <a:pt x="2057" y="4445"/>
                  </a:lnTo>
                  <a:lnTo>
                    <a:pt x="1637" y="4467"/>
                  </a:lnTo>
                  <a:lnTo>
                    <a:pt x="1416" y="4489"/>
                  </a:lnTo>
                  <a:lnTo>
                    <a:pt x="1217" y="4534"/>
                  </a:lnTo>
                  <a:lnTo>
                    <a:pt x="1018" y="4600"/>
                  </a:lnTo>
                  <a:lnTo>
                    <a:pt x="819" y="4688"/>
                  </a:lnTo>
                  <a:lnTo>
                    <a:pt x="642" y="4799"/>
                  </a:lnTo>
                  <a:lnTo>
                    <a:pt x="465" y="4932"/>
                  </a:lnTo>
                  <a:lnTo>
                    <a:pt x="310" y="5086"/>
                  </a:lnTo>
                  <a:lnTo>
                    <a:pt x="200" y="5263"/>
                  </a:lnTo>
                  <a:lnTo>
                    <a:pt x="89" y="5440"/>
                  </a:lnTo>
                  <a:lnTo>
                    <a:pt x="23" y="5639"/>
                  </a:lnTo>
                  <a:lnTo>
                    <a:pt x="1" y="5860"/>
                  </a:lnTo>
                  <a:lnTo>
                    <a:pt x="23" y="6059"/>
                  </a:lnTo>
                  <a:lnTo>
                    <a:pt x="45" y="6192"/>
                  </a:lnTo>
                  <a:lnTo>
                    <a:pt x="111" y="6325"/>
                  </a:lnTo>
                  <a:lnTo>
                    <a:pt x="178" y="6435"/>
                  </a:lnTo>
                  <a:lnTo>
                    <a:pt x="244" y="6546"/>
                  </a:lnTo>
                  <a:lnTo>
                    <a:pt x="354" y="6656"/>
                  </a:lnTo>
                  <a:lnTo>
                    <a:pt x="443" y="6745"/>
                  </a:lnTo>
                  <a:lnTo>
                    <a:pt x="664" y="6922"/>
                  </a:lnTo>
                  <a:lnTo>
                    <a:pt x="929" y="7032"/>
                  </a:lnTo>
                  <a:lnTo>
                    <a:pt x="1173" y="7121"/>
                  </a:lnTo>
                  <a:lnTo>
                    <a:pt x="1460" y="7209"/>
                  </a:lnTo>
                  <a:lnTo>
                    <a:pt x="1726" y="7253"/>
                  </a:lnTo>
                  <a:lnTo>
                    <a:pt x="2124" y="7320"/>
                  </a:lnTo>
                  <a:lnTo>
                    <a:pt x="2544" y="7364"/>
                  </a:lnTo>
                  <a:lnTo>
                    <a:pt x="294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477" y="9089"/>
                  </a:lnTo>
                  <a:lnTo>
                    <a:pt x="2278" y="9354"/>
                  </a:lnTo>
                  <a:lnTo>
                    <a:pt x="2101" y="9620"/>
                  </a:lnTo>
                  <a:lnTo>
                    <a:pt x="1947" y="9907"/>
                  </a:lnTo>
                  <a:lnTo>
                    <a:pt x="1836" y="10217"/>
                  </a:lnTo>
                  <a:lnTo>
                    <a:pt x="1748" y="10504"/>
                  </a:lnTo>
                  <a:lnTo>
                    <a:pt x="1681" y="10836"/>
                  </a:lnTo>
                  <a:lnTo>
                    <a:pt x="1681" y="11145"/>
                  </a:lnTo>
                  <a:lnTo>
                    <a:pt x="1703" y="11344"/>
                  </a:lnTo>
                  <a:lnTo>
                    <a:pt x="1726" y="11521"/>
                  </a:lnTo>
                  <a:lnTo>
                    <a:pt x="1792" y="11698"/>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141" y="12052"/>
                  </a:lnTo>
                  <a:lnTo>
                    <a:pt x="3273" y="11986"/>
                  </a:lnTo>
                  <a:lnTo>
                    <a:pt x="3517" y="11809"/>
                  </a:lnTo>
                  <a:lnTo>
                    <a:pt x="3760" y="11632"/>
                  </a:lnTo>
                  <a:lnTo>
                    <a:pt x="3981" y="11433"/>
                  </a:lnTo>
                  <a:lnTo>
                    <a:pt x="4468" y="10969"/>
                  </a:lnTo>
                  <a:lnTo>
                    <a:pt x="4932" y="10504"/>
                  </a:lnTo>
                  <a:lnTo>
                    <a:pt x="5374" y="10018"/>
                  </a:lnTo>
                  <a:lnTo>
                    <a:pt x="5839" y="9531"/>
                  </a:lnTo>
                  <a:lnTo>
                    <a:pt x="5883" y="9996"/>
                  </a:lnTo>
                  <a:lnTo>
                    <a:pt x="5949" y="10482"/>
                  </a:lnTo>
                  <a:lnTo>
                    <a:pt x="6016" y="10969"/>
                  </a:lnTo>
                  <a:lnTo>
                    <a:pt x="6082" y="11433"/>
                  </a:lnTo>
                  <a:lnTo>
                    <a:pt x="6126" y="11831"/>
                  </a:lnTo>
                  <a:lnTo>
                    <a:pt x="6192" y="12207"/>
                  </a:lnTo>
                  <a:lnTo>
                    <a:pt x="6281" y="12583"/>
                  </a:lnTo>
                  <a:lnTo>
                    <a:pt x="6414" y="12937"/>
                  </a:lnTo>
                  <a:lnTo>
                    <a:pt x="6546" y="13202"/>
                  </a:lnTo>
                  <a:lnTo>
                    <a:pt x="6723" y="13445"/>
                  </a:lnTo>
                  <a:lnTo>
                    <a:pt x="6812" y="13556"/>
                  </a:lnTo>
                  <a:lnTo>
                    <a:pt x="6922" y="13666"/>
                  </a:lnTo>
                  <a:lnTo>
                    <a:pt x="7055" y="13755"/>
                  </a:lnTo>
                  <a:lnTo>
                    <a:pt x="7165" y="13821"/>
                  </a:lnTo>
                  <a:lnTo>
                    <a:pt x="7298" y="13888"/>
                  </a:lnTo>
                  <a:lnTo>
                    <a:pt x="7453" y="13932"/>
                  </a:lnTo>
                  <a:lnTo>
                    <a:pt x="7740" y="13932"/>
                  </a:lnTo>
                  <a:lnTo>
                    <a:pt x="7895" y="13910"/>
                  </a:lnTo>
                  <a:lnTo>
                    <a:pt x="8028" y="13865"/>
                  </a:lnTo>
                  <a:lnTo>
                    <a:pt x="8161" y="13799"/>
                  </a:lnTo>
                  <a:lnTo>
                    <a:pt x="8271" y="13711"/>
                  </a:lnTo>
                  <a:lnTo>
                    <a:pt x="8382" y="13578"/>
                  </a:lnTo>
                  <a:lnTo>
                    <a:pt x="8470" y="13445"/>
                  </a:lnTo>
                  <a:lnTo>
                    <a:pt x="8536" y="13268"/>
                  </a:lnTo>
                  <a:lnTo>
                    <a:pt x="8603" y="13114"/>
                  </a:lnTo>
                  <a:lnTo>
                    <a:pt x="8713" y="12693"/>
                  </a:lnTo>
                  <a:lnTo>
                    <a:pt x="8780" y="12251"/>
                  </a:lnTo>
                  <a:lnTo>
                    <a:pt x="8802" y="11809"/>
                  </a:lnTo>
                  <a:lnTo>
                    <a:pt x="8802" y="11367"/>
                  </a:lnTo>
                  <a:lnTo>
                    <a:pt x="8758" y="10946"/>
                  </a:lnTo>
                  <a:lnTo>
                    <a:pt x="8691" y="10504"/>
                  </a:lnTo>
                  <a:lnTo>
                    <a:pt x="8581" y="10084"/>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14" y="9266"/>
                  </a:lnTo>
                  <a:lnTo>
                    <a:pt x="13092" y="9133"/>
                  </a:lnTo>
                  <a:lnTo>
                    <a:pt x="13026" y="9023"/>
                  </a:lnTo>
                  <a:lnTo>
                    <a:pt x="12959" y="8890"/>
                  </a:lnTo>
                  <a:lnTo>
                    <a:pt x="12849" y="8779"/>
                  </a:lnTo>
                  <a:lnTo>
                    <a:pt x="12760" y="8691"/>
                  </a:lnTo>
                  <a:lnTo>
                    <a:pt x="12539" y="8492"/>
                  </a:lnTo>
                  <a:lnTo>
                    <a:pt x="12296" y="8337"/>
                  </a:lnTo>
                  <a:lnTo>
                    <a:pt x="12030" y="8182"/>
                  </a:lnTo>
                  <a:lnTo>
                    <a:pt x="11765" y="8050"/>
                  </a:lnTo>
                  <a:lnTo>
                    <a:pt x="11500" y="7939"/>
                  </a:lnTo>
                  <a:lnTo>
                    <a:pt x="11212" y="7851"/>
                  </a:lnTo>
                  <a:lnTo>
                    <a:pt x="10903" y="7762"/>
                  </a:lnTo>
                  <a:lnTo>
                    <a:pt x="10306" y="7629"/>
                  </a:lnTo>
                  <a:lnTo>
                    <a:pt x="9443" y="7430"/>
                  </a:lnTo>
                  <a:lnTo>
                    <a:pt x="9731" y="7342"/>
                  </a:lnTo>
                  <a:lnTo>
                    <a:pt x="9996" y="7231"/>
                  </a:lnTo>
                  <a:lnTo>
                    <a:pt x="10261" y="7099"/>
                  </a:lnTo>
                  <a:lnTo>
                    <a:pt x="10505" y="6966"/>
                  </a:lnTo>
                  <a:lnTo>
                    <a:pt x="10991" y="6634"/>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94" y="4003"/>
                  </a:lnTo>
                  <a:lnTo>
                    <a:pt x="12694" y="3848"/>
                  </a:lnTo>
                  <a:lnTo>
                    <a:pt x="12672" y="3715"/>
                  </a:lnTo>
                  <a:lnTo>
                    <a:pt x="12627" y="3561"/>
                  </a:lnTo>
                  <a:lnTo>
                    <a:pt x="12583" y="3428"/>
                  </a:lnTo>
                  <a:lnTo>
                    <a:pt x="12517" y="3295"/>
                  </a:lnTo>
                  <a:lnTo>
                    <a:pt x="12428" y="3163"/>
                  </a:lnTo>
                  <a:lnTo>
                    <a:pt x="12340" y="3096"/>
                  </a:lnTo>
                  <a:lnTo>
                    <a:pt x="12252" y="3008"/>
                  </a:lnTo>
                  <a:lnTo>
                    <a:pt x="12075" y="2919"/>
                  </a:lnTo>
                  <a:lnTo>
                    <a:pt x="11853" y="2831"/>
                  </a:lnTo>
                  <a:lnTo>
                    <a:pt x="11632" y="2809"/>
                  </a:lnTo>
                  <a:lnTo>
                    <a:pt x="11168" y="2809"/>
                  </a:lnTo>
                  <a:lnTo>
                    <a:pt x="10925" y="2853"/>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lnTo>
                    <a:pt x="7254" y="5108"/>
                  </a:lnTo>
                  <a:lnTo>
                    <a:pt x="7254" y="4401"/>
                  </a:lnTo>
                  <a:lnTo>
                    <a:pt x="7210" y="3671"/>
                  </a:lnTo>
                  <a:lnTo>
                    <a:pt x="7143" y="3317"/>
                  </a:lnTo>
                  <a:lnTo>
                    <a:pt x="7099" y="2963"/>
                  </a:lnTo>
                  <a:lnTo>
                    <a:pt x="7011" y="2632"/>
                  </a:lnTo>
                  <a:lnTo>
                    <a:pt x="6900" y="2278"/>
                  </a:lnTo>
                  <a:lnTo>
                    <a:pt x="6767" y="1946"/>
                  </a:lnTo>
                  <a:lnTo>
                    <a:pt x="6613" y="1615"/>
                  </a:lnTo>
                  <a:lnTo>
                    <a:pt x="6414" y="1305"/>
                  </a:lnTo>
                  <a:lnTo>
                    <a:pt x="6215" y="1018"/>
                  </a:lnTo>
                  <a:lnTo>
                    <a:pt x="5971" y="752"/>
                  </a:lnTo>
                  <a:lnTo>
                    <a:pt x="5706" y="531"/>
                  </a:lnTo>
                  <a:lnTo>
                    <a:pt x="5418" y="310"/>
                  </a:lnTo>
                  <a:lnTo>
                    <a:pt x="5109" y="155"/>
                  </a:lnTo>
                  <a:lnTo>
                    <a:pt x="4932" y="89"/>
                  </a:lnTo>
                  <a:lnTo>
                    <a:pt x="4733" y="45"/>
                  </a:lnTo>
                  <a:lnTo>
                    <a:pt x="4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5977651" y="-1150173"/>
              <a:ext cx="1028529" cy="1090771"/>
            </a:xfrm>
            <a:custGeom>
              <a:avLst/>
              <a:gdLst/>
              <a:ahLst/>
              <a:cxnLst/>
              <a:rect l="l" t="t" r="r" b="b"/>
              <a:pathLst>
                <a:path w="13137" h="13932" fill="none" extrusionOk="0">
                  <a:moveTo>
                    <a:pt x="7254" y="5108"/>
                  </a:moveTo>
                  <a:lnTo>
                    <a:pt x="7254" y="5108"/>
                  </a:lnTo>
                  <a:lnTo>
                    <a:pt x="7254" y="4401"/>
                  </a:lnTo>
                  <a:lnTo>
                    <a:pt x="7210" y="3671"/>
                  </a:lnTo>
                  <a:lnTo>
                    <a:pt x="7143" y="3317"/>
                  </a:lnTo>
                  <a:lnTo>
                    <a:pt x="7099" y="2963"/>
                  </a:lnTo>
                  <a:lnTo>
                    <a:pt x="7011" y="2632"/>
                  </a:lnTo>
                  <a:lnTo>
                    <a:pt x="6900" y="2278"/>
                  </a:lnTo>
                  <a:lnTo>
                    <a:pt x="6900" y="2278"/>
                  </a:lnTo>
                  <a:lnTo>
                    <a:pt x="6767" y="1946"/>
                  </a:lnTo>
                  <a:lnTo>
                    <a:pt x="6613" y="1615"/>
                  </a:lnTo>
                  <a:lnTo>
                    <a:pt x="6414" y="1305"/>
                  </a:lnTo>
                  <a:lnTo>
                    <a:pt x="6215" y="1018"/>
                  </a:lnTo>
                  <a:lnTo>
                    <a:pt x="5971" y="752"/>
                  </a:lnTo>
                  <a:lnTo>
                    <a:pt x="5706" y="531"/>
                  </a:lnTo>
                  <a:lnTo>
                    <a:pt x="5418" y="310"/>
                  </a:lnTo>
                  <a:lnTo>
                    <a:pt x="5109" y="155"/>
                  </a:lnTo>
                  <a:lnTo>
                    <a:pt x="5109" y="155"/>
                  </a:lnTo>
                  <a:lnTo>
                    <a:pt x="4932" y="89"/>
                  </a:lnTo>
                  <a:lnTo>
                    <a:pt x="4733" y="45"/>
                  </a:lnTo>
                  <a:lnTo>
                    <a:pt x="4534" y="0"/>
                  </a:lnTo>
                  <a:lnTo>
                    <a:pt x="4357" y="0"/>
                  </a:lnTo>
                  <a:lnTo>
                    <a:pt x="4158" y="22"/>
                  </a:lnTo>
                  <a:lnTo>
                    <a:pt x="4003" y="89"/>
                  </a:lnTo>
                  <a:lnTo>
                    <a:pt x="3848" y="177"/>
                  </a:lnTo>
                  <a:lnTo>
                    <a:pt x="3716" y="310"/>
                  </a:lnTo>
                  <a:lnTo>
                    <a:pt x="3716" y="310"/>
                  </a:lnTo>
                  <a:lnTo>
                    <a:pt x="3627" y="443"/>
                  </a:lnTo>
                  <a:lnTo>
                    <a:pt x="3561" y="575"/>
                  </a:lnTo>
                  <a:lnTo>
                    <a:pt x="3539" y="730"/>
                  </a:lnTo>
                  <a:lnTo>
                    <a:pt x="3517" y="885"/>
                  </a:lnTo>
                  <a:lnTo>
                    <a:pt x="3517" y="885"/>
                  </a:lnTo>
                  <a:lnTo>
                    <a:pt x="3517" y="1194"/>
                  </a:lnTo>
                  <a:lnTo>
                    <a:pt x="3561" y="1504"/>
                  </a:lnTo>
                  <a:lnTo>
                    <a:pt x="3649" y="1791"/>
                  </a:lnTo>
                  <a:lnTo>
                    <a:pt x="3760" y="2101"/>
                  </a:lnTo>
                  <a:lnTo>
                    <a:pt x="3915" y="2366"/>
                  </a:lnTo>
                  <a:lnTo>
                    <a:pt x="4070" y="2654"/>
                  </a:lnTo>
                  <a:lnTo>
                    <a:pt x="4423" y="3185"/>
                  </a:lnTo>
                  <a:lnTo>
                    <a:pt x="4423" y="3185"/>
                  </a:lnTo>
                  <a:lnTo>
                    <a:pt x="5308" y="4357"/>
                  </a:lnTo>
                  <a:lnTo>
                    <a:pt x="6215" y="5529"/>
                  </a:lnTo>
                  <a:lnTo>
                    <a:pt x="6215" y="5529"/>
                  </a:lnTo>
                  <a:lnTo>
                    <a:pt x="5794" y="5285"/>
                  </a:lnTo>
                  <a:lnTo>
                    <a:pt x="5352" y="5064"/>
                  </a:lnTo>
                  <a:lnTo>
                    <a:pt x="4888" y="4887"/>
                  </a:lnTo>
                  <a:lnTo>
                    <a:pt x="4423" y="4755"/>
                  </a:lnTo>
                  <a:lnTo>
                    <a:pt x="3959" y="4644"/>
                  </a:lnTo>
                  <a:lnTo>
                    <a:pt x="3472" y="4556"/>
                  </a:lnTo>
                  <a:lnTo>
                    <a:pt x="2986" y="4489"/>
                  </a:lnTo>
                  <a:lnTo>
                    <a:pt x="2477" y="4467"/>
                  </a:lnTo>
                  <a:lnTo>
                    <a:pt x="2477" y="4467"/>
                  </a:lnTo>
                  <a:lnTo>
                    <a:pt x="2057" y="4445"/>
                  </a:lnTo>
                  <a:lnTo>
                    <a:pt x="1637" y="4467"/>
                  </a:lnTo>
                  <a:lnTo>
                    <a:pt x="1416" y="4489"/>
                  </a:lnTo>
                  <a:lnTo>
                    <a:pt x="1217" y="4534"/>
                  </a:lnTo>
                  <a:lnTo>
                    <a:pt x="1018" y="4600"/>
                  </a:lnTo>
                  <a:lnTo>
                    <a:pt x="819" y="4688"/>
                  </a:lnTo>
                  <a:lnTo>
                    <a:pt x="819" y="4688"/>
                  </a:lnTo>
                  <a:lnTo>
                    <a:pt x="642" y="4799"/>
                  </a:lnTo>
                  <a:lnTo>
                    <a:pt x="465" y="4932"/>
                  </a:lnTo>
                  <a:lnTo>
                    <a:pt x="310" y="5086"/>
                  </a:lnTo>
                  <a:lnTo>
                    <a:pt x="200" y="5263"/>
                  </a:lnTo>
                  <a:lnTo>
                    <a:pt x="89" y="5440"/>
                  </a:lnTo>
                  <a:lnTo>
                    <a:pt x="23" y="5639"/>
                  </a:lnTo>
                  <a:lnTo>
                    <a:pt x="1" y="5860"/>
                  </a:lnTo>
                  <a:lnTo>
                    <a:pt x="23" y="6059"/>
                  </a:lnTo>
                  <a:lnTo>
                    <a:pt x="23" y="6059"/>
                  </a:lnTo>
                  <a:lnTo>
                    <a:pt x="45" y="6192"/>
                  </a:lnTo>
                  <a:lnTo>
                    <a:pt x="111" y="6325"/>
                  </a:lnTo>
                  <a:lnTo>
                    <a:pt x="178" y="6435"/>
                  </a:lnTo>
                  <a:lnTo>
                    <a:pt x="244" y="6546"/>
                  </a:lnTo>
                  <a:lnTo>
                    <a:pt x="354" y="6656"/>
                  </a:lnTo>
                  <a:lnTo>
                    <a:pt x="443" y="6745"/>
                  </a:lnTo>
                  <a:lnTo>
                    <a:pt x="664" y="6922"/>
                  </a:lnTo>
                  <a:lnTo>
                    <a:pt x="664" y="6922"/>
                  </a:lnTo>
                  <a:lnTo>
                    <a:pt x="929" y="7032"/>
                  </a:lnTo>
                  <a:lnTo>
                    <a:pt x="1173" y="7121"/>
                  </a:lnTo>
                  <a:lnTo>
                    <a:pt x="1460" y="7209"/>
                  </a:lnTo>
                  <a:lnTo>
                    <a:pt x="1726" y="7253"/>
                  </a:lnTo>
                  <a:lnTo>
                    <a:pt x="1726" y="7253"/>
                  </a:lnTo>
                  <a:lnTo>
                    <a:pt x="2124" y="7320"/>
                  </a:lnTo>
                  <a:lnTo>
                    <a:pt x="2544" y="7364"/>
                  </a:lnTo>
                  <a:lnTo>
                    <a:pt x="2942" y="7386"/>
                  </a:lnTo>
                  <a:lnTo>
                    <a:pt x="336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676" y="8846"/>
                  </a:lnTo>
                  <a:lnTo>
                    <a:pt x="2477" y="9089"/>
                  </a:lnTo>
                  <a:lnTo>
                    <a:pt x="2278" y="9354"/>
                  </a:lnTo>
                  <a:lnTo>
                    <a:pt x="2101" y="9620"/>
                  </a:lnTo>
                  <a:lnTo>
                    <a:pt x="1947" y="9907"/>
                  </a:lnTo>
                  <a:lnTo>
                    <a:pt x="1836" y="10217"/>
                  </a:lnTo>
                  <a:lnTo>
                    <a:pt x="1748" y="10504"/>
                  </a:lnTo>
                  <a:lnTo>
                    <a:pt x="1681" y="10836"/>
                  </a:lnTo>
                  <a:lnTo>
                    <a:pt x="1681" y="11145"/>
                  </a:lnTo>
                  <a:lnTo>
                    <a:pt x="1681" y="11145"/>
                  </a:lnTo>
                  <a:lnTo>
                    <a:pt x="1703" y="11344"/>
                  </a:lnTo>
                  <a:lnTo>
                    <a:pt x="1726" y="11521"/>
                  </a:lnTo>
                  <a:lnTo>
                    <a:pt x="1792" y="11698"/>
                  </a:lnTo>
                  <a:lnTo>
                    <a:pt x="1902" y="11853"/>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008" y="12096"/>
                  </a:lnTo>
                  <a:lnTo>
                    <a:pt x="3141" y="12052"/>
                  </a:lnTo>
                  <a:lnTo>
                    <a:pt x="3273" y="11986"/>
                  </a:lnTo>
                  <a:lnTo>
                    <a:pt x="3517" y="11809"/>
                  </a:lnTo>
                  <a:lnTo>
                    <a:pt x="3760" y="11632"/>
                  </a:lnTo>
                  <a:lnTo>
                    <a:pt x="3981" y="11433"/>
                  </a:lnTo>
                  <a:lnTo>
                    <a:pt x="3981" y="11433"/>
                  </a:lnTo>
                  <a:lnTo>
                    <a:pt x="4468" y="10969"/>
                  </a:lnTo>
                  <a:lnTo>
                    <a:pt x="4932" y="10504"/>
                  </a:lnTo>
                  <a:lnTo>
                    <a:pt x="5374" y="10018"/>
                  </a:lnTo>
                  <a:lnTo>
                    <a:pt x="5839" y="9531"/>
                  </a:lnTo>
                  <a:lnTo>
                    <a:pt x="5839" y="9531"/>
                  </a:lnTo>
                  <a:lnTo>
                    <a:pt x="5883" y="9996"/>
                  </a:lnTo>
                  <a:lnTo>
                    <a:pt x="5949" y="10482"/>
                  </a:lnTo>
                  <a:lnTo>
                    <a:pt x="6016" y="10969"/>
                  </a:lnTo>
                  <a:lnTo>
                    <a:pt x="6082" y="11433"/>
                  </a:lnTo>
                  <a:lnTo>
                    <a:pt x="6082" y="11433"/>
                  </a:lnTo>
                  <a:lnTo>
                    <a:pt x="6126" y="11831"/>
                  </a:lnTo>
                  <a:lnTo>
                    <a:pt x="6192" y="12207"/>
                  </a:lnTo>
                  <a:lnTo>
                    <a:pt x="6281" y="12583"/>
                  </a:lnTo>
                  <a:lnTo>
                    <a:pt x="6414" y="12937"/>
                  </a:lnTo>
                  <a:lnTo>
                    <a:pt x="6414" y="12937"/>
                  </a:lnTo>
                  <a:lnTo>
                    <a:pt x="6546" y="13202"/>
                  </a:lnTo>
                  <a:lnTo>
                    <a:pt x="6723" y="13445"/>
                  </a:lnTo>
                  <a:lnTo>
                    <a:pt x="6812" y="13556"/>
                  </a:lnTo>
                  <a:lnTo>
                    <a:pt x="6922" y="13666"/>
                  </a:lnTo>
                  <a:lnTo>
                    <a:pt x="7055" y="13755"/>
                  </a:lnTo>
                  <a:lnTo>
                    <a:pt x="7165" y="13821"/>
                  </a:lnTo>
                  <a:lnTo>
                    <a:pt x="7165" y="13821"/>
                  </a:lnTo>
                  <a:lnTo>
                    <a:pt x="7298" y="13888"/>
                  </a:lnTo>
                  <a:lnTo>
                    <a:pt x="7453" y="13932"/>
                  </a:lnTo>
                  <a:lnTo>
                    <a:pt x="7608" y="13932"/>
                  </a:lnTo>
                  <a:lnTo>
                    <a:pt x="7740" y="13932"/>
                  </a:lnTo>
                  <a:lnTo>
                    <a:pt x="7895" y="13910"/>
                  </a:lnTo>
                  <a:lnTo>
                    <a:pt x="8028" y="13865"/>
                  </a:lnTo>
                  <a:lnTo>
                    <a:pt x="8161" y="13799"/>
                  </a:lnTo>
                  <a:lnTo>
                    <a:pt x="8271" y="13711"/>
                  </a:lnTo>
                  <a:lnTo>
                    <a:pt x="8271" y="13711"/>
                  </a:lnTo>
                  <a:lnTo>
                    <a:pt x="8382" y="13578"/>
                  </a:lnTo>
                  <a:lnTo>
                    <a:pt x="8470" y="13445"/>
                  </a:lnTo>
                  <a:lnTo>
                    <a:pt x="8536" y="13268"/>
                  </a:lnTo>
                  <a:lnTo>
                    <a:pt x="8603" y="13114"/>
                  </a:lnTo>
                  <a:lnTo>
                    <a:pt x="8603" y="13114"/>
                  </a:lnTo>
                  <a:lnTo>
                    <a:pt x="8713" y="12693"/>
                  </a:lnTo>
                  <a:lnTo>
                    <a:pt x="8780" y="12251"/>
                  </a:lnTo>
                  <a:lnTo>
                    <a:pt x="8802" y="11809"/>
                  </a:lnTo>
                  <a:lnTo>
                    <a:pt x="8802" y="11367"/>
                  </a:lnTo>
                  <a:lnTo>
                    <a:pt x="8758" y="10946"/>
                  </a:lnTo>
                  <a:lnTo>
                    <a:pt x="8691" y="10504"/>
                  </a:lnTo>
                  <a:lnTo>
                    <a:pt x="8581" y="10084"/>
                  </a:lnTo>
                  <a:lnTo>
                    <a:pt x="8426" y="9686"/>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36" y="9398"/>
                  </a:lnTo>
                  <a:lnTo>
                    <a:pt x="13114" y="9266"/>
                  </a:lnTo>
                  <a:lnTo>
                    <a:pt x="13092" y="9133"/>
                  </a:lnTo>
                  <a:lnTo>
                    <a:pt x="13026" y="9023"/>
                  </a:lnTo>
                  <a:lnTo>
                    <a:pt x="12959" y="8890"/>
                  </a:lnTo>
                  <a:lnTo>
                    <a:pt x="12849" y="8779"/>
                  </a:lnTo>
                  <a:lnTo>
                    <a:pt x="12760" y="8691"/>
                  </a:lnTo>
                  <a:lnTo>
                    <a:pt x="12539" y="8492"/>
                  </a:lnTo>
                  <a:lnTo>
                    <a:pt x="12539" y="8492"/>
                  </a:lnTo>
                  <a:lnTo>
                    <a:pt x="12296" y="8337"/>
                  </a:lnTo>
                  <a:lnTo>
                    <a:pt x="12030" y="8182"/>
                  </a:lnTo>
                  <a:lnTo>
                    <a:pt x="11765" y="8050"/>
                  </a:lnTo>
                  <a:lnTo>
                    <a:pt x="11500" y="7939"/>
                  </a:lnTo>
                  <a:lnTo>
                    <a:pt x="11500" y="7939"/>
                  </a:lnTo>
                  <a:lnTo>
                    <a:pt x="11212" y="7851"/>
                  </a:lnTo>
                  <a:lnTo>
                    <a:pt x="10903" y="7762"/>
                  </a:lnTo>
                  <a:lnTo>
                    <a:pt x="10306" y="7629"/>
                  </a:lnTo>
                  <a:lnTo>
                    <a:pt x="10306" y="7629"/>
                  </a:lnTo>
                  <a:lnTo>
                    <a:pt x="9443" y="7430"/>
                  </a:lnTo>
                  <a:lnTo>
                    <a:pt x="9443" y="7430"/>
                  </a:lnTo>
                  <a:lnTo>
                    <a:pt x="9731" y="7342"/>
                  </a:lnTo>
                  <a:lnTo>
                    <a:pt x="9996" y="7231"/>
                  </a:lnTo>
                  <a:lnTo>
                    <a:pt x="10261" y="7099"/>
                  </a:lnTo>
                  <a:lnTo>
                    <a:pt x="10505" y="6966"/>
                  </a:lnTo>
                  <a:lnTo>
                    <a:pt x="10991" y="6634"/>
                  </a:lnTo>
                  <a:lnTo>
                    <a:pt x="11455" y="6280"/>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72" y="4312"/>
                  </a:lnTo>
                  <a:lnTo>
                    <a:pt x="12694" y="4003"/>
                  </a:lnTo>
                  <a:lnTo>
                    <a:pt x="12694" y="3848"/>
                  </a:lnTo>
                  <a:lnTo>
                    <a:pt x="12672" y="3715"/>
                  </a:lnTo>
                  <a:lnTo>
                    <a:pt x="12627" y="3561"/>
                  </a:lnTo>
                  <a:lnTo>
                    <a:pt x="12583" y="3428"/>
                  </a:lnTo>
                  <a:lnTo>
                    <a:pt x="12517" y="3295"/>
                  </a:lnTo>
                  <a:lnTo>
                    <a:pt x="12428" y="3163"/>
                  </a:lnTo>
                  <a:lnTo>
                    <a:pt x="12428" y="3163"/>
                  </a:lnTo>
                  <a:lnTo>
                    <a:pt x="12340" y="3096"/>
                  </a:lnTo>
                  <a:lnTo>
                    <a:pt x="12252" y="3008"/>
                  </a:lnTo>
                  <a:lnTo>
                    <a:pt x="12075" y="2919"/>
                  </a:lnTo>
                  <a:lnTo>
                    <a:pt x="11853" y="2831"/>
                  </a:lnTo>
                  <a:lnTo>
                    <a:pt x="11632" y="2809"/>
                  </a:lnTo>
                  <a:lnTo>
                    <a:pt x="11389" y="2809"/>
                  </a:lnTo>
                  <a:lnTo>
                    <a:pt x="11168" y="2809"/>
                  </a:lnTo>
                  <a:lnTo>
                    <a:pt x="10925" y="2853"/>
                  </a:lnTo>
                  <a:lnTo>
                    <a:pt x="10704" y="2919"/>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6320493" y="-771005"/>
              <a:ext cx="413854" cy="412132"/>
            </a:xfrm>
            <a:custGeom>
              <a:avLst/>
              <a:gdLst/>
              <a:ahLst/>
              <a:cxnLst/>
              <a:rect l="l" t="t" r="r" b="b"/>
              <a:pathLst>
                <a:path w="5286" h="5264" extrusionOk="0">
                  <a:moveTo>
                    <a:pt x="2499" y="0"/>
                  </a:moveTo>
                  <a:lnTo>
                    <a:pt x="2234" y="22"/>
                  </a:lnTo>
                  <a:lnTo>
                    <a:pt x="1968" y="89"/>
                  </a:lnTo>
                  <a:lnTo>
                    <a:pt x="1725" y="155"/>
                  </a:lnTo>
                  <a:lnTo>
                    <a:pt x="1482" y="265"/>
                  </a:lnTo>
                  <a:lnTo>
                    <a:pt x="1261" y="398"/>
                  </a:lnTo>
                  <a:lnTo>
                    <a:pt x="1039" y="531"/>
                  </a:lnTo>
                  <a:lnTo>
                    <a:pt x="840" y="708"/>
                  </a:lnTo>
                  <a:lnTo>
                    <a:pt x="664" y="885"/>
                  </a:lnTo>
                  <a:lnTo>
                    <a:pt x="509" y="1084"/>
                  </a:lnTo>
                  <a:lnTo>
                    <a:pt x="376" y="1283"/>
                  </a:lnTo>
                  <a:lnTo>
                    <a:pt x="266" y="1504"/>
                  </a:lnTo>
                  <a:lnTo>
                    <a:pt x="155" y="1747"/>
                  </a:lnTo>
                  <a:lnTo>
                    <a:pt x="89" y="1990"/>
                  </a:lnTo>
                  <a:lnTo>
                    <a:pt x="44" y="2256"/>
                  </a:lnTo>
                  <a:lnTo>
                    <a:pt x="0" y="2499"/>
                  </a:lnTo>
                  <a:lnTo>
                    <a:pt x="22" y="2764"/>
                  </a:lnTo>
                  <a:lnTo>
                    <a:pt x="44" y="3030"/>
                  </a:lnTo>
                  <a:lnTo>
                    <a:pt x="89" y="3295"/>
                  </a:lnTo>
                  <a:lnTo>
                    <a:pt x="177" y="3560"/>
                  </a:lnTo>
                  <a:lnTo>
                    <a:pt x="288" y="3804"/>
                  </a:lnTo>
                  <a:lnTo>
                    <a:pt x="398" y="4025"/>
                  </a:lnTo>
                  <a:lnTo>
                    <a:pt x="553" y="4224"/>
                  </a:lnTo>
                  <a:lnTo>
                    <a:pt x="708" y="4423"/>
                  </a:lnTo>
                  <a:lnTo>
                    <a:pt x="885" y="4600"/>
                  </a:lnTo>
                  <a:lnTo>
                    <a:pt x="1084" y="4755"/>
                  </a:lnTo>
                  <a:lnTo>
                    <a:pt x="1305" y="4909"/>
                  </a:lnTo>
                  <a:lnTo>
                    <a:pt x="1526" y="5020"/>
                  </a:lnTo>
                  <a:lnTo>
                    <a:pt x="1769" y="5108"/>
                  </a:lnTo>
                  <a:lnTo>
                    <a:pt x="2012" y="5197"/>
                  </a:lnTo>
                  <a:lnTo>
                    <a:pt x="2256" y="5241"/>
                  </a:lnTo>
                  <a:lnTo>
                    <a:pt x="2521" y="5263"/>
                  </a:lnTo>
                  <a:lnTo>
                    <a:pt x="2786" y="5263"/>
                  </a:lnTo>
                  <a:lnTo>
                    <a:pt x="3052" y="5241"/>
                  </a:lnTo>
                  <a:lnTo>
                    <a:pt x="3317" y="5175"/>
                  </a:lnTo>
                  <a:lnTo>
                    <a:pt x="3560" y="5108"/>
                  </a:lnTo>
                  <a:lnTo>
                    <a:pt x="3804" y="4998"/>
                  </a:lnTo>
                  <a:lnTo>
                    <a:pt x="4025" y="4865"/>
                  </a:lnTo>
                  <a:lnTo>
                    <a:pt x="4246" y="4732"/>
                  </a:lnTo>
                  <a:lnTo>
                    <a:pt x="4445" y="4555"/>
                  </a:lnTo>
                  <a:lnTo>
                    <a:pt x="4622" y="4379"/>
                  </a:lnTo>
                  <a:lnTo>
                    <a:pt x="4777" y="4180"/>
                  </a:lnTo>
                  <a:lnTo>
                    <a:pt x="4909" y="3981"/>
                  </a:lnTo>
                  <a:lnTo>
                    <a:pt x="5042" y="3737"/>
                  </a:lnTo>
                  <a:lnTo>
                    <a:pt x="5130" y="3516"/>
                  </a:lnTo>
                  <a:lnTo>
                    <a:pt x="5197" y="3273"/>
                  </a:lnTo>
                  <a:lnTo>
                    <a:pt x="5263" y="3008"/>
                  </a:lnTo>
                  <a:lnTo>
                    <a:pt x="5285" y="2764"/>
                  </a:lnTo>
                  <a:lnTo>
                    <a:pt x="5285" y="2499"/>
                  </a:lnTo>
                  <a:lnTo>
                    <a:pt x="5241" y="2211"/>
                  </a:lnTo>
                  <a:lnTo>
                    <a:pt x="5197" y="1946"/>
                  </a:lnTo>
                  <a:lnTo>
                    <a:pt x="5108" y="1703"/>
                  </a:lnTo>
                  <a:lnTo>
                    <a:pt x="5020" y="1460"/>
                  </a:lnTo>
                  <a:lnTo>
                    <a:pt x="4887" y="1238"/>
                  </a:lnTo>
                  <a:lnTo>
                    <a:pt x="4732" y="1039"/>
                  </a:lnTo>
                  <a:lnTo>
                    <a:pt x="4578" y="840"/>
                  </a:lnTo>
                  <a:lnTo>
                    <a:pt x="4401" y="664"/>
                  </a:lnTo>
                  <a:lnTo>
                    <a:pt x="4202" y="509"/>
                  </a:lnTo>
                  <a:lnTo>
                    <a:pt x="3981" y="354"/>
                  </a:lnTo>
                  <a:lnTo>
                    <a:pt x="3759" y="243"/>
                  </a:lnTo>
                  <a:lnTo>
                    <a:pt x="3516" y="155"/>
                  </a:lnTo>
                  <a:lnTo>
                    <a:pt x="3273" y="66"/>
                  </a:lnTo>
                  <a:lnTo>
                    <a:pt x="3030" y="22"/>
                  </a:lnTo>
                  <a:lnTo>
                    <a:pt x="27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6413973" y="-587488"/>
              <a:ext cx="46819" cy="46819"/>
            </a:xfrm>
            <a:custGeom>
              <a:avLst/>
              <a:gdLst/>
              <a:ahLst/>
              <a:cxnLst/>
              <a:rect l="l" t="t" r="r" b="b"/>
              <a:pathLst>
                <a:path w="598" h="598" extrusionOk="0">
                  <a:moveTo>
                    <a:pt x="244" y="0"/>
                  </a:moveTo>
                  <a:lnTo>
                    <a:pt x="133" y="44"/>
                  </a:lnTo>
                  <a:lnTo>
                    <a:pt x="45" y="133"/>
                  </a:lnTo>
                  <a:lnTo>
                    <a:pt x="0" y="243"/>
                  </a:lnTo>
                  <a:lnTo>
                    <a:pt x="0" y="354"/>
                  </a:lnTo>
                  <a:lnTo>
                    <a:pt x="45" y="465"/>
                  </a:lnTo>
                  <a:lnTo>
                    <a:pt x="133" y="553"/>
                  </a:lnTo>
                  <a:lnTo>
                    <a:pt x="244" y="597"/>
                  </a:lnTo>
                  <a:lnTo>
                    <a:pt x="354" y="597"/>
                  </a:lnTo>
                  <a:lnTo>
                    <a:pt x="465" y="553"/>
                  </a:lnTo>
                  <a:lnTo>
                    <a:pt x="553" y="465"/>
                  </a:lnTo>
                  <a:lnTo>
                    <a:pt x="597" y="354"/>
                  </a:lnTo>
                  <a:lnTo>
                    <a:pt x="597" y="243"/>
                  </a:lnTo>
                  <a:lnTo>
                    <a:pt x="553" y="133"/>
                  </a:lnTo>
                  <a:lnTo>
                    <a:pt x="487" y="44"/>
                  </a:lnTo>
                  <a:lnTo>
                    <a:pt x="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6594045" y="-551160"/>
              <a:ext cx="46819" cy="48541"/>
            </a:xfrm>
            <a:custGeom>
              <a:avLst/>
              <a:gdLst/>
              <a:ahLst/>
              <a:cxnLst/>
              <a:rect l="l" t="t" r="r" b="b"/>
              <a:pathLst>
                <a:path w="598" h="620" extrusionOk="0">
                  <a:moveTo>
                    <a:pt x="243" y="1"/>
                  </a:moveTo>
                  <a:lnTo>
                    <a:pt x="133" y="45"/>
                  </a:lnTo>
                  <a:lnTo>
                    <a:pt x="44" y="133"/>
                  </a:lnTo>
                  <a:lnTo>
                    <a:pt x="0" y="244"/>
                  </a:lnTo>
                  <a:lnTo>
                    <a:pt x="0" y="376"/>
                  </a:lnTo>
                  <a:lnTo>
                    <a:pt x="44" y="487"/>
                  </a:lnTo>
                  <a:lnTo>
                    <a:pt x="111" y="575"/>
                  </a:lnTo>
                  <a:lnTo>
                    <a:pt x="221" y="620"/>
                  </a:lnTo>
                  <a:lnTo>
                    <a:pt x="354" y="620"/>
                  </a:lnTo>
                  <a:lnTo>
                    <a:pt x="464" y="575"/>
                  </a:lnTo>
                  <a:lnTo>
                    <a:pt x="553" y="487"/>
                  </a:lnTo>
                  <a:lnTo>
                    <a:pt x="597" y="376"/>
                  </a:lnTo>
                  <a:lnTo>
                    <a:pt x="597" y="244"/>
                  </a:lnTo>
                  <a:lnTo>
                    <a:pt x="553" y="133"/>
                  </a:lnTo>
                  <a:lnTo>
                    <a:pt x="464" y="67"/>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6484906" y="-530413"/>
              <a:ext cx="74534" cy="43374"/>
            </a:xfrm>
            <a:custGeom>
              <a:avLst/>
              <a:gdLst/>
              <a:ahLst/>
              <a:cxnLst/>
              <a:rect l="l" t="t" r="r" b="b"/>
              <a:pathLst>
                <a:path w="952" h="554" extrusionOk="0">
                  <a:moveTo>
                    <a:pt x="45" y="1"/>
                  </a:moveTo>
                  <a:lnTo>
                    <a:pt x="1" y="45"/>
                  </a:lnTo>
                  <a:lnTo>
                    <a:pt x="1" y="67"/>
                  </a:lnTo>
                  <a:lnTo>
                    <a:pt x="1" y="111"/>
                  </a:lnTo>
                  <a:lnTo>
                    <a:pt x="45" y="266"/>
                  </a:lnTo>
                  <a:lnTo>
                    <a:pt x="134" y="399"/>
                  </a:lnTo>
                  <a:lnTo>
                    <a:pt x="244" y="487"/>
                  </a:lnTo>
                  <a:lnTo>
                    <a:pt x="399" y="532"/>
                  </a:lnTo>
                  <a:lnTo>
                    <a:pt x="487" y="554"/>
                  </a:lnTo>
                  <a:lnTo>
                    <a:pt x="620" y="532"/>
                  </a:lnTo>
                  <a:lnTo>
                    <a:pt x="753" y="487"/>
                  </a:lnTo>
                  <a:lnTo>
                    <a:pt x="863" y="399"/>
                  </a:lnTo>
                  <a:lnTo>
                    <a:pt x="930" y="310"/>
                  </a:lnTo>
                  <a:lnTo>
                    <a:pt x="952" y="266"/>
                  </a:lnTo>
                  <a:lnTo>
                    <a:pt x="952" y="222"/>
                  </a:lnTo>
                  <a:lnTo>
                    <a:pt x="930" y="178"/>
                  </a:lnTo>
                  <a:lnTo>
                    <a:pt x="908" y="156"/>
                  </a:lnTo>
                  <a:lnTo>
                    <a:pt x="863" y="134"/>
                  </a:lnTo>
                  <a:lnTo>
                    <a:pt x="819" y="134"/>
                  </a:lnTo>
                  <a:lnTo>
                    <a:pt x="775" y="156"/>
                  </a:lnTo>
                  <a:lnTo>
                    <a:pt x="753" y="200"/>
                  </a:lnTo>
                  <a:lnTo>
                    <a:pt x="686" y="266"/>
                  </a:lnTo>
                  <a:lnTo>
                    <a:pt x="620" y="310"/>
                  </a:lnTo>
                  <a:lnTo>
                    <a:pt x="532" y="333"/>
                  </a:lnTo>
                  <a:lnTo>
                    <a:pt x="443" y="333"/>
                  </a:lnTo>
                  <a:lnTo>
                    <a:pt x="355" y="288"/>
                  </a:lnTo>
                  <a:lnTo>
                    <a:pt x="288" y="244"/>
                  </a:lnTo>
                  <a:lnTo>
                    <a:pt x="222" y="178"/>
                  </a:lnTo>
                  <a:lnTo>
                    <a:pt x="200" y="89"/>
                  </a:lnTo>
                  <a:lnTo>
                    <a:pt x="200" y="45"/>
                  </a:lnTo>
                  <a:lnTo>
                    <a:pt x="156" y="23"/>
                  </a:lnTo>
                  <a:lnTo>
                    <a:pt x="1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14"/>
          <p:cNvGrpSpPr/>
          <p:nvPr/>
        </p:nvGrpSpPr>
        <p:grpSpPr>
          <a:xfrm>
            <a:off x="-4839" y="3716015"/>
            <a:ext cx="679672" cy="1427496"/>
            <a:chOff x="44" y="3897302"/>
            <a:chExt cx="595108" cy="1249887"/>
          </a:xfrm>
        </p:grpSpPr>
        <p:sp>
          <p:nvSpPr>
            <p:cNvPr id="473" name="Google Shape;473;p14"/>
            <p:cNvSpPr/>
            <p:nvPr/>
          </p:nvSpPr>
          <p:spPr>
            <a:xfrm flipH="1">
              <a:off x="44" y="3897302"/>
              <a:ext cx="595108" cy="1249887"/>
            </a:xfrm>
            <a:custGeom>
              <a:avLst/>
              <a:gdLst/>
              <a:ahLst/>
              <a:cxnLst/>
              <a:rect l="l" t="t" r="r" b="b"/>
              <a:pathLst>
                <a:path w="44569" h="93607" extrusionOk="0">
                  <a:moveTo>
                    <a:pt x="6224" y="0"/>
                  </a:moveTo>
                  <a:lnTo>
                    <a:pt x="5848" y="42"/>
                  </a:lnTo>
                  <a:lnTo>
                    <a:pt x="5430" y="126"/>
                  </a:lnTo>
                  <a:lnTo>
                    <a:pt x="5096" y="251"/>
                  </a:lnTo>
                  <a:lnTo>
                    <a:pt x="4720" y="376"/>
                  </a:lnTo>
                  <a:lnTo>
                    <a:pt x="4344" y="543"/>
                  </a:lnTo>
                  <a:lnTo>
                    <a:pt x="4010" y="710"/>
                  </a:lnTo>
                  <a:lnTo>
                    <a:pt x="3383" y="1128"/>
                  </a:lnTo>
                  <a:lnTo>
                    <a:pt x="2757" y="1671"/>
                  </a:lnTo>
                  <a:lnTo>
                    <a:pt x="2214" y="2256"/>
                  </a:lnTo>
                  <a:lnTo>
                    <a:pt x="1754" y="2883"/>
                  </a:lnTo>
                  <a:lnTo>
                    <a:pt x="1337" y="3551"/>
                  </a:lnTo>
                  <a:lnTo>
                    <a:pt x="1003" y="4261"/>
                  </a:lnTo>
                  <a:lnTo>
                    <a:pt x="710" y="4971"/>
                  </a:lnTo>
                  <a:lnTo>
                    <a:pt x="501" y="5723"/>
                  </a:lnTo>
                  <a:lnTo>
                    <a:pt x="334" y="6517"/>
                  </a:lnTo>
                  <a:lnTo>
                    <a:pt x="209" y="7268"/>
                  </a:lnTo>
                  <a:lnTo>
                    <a:pt x="125" y="8062"/>
                  </a:lnTo>
                  <a:lnTo>
                    <a:pt x="42" y="8856"/>
                  </a:lnTo>
                  <a:lnTo>
                    <a:pt x="0" y="9649"/>
                  </a:lnTo>
                  <a:lnTo>
                    <a:pt x="0" y="11195"/>
                  </a:lnTo>
                  <a:lnTo>
                    <a:pt x="84" y="12740"/>
                  </a:lnTo>
                  <a:lnTo>
                    <a:pt x="84" y="12949"/>
                  </a:lnTo>
                  <a:lnTo>
                    <a:pt x="167" y="14119"/>
                  </a:lnTo>
                  <a:lnTo>
                    <a:pt x="292" y="15288"/>
                  </a:lnTo>
                  <a:lnTo>
                    <a:pt x="460" y="16458"/>
                  </a:lnTo>
                  <a:lnTo>
                    <a:pt x="668" y="17586"/>
                  </a:lnTo>
                  <a:lnTo>
                    <a:pt x="1086" y="19925"/>
                  </a:lnTo>
                  <a:lnTo>
                    <a:pt x="1629" y="22222"/>
                  </a:lnTo>
                  <a:lnTo>
                    <a:pt x="1671" y="22431"/>
                  </a:lnTo>
                  <a:lnTo>
                    <a:pt x="2214" y="24519"/>
                  </a:lnTo>
                  <a:lnTo>
                    <a:pt x="2924" y="27109"/>
                  </a:lnTo>
                  <a:lnTo>
                    <a:pt x="3718" y="29657"/>
                  </a:lnTo>
                  <a:lnTo>
                    <a:pt x="4553" y="32247"/>
                  </a:lnTo>
                  <a:lnTo>
                    <a:pt x="5430" y="34753"/>
                  </a:lnTo>
                  <a:lnTo>
                    <a:pt x="5514" y="35004"/>
                  </a:lnTo>
                  <a:lnTo>
                    <a:pt x="6516" y="37677"/>
                  </a:lnTo>
                  <a:lnTo>
                    <a:pt x="7560" y="40308"/>
                  </a:lnTo>
                  <a:lnTo>
                    <a:pt x="8688" y="42940"/>
                  </a:lnTo>
                  <a:lnTo>
                    <a:pt x="9816" y="45571"/>
                  </a:lnTo>
                  <a:lnTo>
                    <a:pt x="9941" y="45822"/>
                  </a:lnTo>
                  <a:lnTo>
                    <a:pt x="11236" y="48579"/>
                  </a:lnTo>
                  <a:lnTo>
                    <a:pt x="12615" y="51336"/>
                  </a:lnTo>
                  <a:lnTo>
                    <a:pt x="13993" y="54051"/>
                  </a:lnTo>
                  <a:lnTo>
                    <a:pt x="15455" y="56766"/>
                  </a:lnTo>
                  <a:lnTo>
                    <a:pt x="16959" y="59439"/>
                  </a:lnTo>
                  <a:lnTo>
                    <a:pt x="18546" y="62071"/>
                  </a:lnTo>
                  <a:lnTo>
                    <a:pt x="20133" y="64702"/>
                  </a:lnTo>
                  <a:lnTo>
                    <a:pt x="21804" y="67292"/>
                  </a:lnTo>
                  <a:lnTo>
                    <a:pt x="22013" y="67584"/>
                  </a:lnTo>
                  <a:lnTo>
                    <a:pt x="24143" y="70801"/>
                  </a:lnTo>
                  <a:lnTo>
                    <a:pt x="26357" y="74017"/>
                  </a:lnTo>
                  <a:lnTo>
                    <a:pt x="28654" y="77150"/>
                  </a:lnTo>
                  <a:lnTo>
                    <a:pt x="30994" y="80241"/>
                  </a:lnTo>
                  <a:lnTo>
                    <a:pt x="31244" y="80575"/>
                  </a:lnTo>
                  <a:lnTo>
                    <a:pt x="33876" y="83916"/>
                  </a:lnTo>
                  <a:lnTo>
                    <a:pt x="36591" y="87216"/>
                  </a:lnTo>
                  <a:lnTo>
                    <a:pt x="39306" y="90432"/>
                  </a:lnTo>
                  <a:lnTo>
                    <a:pt x="42104" y="93607"/>
                  </a:lnTo>
                  <a:lnTo>
                    <a:pt x="42230" y="93273"/>
                  </a:lnTo>
                  <a:lnTo>
                    <a:pt x="42355" y="92939"/>
                  </a:lnTo>
                  <a:lnTo>
                    <a:pt x="42773" y="91602"/>
                  </a:lnTo>
                  <a:lnTo>
                    <a:pt x="42940" y="90934"/>
                  </a:lnTo>
                  <a:lnTo>
                    <a:pt x="43065" y="90391"/>
                  </a:lnTo>
                  <a:lnTo>
                    <a:pt x="43608" y="85712"/>
                  </a:lnTo>
                  <a:lnTo>
                    <a:pt x="43859" y="83373"/>
                  </a:lnTo>
                  <a:lnTo>
                    <a:pt x="44109" y="80992"/>
                  </a:lnTo>
                  <a:lnTo>
                    <a:pt x="44276" y="78653"/>
                  </a:lnTo>
                  <a:lnTo>
                    <a:pt x="44444" y="76272"/>
                  </a:lnTo>
                  <a:lnTo>
                    <a:pt x="44527" y="73892"/>
                  </a:lnTo>
                  <a:lnTo>
                    <a:pt x="44569" y="71552"/>
                  </a:lnTo>
                  <a:lnTo>
                    <a:pt x="44527" y="69213"/>
                  </a:lnTo>
                  <a:lnTo>
                    <a:pt x="44402" y="66874"/>
                  </a:lnTo>
                  <a:lnTo>
                    <a:pt x="44193" y="64535"/>
                  </a:lnTo>
                  <a:lnTo>
                    <a:pt x="44068" y="63407"/>
                  </a:lnTo>
                  <a:lnTo>
                    <a:pt x="43901" y="62238"/>
                  </a:lnTo>
                  <a:lnTo>
                    <a:pt x="43692" y="61110"/>
                  </a:lnTo>
                  <a:lnTo>
                    <a:pt x="43483" y="59940"/>
                  </a:lnTo>
                  <a:lnTo>
                    <a:pt x="43232" y="58813"/>
                  </a:lnTo>
                  <a:lnTo>
                    <a:pt x="42982" y="57685"/>
                  </a:lnTo>
                  <a:lnTo>
                    <a:pt x="42647" y="56557"/>
                  </a:lnTo>
                  <a:lnTo>
                    <a:pt x="42313" y="55471"/>
                  </a:lnTo>
                  <a:lnTo>
                    <a:pt x="41979" y="54343"/>
                  </a:lnTo>
                  <a:lnTo>
                    <a:pt x="41561" y="53257"/>
                  </a:lnTo>
                  <a:lnTo>
                    <a:pt x="41227" y="52422"/>
                  </a:lnTo>
                  <a:lnTo>
                    <a:pt x="40893" y="51628"/>
                  </a:lnTo>
                  <a:lnTo>
                    <a:pt x="40475" y="50876"/>
                  </a:lnTo>
                  <a:lnTo>
                    <a:pt x="40016" y="50166"/>
                  </a:lnTo>
                  <a:lnTo>
                    <a:pt x="39891" y="49957"/>
                  </a:lnTo>
                  <a:lnTo>
                    <a:pt x="39598" y="49623"/>
                  </a:lnTo>
                  <a:lnTo>
                    <a:pt x="39306" y="49289"/>
                  </a:lnTo>
                  <a:lnTo>
                    <a:pt x="39013" y="48997"/>
                  </a:lnTo>
                  <a:lnTo>
                    <a:pt x="38679" y="48704"/>
                  </a:lnTo>
                  <a:lnTo>
                    <a:pt x="38387" y="48537"/>
                  </a:lnTo>
                  <a:lnTo>
                    <a:pt x="38094" y="48328"/>
                  </a:lnTo>
                  <a:lnTo>
                    <a:pt x="37760" y="48203"/>
                  </a:lnTo>
                  <a:lnTo>
                    <a:pt x="37468" y="48078"/>
                  </a:lnTo>
                  <a:lnTo>
                    <a:pt x="37134" y="47952"/>
                  </a:lnTo>
                  <a:lnTo>
                    <a:pt x="36800" y="47869"/>
                  </a:lnTo>
                  <a:lnTo>
                    <a:pt x="36424" y="47827"/>
                  </a:lnTo>
                  <a:lnTo>
                    <a:pt x="36090" y="47785"/>
                  </a:lnTo>
                  <a:lnTo>
                    <a:pt x="35755" y="47785"/>
                  </a:lnTo>
                  <a:lnTo>
                    <a:pt x="35421" y="47827"/>
                  </a:lnTo>
                  <a:lnTo>
                    <a:pt x="35087" y="47869"/>
                  </a:lnTo>
                  <a:lnTo>
                    <a:pt x="34795" y="47952"/>
                  </a:lnTo>
                  <a:lnTo>
                    <a:pt x="34460" y="48078"/>
                  </a:lnTo>
                  <a:lnTo>
                    <a:pt x="34168" y="48245"/>
                  </a:lnTo>
                  <a:lnTo>
                    <a:pt x="33917" y="48412"/>
                  </a:lnTo>
                  <a:lnTo>
                    <a:pt x="33625" y="48621"/>
                  </a:lnTo>
                  <a:lnTo>
                    <a:pt x="31912" y="41603"/>
                  </a:lnTo>
                  <a:lnTo>
                    <a:pt x="31829" y="41269"/>
                  </a:lnTo>
                  <a:lnTo>
                    <a:pt x="30659" y="36842"/>
                  </a:lnTo>
                  <a:lnTo>
                    <a:pt x="30116" y="34920"/>
                  </a:lnTo>
                  <a:lnTo>
                    <a:pt x="29573" y="33124"/>
                  </a:lnTo>
                  <a:lnTo>
                    <a:pt x="29072" y="31411"/>
                  </a:lnTo>
                  <a:lnTo>
                    <a:pt x="28487" y="29782"/>
                  </a:lnTo>
                  <a:lnTo>
                    <a:pt x="27861" y="28112"/>
                  </a:lnTo>
                  <a:lnTo>
                    <a:pt x="27192" y="26357"/>
                  </a:lnTo>
                  <a:lnTo>
                    <a:pt x="27067" y="26107"/>
                  </a:lnTo>
                  <a:lnTo>
                    <a:pt x="26023" y="23600"/>
                  </a:lnTo>
                  <a:lnTo>
                    <a:pt x="25104" y="21512"/>
                  </a:lnTo>
                  <a:lnTo>
                    <a:pt x="24185" y="19423"/>
                  </a:lnTo>
                  <a:lnTo>
                    <a:pt x="23224" y="17377"/>
                  </a:lnTo>
                  <a:lnTo>
                    <a:pt x="22180" y="15330"/>
                  </a:lnTo>
                  <a:lnTo>
                    <a:pt x="21094" y="13325"/>
                  </a:lnTo>
                  <a:lnTo>
                    <a:pt x="19924" y="11362"/>
                  </a:lnTo>
                  <a:lnTo>
                    <a:pt x="19340" y="10401"/>
                  </a:lnTo>
                  <a:lnTo>
                    <a:pt x="18713" y="9482"/>
                  </a:lnTo>
                  <a:lnTo>
                    <a:pt x="18045" y="8563"/>
                  </a:lnTo>
                  <a:lnTo>
                    <a:pt x="17376" y="7686"/>
                  </a:lnTo>
                  <a:lnTo>
                    <a:pt x="17209" y="7477"/>
                  </a:lnTo>
                  <a:lnTo>
                    <a:pt x="16583" y="6725"/>
                  </a:lnTo>
                  <a:lnTo>
                    <a:pt x="15956" y="5974"/>
                  </a:lnTo>
                  <a:lnTo>
                    <a:pt x="15330" y="5263"/>
                  </a:lnTo>
                  <a:lnTo>
                    <a:pt x="14620" y="4595"/>
                  </a:lnTo>
                  <a:lnTo>
                    <a:pt x="13910" y="3927"/>
                  </a:lnTo>
                  <a:lnTo>
                    <a:pt x="13199" y="3258"/>
                  </a:lnTo>
                  <a:lnTo>
                    <a:pt x="12448" y="2632"/>
                  </a:lnTo>
                  <a:lnTo>
                    <a:pt x="11654" y="2047"/>
                  </a:lnTo>
                  <a:lnTo>
                    <a:pt x="11069" y="1629"/>
                  </a:lnTo>
                  <a:lnTo>
                    <a:pt x="10443" y="1212"/>
                  </a:lnTo>
                  <a:lnTo>
                    <a:pt x="9774" y="836"/>
                  </a:lnTo>
                  <a:lnTo>
                    <a:pt x="9106" y="543"/>
                  </a:lnTo>
                  <a:lnTo>
                    <a:pt x="8396" y="251"/>
                  </a:lnTo>
                  <a:lnTo>
                    <a:pt x="7686" y="84"/>
                  </a:lnTo>
                  <a:lnTo>
                    <a:pt x="69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flipH="1">
              <a:off x="28477" y="3901201"/>
              <a:ext cx="501413" cy="1243211"/>
            </a:xfrm>
            <a:custGeom>
              <a:avLst/>
              <a:gdLst/>
              <a:ahLst/>
              <a:cxnLst/>
              <a:rect l="l" t="t" r="r" b="b"/>
              <a:pathLst>
                <a:path w="37552" h="93107" extrusionOk="0">
                  <a:moveTo>
                    <a:pt x="125" y="1"/>
                  </a:moveTo>
                  <a:lnTo>
                    <a:pt x="42" y="43"/>
                  </a:lnTo>
                  <a:lnTo>
                    <a:pt x="0" y="84"/>
                  </a:lnTo>
                  <a:lnTo>
                    <a:pt x="0" y="168"/>
                  </a:lnTo>
                  <a:lnTo>
                    <a:pt x="2924" y="5723"/>
                  </a:lnTo>
                  <a:lnTo>
                    <a:pt x="5764" y="11279"/>
                  </a:lnTo>
                  <a:lnTo>
                    <a:pt x="8521" y="16918"/>
                  </a:lnTo>
                  <a:lnTo>
                    <a:pt x="11195" y="22598"/>
                  </a:lnTo>
                  <a:lnTo>
                    <a:pt x="13784" y="28279"/>
                  </a:lnTo>
                  <a:lnTo>
                    <a:pt x="16332" y="34002"/>
                  </a:lnTo>
                  <a:lnTo>
                    <a:pt x="18797" y="39808"/>
                  </a:lnTo>
                  <a:lnTo>
                    <a:pt x="21178" y="45572"/>
                  </a:lnTo>
                  <a:lnTo>
                    <a:pt x="23475" y="51420"/>
                  </a:lnTo>
                  <a:lnTo>
                    <a:pt x="25689" y="57267"/>
                  </a:lnTo>
                  <a:lnTo>
                    <a:pt x="27861" y="63199"/>
                  </a:lnTo>
                  <a:lnTo>
                    <a:pt x="29908" y="69088"/>
                  </a:lnTo>
                  <a:lnTo>
                    <a:pt x="31913" y="75062"/>
                  </a:lnTo>
                  <a:lnTo>
                    <a:pt x="33792" y="80993"/>
                  </a:lnTo>
                  <a:lnTo>
                    <a:pt x="35630" y="87008"/>
                  </a:lnTo>
                  <a:lnTo>
                    <a:pt x="37384" y="93023"/>
                  </a:lnTo>
                  <a:lnTo>
                    <a:pt x="37426" y="93064"/>
                  </a:lnTo>
                  <a:lnTo>
                    <a:pt x="37468" y="93106"/>
                  </a:lnTo>
                  <a:lnTo>
                    <a:pt x="37510" y="93106"/>
                  </a:lnTo>
                  <a:lnTo>
                    <a:pt x="37552" y="93023"/>
                  </a:lnTo>
                  <a:lnTo>
                    <a:pt x="37552" y="92981"/>
                  </a:lnTo>
                  <a:lnTo>
                    <a:pt x="35839" y="86966"/>
                  </a:lnTo>
                  <a:lnTo>
                    <a:pt x="34001" y="80951"/>
                  </a:lnTo>
                  <a:lnTo>
                    <a:pt x="32080" y="74978"/>
                  </a:lnTo>
                  <a:lnTo>
                    <a:pt x="30116" y="69047"/>
                  </a:lnTo>
                  <a:lnTo>
                    <a:pt x="28028" y="63115"/>
                  </a:lnTo>
                  <a:lnTo>
                    <a:pt x="25898" y="57226"/>
                  </a:lnTo>
                  <a:lnTo>
                    <a:pt x="23642" y="51336"/>
                  </a:lnTo>
                  <a:lnTo>
                    <a:pt x="21345" y="45530"/>
                  </a:lnTo>
                  <a:lnTo>
                    <a:pt x="18964" y="39724"/>
                  </a:lnTo>
                  <a:lnTo>
                    <a:pt x="16499" y="33960"/>
                  </a:lnTo>
                  <a:lnTo>
                    <a:pt x="13993" y="28196"/>
                  </a:lnTo>
                  <a:lnTo>
                    <a:pt x="11362" y="22515"/>
                  </a:lnTo>
                  <a:lnTo>
                    <a:pt x="8688" y="16834"/>
                  </a:lnTo>
                  <a:lnTo>
                    <a:pt x="5932" y="11195"/>
                  </a:lnTo>
                  <a:lnTo>
                    <a:pt x="3091" y="5598"/>
                  </a:lnTo>
                  <a:lnTo>
                    <a:pt x="167" y="84"/>
                  </a:lnTo>
                  <a:lnTo>
                    <a:pt x="1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flipH="1">
              <a:off x="363125" y="3997150"/>
              <a:ext cx="230918" cy="126061"/>
            </a:xfrm>
            <a:custGeom>
              <a:avLst/>
              <a:gdLst/>
              <a:ahLst/>
              <a:cxnLst/>
              <a:rect l="l" t="t" r="r" b="b"/>
              <a:pathLst>
                <a:path w="17294" h="9441" extrusionOk="0">
                  <a:moveTo>
                    <a:pt x="17126" y="0"/>
                  </a:moveTo>
                  <a:lnTo>
                    <a:pt x="16792" y="1212"/>
                  </a:lnTo>
                  <a:lnTo>
                    <a:pt x="16375" y="2381"/>
                  </a:lnTo>
                  <a:lnTo>
                    <a:pt x="15957" y="3551"/>
                  </a:lnTo>
                  <a:lnTo>
                    <a:pt x="15497" y="4720"/>
                  </a:lnTo>
                  <a:lnTo>
                    <a:pt x="14996" y="5848"/>
                  </a:lnTo>
                  <a:lnTo>
                    <a:pt x="14453" y="6976"/>
                  </a:lnTo>
                  <a:lnTo>
                    <a:pt x="13868" y="8104"/>
                  </a:lnTo>
                  <a:lnTo>
                    <a:pt x="13284" y="9190"/>
                  </a:lnTo>
                  <a:lnTo>
                    <a:pt x="13242" y="9231"/>
                  </a:lnTo>
                  <a:lnTo>
                    <a:pt x="13033" y="9148"/>
                  </a:lnTo>
                  <a:lnTo>
                    <a:pt x="9232" y="8020"/>
                  </a:lnTo>
                  <a:lnTo>
                    <a:pt x="5431" y="6892"/>
                  </a:lnTo>
                  <a:lnTo>
                    <a:pt x="1" y="5263"/>
                  </a:lnTo>
                  <a:lnTo>
                    <a:pt x="1" y="5472"/>
                  </a:lnTo>
                  <a:lnTo>
                    <a:pt x="5389" y="7059"/>
                  </a:lnTo>
                  <a:lnTo>
                    <a:pt x="9232" y="8229"/>
                  </a:lnTo>
                  <a:lnTo>
                    <a:pt x="13158" y="9398"/>
                  </a:lnTo>
                  <a:lnTo>
                    <a:pt x="13242" y="9440"/>
                  </a:lnTo>
                  <a:lnTo>
                    <a:pt x="13325" y="9440"/>
                  </a:lnTo>
                  <a:lnTo>
                    <a:pt x="13367" y="9398"/>
                  </a:lnTo>
                  <a:lnTo>
                    <a:pt x="13994" y="8312"/>
                  </a:lnTo>
                  <a:lnTo>
                    <a:pt x="14578" y="7185"/>
                  </a:lnTo>
                  <a:lnTo>
                    <a:pt x="15121" y="6057"/>
                  </a:lnTo>
                  <a:lnTo>
                    <a:pt x="15623" y="4929"/>
                  </a:lnTo>
                  <a:lnTo>
                    <a:pt x="16082" y="3760"/>
                  </a:lnTo>
                  <a:lnTo>
                    <a:pt x="16542" y="2590"/>
                  </a:lnTo>
                  <a:lnTo>
                    <a:pt x="16918" y="1379"/>
                  </a:lnTo>
                  <a:lnTo>
                    <a:pt x="17293" y="209"/>
                  </a:lnTo>
                  <a:lnTo>
                    <a:pt x="1712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flipH="1">
              <a:off x="353081" y="4194054"/>
              <a:ext cx="220316" cy="63037"/>
            </a:xfrm>
            <a:custGeom>
              <a:avLst/>
              <a:gdLst/>
              <a:ahLst/>
              <a:cxnLst/>
              <a:rect l="l" t="t" r="r" b="b"/>
              <a:pathLst>
                <a:path w="16500" h="4721" extrusionOk="0">
                  <a:moveTo>
                    <a:pt x="0" y="0"/>
                  </a:moveTo>
                  <a:lnTo>
                    <a:pt x="42" y="209"/>
                  </a:lnTo>
                  <a:lnTo>
                    <a:pt x="4094" y="1378"/>
                  </a:lnTo>
                  <a:lnTo>
                    <a:pt x="8187" y="2506"/>
                  </a:lnTo>
                  <a:lnTo>
                    <a:pt x="12239" y="3592"/>
                  </a:lnTo>
                  <a:lnTo>
                    <a:pt x="16290" y="4678"/>
                  </a:lnTo>
                  <a:lnTo>
                    <a:pt x="16374" y="4678"/>
                  </a:lnTo>
                  <a:lnTo>
                    <a:pt x="16374" y="4720"/>
                  </a:lnTo>
                  <a:lnTo>
                    <a:pt x="16458" y="4678"/>
                  </a:lnTo>
                  <a:lnTo>
                    <a:pt x="16499" y="4637"/>
                  </a:lnTo>
                  <a:lnTo>
                    <a:pt x="16499" y="4595"/>
                  </a:lnTo>
                  <a:lnTo>
                    <a:pt x="16458" y="4511"/>
                  </a:lnTo>
                  <a:lnTo>
                    <a:pt x="16416" y="4511"/>
                  </a:lnTo>
                  <a:lnTo>
                    <a:pt x="16165" y="4428"/>
                  </a:lnTo>
                  <a:lnTo>
                    <a:pt x="12155" y="3383"/>
                  </a:lnTo>
                  <a:lnTo>
                    <a:pt x="8103" y="2256"/>
                  </a:lnTo>
                  <a:lnTo>
                    <a:pt x="4052" y="1128"/>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flipH="1">
              <a:off x="232049" y="4245921"/>
              <a:ext cx="290590" cy="155063"/>
            </a:xfrm>
            <a:custGeom>
              <a:avLst/>
              <a:gdLst/>
              <a:ahLst/>
              <a:cxnLst/>
              <a:rect l="l" t="t" r="r" b="b"/>
              <a:pathLst>
                <a:path w="21763" h="11613" extrusionOk="0">
                  <a:moveTo>
                    <a:pt x="21637" y="1"/>
                  </a:moveTo>
                  <a:lnTo>
                    <a:pt x="17335" y="11320"/>
                  </a:lnTo>
                  <a:lnTo>
                    <a:pt x="17335" y="11404"/>
                  </a:lnTo>
                  <a:lnTo>
                    <a:pt x="17126" y="11362"/>
                  </a:lnTo>
                  <a:lnTo>
                    <a:pt x="12489" y="10736"/>
                  </a:lnTo>
                  <a:lnTo>
                    <a:pt x="8145" y="10067"/>
                  </a:lnTo>
                  <a:lnTo>
                    <a:pt x="3968" y="9357"/>
                  </a:lnTo>
                  <a:lnTo>
                    <a:pt x="0" y="8647"/>
                  </a:lnTo>
                  <a:lnTo>
                    <a:pt x="84" y="8898"/>
                  </a:lnTo>
                  <a:lnTo>
                    <a:pt x="4052" y="9608"/>
                  </a:lnTo>
                  <a:lnTo>
                    <a:pt x="8187" y="10276"/>
                  </a:lnTo>
                  <a:lnTo>
                    <a:pt x="12573" y="10944"/>
                  </a:lnTo>
                  <a:lnTo>
                    <a:pt x="17251" y="11571"/>
                  </a:lnTo>
                  <a:lnTo>
                    <a:pt x="17377" y="11613"/>
                  </a:lnTo>
                  <a:lnTo>
                    <a:pt x="17460" y="11571"/>
                  </a:lnTo>
                  <a:lnTo>
                    <a:pt x="17460" y="11529"/>
                  </a:lnTo>
                  <a:lnTo>
                    <a:pt x="21762" y="251"/>
                  </a:lnTo>
                  <a:lnTo>
                    <a:pt x="21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flipH="1">
              <a:off x="169018" y="4448408"/>
              <a:ext cx="295050" cy="120480"/>
            </a:xfrm>
            <a:custGeom>
              <a:avLst/>
              <a:gdLst/>
              <a:ahLst/>
              <a:cxnLst/>
              <a:rect l="l" t="t" r="r" b="b"/>
              <a:pathLst>
                <a:path w="22097" h="9023" extrusionOk="0">
                  <a:moveTo>
                    <a:pt x="22013" y="0"/>
                  </a:moveTo>
                  <a:lnTo>
                    <a:pt x="18254" y="8814"/>
                  </a:lnTo>
                  <a:lnTo>
                    <a:pt x="18128" y="8772"/>
                  </a:lnTo>
                  <a:lnTo>
                    <a:pt x="17878" y="8730"/>
                  </a:lnTo>
                  <a:lnTo>
                    <a:pt x="13116" y="7728"/>
                  </a:lnTo>
                  <a:lnTo>
                    <a:pt x="10819" y="7185"/>
                  </a:lnTo>
                  <a:lnTo>
                    <a:pt x="8563" y="6642"/>
                  </a:lnTo>
                  <a:lnTo>
                    <a:pt x="6349" y="6057"/>
                  </a:lnTo>
                  <a:lnTo>
                    <a:pt x="4219" y="5514"/>
                  </a:lnTo>
                  <a:lnTo>
                    <a:pt x="2089" y="4887"/>
                  </a:lnTo>
                  <a:lnTo>
                    <a:pt x="0" y="4302"/>
                  </a:lnTo>
                  <a:lnTo>
                    <a:pt x="125" y="4553"/>
                  </a:lnTo>
                  <a:lnTo>
                    <a:pt x="2214" y="5138"/>
                  </a:lnTo>
                  <a:lnTo>
                    <a:pt x="4302" y="5723"/>
                  </a:lnTo>
                  <a:lnTo>
                    <a:pt x="6474" y="6307"/>
                  </a:lnTo>
                  <a:lnTo>
                    <a:pt x="8688" y="6892"/>
                  </a:lnTo>
                  <a:lnTo>
                    <a:pt x="13199" y="7936"/>
                  </a:lnTo>
                  <a:lnTo>
                    <a:pt x="17961" y="8981"/>
                  </a:lnTo>
                  <a:lnTo>
                    <a:pt x="18212" y="9023"/>
                  </a:lnTo>
                  <a:lnTo>
                    <a:pt x="18337" y="9023"/>
                  </a:lnTo>
                  <a:lnTo>
                    <a:pt x="18379" y="8981"/>
                  </a:lnTo>
                  <a:lnTo>
                    <a:pt x="22096" y="334"/>
                  </a:lnTo>
                  <a:lnTo>
                    <a:pt x="220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flipH="1">
              <a:off x="60787" y="4564427"/>
              <a:ext cx="87579" cy="203586"/>
            </a:xfrm>
            <a:custGeom>
              <a:avLst/>
              <a:gdLst/>
              <a:ahLst/>
              <a:cxnLst/>
              <a:rect l="l" t="t" r="r" b="b"/>
              <a:pathLst>
                <a:path w="6559" h="15247" extrusionOk="0">
                  <a:moveTo>
                    <a:pt x="6434" y="0"/>
                  </a:moveTo>
                  <a:lnTo>
                    <a:pt x="43" y="15038"/>
                  </a:lnTo>
                  <a:lnTo>
                    <a:pt x="1" y="15121"/>
                  </a:lnTo>
                  <a:lnTo>
                    <a:pt x="1" y="15163"/>
                  </a:lnTo>
                  <a:lnTo>
                    <a:pt x="85" y="15246"/>
                  </a:lnTo>
                  <a:lnTo>
                    <a:pt x="168" y="15246"/>
                  </a:lnTo>
                  <a:lnTo>
                    <a:pt x="210" y="15205"/>
                  </a:lnTo>
                  <a:lnTo>
                    <a:pt x="6559" y="209"/>
                  </a:lnTo>
                  <a:lnTo>
                    <a:pt x="6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flipH="1">
              <a:off x="111558" y="4795905"/>
              <a:ext cx="192423" cy="82011"/>
            </a:xfrm>
            <a:custGeom>
              <a:avLst/>
              <a:gdLst/>
              <a:ahLst/>
              <a:cxnLst/>
              <a:rect l="l" t="t" r="r" b="b"/>
              <a:pathLst>
                <a:path w="14411" h="6142" extrusionOk="0">
                  <a:moveTo>
                    <a:pt x="0" y="1"/>
                  </a:moveTo>
                  <a:lnTo>
                    <a:pt x="209" y="293"/>
                  </a:lnTo>
                  <a:lnTo>
                    <a:pt x="3676" y="1881"/>
                  </a:lnTo>
                  <a:lnTo>
                    <a:pt x="7185" y="3342"/>
                  </a:lnTo>
                  <a:lnTo>
                    <a:pt x="10735" y="4804"/>
                  </a:lnTo>
                  <a:lnTo>
                    <a:pt x="14286" y="6141"/>
                  </a:lnTo>
                  <a:lnTo>
                    <a:pt x="14369" y="6141"/>
                  </a:lnTo>
                  <a:lnTo>
                    <a:pt x="14411" y="6099"/>
                  </a:lnTo>
                  <a:lnTo>
                    <a:pt x="14411" y="6016"/>
                  </a:lnTo>
                  <a:lnTo>
                    <a:pt x="14369" y="5974"/>
                  </a:lnTo>
                  <a:lnTo>
                    <a:pt x="14286" y="5932"/>
                  </a:lnTo>
                  <a:lnTo>
                    <a:pt x="10651" y="4554"/>
                  </a:lnTo>
                  <a:lnTo>
                    <a:pt x="7101" y="3092"/>
                  </a:lnTo>
                  <a:lnTo>
                    <a:pt x="3509" y="15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flipH="1">
              <a:off x="66920" y="4968826"/>
              <a:ext cx="114351" cy="47976"/>
            </a:xfrm>
            <a:custGeom>
              <a:avLst/>
              <a:gdLst/>
              <a:ahLst/>
              <a:cxnLst/>
              <a:rect l="l" t="t" r="r" b="b"/>
              <a:pathLst>
                <a:path w="8564" h="3593" extrusionOk="0">
                  <a:moveTo>
                    <a:pt x="1" y="1"/>
                  </a:moveTo>
                  <a:lnTo>
                    <a:pt x="251" y="335"/>
                  </a:lnTo>
                  <a:lnTo>
                    <a:pt x="2298" y="1170"/>
                  </a:lnTo>
                  <a:lnTo>
                    <a:pt x="4303" y="2006"/>
                  </a:lnTo>
                  <a:lnTo>
                    <a:pt x="8396" y="3551"/>
                  </a:lnTo>
                  <a:lnTo>
                    <a:pt x="8438" y="3593"/>
                  </a:lnTo>
                  <a:lnTo>
                    <a:pt x="8480" y="3593"/>
                  </a:lnTo>
                  <a:lnTo>
                    <a:pt x="8522" y="3551"/>
                  </a:lnTo>
                  <a:lnTo>
                    <a:pt x="8563" y="3509"/>
                  </a:lnTo>
                  <a:lnTo>
                    <a:pt x="8563" y="3426"/>
                  </a:lnTo>
                  <a:lnTo>
                    <a:pt x="8480" y="3384"/>
                  </a:lnTo>
                  <a:lnTo>
                    <a:pt x="8396" y="3342"/>
                  </a:lnTo>
                  <a:lnTo>
                    <a:pt x="4178" y="1713"/>
                  </a:lnTo>
                  <a:lnTo>
                    <a:pt x="2089" y="87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14"/>
          <p:cNvGrpSpPr/>
          <p:nvPr/>
        </p:nvGrpSpPr>
        <p:grpSpPr>
          <a:xfrm>
            <a:off x="262580" y="4287694"/>
            <a:ext cx="538138" cy="855509"/>
            <a:chOff x="5840875" y="-1150173"/>
            <a:chExt cx="1165305" cy="1852554"/>
          </a:xfrm>
        </p:grpSpPr>
        <p:sp>
          <p:nvSpPr>
            <p:cNvPr id="483" name="Google Shape;483;p14"/>
            <p:cNvSpPr/>
            <p:nvPr/>
          </p:nvSpPr>
          <p:spPr>
            <a:xfrm>
              <a:off x="6185439" y="28828"/>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rot="5400000">
              <a:off x="5890764" y="60853"/>
              <a:ext cx="313405" cy="116108"/>
            </a:xfrm>
            <a:custGeom>
              <a:avLst/>
              <a:gdLst/>
              <a:ahLst/>
              <a:cxnLst/>
              <a:rect l="l" t="t" r="r" b="b"/>
              <a:pathLst>
                <a:path w="4003" h="1483" extrusionOk="0">
                  <a:moveTo>
                    <a:pt x="2654" y="1"/>
                  </a:moveTo>
                  <a:lnTo>
                    <a:pt x="2366" y="23"/>
                  </a:lnTo>
                  <a:lnTo>
                    <a:pt x="2101" y="45"/>
                  </a:lnTo>
                  <a:lnTo>
                    <a:pt x="1836" y="111"/>
                  </a:lnTo>
                  <a:lnTo>
                    <a:pt x="1548" y="177"/>
                  </a:lnTo>
                  <a:lnTo>
                    <a:pt x="1305" y="288"/>
                  </a:lnTo>
                  <a:lnTo>
                    <a:pt x="1040" y="399"/>
                  </a:lnTo>
                  <a:lnTo>
                    <a:pt x="818" y="553"/>
                  </a:lnTo>
                  <a:lnTo>
                    <a:pt x="575" y="708"/>
                  </a:lnTo>
                  <a:lnTo>
                    <a:pt x="376" y="885"/>
                  </a:lnTo>
                  <a:lnTo>
                    <a:pt x="177" y="1084"/>
                  </a:lnTo>
                  <a:lnTo>
                    <a:pt x="0" y="1283"/>
                  </a:lnTo>
                  <a:lnTo>
                    <a:pt x="244" y="1372"/>
                  </a:lnTo>
                  <a:lnTo>
                    <a:pt x="509" y="1416"/>
                  </a:lnTo>
                  <a:lnTo>
                    <a:pt x="774" y="1460"/>
                  </a:lnTo>
                  <a:lnTo>
                    <a:pt x="1062" y="1482"/>
                  </a:lnTo>
                  <a:lnTo>
                    <a:pt x="1327" y="1482"/>
                  </a:lnTo>
                  <a:lnTo>
                    <a:pt x="1615" y="1460"/>
                  </a:lnTo>
                  <a:lnTo>
                    <a:pt x="1880" y="1416"/>
                  </a:lnTo>
                  <a:lnTo>
                    <a:pt x="2145" y="1349"/>
                  </a:lnTo>
                  <a:lnTo>
                    <a:pt x="2411" y="1283"/>
                  </a:lnTo>
                  <a:lnTo>
                    <a:pt x="2676" y="1195"/>
                  </a:lnTo>
                  <a:lnTo>
                    <a:pt x="2919" y="1084"/>
                  </a:lnTo>
                  <a:lnTo>
                    <a:pt x="3163" y="951"/>
                  </a:lnTo>
                  <a:lnTo>
                    <a:pt x="3406" y="819"/>
                  </a:lnTo>
                  <a:lnTo>
                    <a:pt x="3627" y="664"/>
                  </a:lnTo>
                  <a:lnTo>
                    <a:pt x="3826" y="487"/>
                  </a:lnTo>
                  <a:lnTo>
                    <a:pt x="4003" y="288"/>
                  </a:lnTo>
                  <a:lnTo>
                    <a:pt x="3737" y="177"/>
                  </a:lnTo>
                  <a:lnTo>
                    <a:pt x="3472" y="111"/>
                  </a:lnTo>
                  <a:lnTo>
                    <a:pt x="3207" y="45"/>
                  </a:lnTo>
                  <a:lnTo>
                    <a:pt x="2919" y="23"/>
                  </a:lnTo>
                  <a:lnTo>
                    <a:pt x="26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5840875" y="-464569"/>
              <a:ext cx="621642" cy="1166950"/>
            </a:xfrm>
            <a:custGeom>
              <a:avLst/>
              <a:gdLst/>
              <a:ahLst/>
              <a:cxnLst/>
              <a:rect l="l" t="t" r="r" b="b"/>
              <a:pathLst>
                <a:path w="7940" h="14905" extrusionOk="0">
                  <a:moveTo>
                    <a:pt x="7829" y="0"/>
                  </a:moveTo>
                  <a:lnTo>
                    <a:pt x="7785" y="22"/>
                  </a:lnTo>
                  <a:lnTo>
                    <a:pt x="7763" y="44"/>
                  </a:lnTo>
                  <a:lnTo>
                    <a:pt x="7740" y="89"/>
                  </a:lnTo>
                  <a:lnTo>
                    <a:pt x="7320" y="1261"/>
                  </a:lnTo>
                  <a:lnTo>
                    <a:pt x="6856" y="2433"/>
                  </a:lnTo>
                  <a:lnTo>
                    <a:pt x="6369" y="3583"/>
                  </a:lnTo>
                  <a:lnTo>
                    <a:pt x="5839" y="4732"/>
                  </a:lnTo>
                  <a:lnTo>
                    <a:pt x="5264" y="5838"/>
                  </a:lnTo>
                  <a:lnTo>
                    <a:pt x="4645" y="6922"/>
                  </a:lnTo>
                  <a:lnTo>
                    <a:pt x="4003" y="8005"/>
                  </a:lnTo>
                  <a:lnTo>
                    <a:pt x="3296" y="9045"/>
                  </a:lnTo>
                  <a:lnTo>
                    <a:pt x="2853" y="9708"/>
                  </a:lnTo>
                  <a:lnTo>
                    <a:pt x="2168" y="10725"/>
                  </a:lnTo>
                  <a:lnTo>
                    <a:pt x="1858" y="11190"/>
                  </a:lnTo>
                  <a:lnTo>
                    <a:pt x="1549" y="11676"/>
                  </a:lnTo>
                  <a:lnTo>
                    <a:pt x="1261" y="12185"/>
                  </a:lnTo>
                  <a:lnTo>
                    <a:pt x="996" y="12671"/>
                  </a:lnTo>
                  <a:lnTo>
                    <a:pt x="730" y="13180"/>
                  </a:lnTo>
                  <a:lnTo>
                    <a:pt x="465" y="13711"/>
                  </a:lnTo>
                  <a:lnTo>
                    <a:pt x="244" y="14219"/>
                  </a:lnTo>
                  <a:lnTo>
                    <a:pt x="1" y="14750"/>
                  </a:lnTo>
                  <a:lnTo>
                    <a:pt x="1" y="14794"/>
                  </a:lnTo>
                  <a:lnTo>
                    <a:pt x="1" y="14838"/>
                  </a:lnTo>
                  <a:lnTo>
                    <a:pt x="23" y="14860"/>
                  </a:lnTo>
                  <a:lnTo>
                    <a:pt x="67" y="14883"/>
                  </a:lnTo>
                  <a:lnTo>
                    <a:pt x="111" y="14905"/>
                  </a:lnTo>
                  <a:lnTo>
                    <a:pt x="156" y="14883"/>
                  </a:lnTo>
                  <a:lnTo>
                    <a:pt x="200" y="14838"/>
                  </a:lnTo>
                  <a:lnTo>
                    <a:pt x="421" y="14308"/>
                  </a:lnTo>
                  <a:lnTo>
                    <a:pt x="664" y="13799"/>
                  </a:lnTo>
                  <a:lnTo>
                    <a:pt x="1173" y="12782"/>
                  </a:lnTo>
                  <a:lnTo>
                    <a:pt x="1748" y="11787"/>
                  </a:lnTo>
                  <a:lnTo>
                    <a:pt x="2035" y="11300"/>
                  </a:lnTo>
                  <a:lnTo>
                    <a:pt x="2345" y="10836"/>
                  </a:lnTo>
                  <a:lnTo>
                    <a:pt x="3030" y="9841"/>
                  </a:lnTo>
                  <a:lnTo>
                    <a:pt x="3473" y="9177"/>
                  </a:lnTo>
                  <a:lnTo>
                    <a:pt x="4180" y="8116"/>
                  </a:lnTo>
                  <a:lnTo>
                    <a:pt x="4821" y="7032"/>
                  </a:lnTo>
                  <a:lnTo>
                    <a:pt x="5441" y="5949"/>
                  </a:lnTo>
                  <a:lnTo>
                    <a:pt x="6038" y="4821"/>
                  </a:lnTo>
                  <a:lnTo>
                    <a:pt x="6568" y="3671"/>
                  </a:lnTo>
                  <a:lnTo>
                    <a:pt x="7077" y="2521"/>
                  </a:lnTo>
                  <a:lnTo>
                    <a:pt x="7519" y="1349"/>
                  </a:lnTo>
                  <a:lnTo>
                    <a:pt x="7939" y="155"/>
                  </a:lnTo>
                  <a:lnTo>
                    <a:pt x="7939" y="111"/>
                  </a:lnTo>
                  <a:lnTo>
                    <a:pt x="7939" y="67"/>
                  </a:lnTo>
                  <a:lnTo>
                    <a:pt x="7917" y="22"/>
                  </a:lnTo>
                  <a:lnTo>
                    <a:pt x="7873" y="22"/>
                  </a:lnTo>
                  <a:lnTo>
                    <a:pt x="78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5977651" y="-1150173"/>
              <a:ext cx="1028529" cy="1090771"/>
            </a:xfrm>
            <a:custGeom>
              <a:avLst/>
              <a:gdLst/>
              <a:ahLst/>
              <a:cxnLst/>
              <a:rect l="l" t="t" r="r" b="b"/>
              <a:pathLst>
                <a:path w="13137" h="13932" extrusionOk="0">
                  <a:moveTo>
                    <a:pt x="4357" y="0"/>
                  </a:moveTo>
                  <a:lnTo>
                    <a:pt x="4158" y="22"/>
                  </a:lnTo>
                  <a:lnTo>
                    <a:pt x="4003" y="89"/>
                  </a:lnTo>
                  <a:lnTo>
                    <a:pt x="3848" y="177"/>
                  </a:lnTo>
                  <a:lnTo>
                    <a:pt x="3716" y="310"/>
                  </a:lnTo>
                  <a:lnTo>
                    <a:pt x="3627" y="443"/>
                  </a:lnTo>
                  <a:lnTo>
                    <a:pt x="3561" y="575"/>
                  </a:lnTo>
                  <a:lnTo>
                    <a:pt x="3539" y="730"/>
                  </a:lnTo>
                  <a:lnTo>
                    <a:pt x="3517" y="885"/>
                  </a:lnTo>
                  <a:lnTo>
                    <a:pt x="3517" y="1194"/>
                  </a:lnTo>
                  <a:lnTo>
                    <a:pt x="3561" y="1504"/>
                  </a:lnTo>
                  <a:lnTo>
                    <a:pt x="3649" y="1791"/>
                  </a:lnTo>
                  <a:lnTo>
                    <a:pt x="3760" y="2101"/>
                  </a:lnTo>
                  <a:lnTo>
                    <a:pt x="3915" y="2366"/>
                  </a:lnTo>
                  <a:lnTo>
                    <a:pt x="4070" y="2654"/>
                  </a:lnTo>
                  <a:lnTo>
                    <a:pt x="4423" y="3185"/>
                  </a:lnTo>
                  <a:lnTo>
                    <a:pt x="5308" y="4357"/>
                  </a:lnTo>
                  <a:lnTo>
                    <a:pt x="6215" y="5529"/>
                  </a:lnTo>
                  <a:lnTo>
                    <a:pt x="5794" y="5285"/>
                  </a:lnTo>
                  <a:lnTo>
                    <a:pt x="5352" y="5064"/>
                  </a:lnTo>
                  <a:lnTo>
                    <a:pt x="4888" y="4887"/>
                  </a:lnTo>
                  <a:lnTo>
                    <a:pt x="4423" y="4755"/>
                  </a:lnTo>
                  <a:lnTo>
                    <a:pt x="3959" y="4644"/>
                  </a:lnTo>
                  <a:lnTo>
                    <a:pt x="3472" y="4556"/>
                  </a:lnTo>
                  <a:lnTo>
                    <a:pt x="2986" y="4489"/>
                  </a:lnTo>
                  <a:lnTo>
                    <a:pt x="2477" y="4467"/>
                  </a:lnTo>
                  <a:lnTo>
                    <a:pt x="2057" y="4445"/>
                  </a:lnTo>
                  <a:lnTo>
                    <a:pt x="1637" y="4467"/>
                  </a:lnTo>
                  <a:lnTo>
                    <a:pt x="1416" y="4489"/>
                  </a:lnTo>
                  <a:lnTo>
                    <a:pt x="1217" y="4534"/>
                  </a:lnTo>
                  <a:lnTo>
                    <a:pt x="1018" y="4600"/>
                  </a:lnTo>
                  <a:lnTo>
                    <a:pt x="819" y="4688"/>
                  </a:lnTo>
                  <a:lnTo>
                    <a:pt x="642" y="4799"/>
                  </a:lnTo>
                  <a:lnTo>
                    <a:pt x="465" y="4932"/>
                  </a:lnTo>
                  <a:lnTo>
                    <a:pt x="310" y="5086"/>
                  </a:lnTo>
                  <a:lnTo>
                    <a:pt x="200" y="5263"/>
                  </a:lnTo>
                  <a:lnTo>
                    <a:pt x="89" y="5440"/>
                  </a:lnTo>
                  <a:lnTo>
                    <a:pt x="23" y="5639"/>
                  </a:lnTo>
                  <a:lnTo>
                    <a:pt x="1" y="5860"/>
                  </a:lnTo>
                  <a:lnTo>
                    <a:pt x="23" y="6059"/>
                  </a:lnTo>
                  <a:lnTo>
                    <a:pt x="45" y="6192"/>
                  </a:lnTo>
                  <a:lnTo>
                    <a:pt x="111" y="6325"/>
                  </a:lnTo>
                  <a:lnTo>
                    <a:pt x="178" y="6435"/>
                  </a:lnTo>
                  <a:lnTo>
                    <a:pt x="244" y="6546"/>
                  </a:lnTo>
                  <a:lnTo>
                    <a:pt x="354" y="6656"/>
                  </a:lnTo>
                  <a:lnTo>
                    <a:pt x="443" y="6745"/>
                  </a:lnTo>
                  <a:lnTo>
                    <a:pt x="664" y="6922"/>
                  </a:lnTo>
                  <a:lnTo>
                    <a:pt x="929" y="7032"/>
                  </a:lnTo>
                  <a:lnTo>
                    <a:pt x="1173" y="7121"/>
                  </a:lnTo>
                  <a:lnTo>
                    <a:pt x="1460" y="7209"/>
                  </a:lnTo>
                  <a:lnTo>
                    <a:pt x="1726" y="7253"/>
                  </a:lnTo>
                  <a:lnTo>
                    <a:pt x="2124" y="7320"/>
                  </a:lnTo>
                  <a:lnTo>
                    <a:pt x="2544" y="7364"/>
                  </a:lnTo>
                  <a:lnTo>
                    <a:pt x="294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477" y="9089"/>
                  </a:lnTo>
                  <a:lnTo>
                    <a:pt x="2278" y="9354"/>
                  </a:lnTo>
                  <a:lnTo>
                    <a:pt x="2101" y="9620"/>
                  </a:lnTo>
                  <a:lnTo>
                    <a:pt x="1947" y="9907"/>
                  </a:lnTo>
                  <a:lnTo>
                    <a:pt x="1836" y="10217"/>
                  </a:lnTo>
                  <a:lnTo>
                    <a:pt x="1748" y="10504"/>
                  </a:lnTo>
                  <a:lnTo>
                    <a:pt x="1681" y="10836"/>
                  </a:lnTo>
                  <a:lnTo>
                    <a:pt x="1681" y="11145"/>
                  </a:lnTo>
                  <a:lnTo>
                    <a:pt x="1703" y="11344"/>
                  </a:lnTo>
                  <a:lnTo>
                    <a:pt x="1726" y="11521"/>
                  </a:lnTo>
                  <a:lnTo>
                    <a:pt x="1792" y="11698"/>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141" y="12052"/>
                  </a:lnTo>
                  <a:lnTo>
                    <a:pt x="3273" y="11986"/>
                  </a:lnTo>
                  <a:lnTo>
                    <a:pt x="3517" y="11809"/>
                  </a:lnTo>
                  <a:lnTo>
                    <a:pt x="3760" y="11632"/>
                  </a:lnTo>
                  <a:lnTo>
                    <a:pt x="3981" y="11433"/>
                  </a:lnTo>
                  <a:lnTo>
                    <a:pt x="4468" y="10969"/>
                  </a:lnTo>
                  <a:lnTo>
                    <a:pt x="4932" y="10504"/>
                  </a:lnTo>
                  <a:lnTo>
                    <a:pt x="5374" y="10018"/>
                  </a:lnTo>
                  <a:lnTo>
                    <a:pt x="5839" y="9531"/>
                  </a:lnTo>
                  <a:lnTo>
                    <a:pt x="5883" y="9996"/>
                  </a:lnTo>
                  <a:lnTo>
                    <a:pt x="5949" y="10482"/>
                  </a:lnTo>
                  <a:lnTo>
                    <a:pt x="6016" y="10969"/>
                  </a:lnTo>
                  <a:lnTo>
                    <a:pt x="6082" y="11433"/>
                  </a:lnTo>
                  <a:lnTo>
                    <a:pt x="6126" y="11831"/>
                  </a:lnTo>
                  <a:lnTo>
                    <a:pt x="6192" y="12207"/>
                  </a:lnTo>
                  <a:lnTo>
                    <a:pt x="6281" y="12583"/>
                  </a:lnTo>
                  <a:lnTo>
                    <a:pt x="6414" y="12937"/>
                  </a:lnTo>
                  <a:lnTo>
                    <a:pt x="6546" y="13202"/>
                  </a:lnTo>
                  <a:lnTo>
                    <a:pt x="6723" y="13445"/>
                  </a:lnTo>
                  <a:lnTo>
                    <a:pt x="6812" y="13556"/>
                  </a:lnTo>
                  <a:lnTo>
                    <a:pt x="6922" y="13666"/>
                  </a:lnTo>
                  <a:lnTo>
                    <a:pt x="7055" y="13755"/>
                  </a:lnTo>
                  <a:lnTo>
                    <a:pt x="7165" y="13821"/>
                  </a:lnTo>
                  <a:lnTo>
                    <a:pt x="7298" y="13888"/>
                  </a:lnTo>
                  <a:lnTo>
                    <a:pt x="7453" y="13932"/>
                  </a:lnTo>
                  <a:lnTo>
                    <a:pt x="7740" y="13932"/>
                  </a:lnTo>
                  <a:lnTo>
                    <a:pt x="7895" y="13910"/>
                  </a:lnTo>
                  <a:lnTo>
                    <a:pt x="8028" y="13865"/>
                  </a:lnTo>
                  <a:lnTo>
                    <a:pt x="8161" y="13799"/>
                  </a:lnTo>
                  <a:lnTo>
                    <a:pt x="8271" y="13711"/>
                  </a:lnTo>
                  <a:lnTo>
                    <a:pt x="8382" y="13578"/>
                  </a:lnTo>
                  <a:lnTo>
                    <a:pt x="8470" y="13445"/>
                  </a:lnTo>
                  <a:lnTo>
                    <a:pt x="8536" y="13268"/>
                  </a:lnTo>
                  <a:lnTo>
                    <a:pt x="8603" y="13114"/>
                  </a:lnTo>
                  <a:lnTo>
                    <a:pt x="8713" y="12693"/>
                  </a:lnTo>
                  <a:lnTo>
                    <a:pt x="8780" y="12251"/>
                  </a:lnTo>
                  <a:lnTo>
                    <a:pt x="8802" y="11809"/>
                  </a:lnTo>
                  <a:lnTo>
                    <a:pt x="8802" y="11367"/>
                  </a:lnTo>
                  <a:lnTo>
                    <a:pt x="8758" y="10946"/>
                  </a:lnTo>
                  <a:lnTo>
                    <a:pt x="8691" y="10504"/>
                  </a:lnTo>
                  <a:lnTo>
                    <a:pt x="8581" y="10084"/>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14" y="9266"/>
                  </a:lnTo>
                  <a:lnTo>
                    <a:pt x="13092" y="9133"/>
                  </a:lnTo>
                  <a:lnTo>
                    <a:pt x="13026" y="9023"/>
                  </a:lnTo>
                  <a:lnTo>
                    <a:pt x="12959" y="8890"/>
                  </a:lnTo>
                  <a:lnTo>
                    <a:pt x="12849" y="8779"/>
                  </a:lnTo>
                  <a:lnTo>
                    <a:pt x="12760" y="8691"/>
                  </a:lnTo>
                  <a:lnTo>
                    <a:pt x="12539" y="8492"/>
                  </a:lnTo>
                  <a:lnTo>
                    <a:pt x="12296" y="8337"/>
                  </a:lnTo>
                  <a:lnTo>
                    <a:pt x="12030" y="8182"/>
                  </a:lnTo>
                  <a:lnTo>
                    <a:pt x="11765" y="8050"/>
                  </a:lnTo>
                  <a:lnTo>
                    <a:pt x="11500" y="7939"/>
                  </a:lnTo>
                  <a:lnTo>
                    <a:pt x="11212" y="7851"/>
                  </a:lnTo>
                  <a:lnTo>
                    <a:pt x="10903" y="7762"/>
                  </a:lnTo>
                  <a:lnTo>
                    <a:pt x="10306" y="7629"/>
                  </a:lnTo>
                  <a:lnTo>
                    <a:pt x="9443" y="7430"/>
                  </a:lnTo>
                  <a:lnTo>
                    <a:pt x="9731" y="7342"/>
                  </a:lnTo>
                  <a:lnTo>
                    <a:pt x="9996" y="7231"/>
                  </a:lnTo>
                  <a:lnTo>
                    <a:pt x="10261" y="7099"/>
                  </a:lnTo>
                  <a:lnTo>
                    <a:pt x="10505" y="6966"/>
                  </a:lnTo>
                  <a:lnTo>
                    <a:pt x="10991" y="6634"/>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94" y="4003"/>
                  </a:lnTo>
                  <a:lnTo>
                    <a:pt x="12694" y="3848"/>
                  </a:lnTo>
                  <a:lnTo>
                    <a:pt x="12672" y="3715"/>
                  </a:lnTo>
                  <a:lnTo>
                    <a:pt x="12627" y="3561"/>
                  </a:lnTo>
                  <a:lnTo>
                    <a:pt x="12583" y="3428"/>
                  </a:lnTo>
                  <a:lnTo>
                    <a:pt x="12517" y="3295"/>
                  </a:lnTo>
                  <a:lnTo>
                    <a:pt x="12428" y="3163"/>
                  </a:lnTo>
                  <a:lnTo>
                    <a:pt x="12340" y="3096"/>
                  </a:lnTo>
                  <a:lnTo>
                    <a:pt x="12252" y="3008"/>
                  </a:lnTo>
                  <a:lnTo>
                    <a:pt x="12075" y="2919"/>
                  </a:lnTo>
                  <a:lnTo>
                    <a:pt x="11853" y="2831"/>
                  </a:lnTo>
                  <a:lnTo>
                    <a:pt x="11632" y="2809"/>
                  </a:lnTo>
                  <a:lnTo>
                    <a:pt x="11168" y="2809"/>
                  </a:lnTo>
                  <a:lnTo>
                    <a:pt x="10925" y="2853"/>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lnTo>
                    <a:pt x="7254" y="5108"/>
                  </a:lnTo>
                  <a:lnTo>
                    <a:pt x="7254" y="4401"/>
                  </a:lnTo>
                  <a:lnTo>
                    <a:pt x="7210" y="3671"/>
                  </a:lnTo>
                  <a:lnTo>
                    <a:pt x="7143" y="3317"/>
                  </a:lnTo>
                  <a:lnTo>
                    <a:pt x="7099" y="2963"/>
                  </a:lnTo>
                  <a:lnTo>
                    <a:pt x="7011" y="2632"/>
                  </a:lnTo>
                  <a:lnTo>
                    <a:pt x="6900" y="2278"/>
                  </a:lnTo>
                  <a:lnTo>
                    <a:pt x="6767" y="1946"/>
                  </a:lnTo>
                  <a:lnTo>
                    <a:pt x="6613" y="1615"/>
                  </a:lnTo>
                  <a:lnTo>
                    <a:pt x="6414" y="1305"/>
                  </a:lnTo>
                  <a:lnTo>
                    <a:pt x="6215" y="1018"/>
                  </a:lnTo>
                  <a:lnTo>
                    <a:pt x="5971" y="752"/>
                  </a:lnTo>
                  <a:lnTo>
                    <a:pt x="5706" y="531"/>
                  </a:lnTo>
                  <a:lnTo>
                    <a:pt x="5418" y="310"/>
                  </a:lnTo>
                  <a:lnTo>
                    <a:pt x="5109" y="155"/>
                  </a:lnTo>
                  <a:lnTo>
                    <a:pt x="4932" y="89"/>
                  </a:lnTo>
                  <a:lnTo>
                    <a:pt x="4733" y="45"/>
                  </a:lnTo>
                  <a:lnTo>
                    <a:pt x="45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5977651" y="-1150173"/>
              <a:ext cx="1028529" cy="1090771"/>
            </a:xfrm>
            <a:custGeom>
              <a:avLst/>
              <a:gdLst/>
              <a:ahLst/>
              <a:cxnLst/>
              <a:rect l="l" t="t" r="r" b="b"/>
              <a:pathLst>
                <a:path w="13137" h="13932" fill="none" extrusionOk="0">
                  <a:moveTo>
                    <a:pt x="7254" y="5108"/>
                  </a:moveTo>
                  <a:lnTo>
                    <a:pt x="7254" y="5108"/>
                  </a:lnTo>
                  <a:lnTo>
                    <a:pt x="7254" y="4401"/>
                  </a:lnTo>
                  <a:lnTo>
                    <a:pt x="7210" y="3671"/>
                  </a:lnTo>
                  <a:lnTo>
                    <a:pt x="7143" y="3317"/>
                  </a:lnTo>
                  <a:lnTo>
                    <a:pt x="7099" y="2963"/>
                  </a:lnTo>
                  <a:lnTo>
                    <a:pt x="7011" y="2632"/>
                  </a:lnTo>
                  <a:lnTo>
                    <a:pt x="6900" y="2278"/>
                  </a:lnTo>
                  <a:lnTo>
                    <a:pt x="6900" y="2278"/>
                  </a:lnTo>
                  <a:lnTo>
                    <a:pt x="6767" y="1946"/>
                  </a:lnTo>
                  <a:lnTo>
                    <a:pt x="6613" y="1615"/>
                  </a:lnTo>
                  <a:lnTo>
                    <a:pt x="6414" y="1305"/>
                  </a:lnTo>
                  <a:lnTo>
                    <a:pt x="6215" y="1018"/>
                  </a:lnTo>
                  <a:lnTo>
                    <a:pt x="5971" y="752"/>
                  </a:lnTo>
                  <a:lnTo>
                    <a:pt x="5706" y="531"/>
                  </a:lnTo>
                  <a:lnTo>
                    <a:pt x="5418" y="310"/>
                  </a:lnTo>
                  <a:lnTo>
                    <a:pt x="5109" y="155"/>
                  </a:lnTo>
                  <a:lnTo>
                    <a:pt x="5109" y="155"/>
                  </a:lnTo>
                  <a:lnTo>
                    <a:pt x="4932" y="89"/>
                  </a:lnTo>
                  <a:lnTo>
                    <a:pt x="4733" y="45"/>
                  </a:lnTo>
                  <a:lnTo>
                    <a:pt x="4534" y="0"/>
                  </a:lnTo>
                  <a:lnTo>
                    <a:pt x="4357" y="0"/>
                  </a:lnTo>
                  <a:lnTo>
                    <a:pt x="4158" y="22"/>
                  </a:lnTo>
                  <a:lnTo>
                    <a:pt x="4003" y="89"/>
                  </a:lnTo>
                  <a:lnTo>
                    <a:pt x="3848" y="177"/>
                  </a:lnTo>
                  <a:lnTo>
                    <a:pt x="3716" y="310"/>
                  </a:lnTo>
                  <a:lnTo>
                    <a:pt x="3716" y="310"/>
                  </a:lnTo>
                  <a:lnTo>
                    <a:pt x="3627" y="443"/>
                  </a:lnTo>
                  <a:lnTo>
                    <a:pt x="3561" y="575"/>
                  </a:lnTo>
                  <a:lnTo>
                    <a:pt x="3539" y="730"/>
                  </a:lnTo>
                  <a:lnTo>
                    <a:pt x="3517" y="885"/>
                  </a:lnTo>
                  <a:lnTo>
                    <a:pt x="3517" y="885"/>
                  </a:lnTo>
                  <a:lnTo>
                    <a:pt x="3517" y="1194"/>
                  </a:lnTo>
                  <a:lnTo>
                    <a:pt x="3561" y="1504"/>
                  </a:lnTo>
                  <a:lnTo>
                    <a:pt x="3649" y="1791"/>
                  </a:lnTo>
                  <a:lnTo>
                    <a:pt x="3760" y="2101"/>
                  </a:lnTo>
                  <a:lnTo>
                    <a:pt x="3915" y="2366"/>
                  </a:lnTo>
                  <a:lnTo>
                    <a:pt x="4070" y="2654"/>
                  </a:lnTo>
                  <a:lnTo>
                    <a:pt x="4423" y="3185"/>
                  </a:lnTo>
                  <a:lnTo>
                    <a:pt x="4423" y="3185"/>
                  </a:lnTo>
                  <a:lnTo>
                    <a:pt x="5308" y="4357"/>
                  </a:lnTo>
                  <a:lnTo>
                    <a:pt x="6215" y="5529"/>
                  </a:lnTo>
                  <a:lnTo>
                    <a:pt x="6215" y="5529"/>
                  </a:lnTo>
                  <a:lnTo>
                    <a:pt x="5794" y="5285"/>
                  </a:lnTo>
                  <a:lnTo>
                    <a:pt x="5352" y="5064"/>
                  </a:lnTo>
                  <a:lnTo>
                    <a:pt x="4888" y="4887"/>
                  </a:lnTo>
                  <a:lnTo>
                    <a:pt x="4423" y="4755"/>
                  </a:lnTo>
                  <a:lnTo>
                    <a:pt x="3959" y="4644"/>
                  </a:lnTo>
                  <a:lnTo>
                    <a:pt x="3472" y="4556"/>
                  </a:lnTo>
                  <a:lnTo>
                    <a:pt x="2986" y="4489"/>
                  </a:lnTo>
                  <a:lnTo>
                    <a:pt x="2477" y="4467"/>
                  </a:lnTo>
                  <a:lnTo>
                    <a:pt x="2477" y="4467"/>
                  </a:lnTo>
                  <a:lnTo>
                    <a:pt x="2057" y="4445"/>
                  </a:lnTo>
                  <a:lnTo>
                    <a:pt x="1637" y="4467"/>
                  </a:lnTo>
                  <a:lnTo>
                    <a:pt x="1416" y="4489"/>
                  </a:lnTo>
                  <a:lnTo>
                    <a:pt x="1217" y="4534"/>
                  </a:lnTo>
                  <a:lnTo>
                    <a:pt x="1018" y="4600"/>
                  </a:lnTo>
                  <a:lnTo>
                    <a:pt x="819" y="4688"/>
                  </a:lnTo>
                  <a:lnTo>
                    <a:pt x="819" y="4688"/>
                  </a:lnTo>
                  <a:lnTo>
                    <a:pt x="642" y="4799"/>
                  </a:lnTo>
                  <a:lnTo>
                    <a:pt x="465" y="4932"/>
                  </a:lnTo>
                  <a:lnTo>
                    <a:pt x="310" y="5086"/>
                  </a:lnTo>
                  <a:lnTo>
                    <a:pt x="200" y="5263"/>
                  </a:lnTo>
                  <a:lnTo>
                    <a:pt x="89" y="5440"/>
                  </a:lnTo>
                  <a:lnTo>
                    <a:pt x="23" y="5639"/>
                  </a:lnTo>
                  <a:lnTo>
                    <a:pt x="1" y="5860"/>
                  </a:lnTo>
                  <a:lnTo>
                    <a:pt x="23" y="6059"/>
                  </a:lnTo>
                  <a:lnTo>
                    <a:pt x="23" y="6059"/>
                  </a:lnTo>
                  <a:lnTo>
                    <a:pt x="45" y="6192"/>
                  </a:lnTo>
                  <a:lnTo>
                    <a:pt x="111" y="6325"/>
                  </a:lnTo>
                  <a:lnTo>
                    <a:pt x="178" y="6435"/>
                  </a:lnTo>
                  <a:lnTo>
                    <a:pt x="244" y="6546"/>
                  </a:lnTo>
                  <a:lnTo>
                    <a:pt x="354" y="6656"/>
                  </a:lnTo>
                  <a:lnTo>
                    <a:pt x="443" y="6745"/>
                  </a:lnTo>
                  <a:lnTo>
                    <a:pt x="664" y="6922"/>
                  </a:lnTo>
                  <a:lnTo>
                    <a:pt x="664" y="6922"/>
                  </a:lnTo>
                  <a:lnTo>
                    <a:pt x="929" y="7032"/>
                  </a:lnTo>
                  <a:lnTo>
                    <a:pt x="1173" y="7121"/>
                  </a:lnTo>
                  <a:lnTo>
                    <a:pt x="1460" y="7209"/>
                  </a:lnTo>
                  <a:lnTo>
                    <a:pt x="1726" y="7253"/>
                  </a:lnTo>
                  <a:lnTo>
                    <a:pt x="1726" y="7253"/>
                  </a:lnTo>
                  <a:lnTo>
                    <a:pt x="2124" y="7320"/>
                  </a:lnTo>
                  <a:lnTo>
                    <a:pt x="2544" y="7364"/>
                  </a:lnTo>
                  <a:lnTo>
                    <a:pt x="2942" y="7386"/>
                  </a:lnTo>
                  <a:lnTo>
                    <a:pt x="3362" y="7386"/>
                  </a:lnTo>
                  <a:lnTo>
                    <a:pt x="3782" y="7386"/>
                  </a:lnTo>
                  <a:lnTo>
                    <a:pt x="4180" y="7364"/>
                  </a:lnTo>
                  <a:lnTo>
                    <a:pt x="4600" y="7320"/>
                  </a:lnTo>
                  <a:lnTo>
                    <a:pt x="4998" y="7253"/>
                  </a:lnTo>
                  <a:lnTo>
                    <a:pt x="4998" y="7253"/>
                  </a:lnTo>
                  <a:lnTo>
                    <a:pt x="4401" y="7585"/>
                  </a:lnTo>
                  <a:lnTo>
                    <a:pt x="3782" y="7961"/>
                  </a:lnTo>
                  <a:lnTo>
                    <a:pt x="3472" y="8182"/>
                  </a:lnTo>
                  <a:lnTo>
                    <a:pt x="3185" y="8403"/>
                  </a:lnTo>
                  <a:lnTo>
                    <a:pt x="2920" y="8625"/>
                  </a:lnTo>
                  <a:lnTo>
                    <a:pt x="2676" y="8846"/>
                  </a:lnTo>
                  <a:lnTo>
                    <a:pt x="2676" y="8846"/>
                  </a:lnTo>
                  <a:lnTo>
                    <a:pt x="2477" y="9089"/>
                  </a:lnTo>
                  <a:lnTo>
                    <a:pt x="2278" y="9354"/>
                  </a:lnTo>
                  <a:lnTo>
                    <a:pt x="2101" y="9620"/>
                  </a:lnTo>
                  <a:lnTo>
                    <a:pt x="1947" y="9907"/>
                  </a:lnTo>
                  <a:lnTo>
                    <a:pt x="1836" y="10217"/>
                  </a:lnTo>
                  <a:lnTo>
                    <a:pt x="1748" y="10504"/>
                  </a:lnTo>
                  <a:lnTo>
                    <a:pt x="1681" y="10836"/>
                  </a:lnTo>
                  <a:lnTo>
                    <a:pt x="1681" y="11145"/>
                  </a:lnTo>
                  <a:lnTo>
                    <a:pt x="1681" y="11145"/>
                  </a:lnTo>
                  <a:lnTo>
                    <a:pt x="1703" y="11344"/>
                  </a:lnTo>
                  <a:lnTo>
                    <a:pt x="1726" y="11521"/>
                  </a:lnTo>
                  <a:lnTo>
                    <a:pt x="1792" y="11698"/>
                  </a:lnTo>
                  <a:lnTo>
                    <a:pt x="1902" y="11853"/>
                  </a:lnTo>
                  <a:lnTo>
                    <a:pt x="1902" y="11853"/>
                  </a:lnTo>
                  <a:lnTo>
                    <a:pt x="2013" y="11964"/>
                  </a:lnTo>
                  <a:lnTo>
                    <a:pt x="2124" y="12052"/>
                  </a:lnTo>
                  <a:lnTo>
                    <a:pt x="2256" y="12118"/>
                  </a:lnTo>
                  <a:lnTo>
                    <a:pt x="2411" y="12141"/>
                  </a:lnTo>
                  <a:lnTo>
                    <a:pt x="2544" y="12163"/>
                  </a:lnTo>
                  <a:lnTo>
                    <a:pt x="2699" y="12163"/>
                  </a:lnTo>
                  <a:lnTo>
                    <a:pt x="2853" y="12141"/>
                  </a:lnTo>
                  <a:lnTo>
                    <a:pt x="3008" y="12096"/>
                  </a:lnTo>
                  <a:lnTo>
                    <a:pt x="3008" y="12096"/>
                  </a:lnTo>
                  <a:lnTo>
                    <a:pt x="3141" y="12052"/>
                  </a:lnTo>
                  <a:lnTo>
                    <a:pt x="3273" y="11986"/>
                  </a:lnTo>
                  <a:lnTo>
                    <a:pt x="3517" y="11809"/>
                  </a:lnTo>
                  <a:lnTo>
                    <a:pt x="3760" y="11632"/>
                  </a:lnTo>
                  <a:lnTo>
                    <a:pt x="3981" y="11433"/>
                  </a:lnTo>
                  <a:lnTo>
                    <a:pt x="3981" y="11433"/>
                  </a:lnTo>
                  <a:lnTo>
                    <a:pt x="4468" y="10969"/>
                  </a:lnTo>
                  <a:lnTo>
                    <a:pt x="4932" y="10504"/>
                  </a:lnTo>
                  <a:lnTo>
                    <a:pt x="5374" y="10018"/>
                  </a:lnTo>
                  <a:lnTo>
                    <a:pt x="5839" y="9531"/>
                  </a:lnTo>
                  <a:lnTo>
                    <a:pt x="5839" y="9531"/>
                  </a:lnTo>
                  <a:lnTo>
                    <a:pt x="5883" y="9996"/>
                  </a:lnTo>
                  <a:lnTo>
                    <a:pt x="5949" y="10482"/>
                  </a:lnTo>
                  <a:lnTo>
                    <a:pt x="6016" y="10969"/>
                  </a:lnTo>
                  <a:lnTo>
                    <a:pt x="6082" y="11433"/>
                  </a:lnTo>
                  <a:lnTo>
                    <a:pt x="6082" y="11433"/>
                  </a:lnTo>
                  <a:lnTo>
                    <a:pt x="6126" y="11831"/>
                  </a:lnTo>
                  <a:lnTo>
                    <a:pt x="6192" y="12207"/>
                  </a:lnTo>
                  <a:lnTo>
                    <a:pt x="6281" y="12583"/>
                  </a:lnTo>
                  <a:lnTo>
                    <a:pt x="6414" y="12937"/>
                  </a:lnTo>
                  <a:lnTo>
                    <a:pt x="6414" y="12937"/>
                  </a:lnTo>
                  <a:lnTo>
                    <a:pt x="6546" y="13202"/>
                  </a:lnTo>
                  <a:lnTo>
                    <a:pt x="6723" y="13445"/>
                  </a:lnTo>
                  <a:lnTo>
                    <a:pt x="6812" y="13556"/>
                  </a:lnTo>
                  <a:lnTo>
                    <a:pt x="6922" y="13666"/>
                  </a:lnTo>
                  <a:lnTo>
                    <a:pt x="7055" y="13755"/>
                  </a:lnTo>
                  <a:lnTo>
                    <a:pt x="7165" y="13821"/>
                  </a:lnTo>
                  <a:lnTo>
                    <a:pt x="7165" y="13821"/>
                  </a:lnTo>
                  <a:lnTo>
                    <a:pt x="7298" y="13888"/>
                  </a:lnTo>
                  <a:lnTo>
                    <a:pt x="7453" y="13932"/>
                  </a:lnTo>
                  <a:lnTo>
                    <a:pt x="7608" y="13932"/>
                  </a:lnTo>
                  <a:lnTo>
                    <a:pt x="7740" y="13932"/>
                  </a:lnTo>
                  <a:lnTo>
                    <a:pt x="7895" y="13910"/>
                  </a:lnTo>
                  <a:lnTo>
                    <a:pt x="8028" y="13865"/>
                  </a:lnTo>
                  <a:lnTo>
                    <a:pt x="8161" y="13799"/>
                  </a:lnTo>
                  <a:lnTo>
                    <a:pt x="8271" y="13711"/>
                  </a:lnTo>
                  <a:lnTo>
                    <a:pt x="8271" y="13711"/>
                  </a:lnTo>
                  <a:lnTo>
                    <a:pt x="8382" y="13578"/>
                  </a:lnTo>
                  <a:lnTo>
                    <a:pt x="8470" y="13445"/>
                  </a:lnTo>
                  <a:lnTo>
                    <a:pt x="8536" y="13268"/>
                  </a:lnTo>
                  <a:lnTo>
                    <a:pt x="8603" y="13114"/>
                  </a:lnTo>
                  <a:lnTo>
                    <a:pt x="8603" y="13114"/>
                  </a:lnTo>
                  <a:lnTo>
                    <a:pt x="8713" y="12693"/>
                  </a:lnTo>
                  <a:lnTo>
                    <a:pt x="8780" y="12251"/>
                  </a:lnTo>
                  <a:lnTo>
                    <a:pt x="8802" y="11809"/>
                  </a:lnTo>
                  <a:lnTo>
                    <a:pt x="8802" y="11367"/>
                  </a:lnTo>
                  <a:lnTo>
                    <a:pt x="8758" y="10946"/>
                  </a:lnTo>
                  <a:lnTo>
                    <a:pt x="8691" y="10504"/>
                  </a:lnTo>
                  <a:lnTo>
                    <a:pt x="8581" y="10084"/>
                  </a:lnTo>
                  <a:lnTo>
                    <a:pt x="8426" y="9686"/>
                  </a:lnTo>
                  <a:lnTo>
                    <a:pt x="8426" y="9686"/>
                  </a:lnTo>
                  <a:lnTo>
                    <a:pt x="8603" y="9841"/>
                  </a:lnTo>
                  <a:lnTo>
                    <a:pt x="8802" y="9996"/>
                  </a:lnTo>
                  <a:lnTo>
                    <a:pt x="9023" y="10150"/>
                  </a:lnTo>
                  <a:lnTo>
                    <a:pt x="9244" y="10261"/>
                  </a:lnTo>
                  <a:lnTo>
                    <a:pt x="9465" y="10371"/>
                  </a:lnTo>
                  <a:lnTo>
                    <a:pt x="9708" y="10460"/>
                  </a:lnTo>
                  <a:lnTo>
                    <a:pt x="9952" y="10526"/>
                  </a:lnTo>
                  <a:lnTo>
                    <a:pt x="10195" y="10570"/>
                  </a:lnTo>
                  <a:lnTo>
                    <a:pt x="10460" y="10615"/>
                  </a:lnTo>
                  <a:lnTo>
                    <a:pt x="10726" y="10637"/>
                  </a:lnTo>
                  <a:lnTo>
                    <a:pt x="10969" y="10637"/>
                  </a:lnTo>
                  <a:lnTo>
                    <a:pt x="11234" y="10615"/>
                  </a:lnTo>
                  <a:lnTo>
                    <a:pt x="11500" y="10570"/>
                  </a:lnTo>
                  <a:lnTo>
                    <a:pt x="11743" y="10526"/>
                  </a:lnTo>
                  <a:lnTo>
                    <a:pt x="11986" y="10460"/>
                  </a:lnTo>
                  <a:lnTo>
                    <a:pt x="12229" y="10394"/>
                  </a:lnTo>
                  <a:lnTo>
                    <a:pt x="12229" y="10394"/>
                  </a:lnTo>
                  <a:lnTo>
                    <a:pt x="12406" y="10327"/>
                  </a:lnTo>
                  <a:lnTo>
                    <a:pt x="12561" y="10239"/>
                  </a:lnTo>
                  <a:lnTo>
                    <a:pt x="12716" y="10128"/>
                  </a:lnTo>
                  <a:lnTo>
                    <a:pt x="12849" y="10018"/>
                  </a:lnTo>
                  <a:lnTo>
                    <a:pt x="12959" y="9885"/>
                  </a:lnTo>
                  <a:lnTo>
                    <a:pt x="13048" y="9730"/>
                  </a:lnTo>
                  <a:lnTo>
                    <a:pt x="13114" y="9575"/>
                  </a:lnTo>
                  <a:lnTo>
                    <a:pt x="13136" y="9398"/>
                  </a:lnTo>
                  <a:lnTo>
                    <a:pt x="13136" y="9398"/>
                  </a:lnTo>
                  <a:lnTo>
                    <a:pt x="13114" y="9266"/>
                  </a:lnTo>
                  <a:lnTo>
                    <a:pt x="13092" y="9133"/>
                  </a:lnTo>
                  <a:lnTo>
                    <a:pt x="13026" y="9023"/>
                  </a:lnTo>
                  <a:lnTo>
                    <a:pt x="12959" y="8890"/>
                  </a:lnTo>
                  <a:lnTo>
                    <a:pt x="12849" y="8779"/>
                  </a:lnTo>
                  <a:lnTo>
                    <a:pt x="12760" y="8691"/>
                  </a:lnTo>
                  <a:lnTo>
                    <a:pt x="12539" y="8492"/>
                  </a:lnTo>
                  <a:lnTo>
                    <a:pt x="12539" y="8492"/>
                  </a:lnTo>
                  <a:lnTo>
                    <a:pt x="12296" y="8337"/>
                  </a:lnTo>
                  <a:lnTo>
                    <a:pt x="12030" y="8182"/>
                  </a:lnTo>
                  <a:lnTo>
                    <a:pt x="11765" y="8050"/>
                  </a:lnTo>
                  <a:lnTo>
                    <a:pt x="11500" y="7939"/>
                  </a:lnTo>
                  <a:lnTo>
                    <a:pt x="11500" y="7939"/>
                  </a:lnTo>
                  <a:lnTo>
                    <a:pt x="11212" y="7851"/>
                  </a:lnTo>
                  <a:lnTo>
                    <a:pt x="10903" y="7762"/>
                  </a:lnTo>
                  <a:lnTo>
                    <a:pt x="10306" y="7629"/>
                  </a:lnTo>
                  <a:lnTo>
                    <a:pt x="10306" y="7629"/>
                  </a:lnTo>
                  <a:lnTo>
                    <a:pt x="9443" y="7430"/>
                  </a:lnTo>
                  <a:lnTo>
                    <a:pt x="9443" y="7430"/>
                  </a:lnTo>
                  <a:lnTo>
                    <a:pt x="9731" y="7342"/>
                  </a:lnTo>
                  <a:lnTo>
                    <a:pt x="9996" y="7231"/>
                  </a:lnTo>
                  <a:lnTo>
                    <a:pt x="10261" y="7099"/>
                  </a:lnTo>
                  <a:lnTo>
                    <a:pt x="10505" y="6966"/>
                  </a:lnTo>
                  <a:lnTo>
                    <a:pt x="10991" y="6634"/>
                  </a:lnTo>
                  <a:lnTo>
                    <a:pt x="11455" y="6280"/>
                  </a:lnTo>
                  <a:lnTo>
                    <a:pt x="11455" y="6280"/>
                  </a:lnTo>
                  <a:lnTo>
                    <a:pt x="11677" y="6081"/>
                  </a:lnTo>
                  <a:lnTo>
                    <a:pt x="11876" y="5860"/>
                  </a:lnTo>
                  <a:lnTo>
                    <a:pt x="12075" y="5639"/>
                  </a:lnTo>
                  <a:lnTo>
                    <a:pt x="12252" y="5396"/>
                  </a:lnTo>
                  <a:lnTo>
                    <a:pt x="12384" y="5153"/>
                  </a:lnTo>
                  <a:lnTo>
                    <a:pt x="12517" y="4887"/>
                  </a:lnTo>
                  <a:lnTo>
                    <a:pt x="12605" y="4600"/>
                  </a:lnTo>
                  <a:lnTo>
                    <a:pt x="12672" y="4312"/>
                  </a:lnTo>
                  <a:lnTo>
                    <a:pt x="12672" y="4312"/>
                  </a:lnTo>
                  <a:lnTo>
                    <a:pt x="12694" y="4003"/>
                  </a:lnTo>
                  <a:lnTo>
                    <a:pt x="12694" y="3848"/>
                  </a:lnTo>
                  <a:lnTo>
                    <a:pt x="12672" y="3715"/>
                  </a:lnTo>
                  <a:lnTo>
                    <a:pt x="12627" y="3561"/>
                  </a:lnTo>
                  <a:lnTo>
                    <a:pt x="12583" y="3428"/>
                  </a:lnTo>
                  <a:lnTo>
                    <a:pt x="12517" y="3295"/>
                  </a:lnTo>
                  <a:lnTo>
                    <a:pt x="12428" y="3163"/>
                  </a:lnTo>
                  <a:lnTo>
                    <a:pt x="12428" y="3163"/>
                  </a:lnTo>
                  <a:lnTo>
                    <a:pt x="12340" y="3096"/>
                  </a:lnTo>
                  <a:lnTo>
                    <a:pt x="12252" y="3008"/>
                  </a:lnTo>
                  <a:lnTo>
                    <a:pt x="12075" y="2919"/>
                  </a:lnTo>
                  <a:lnTo>
                    <a:pt x="11853" y="2831"/>
                  </a:lnTo>
                  <a:lnTo>
                    <a:pt x="11632" y="2809"/>
                  </a:lnTo>
                  <a:lnTo>
                    <a:pt x="11389" y="2809"/>
                  </a:lnTo>
                  <a:lnTo>
                    <a:pt x="11168" y="2809"/>
                  </a:lnTo>
                  <a:lnTo>
                    <a:pt x="10925" y="2853"/>
                  </a:lnTo>
                  <a:lnTo>
                    <a:pt x="10704" y="2919"/>
                  </a:lnTo>
                  <a:lnTo>
                    <a:pt x="10704" y="2919"/>
                  </a:lnTo>
                  <a:lnTo>
                    <a:pt x="10505" y="2986"/>
                  </a:lnTo>
                  <a:lnTo>
                    <a:pt x="10306" y="3074"/>
                  </a:lnTo>
                  <a:lnTo>
                    <a:pt x="9908" y="3295"/>
                  </a:lnTo>
                  <a:lnTo>
                    <a:pt x="9487" y="3583"/>
                  </a:lnTo>
                  <a:lnTo>
                    <a:pt x="9067" y="3892"/>
                  </a:lnTo>
                  <a:lnTo>
                    <a:pt x="8691" y="4246"/>
                  </a:lnTo>
                  <a:lnTo>
                    <a:pt x="8315" y="4600"/>
                  </a:lnTo>
                  <a:lnTo>
                    <a:pt x="7984" y="4932"/>
                  </a:lnTo>
                  <a:lnTo>
                    <a:pt x="7718" y="52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6320493" y="-771005"/>
              <a:ext cx="413854" cy="412132"/>
            </a:xfrm>
            <a:custGeom>
              <a:avLst/>
              <a:gdLst/>
              <a:ahLst/>
              <a:cxnLst/>
              <a:rect l="l" t="t" r="r" b="b"/>
              <a:pathLst>
                <a:path w="5286" h="5264" extrusionOk="0">
                  <a:moveTo>
                    <a:pt x="2499" y="0"/>
                  </a:moveTo>
                  <a:lnTo>
                    <a:pt x="2234" y="22"/>
                  </a:lnTo>
                  <a:lnTo>
                    <a:pt x="1968" y="89"/>
                  </a:lnTo>
                  <a:lnTo>
                    <a:pt x="1725" y="155"/>
                  </a:lnTo>
                  <a:lnTo>
                    <a:pt x="1482" y="265"/>
                  </a:lnTo>
                  <a:lnTo>
                    <a:pt x="1261" y="398"/>
                  </a:lnTo>
                  <a:lnTo>
                    <a:pt x="1039" y="531"/>
                  </a:lnTo>
                  <a:lnTo>
                    <a:pt x="840" y="708"/>
                  </a:lnTo>
                  <a:lnTo>
                    <a:pt x="664" y="885"/>
                  </a:lnTo>
                  <a:lnTo>
                    <a:pt x="509" y="1084"/>
                  </a:lnTo>
                  <a:lnTo>
                    <a:pt x="376" y="1283"/>
                  </a:lnTo>
                  <a:lnTo>
                    <a:pt x="266" y="1504"/>
                  </a:lnTo>
                  <a:lnTo>
                    <a:pt x="155" y="1747"/>
                  </a:lnTo>
                  <a:lnTo>
                    <a:pt x="89" y="1990"/>
                  </a:lnTo>
                  <a:lnTo>
                    <a:pt x="44" y="2256"/>
                  </a:lnTo>
                  <a:lnTo>
                    <a:pt x="0" y="2499"/>
                  </a:lnTo>
                  <a:lnTo>
                    <a:pt x="22" y="2764"/>
                  </a:lnTo>
                  <a:lnTo>
                    <a:pt x="44" y="3030"/>
                  </a:lnTo>
                  <a:lnTo>
                    <a:pt x="89" y="3295"/>
                  </a:lnTo>
                  <a:lnTo>
                    <a:pt x="177" y="3560"/>
                  </a:lnTo>
                  <a:lnTo>
                    <a:pt x="288" y="3804"/>
                  </a:lnTo>
                  <a:lnTo>
                    <a:pt x="398" y="4025"/>
                  </a:lnTo>
                  <a:lnTo>
                    <a:pt x="553" y="4224"/>
                  </a:lnTo>
                  <a:lnTo>
                    <a:pt x="708" y="4423"/>
                  </a:lnTo>
                  <a:lnTo>
                    <a:pt x="885" y="4600"/>
                  </a:lnTo>
                  <a:lnTo>
                    <a:pt x="1084" y="4755"/>
                  </a:lnTo>
                  <a:lnTo>
                    <a:pt x="1305" y="4909"/>
                  </a:lnTo>
                  <a:lnTo>
                    <a:pt x="1526" y="5020"/>
                  </a:lnTo>
                  <a:lnTo>
                    <a:pt x="1769" y="5108"/>
                  </a:lnTo>
                  <a:lnTo>
                    <a:pt x="2012" y="5197"/>
                  </a:lnTo>
                  <a:lnTo>
                    <a:pt x="2256" y="5241"/>
                  </a:lnTo>
                  <a:lnTo>
                    <a:pt x="2521" y="5263"/>
                  </a:lnTo>
                  <a:lnTo>
                    <a:pt x="2786" y="5263"/>
                  </a:lnTo>
                  <a:lnTo>
                    <a:pt x="3052" y="5241"/>
                  </a:lnTo>
                  <a:lnTo>
                    <a:pt x="3317" y="5175"/>
                  </a:lnTo>
                  <a:lnTo>
                    <a:pt x="3560" y="5108"/>
                  </a:lnTo>
                  <a:lnTo>
                    <a:pt x="3804" y="4998"/>
                  </a:lnTo>
                  <a:lnTo>
                    <a:pt x="4025" y="4865"/>
                  </a:lnTo>
                  <a:lnTo>
                    <a:pt x="4246" y="4732"/>
                  </a:lnTo>
                  <a:lnTo>
                    <a:pt x="4445" y="4555"/>
                  </a:lnTo>
                  <a:lnTo>
                    <a:pt x="4622" y="4379"/>
                  </a:lnTo>
                  <a:lnTo>
                    <a:pt x="4777" y="4180"/>
                  </a:lnTo>
                  <a:lnTo>
                    <a:pt x="4909" y="3981"/>
                  </a:lnTo>
                  <a:lnTo>
                    <a:pt x="5042" y="3737"/>
                  </a:lnTo>
                  <a:lnTo>
                    <a:pt x="5130" y="3516"/>
                  </a:lnTo>
                  <a:lnTo>
                    <a:pt x="5197" y="3273"/>
                  </a:lnTo>
                  <a:lnTo>
                    <a:pt x="5263" y="3008"/>
                  </a:lnTo>
                  <a:lnTo>
                    <a:pt x="5285" y="2764"/>
                  </a:lnTo>
                  <a:lnTo>
                    <a:pt x="5285" y="2499"/>
                  </a:lnTo>
                  <a:lnTo>
                    <a:pt x="5241" y="2211"/>
                  </a:lnTo>
                  <a:lnTo>
                    <a:pt x="5197" y="1946"/>
                  </a:lnTo>
                  <a:lnTo>
                    <a:pt x="5108" y="1703"/>
                  </a:lnTo>
                  <a:lnTo>
                    <a:pt x="5020" y="1460"/>
                  </a:lnTo>
                  <a:lnTo>
                    <a:pt x="4887" y="1238"/>
                  </a:lnTo>
                  <a:lnTo>
                    <a:pt x="4732" y="1039"/>
                  </a:lnTo>
                  <a:lnTo>
                    <a:pt x="4578" y="840"/>
                  </a:lnTo>
                  <a:lnTo>
                    <a:pt x="4401" y="664"/>
                  </a:lnTo>
                  <a:lnTo>
                    <a:pt x="4202" y="509"/>
                  </a:lnTo>
                  <a:lnTo>
                    <a:pt x="3981" y="354"/>
                  </a:lnTo>
                  <a:lnTo>
                    <a:pt x="3759" y="243"/>
                  </a:lnTo>
                  <a:lnTo>
                    <a:pt x="3516" y="155"/>
                  </a:lnTo>
                  <a:lnTo>
                    <a:pt x="3273" y="66"/>
                  </a:lnTo>
                  <a:lnTo>
                    <a:pt x="3030" y="22"/>
                  </a:lnTo>
                  <a:lnTo>
                    <a:pt x="27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6413973" y="-587488"/>
              <a:ext cx="46819" cy="46819"/>
            </a:xfrm>
            <a:custGeom>
              <a:avLst/>
              <a:gdLst/>
              <a:ahLst/>
              <a:cxnLst/>
              <a:rect l="l" t="t" r="r" b="b"/>
              <a:pathLst>
                <a:path w="598" h="598" extrusionOk="0">
                  <a:moveTo>
                    <a:pt x="244" y="0"/>
                  </a:moveTo>
                  <a:lnTo>
                    <a:pt x="133" y="44"/>
                  </a:lnTo>
                  <a:lnTo>
                    <a:pt x="45" y="133"/>
                  </a:lnTo>
                  <a:lnTo>
                    <a:pt x="0" y="243"/>
                  </a:lnTo>
                  <a:lnTo>
                    <a:pt x="0" y="354"/>
                  </a:lnTo>
                  <a:lnTo>
                    <a:pt x="45" y="465"/>
                  </a:lnTo>
                  <a:lnTo>
                    <a:pt x="133" y="553"/>
                  </a:lnTo>
                  <a:lnTo>
                    <a:pt x="244" y="597"/>
                  </a:lnTo>
                  <a:lnTo>
                    <a:pt x="354" y="597"/>
                  </a:lnTo>
                  <a:lnTo>
                    <a:pt x="465" y="553"/>
                  </a:lnTo>
                  <a:lnTo>
                    <a:pt x="553" y="465"/>
                  </a:lnTo>
                  <a:lnTo>
                    <a:pt x="597" y="354"/>
                  </a:lnTo>
                  <a:lnTo>
                    <a:pt x="597" y="243"/>
                  </a:lnTo>
                  <a:lnTo>
                    <a:pt x="553" y="133"/>
                  </a:lnTo>
                  <a:lnTo>
                    <a:pt x="487" y="44"/>
                  </a:lnTo>
                  <a:lnTo>
                    <a:pt x="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6594045" y="-551160"/>
              <a:ext cx="46819" cy="48541"/>
            </a:xfrm>
            <a:custGeom>
              <a:avLst/>
              <a:gdLst/>
              <a:ahLst/>
              <a:cxnLst/>
              <a:rect l="l" t="t" r="r" b="b"/>
              <a:pathLst>
                <a:path w="598" h="620" extrusionOk="0">
                  <a:moveTo>
                    <a:pt x="243" y="1"/>
                  </a:moveTo>
                  <a:lnTo>
                    <a:pt x="133" y="45"/>
                  </a:lnTo>
                  <a:lnTo>
                    <a:pt x="44" y="133"/>
                  </a:lnTo>
                  <a:lnTo>
                    <a:pt x="0" y="244"/>
                  </a:lnTo>
                  <a:lnTo>
                    <a:pt x="0" y="376"/>
                  </a:lnTo>
                  <a:lnTo>
                    <a:pt x="44" y="487"/>
                  </a:lnTo>
                  <a:lnTo>
                    <a:pt x="111" y="575"/>
                  </a:lnTo>
                  <a:lnTo>
                    <a:pt x="221" y="620"/>
                  </a:lnTo>
                  <a:lnTo>
                    <a:pt x="354" y="620"/>
                  </a:lnTo>
                  <a:lnTo>
                    <a:pt x="464" y="575"/>
                  </a:lnTo>
                  <a:lnTo>
                    <a:pt x="553" y="487"/>
                  </a:lnTo>
                  <a:lnTo>
                    <a:pt x="597" y="376"/>
                  </a:lnTo>
                  <a:lnTo>
                    <a:pt x="597" y="244"/>
                  </a:lnTo>
                  <a:lnTo>
                    <a:pt x="553" y="133"/>
                  </a:lnTo>
                  <a:lnTo>
                    <a:pt x="464" y="67"/>
                  </a:lnTo>
                  <a:lnTo>
                    <a:pt x="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6484906" y="-530413"/>
              <a:ext cx="74534" cy="43374"/>
            </a:xfrm>
            <a:custGeom>
              <a:avLst/>
              <a:gdLst/>
              <a:ahLst/>
              <a:cxnLst/>
              <a:rect l="l" t="t" r="r" b="b"/>
              <a:pathLst>
                <a:path w="952" h="554" extrusionOk="0">
                  <a:moveTo>
                    <a:pt x="45" y="1"/>
                  </a:moveTo>
                  <a:lnTo>
                    <a:pt x="1" y="45"/>
                  </a:lnTo>
                  <a:lnTo>
                    <a:pt x="1" y="67"/>
                  </a:lnTo>
                  <a:lnTo>
                    <a:pt x="1" y="111"/>
                  </a:lnTo>
                  <a:lnTo>
                    <a:pt x="45" y="266"/>
                  </a:lnTo>
                  <a:lnTo>
                    <a:pt x="134" y="399"/>
                  </a:lnTo>
                  <a:lnTo>
                    <a:pt x="244" y="487"/>
                  </a:lnTo>
                  <a:lnTo>
                    <a:pt x="399" y="532"/>
                  </a:lnTo>
                  <a:lnTo>
                    <a:pt x="487" y="554"/>
                  </a:lnTo>
                  <a:lnTo>
                    <a:pt x="620" y="532"/>
                  </a:lnTo>
                  <a:lnTo>
                    <a:pt x="753" y="487"/>
                  </a:lnTo>
                  <a:lnTo>
                    <a:pt x="863" y="399"/>
                  </a:lnTo>
                  <a:lnTo>
                    <a:pt x="930" y="310"/>
                  </a:lnTo>
                  <a:lnTo>
                    <a:pt x="952" y="266"/>
                  </a:lnTo>
                  <a:lnTo>
                    <a:pt x="952" y="222"/>
                  </a:lnTo>
                  <a:lnTo>
                    <a:pt x="930" y="178"/>
                  </a:lnTo>
                  <a:lnTo>
                    <a:pt x="908" y="156"/>
                  </a:lnTo>
                  <a:lnTo>
                    <a:pt x="863" y="134"/>
                  </a:lnTo>
                  <a:lnTo>
                    <a:pt x="819" y="134"/>
                  </a:lnTo>
                  <a:lnTo>
                    <a:pt x="775" y="156"/>
                  </a:lnTo>
                  <a:lnTo>
                    <a:pt x="753" y="200"/>
                  </a:lnTo>
                  <a:lnTo>
                    <a:pt x="686" y="266"/>
                  </a:lnTo>
                  <a:lnTo>
                    <a:pt x="620" y="310"/>
                  </a:lnTo>
                  <a:lnTo>
                    <a:pt x="532" y="333"/>
                  </a:lnTo>
                  <a:lnTo>
                    <a:pt x="443" y="333"/>
                  </a:lnTo>
                  <a:lnTo>
                    <a:pt x="355" y="288"/>
                  </a:lnTo>
                  <a:lnTo>
                    <a:pt x="288" y="244"/>
                  </a:lnTo>
                  <a:lnTo>
                    <a:pt x="222" y="178"/>
                  </a:lnTo>
                  <a:lnTo>
                    <a:pt x="200" y="89"/>
                  </a:lnTo>
                  <a:lnTo>
                    <a:pt x="200" y="45"/>
                  </a:lnTo>
                  <a:lnTo>
                    <a:pt x="156" y="23"/>
                  </a:lnTo>
                  <a:lnTo>
                    <a:pt x="1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oiny"/>
              <a:buNone/>
              <a:defRPr sz="3000">
                <a:solidFill>
                  <a:schemeClr val="dk1"/>
                </a:solidFill>
                <a:latin typeface="Coiny"/>
                <a:ea typeface="Coiny"/>
                <a:cs typeface="Coiny"/>
                <a:sym typeface="Coiny"/>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1pPr>
            <a:lvl2pPr marL="914400" lvl="1"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2pPr>
            <a:lvl3pPr marL="1371600" lvl="2"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3pPr>
            <a:lvl4pPr marL="1828800" lvl="3"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4pPr>
            <a:lvl5pPr marL="2286000" lvl="4"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5pPr>
            <a:lvl6pPr marL="2743200" lvl="5"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6pPr>
            <a:lvl7pPr marL="3200400" lvl="6"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7pPr>
            <a:lvl8pPr marL="3657600" lvl="7"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8pPr>
            <a:lvl9pPr marL="4114800" lvl="8"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8" r:id="rId7"/>
    <p:sldLayoutId id="2147483659" r:id="rId8"/>
    <p:sldLayoutId id="2147483660" r:id="rId9"/>
    <p:sldLayoutId id="2147483662" r:id="rId10"/>
    <p:sldLayoutId id="2147483663" r:id="rId11"/>
    <p:sldLayoutId id="2147483665" r:id="rId12"/>
    <p:sldLayoutId id="214748366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9/18/2024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1381161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Onest"/>
              <a:buNone/>
              <a:defRPr sz="3500" b="1">
                <a:solidFill>
                  <a:schemeClr val="dk1"/>
                </a:solidFill>
                <a:latin typeface="Onest"/>
                <a:ea typeface="Onest"/>
                <a:cs typeface="Onest"/>
                <a:sym typeface="Onest"/>
              </a:defRPr>
            </a:lvl1pPr>
            <a:lvl2pPr lvl="1" rtl="0">
              <a:spcBef>
                <a:spcPts val="0"/>
              </a:spcBef>
              <a:spcAft>
                <a:spcPts val="0"/>
              </a:spcAft>
              <a:buClr>
                <a:schemeClr val="dk1"/>
              </a:buClr>
              <a:buSzPts val="3500"/>
              <a:buFont typeface="Onest"/>
              <a:buNone/>
              <a:defRPr sz="3500" b="1">
                <a:solidFill>
                  <a:schemeClr val="dk1"/>
                </a:solidFill>
                <a:latin typeface="Onest"/>
                <a:ea typeface="Onest"/>
                <a:cs typeface="Onest"/>
                <a:sym typeface="Onest"/>
              </a:defRPr>
            </a:lvl2pPr>
            <a:lvl3pPr lvl="2" rtl="0">
              <a:spcBef>
                <a:spcPts val="0"/>
              </a:spcBef>
              <a:spcAft>
                <a:spcPts val="0"/>
              </a:spcAft>
              <a:buClr>
                <a:schemeClr val="dk1"/>
              </a:buClr>
              <a:buSzPts val="3500"/>
              <a:buFont typeface="Onest"/>
              <a:buNone/>
              <a:defRPr sz="3500" b="1">
                <a:solidFill>
                  <a:schemeClr val="dk1"/>
                </a:solidFill>
                <a:latin typeface="Onest"/>
                <a:ea typeface="Onest"/>
                <a:cs typeface="Onest"/>
                <a:sym typeface="Onest"/>
              </a:defRPr>
            </a:lvl3pPr>
            <a:lvl4pPr lvl="3" rtl="0">
              <a:spcBef>
                <a:spcPts val="0"/>
              </a:spcBef>
              <a:spcAft>
                <a:spcPts val="0"/>
              </a:spcAft>
              <a:buClr>
                <a:schemeClr val="dk1"/>
              </a:buClr>
              <a:buSzPts val="3500"/>
              <a:buFont typeface="Onest"/>
              <a:buNone/>
              <a:defRPr sz="3500" b="1">
                <a:solidFill>
                  <a:schemeClr val="dk1"/>
                </a:solidFill>
                <a:latin typeface="Onest"/>
                <a:ea typeface="Onest"/>
                <a:cs typeface="Onest"/>
                <a:sym typeface="Onest"/>
              </a:defRPr>
            </a:lvl4pPr>
            <a:lvl5pPr lvl="4" rtl="0">
              <a:spcBef>
                <a:spcPts val="0"/>
              </a:spcBef>
              <a:spcAft>
                <a:spcPts val="0"/>
              </a:spcAft>
              <a:buClr>
                <a:schemeClr val="dk1"/>
              </a:buClr>
              <a:buSzPts val="3500"/>
              <a:buFont typeface="Onest"/>
              <a:buNone/>
              <a:defRPr sz="3500" b="1">
                <a:solidFill>
                  <a:schemeClr val="dk1"/>
                </a:solidFill>
                <a:latin typeface="Onest"/>
                <a:ea typeface="Onest"/>
                <a:cs typeface="Onest"/>
                <a:sym typeface="Onest"/>
              </a:defRPr>
            </a:lvl5pPr>
            <a:lvl6pPr lvl="5" rtl="0">
              <a:spcBef>
                <a:spcPts val="0"/>
              </a:spcBef>
              <a:spcAft>
                <a:spcPts val="0"/>
              </a:spcAft>
              <a:buClr>
                <a:schemeClr val="dk1"/>
              </a:buClr>
              <a:buSzPts val="3500"/>
              <a:buFont typeface="Onest"/>
              <a:buNone/>
              <a:defRPr sz="3500" b="1">
                <a:solidFill>
                  <a:schemeClr val="dk1"/>
                </a:solidFill>
                <a:latin typeface="Onest"/>
                <a:ea typeface="Onest"/>
                <a:cs typeface="Onest"/>
                <a:sym typeface="Onest"/>
              </a:defRPr>
            </a:lvl6pPr>
            <a:lvl7pPr lvl="6" rtl="0">
              <a:spcBef>
                <a:spcPts val="0"/>
              </a:spcBef>
              <a:spcAft>
                <a:spcPts val="0"/>
              </a:spcAft>
              <a:buClr>
                <a:schemeClr val="dk1"/>
              </a:buClr>
              <a:buSzPts val="3500"/>
              <a:buFont typeface="Onest"/>
              <a:buNone/>
              <a:defRPr sz="3500" b="1">
                <a:solidFill>
                  <a:schemeClr val="dk1"/>
                </a:solidFill>
                <a:latin typeface="Onest"/>
                <a:ea typeface="Onest"/>
                <a:cs typeface="Onest"/>
                <a:sym typeface="Onest"/>
              </a:defRPr>
            </a:lvl7pPr>
            <a:lvl8pPr lvl="7" rtl="0">
              <a:spcBef>
                <a:spcPts val="0"/>
              </a:spcBef>
              <a:spcAft>
                <a:spcPts val="0"/>
              </a:spcAft>
              <a:buClr>
                <a:schemeClr val="dk1"/>
              </a:buClr>
              <a:buSzPts val="3500"/>
              <a:buFont typeface="Onest"/>
              <a:buNone/>
              <a:defRPr sz="3500" b="1">
                <a:solidFill>
                  <a:schemeClr val="dk1"/>
                </a:solidFill>
                <a:latin typeface="Onest"/>
                <a:ea typeface="Onest"/>
                <a:cs typeface="Onest"/>
                <a:sym typeface="Onest"/>
              </a:defRPr>
            </a:lvl8pPr>
            <a:lvl9pPr lvl="8" rtl="0">
              <a:spcBef>
                <a:spcPts val="0"/>
              </a:spcBef>
              <a:spcAft>
                <a:spcPts val="0"/>
              </a:spcAft>
              <a:buClr>
                <a:schemeClr val="dk1"/>
              </a:buClr>
              <a:buSzPts val="3500"/>
              <a:buFont typeface="Onest"/>
              <a:buNone/>
              <a:defRPr sz="3500" b="1">
                <a:solidFill>
                  <a:schemeClr val="dk1"/>
                </a:solidFill>
                <a:latin typeface="Onest"/>
                <a:ea typeface="Onest"/>
                <a:cs typeface="Onest"/>
                <a:sym typeface="Ones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1pPr>
            <a:lvl2pPr marL="914400" lvl="1" indent="-304800">
              <a:lnSpc>
                <a:spcPct val="100000"/>
              </a:lnSpc>
              <a:spcBef>
                <a:spcPts val="1600"/>
              </a:spcBef>
              <a:spcAft>
                <a:spcPts val="0"/>
              </a:spcAft>
              <a:buClr>
                <a:schemeClr val="dk1"/>
              </a:buClr>
              <a:buSzPts val="1200"/>
              <a:buFont typeface="Roboto"/>
              <a:buChar char="○"/>
              <a:defRPr sz="1200">
                <a:solidFill>
                  <a:schemeClr val="dk1"/>
                </a:solidFill>
                <a:latin typeface="Roboto"/>
                <a:ea typeface="Roboto"/>
                <a:cs typeface="Roboto"/>
                <a:sym typeface="Roboto"/>
              </a:defRPr>
            </a:lvl2pPr>
            <a:lvl3pPr marL="1371600" lvl="2" indent="-304800">
              <a:lnSpc>
                <a:spcPct val="100000"/>
              </a:lnSpc>
              <a:spcBef>
                <a:spcPts val="1600"/>
              </a:spcBef>
              <a:spcAft>
                <a:spcPts val="0"/>
              </a:spcAft>
              <a:buClr>
                <a:schemeClr val="dk1"/>
              </a:buClr>
              <a:buSzPts val="1200"/>
              <a:buFont typeface="Roboto"/>
              <a:buChar char="■"/>
              <a:defRPr sz="1200">
                <a:solidFill>
                  <a:schemeClr val="dk1"/>
                </a:solidFill>
                <a:latin typeface="Roboto"/>
                <a:ea typeface="Roboto"/>
                <a:cs typeface="Roboto"/>
                <a:sym typeface="Roboto"/>
              </a:defRPr>
            </a:lvl3pPr>
            <a:lvl4pPr marL="1828800" lvl="3" indent="-304800">
              <a:lnSpc>
                <a:spcPct val="100000"/>
              </a:lnSpc>
              <a:spcBef>
                <a:spcPts val="1600"/>
              </a:spcBef>
              <a:spcAft>
                <a:spcPts val="0"/>
              </a:spcAft>
              <a:buClr>
                <a:schemeClr val="dk1"/>
              </a:buClr>
              <a:buSzPts val="1200"/>
              <a:buFont typeface="Roboto"/>
              <a:buChar char="●"/>
              <a:defRPr sz="1200">
                <a:solidFill>
                  <a:schemeClr val="dk1"/>
                </a:solidFill>
                <a:latin typeface="Roboto"/>
                <a:ea typeface="Roboto"/>
                <a:cs typeface="Roboto"/>
                <a:sym typeface="Roboto"/>
              </a:defRPr>
            </a:lvl4pPr>
            <a:lvl5pPr marL="2286000" lvl="4" indent="-304800">
              <a:lnSpc>
                <a:spcPct val="100000"/>
              </a:lnSpc>
              <a:spcBef>
                <a:spcPts val="1600"/>
              </a:spcBef>
              <a:spcAft>
                <a:spcPts val="0"/>
              </a:spcAft>
              <a:buClr>
                <a:schemeClr val="dk1"/>
              </a:buClr>
              <a:buSzPts val="1200"/>
              <a:buFont typeface="Roboto"/>
              <a:buChar char="○"/>
              <a:defRPr sz="1200">
                <a:solidFill>
                  <a:schemeClr val="dk1"/>
                </a:solidFill>
                <a:latin typeface="Roboto"/>
                <a:ea typeface="Roboto"/>
                <a:cs typeface="Roboto"/>
                <a:sym typeface="Roboto"/>
              </a:defRPr>
            </a:lvl5pPr>
            <a:lvl6pPr marL="2743200" lvl="5" indent="-304800">
              <a:lnSpc>
                <a:spcPct val="100000"/>
              </a:lnSpc>
              <a:spcBef>
                <a:spcPts val="1600"/>
              </a:spcBef>
              <a:spcAft>
                <a:spcPts val="0"/>
              </a:spcAft>
              <a:buClr>
                <a:schemeClr val="dk1"/>
              </a:buClr>
              <a:buSzPts val="1200"/>
              <a:buFont typeface="Roboto"/>
              <a:buChar char="■"/>
              <a:defRPr sz="1200">
                <a:solidFill>
                  <a:schemeClr val="dk1"/>
                </a:solidFill>
                <a:latin typeface="Roboto"/>
                <a:ea typeface="Roboto"/>
                <a:cs typeface="Roboto"/>
                <a:sym typeface="Roboto"/>
              </a:defRPr>
            </a:lvl6pPr>
            <a:lvl7pPr marL="3200400" lvl="6" indent="-304800">
              <a:lnSpc>
                <a:spcPct val="100000"/>
              </a:lnSpc>
              <a:spcBef>
                <a:spcPts val="1600"/>
              </a:spcBef>
              <a:spcAft>
                <a:spcPts val="0"/>
              </a:spcAft>
              <a:buClr>
                <a:schemeClr val="dk1"/>
              </a:buClr>
              <a:buSzPts val="1200"/>
              <a:buFont typeface="Roboto"/>
              <a:buChar char="●"/>
              <a:defRPr sz="1200">
                <a:solidFill>
                  <a:schemeClr val="dk1"/>
                </a:solidFill>
                <a:latin typeface="Roboto"/>
                <a:ea typeface="Roboto"/>
                <a:cs typeface="Roboto"/>
                <a:sym typeface="Roboto"/>
              </a:defRPr>
            </a:lvl7pPr>
            <a:lvl8pPr marL="3657600" lvl="7" indent="-304800">
              <a:lnSpc>
                <a:spcPct val="100000"/>
              </a:lnSpc>
              <a:spcBef>
                <a:spcPts val="1600"/>
              </a:spcBef>
              <a:spcAft>
                <a:spcPts val="0"/>
              </a:spcAft>
              <a:buClr>
                <a:schemeClr val="dk1"/>
              </a:buClr>
              <a:buSzPts val="1200"/>
              <a:buFont typeface="Roboto"/>
              <a:buChar char="○"/>
              <a:defRPr sz="1200">
                <a:solidFill>
                  <a:schemeClr val="dk1"/>
                </a:solidFill>
                <a:latin typeface="Roboto"/>
                <a:ea typeface="Roboto"/>
                <a:cs typeface="Roboto"/>
                <a:sym typeface="Roboto"/>
              </a:defRPr>
            </a:lvl8pPr>
            <a:lvl9pPr marL="4114800" lvl="8" indent="-304800">
              <a:lnSpc>
                <a:spcPct val="100000"/>
              </a:lnSpc>
              <a:spcBef>
                <a:spcPts val="1600"/>
              </a:spcBef>
              <a:spcAft>
                <a:spcPts val="1600"/>
              </a:spcAft>
              <a:buClr>
                <a:schemeClr val="dk1"/>
              </a:buClr>
              <a:buSzPts val="1200"/>
              <a:buFont typeface="Roboto"/>
              <a:buChar char="■"/>
              <a:defRPr sz="1200">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423978690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D107B8-1F5F-C90A-D9D5-0F07680914C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D4E71F-63E1-E650-29CF-AF6F04F5BBC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35836-E521-E401-7AB3-58698103DE9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24988891-8281-431D-B8FC-2E3385370DCC}" type="datetimeFigureOut">
              <a:rPr lang="en-US" smtClean="0"/>
              <a:t>9/18/2024</a:t>
            </a:fld>
            <a:endParaRPr lang="en-US"/>
          </a:p>
        </p:txBody>
      </p:sp>
      <p:sp>
        <p:nvSpPr>
          <p:cNvPr id="5" name="Footer Placeholder 4">
            <a:extLst>
              <a:ext uri="{FF2B5EF4-FFF2-40B4-BE49-F238E27FC236}">
                <a16:creationId xmlns:a16="http://schemas.microsoft.com/office/drawing/2014/main" id="{7A0659EC-4D47-D7C5-571D-435BCF1B6C5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10A1901-EF6C-1C97-DEBE-5DFE58EF20C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C356DB3D-928F-4F98-B38B-C2355A0B75D6}" type="slidenum">
              <a:rPr lang="en-US" smtClean="0"/>
              <a:t>‹#›</a:t>
            </a:fld>
            <a:endParaRPr lang="en-US"/>
          </a:p>
        </p:txBody>
      </p:sp>
    </p:spTree>
    <p:extLst>
      <p:ext uri="{BB962C8B-B14F-4D97-AF65-F5344CB8AC3E}">
        <p14:creationId xmlns:p14="http://schemas.microsoft.com/office/powerpoint/2010/main" val="17477564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21.xml"/><Relationship Id="rId7" Type="http://schemas.openxmlformats.org/officeDocument/2006/relationships/slide" Target="slide19.xm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slide" Target="slide20.xml"/><Relationship Id="rId10" Type="http://schemas.openxmlformats.org/officeDocument/2006/relationships/slide" Target="slide16.xml"/><Relationship Id="rId4" Type="http://schemas.openxmlformats.org/officeDocument/2006/relationships/image" Target="../media/image22.png"/><Relationship Id="rId9"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hyperlink" Target="https://kenhgiaovien.com/" TargetMode="External"/><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5.jpe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6" name="TextBox 5">
            <a:extLst>
              <a:ext uri="{FF2B5EF4-FFF2-40B4-BE49-F238E27FC236}">
                <a16:creationId xmlns:a16="http://schemas.microsoft.com/office/drawing/2014/main" id="{F31AE3C1-5324-4013-E8CF-BEF038E90949}"/>
              </a:ext>
            </a:extLst>
          </p:cNvPr>
          <p:cNvSpPr txBox="1"/>
          <p:nvPr/>
        </p:nvSpPr>
        <p:spPr>
          <a:xfrm>
            <a:off x="436789" y="1727095"/>
            <a:ext cx="8270421" cy="1689309"/>
          </a:xfrm>
          <a:prstGeom prst="rect">
            <a:avLst/>
          </a:prstGeom>
        </p:spPr>
        <p:txBody>
          <a:bodyPr wrap="square" lIns="0" tIns="0" rIns="0" bIns="0" rtlCol="0" anchor="t">
            <a:spAutoFit/>
          </a:bodyPr>
          <a:lstStyle/>
          <a:p>
            <a:pPr algn="ctr" defTabSz="457200">
              <a:lnSpc>
                <a:spcPct val="150000"/>
              </a:lnSpc>
              <a:buClrTx/>
            </a:pPr>
            <a:r>
              <a:rPr lang="en-US" sz="3900" b="1" kern="1200">
                <a:solidFill>
                  <a:prstClr val="black"/>
                </a:solidFill>
                <a:latin typeface="Arial" panose="020B0604020202020204" pitchFamily="34" charset="0"/>
                <a:ea typeface="+mn-ea"/>
                <a:cs typeface="Arial" panose="020B0604020202020204" pitchFamily="34" charset="0"/>
              </a:rPr>
              <a:t>NHIỆT LIỆT CHÀO </a:t>
            </a:r>
            <a:r>
              <a:rPr lang="en-US" sz="3900" b="1" kern="1200" dirty="0">
                <a:solidFill>
                  <a:prstClr val="black"/>
                </a:solidFill>
                <a:latin typeface="Arial" panose="020B0604020202020204" pitchFamily="34" charset="0"/>
                <a:ea typeface="+mn-ea"/>
                <a:cs typeface="Arial" panose="020B0604020202020204" pitchFamily="34" charset="0"/>
              </a:rPr>
              <a:t>MỪNG CÁC EM ĐẾN </a:t>
            </a:r>
            <a:r>
              <a:rPr lang="en-US" sz="3900" b="1" kern="1200">
                <a:solidFill>
                  <a:prstClr val="black"/>
                </a:solidFill>
                <a:latin typeface="Arial" panose="020B0604020202020204" pitchFamily="34" charset="0"/>
                <a:ea typeface="+mn-ea"/>
                <a:cs typeface="Arial" panose="020B0604020202020204" pitchFamily="34" charset="0"/>
              </a:rPr>
              <a:t>VỚI BÀI HỌC MỚI!</a:t>
            </a:r>
            <a:endParaRPr lang="en-US" sz="3900" b="1" kern="1200" dirty="0">
              <a:solidFill>
                <a:prstClr val="black"/>
              </a:solidFill>
              <a:latin typeface="Arial" panose="020B0604020202020204" pitchFamily="34" charset="0"/>
              <a:ea typeface="+mn-ea"/>
              <a:cs typeface="Arial" panose="020B0604020202020204" pitchFamily="34" charset="0"/>
            </a:endParaRPr>
          </a:p>
        </p:txBody>
      </p:sp>
    </p:spTree>
  </p:cSld>
  <p:clrMapOvr>
    <a:masterClrMapping/>
  </p:clrMapOvr>
  <p:transition spd="med">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4" name="Rounded Rectangle 1">
            <a:extLst>
              <a:ext uri="{FF2B5EF4-FFF2-40B4-BE49-F238E27FC236}">
                <a16:creationId xmlns:a16="http://schemas.microsoft.com/office/drawing/2014/main" id="{A1AB1D82-7E1E-5595-E1D2-C7B1EF3B302C}"/>
              </a:ext>
            </a:extLst>
          </p:cNvPr>
          <p:cNvSpPr/>
          <p:nvPr/>
        </p:nvSpPr>
        <p:spPr>
          <a:xfrm>
            <a:off x="767442" y="955221"/>
            <a:ext cx="4792437" cy="2620736"/>
          </a:xfrm>
          <a:prstGeom prst="rect">
            <a:avLst/>
          </a:prstGeom>
          <a:solidFill>
            <a:srgbClr val="FFFFFF"/>
          </a:solidFill>
          <a:ln w="19050" cap="flat" cmpd="sng" algn="ctr">
            <a:noFill/>
            <a:prstDash val="dash"/>
          </a:ln>
          <a:effectLst/>
        </p:spPr>
        <p:txBody>
          <a:bodyPr rtlCol="0" anchor="ctr"/>
          <a:lstStyle/>
          <a:p>
            <a:pPr algn="just">
              <a:lnSpc>
                <a:spcPct val="150000"/>
              </a:lnSpc>
              <a:buClrTx/>
            </a:pPr>
            <a:r>
              <a:rPr lang="vi-VN" sz="2000">
                <a:ea typeface="+mn-ea"/>
                <a:cs typeface="Arial" panose="020B0604020202020204" pitchFamily="34" charset="0"/>
              </a:rPr>
              <a:t>Trước hết, các em cần quan sát, lắng nghe những dấu hiệu biểu hiện ở bản thân và xác định rõ nguyên nhân gây ra căng thẳng để có cách ứng phó hợp lí.</a:t>
            </a:r>
          </a:p>
        </p:txBody>
      </p:sp>
      <p:sp>
        <p:nvSpPr>
          <p:cNvPr id="7" name="Rounded Rectangle 1">
            <a:extLst>
              <a:ext uri="{FF2B5EF4-FFF2-40B4-BE49-F238E27FC236}">
                <a16:creationId xmlns:a16="http://schemas.microsoft.com/office/drawing/2014/main" id="{21BEF36E-6850-6423-AA80-E40FA6299761}"/>
              </a:ext>
            </a:extLst>
          </p:cNvPr>
          <p:cNvSpPr/>
          <p:nvPr/>
        </p:nvSpPr>
        <p:spPr>
          <a:xfrm>
            <a:off x="767443" y="3852933"/>
            <a:ext cx="7609114" cy="926468"/>
          </a:xfrm>
          <a:prstGeom prst="roundRect">
            <a:avLst/>
          </a:prstGeom>
          <a:solidFill>
            <a:srgbClr val="002060"/>
          </a:solidFill>
          <a:ln w="19050" cap="flat" cmpd="sng" algn="ctr">
            <a:noFill/>
            <a:prstDash val="solid"/>
          </a:ln>
          <a:effectLst/>
        </p:spPr>
        <p:txBody>
          <a:bodyPr rtlCol="0" anchor="ctr"/>
          <a:lstStyle/>
          <a:p>
            <a:pPr algn="ctr">
              <a:buClrTx/>
              <a:buFontTx/>
              <a:buNone/>
              <a:defRPr/>
            </a:pPr>
            <a:r>
              <a:rPr lang="en-US" sz="2800" b="1">
                <a:solidFill>
                  <a:srgbClr val="FFFFFF"/>
                </a:solidFill>
                <a:ea typeface="+mn-ea"/>
                <a:cs typeface="Arial" panose="020B0604020202020204" pitchFamily="34" charset="0"/>
              </a:rPr>
              <a:t>KẾT LUẬN</a:t>
            </a:r>
            <a:endParaRPr lang="vi-VN" sz="2800" b="1" dirty="0">
              <a:solidFill>
                <a:srgbClr val="FFFFFF"/>
              </a:solidFill>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EDA2B3F6-C6C7-C28E-AA74-2AFC3C3245FF}"/>
              </a:ext>
            </a:extLst>
          </p:cNvPr>
          <p:cNvPicPr>
            <a:picLocks noChangeAspect="1"/>
          </p:cNvPicPr>
          <p:nvPr/>
        </p:nvPicPr>
        <p:blipFill>
          <a:blip r:embed="rId3"/>
          <a:stretch>
            <a:fillRect/>
          </a:stretch>
        </p:blipFill>
        <p:spPr>
          <a:xfrm>
            <a:off x="290056" y="325590"/>
            <a:ext cx="1191987" cy="982287"/>
          </a:xfrm>
          <a:prstGeom prst="rect">
            <a:avLst/>
          </a:prstGeom>
        </p:spPr>
      </p:pic>
      <p:sp>
        <p:nvSpPr>
          <p:cNvPr id="9" name="Freeform 12">
            <a:extLst>
              <a:ext uri="{FF2B5EF4-FFF2-40B4-BE49-F238E27FC236}">
                <a16:creationId xmlns:a16="http://schemas.microsoft.com/office/drawing/2014/main" id="{E9F2D61C-9EC2-1E5F-EAE7-12EE8F0BE6C4}"/>
              </a:ext>
            </a:extLst>
          </p:cNvPr>
          <p:cNvSpPr/>
          <p:nvPr/>
        </p:nvSpPr>
        <p:spPr>
          <a:xfrm>
            <a:off x="5873982" y="1114424"/>
            <a:ext cx="2502575" cy="2302329"/>
          </a:xfrm>
          <a:custGeom>
            <a:avLst/>
            <a:gdLst/>
            <a:ahLst/>
            <a:cxnLst/>
            <a:rect l="l" t="t" r="r" b="b"/>
            <a:pathLst>
              <a:path w="4391044" h="3808232">
                <a:moveTo>
                  <a:pt x="0" y="0"/>
                </a:moveTo>
                <a:lnTo>
                  <a:pt x="4391044" y="0"/>
                </a:lnTo>
                <a:lnTo>
                  <a:pt x="4391044" y="3808232"/>
                </a:lnTo>
                <a:lnTo>
                  <a:pt x="0" y="3808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578422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4" name="TextBox 13">
            <a:extLst>
              <a:ext uri="{FF2B5EF4-FFF2-40B4-BE49-F238E27FC236}">
                <a16:creationId xmlns:a16="http://schemas.microsoft.com/office/drawing/2014/main" id="{6B09D9D1-C2B0-13C5-BC5D-36624171EF4E}"/>
              </a:ext>
            </a:extLst>
          </p:cNvPr>
          <p:cNvSpPr txBox="1"/>
          <p:nvPr/>
        </p:nvSpPr>
        <p:spPr>
          <a:xfrm>
            <a:off x="754890" y="264256"/>
            <a:ext cx="7634220" cy="1045223"/>
          </a:xfrm>
          <a:prstGeom prst="rect">
            <a:avLst/>
          </a:prstGeom>
          <a:noFill/>
        </p:spPr>
        <p:txBody>
          <a:bodyPr wrap="square">
            <a:spAutoFit/>
          </a:bodyPr>
          <a:lstStyle/>
          <a:p>
            <a:pPr algn="ctr" defTabSz="457200">
              <a:lnSpc>
                <a:spcPct val="150000"/>
              </a:lnSpc>
              <a:spcAft>
                <a:spcPts val="500"/>
              </a:spcAft>
              <a:buClrTx/>
              <a:defRPr/>
            </a:pPr>
            <a:r>
              <a:rPr lang="vi-VN" sz="22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2: Nêu cách ứng phó với những căng thẳng trong quá trình học tập và những áp lực của cuộc sống</a:t>
            </a:r>
            <a:endParaRPr lang="en-US" sz="22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CC30769-FE70-2AB6-9597-8D8986EEFF47}"/>
              </a:ext>
            </a:extLst>
          </p:cNvPr>
          <p:cNvGrpSpPr/>
          <p:nvPr/>
        </p:nvGrpSpPr>
        <p:grpSpPr>
          <a:xfrm>
            <a:off x="944336" y="1506248"/>
            <a:ext cx="4533900" cy="3144686"/>
            <a:chOff x="1143001" y="2183246"/>
            <a:chExt cx="9067800" cy="6289371"/>
          </a:xfrm>
        </p:grpSpPr>
        <p:sp>
          <p:nvSpPr>
            <p:cNvPr id="16" name="Freeform 5">
              <a:extLst>
                <a:ext uri="{FF2B5EF4-FFF2-40B4-BE49-F238E27FC236}">
                  <a16:creationId xmlns:a16="http://schemas.microsoft.com/office/drawing/2014/main" id="{BC42C776-D1FB-8B91-E338-0CA90904434F}"/>
                </a:ext>
              </a:extLst>
            </p:cNvPr>
            <p:cNvSpPr/>
            <p:nvPr/>
          </p:nvSpPr>
          <p:spPr>
            <a:xfrm>
              <a:off x="1143001" y="2748462"/>
              <a:ext cx="9067800" cy="5724155"/>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rgbClr val="8064A2">
                <a:lumMod val="20000"/>
                <a:lumOff val="80000"/>
              </a:srgbClr>
            </a:solidFill>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3236405C-AE30-4312-ED3E-20AAE0C3E42A}"/>
                </a:ext>
              </a:extLst>
            </p:cNvPr>
            <p:cNvGrpSpPr/>
            <p:nvPr/>
          </p:nvGrpSpPr>
          <p:grpSpPr>
            <a:xfrm>
              <a:off x="2038637" y="2183246"/>
              <a:ext cx="7276528" cy="1130432"/>
              <a:chOff x="5492114" y="684673"/>
              <a:chExt cx="7276528" cy="1130432"/>
            </a:xfrm>
          </p:grpSpPr>
          <p:pic>
            <p:nvPicPr>
              <p:cNvPr id="19" name="Picture 9">
                <a:extLst>
                  <a:ext uri="{FF2B5EF4-FFF2-40B4-BE49-F238E27FC236}">
                    <a16:creationId xmlns:a16="http://schemas.microsoft.com/office/drawing/2014/main" id="{66233134-C568-2FDE-2CBE-37595516CE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55871" y="684673"/>
                <a:ext cx="6816052" cy="1130432"/>
              </a:xfrm>
              <a:prstGeom prst="rect">
                <a:avLst/>
              </a:prstGeom>
            </p:spPr>
          </p:pic>
          <p:sp>
            <p:nvSpPr>
              <p:cNvPr id="20" name="TextBox 19">
                <a:extLst>
                  <a:ext uri="{FF2B5EF4-FFF2-40B4-BE49-F238E27FC236}">
                    <a16:creationId xmlns:a16="http://schemas.microsoft.com/office/drawing/2014/main" id="{1D19FC87-313C-F0A4-0B4C-109972429516}"/>
                  </a:ext>
                </a:extLst>
              </p:cNvPr>
              <p:cNvSpPr txBox="1"/>
              <p:nvPr/>
            </p:nvSpPr>
            <p:spPr>
              <a:xfrm>
                <a:off x="5492114" y="780013"/>
                <a:ext cx="7276528" cy="861774"/>
              </a:xfrm>
              <a:prstGeom prst="rect">
                <a:avLst/>
              </a:prstGeom>
              <a:noFill/>
            </p:spPr>
            <p:txBody>
              <a:bodyPr wrap="square" rtlCol="0">
                <a:spAutoFit/>
              </a:bodyPr>
              <a:lstStyle/>
              <a:p>
                <a:pPr algn="ctr" defTabSz="457200">
                  <a:buClrTx/>
                  <a:buFontTx/>
                  <a:buNone/>
                  <a:defRPr/>
                </a:pPr>
                <a:r>
                  <a:rPr lang="en-US" sz="2200" b="1" kern="1200">
                    <a:solidFill>
                      <a:prstClr val="white"/>
                    </a:solidFill>
                    <a:latin typeface="Arial" panose="020B0604020202020204" pitchFamily="34" charset="0"/>
                    <a:ea typeface="+mn-ea"/>
                    <a:cs typeface="Arial" panose="020B0604020202020204" pitchFamily="34" charset="0"/>
                  </a:rPr>
                  <a:t>Làm việc nhóm</a:t>
                </a:r>
                <a:endParaRPr lang="en-US" sz="2200" b="1" kern="1200" dirty="0">
                  <a:solidFill>
                    <a:prstClr val="white"/>
                  </a:solidFill>
                  <a:latin typeface="Arial" panose="020B0604020202020204" pitchFamily="34" charset="0"/>
                  <a:ea typeface="+mn-ea"/>
                  <a:cs typeface="Arial" panose="020B0604020202020204" pitchFamily="34" charset="0"/>
                </a:endParaRPr>
              </a:p>
            </p:txBody>
          </p:sp>
        </p:grpSp>
        <p:sp>
          <p:nvSpPr>
            <p:cNvPr id="18" name="TextBox 17">
              <a:extLst>
                <a:ext uri="{FF2B5EF4-FFF2-40B4-BE49-F238E27FC236}">
                  <a16:creationId xmlns:a16="http://schemas.microsoft.com/office/drawing/2014/main" id="{CE0F6A32-5896-94AF-5808-732ACD79B9EC}"/>
                </a:ext>
              </a:extLst>
            </p:cNvPr>
            <p:cNvSpPr txBox="1"/>
            <p:nvPr/>
          </p:nvSpPr>
          <p:spPr>
            <a:xfrm>
              <a:off x="1916261" y="3409018"/>
              <a:ext cx="7408662" cy="4687309"/>
            </a:xfrm>
            <a:prstGeom prst="rect">
              <a:avLst/>
            </a:prstGeom>
            <a:noFill/>
          </p:spPr>
          <p:txBody>
            <a:bodyPr wrap="square">
              <a:spAutoFit/>
            </a:bodyPr>
            <a:lstStyle/>
            <a:p>
              <a:pPr algn="just" defTabSz="457200">
                <a:lnSpc>
                  <a:spcPct val="150000"/>
                </a:lnSpc>
                <a:buClrTx/>
              </a:pPr>
              <a:r>
                <a:rPr lang="en-US" sz="2000" kern="1200">
                  <a:latin typeface="Arial" panose="020B0604020202020204" pitchFamily="34" charset="0"/>
                  <a:ea typeface="Calibri" panose="020F0502020204030204" pitchFamily="34" charset="0"/>
                  <a:cs typeface="Arial" panose="020B0604020202020204" pitchFamily="34" charset="0"/>
                </a:rPr>
                <a:t>Dựa vào gợi ý (Mục 3, SGK – tr.20), các nhóm hãy thảo luận với nhau về cách ứng phó với căng thẳng trong quá trình học tập và áp lực của cuộc sống.</a:t>
              </a:r>
              <a:endParaRPr lang="en-US" sz="2000" kern="12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21" name="Picture 11">
            <a:extLst>
              <a:ext uri="{FF2B5EF4-FFF2-40B4-BE49-F238E27FC236}">
                <a16:creationId xmlns:a16="http://schemas.microsoft.com/office/drawing/2014/main" id="{646B1519-51F7-9CFD-0C69-0FFA0631EF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03995" y="3068355"/>
            <a:ext cx="2320063" cy="206195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grpSp>
        <p:nvGrpSpPr>
          <p:cNvPr id="4" name="Group 3">
            <a:extLst>
              <a:ext uri="{FF2B5EF4-FFF2-40B4-BE49-F238E27FC236}">
                <a16:creationId xmlns:a16="http://schemas.microsoft.com/office/drawing/2014/main" id="{17E1F6B9-717B-73E3-2040-F9417C7E063D}"/>
              </a:ext>
            </a:extLst>
          </p:cNvPr>
          <p:cNvGrpSpPr/>
          <p:nvPr/>
        </p:nvGrpSpPr>
        <p:grpSpPr>
          <a:xfrm>
            <a:off x="876300" y="-11430"/>
            <a:ext cx="7315200" cy="955552"/>
            <a:chOff x="863600" y="0"/>
            <a:chExt cx="7315200" cy="1045674"/>
          </a:xfrm>
        </p:grpSpPr>
        <p:cxnSp>
          <p:nvCxnSpPr>
            <p:cNvPr id="7" name="Straight Connector 6">
              <a:extLst>
                <a:ext uri="{FF2B5EF4-FFF2-40B4-BE49-F238E27FC236}">
                  <a16:creationId xmlns:a16="http://schemas.microsoft.com/office/drawing/2014/main" id="{B8C5F57B-0904-F010-131C-1954490D74E8}"/>
                </a:ext>
              </a:extLst>
            </p:cNvPr>
            <p:cNvCxnSpPr/>
            <p:nvPr/>
          </p:nvCxnSpPr>
          <p:spPr>
            <a:xfrm flipV="1">
              <a:off x="3533141" y="0"/>
              <a:ext cx="0" cy="381000"/>
            </a:xfrm>
            <a:prstGeom prst="line">
              <a:avLst/>
            </a:prstGeom>
            <a:noFill/>
            <a:ln w="38100" cap="flat" cmpd="sng" algn="ctr">
              <a:solidFill>
                <a:srgbClr val="DB5E43">
                  <a:lumMod val="50000"/>
                </a:srgbClr>
              </a:solidFill>
              <a:prstDash val="solid"/>
            </a:ln>
            <a:effectLst/>
          </p:spPr>
        </p:cxnSp>
        <p:cxnSp>
          <p:nvCxnSpPr>
            <p:cNvPr id="8" name="Straight Connector 7">
              <a:extLst>
                <a:ext uri="{FF2B5EF4-FFF2-40B4-BE49-F238E27FC236}">
                  <a16:creationId xmlns:a16="http://schemas.microsoft.com/office/drawing/2014/main" id="{E5043A83-3622-295E-FD3A-3F3CED02BC7A}"/>
                </a:ext>
              </a:extLst>
            </p:cNvPr>
            <p:cNvCxnSpPr/>
            <p:nvPr/>
          </p:nvCxnSpPr>
          <p:spPr>
            <a:xfrm flipV="1">
              <a:off x="5628006" y="0"/>
              <a:ext cx="0" cy="381000"/>
            </a:xfrm>
            <a:prstGeom prst="line">
              <a:avLst/>
            </a:prstGeom>
            <a:noFill/>
            <a:ln w="38100" cap="flat" cmpd="sng" algn="ctr">
              <a:solidFill>
                <a:srgbClr val="DB5E43">
                  <a:lumMod val="50000"/>
                </a:srgbClr>
              </a:solidFill>
              <a:prstDash val="solid"/>
            </a:ln>
            <a:effectLst/>
          </p:spPr>
        </p:cxnSp>
        <p:sp>
          <p:nvSpPr>
            <p:cNvPr id="9" name="Rounded Rectangle 12">
              <a:extLst>
                <a:ext uri="{FF2B5EF4-FFF2-40B4-BE49-F238E27FC236}">
                  <a16:creationId xmlns:a16="http://schemas.microsoft.com/office/drawing/2014/main" id="{08D95A1D-950B-AA94-6897-BE02B373DEC2}"/>
                </a:ext>
              </a:extLst>
            </p:cNvPr>
            <p:cNvSpPr/>
            <p:nvPr/>
          </p:nvSpPr>
          <p:spPr>
            <a:xfrm>
              <a:off x="863600" y="289076"/>
              <a:ext cx="7315200" cy="756598"/>
            </a:xfrm>
            <a:prstGeom prst="roundRect">
              <a:avLst>
                <a:gd name="adj" fmla="val 18641"/>
              </a:avLst>
            </a:prstGeom>
            <a:solidFill>
              <a:srgbClr val="DB5E43">
                <a:lumMod val="75000"/>
              </a:srgbClr>
            </a:solid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a:ln>
                    <a:noFill/>
                  </a:ln>
                  <a:solidFill>
                    <a:srgbClr val="FFFFF3"/>
                  </a:solidFill>
                  <a:effectLst/>
                  <a:uLnTx/>
                  <a:uFillTx/>
                  <a:latin typeface="Arial"/>
                  <a:ea typeface="+mn-ea"/>
                  <a:cs typeface="Arial" panose="020B0604020202020204" pitchFamily="34" charset="0"/>
                  <a:sym typeface="Arial"/>
                </a:rPr>
                <a:t>GỢI Ý THAM KHẢO</a:t>
              </a:r>
              <a:endParaRPr kumimoji="0" lang="en-US" sz="2400" b="1" i="0" u="none" strike="noStrike" kern="1200" cap="none" spc="0" normalizeH="0" baseline="0" noProof="0" dirty="0">
                <a:ln>
                  <a:noFill/>
                </a:ln>
                <a:solidFill>
                  <a:srgbClr val="FFFFF3"/>
                </a:solidFill>
                <a:effectLst/>
                <a:uLnTx/>
                <a:uFillTx/>
                <a:latin typeface="Arial"/>
                <a:ea typeface="+mn-ea"/>
                <a:cs typeface="Arial" panose="020B0604020202020204" pitchFamily="34" charset="0"/>
                <a:sym typeface="Arial"/>
              </a:endParaRPr>
            </a:p>
          </p:txBody>
        </p:sp>
      </p:grpSp>
      <p:sp>
        <p:nvSpPr>
          <p:cNvPr id="10" name="TextBox 9">
            <a:extLst>
              <a:ext uri="{FF2B5EF4-FFF2-40B4-BE49-F238E27FC236}">
                <a16:creationId xmlns:a16="http://schemas.microsoft.com/office/drawing/2014/main" id="{6CA27150-972C-6633-C5F2-487EEDAB9F5E}"/>
              </a:ext>
            </a:extLst>
          </p:cNvPr>
          <p:cNvSpPr txBox="1"/>
          <p:nvPr/>
        </p:nvSpPr>
        <p:spPr>
          <a:xfrm>
            <a:off x="408214" y="1011503"/>
            <a:ext cx="8327570" cy="958660"/>
          </a:xfrm>
          <a:prstGeom prst="rect">
            <a:avLst/>
          </a:prstGeom>
          <a:noFill/>
        </p:spPr>
        <p:txBody>
          <a:bodyPr wrap="square">
            <a:spAutoFit/>
          </a:bodyPr>
          <a:lstStyle/>
          <a:p>
            <a:pPr marL="342900" lvl="0" indent="-342900" algn="just">
              <a:lnSpc>
                <a:spcPct val="150000"/>
              </a:lnSpc>
              <a:buClrTx/>
              <a:buFont typeface="Courier New" panose="02070309020205020404" pitchFamily="49" charset="0"/>
              <a:buChar char="o"/>
              <a:defRPr/>
            </a:pPr>
            <a:r>
              <a:rPr lang="vi-VN" sz="2000">
                <a:solidFill>
                  <a:schemeClr val="bg1"/>
                </a:solidFill>
              </a:rPr>
              <a:t>Xác định tình huống và nguyên nhân gây căng thẳng.</a:t>
            </a:r>
          </a:p>
          <a:p>
            <a:pPr marL="342900" lvl="0" indent="-342900" algn="just">
              <a:lnSpc>
                <a:spcPct val="150000"/>
              </a:lnSpc>
              <a:buClrTx/>
              <a:buFont typeface="Courier New" panose="02070309020205020404" pitchFamily="49" charset="0"/>
              <a:buChar char="o"/>
              <a:defRPr/>
            </a:pPr>
            <a:r>
              <a:rPr lang="vi-VN" sz="2000">
                <a:solidFill>
                  <a:schemeClr val="bg1"/>
                </a:solidFill>
              </a:rPr>
              <a:t>Lựa chọn cách ứng phó phù hợp:</a:t>
            </a:r>
          </a:p>
        </p:txBody>
      </p:sp>
      <p:sp>
        <p:nvSpPr>
          <p:cNvPr id="38" name="Rectangle: Diagonal Corners Rounded 29">
            <a:extLst>
              <a:ext uri="{FF2B5EF4-FFF2-40B4-BE49-F238E27FC236}">
                <a16:creationId xmlns:a16="http://schemas.microsoft.com/office/drawing/2014/main" id="{DB2CA199-167A-3DDB-F99B-69E7C13E3F4A}"/>
              </a:ext>
            </a:extLst>
          </p:cNvPr>
          <p:cNvSpPr/>
          <p:nvPr/>
        </p:nvSpPr>
        <p:spPr>
          <a:xfrm>
            <a:off x="408214" y="2102858"/>
            <a:ext cx="4547507" cy="1110342"/>
          </a:xfrm>
          <a:prstGeom prst="round2DiagRect">
            <a:avLst/>
          </a:prstGeom>
          <a:solidFill>
            <a:schemeClr val="accent2"/>
          </a:solidFill>
          <a:ln w="25400" cap="flat" cmpd="sng" algn="ctr">
            <a:noFill/>
            <a:prstDash val="solid"/>
          </a:ln>
          <a:effectLst>
            <a:outerShdw blurRad="50800" dist="38100" dir="8100000" algn="tr" rotWithShape="0">
              <a:prstClr val="black">
                <a:alpha val="40000"/>
              </a:prstClr>
            </a:outerShdw>
          </a:effectLst>
        </p:spPr>
        <p:txBody>
          <a:bodyPr rtlCol="0" anchor="ctr"/>
          <a:lstStyle/>
          <a:p>
            <a:pPr lvl="0" algn="ctr" defTabSz="1828800">
              <a:defRPr/>
            </a:pPr>
            <a:r>
              <a:rPr lang="vi-VN" sz="2000">
                <a:ea typeface="+mn-ea"/>
                <a:cs typeface="+mn-cs"/>
              </a:rPr>
              <a:t>Lập kế hoạch thực hiện hoạt động.</a:t>
            </a:r>
            <a:endParaRPr kumimoji="0" lang="en-US" sz="2000" b="0" i="0" u="none" strike="noStrike" kern="0" cap="none" spc="0" normalizeH="0" baseline="0" noProof="0">
              <a:ln>
                <a:noFill/>
              </a:ln>
              <a:solidFill>
                <a:srgbClr val="000000"/>
              </a:solidFill>
              <a:effectLst/>
              <a:uLnTx/>
              <a:uFillTx/>
              <a:ea typeface="+mn-ea"/>
              <a:cs typeface="+mn-cs"/>
              <a:sym typeface="Arial"/>
            </a:endParaRPr>
          </a:p>
        </p:txBody>
      </p:sp>
      <p:sp>
        <p:nvSpPr>
          <p:cNvPr id="39" name="Rectangle: Diagonal Corners Rounded 29">
            <a:extLst>
              <a:ext uri="{FF2B5EF4-FFF2-40B4-BE49-F238E27FC236}">
                <a16:creationId xmlns:a16="http://schemas.microsoft.com/office/drawing/2014/main" id="{9BE63CF2-F593-B2FF-3A43-1FA1E9AC34D6}"/>
              </a:ext>
            </a:extLst>
          </p:cNvPr>
          <p:cNvSpPr/>
          <p:nvPr/>
        </p:nvSpPr>
        <p:spPr>
          <a:xfrm>
            <a:off x="5323116" y="2102858"/>
            <a:ext cx="3412670" cy="1110342"/>
          </a:xfrm>
          <a:prstGeom prst="round2DiagRect">
            <a:avLst/>
          </a:prstGeom>
          <a:solidFill>
            <a:schemeClr val="accent2"/>
          </a:solidFill>
          <a:ln w="25400" cap="flat" cmpd="sng" algn="ctr">
            <a:noFill/>
            <a:prstDash val="solid"/>
          </a:ln>
          <a:effectLst>
            <a:outerShdw blurRad="50800" dist="38100" dir="8100000" algn="tr" rotWithShape="0">
              <a:prstClr val="black">
                <a:alpha val="40000"/>
              </a:prstClr>
            </a:outerShdw>
          </a:effectLst>
        </p:spPr>
        <p:txBody>
          <a:bodyPr rtlCol="0" anchor="ctr"/>
          <a:lstStyle/>
          <a:p>
            <a:pPr lvl="0" algn="ctr" defTabSz="1828800">
              <a:lnSpc>
                <a:spcPct val="150000"/>
              </a:lnSpc>
              <a:defRPr/>
            </a:pPr>
            <a:r>
              <a:rPr lang="vi-VN" sz="2000"/>
              <a:t>Lựa chọn phương pháp hoạt động phù hợp hơn.</a:t>
            </a:r>
            <a:endParaRPr lang="en-US" sz="2000"/>
          </a:p>
        </p:txBody>
      </p:sp>
      <p:sp>
        <p:nvSpPr>
          <p:cNvPr id="40" name="Rectangle: Diagonal Corners Rounded 29">
            <a:extLst>
              <a:ext uri="{FF2B5EF4-FFF2-40B4-BE49-F238E27FC236}">
                <a16:creationId xmlns:a16="http://schemas.microsoft.com/office/drawing/2014/main" id="{F5363E89-7D16-0047-DB8D-696F6D39C06E}"/>
              </a:ext>
            </a:extLst>
          </p:cNvPr>
          <p:cNvSpPr/>
          <p:nvPr/>
        </p:nvSpPr>
        <p:spPr>
          <a:xfrm>
            <a:off x="408215" y="3392814"/>
            <a:ext cx="4547506" cy="1535247"/>
          </a:xfrm>
          <a:prstGeom prst="round2DiagRect">
            <a:avLst/>
          </a:prstGeom>
          <a:solidFill>
            <a:schemeClr val="accent2"/>
          </a:solidFill>
          <a:ln w="25400" cap="flat" cmpd="sng" algn="ctr">
            <a:noFill/>
            <a:prstDash val="solid"/>
          </a:ln>
          <a:effectLst>
            <a:outerShdw blurRad="50800" dist="38100" dir="8100000" algn="tr" rotWithShape="0">
              <a:prstClr val="black">
                <a:alpha val="40000"/>
              </a:prstClr>
            </a:outerShdw>
          </a:effectLst>
        </p:spPr>
        <p:txBody>
          <a:bodyPr rtlCol="0" anchor="ctr"/>
          <a:lstStyle/>
          <a:p>
            <a:pPr lvl="0" algn="ctr" defTabSz="1828800">
              <a:lnSpc>
                <a:spcPct val="150000"/>
              </a:lnSpc>
              <a:defRPr/>
            </a:pPr>
            <a:r>
              <a:rPr lang="vi-VN" sz="2000">
                <a:ea typeface="+mn-ea"/>
                <a:cs typeface="+mn-cs"/>
              </a:rPr>
              <a:t>Thực hiện các hoạt động thư giãn như: nghe nhạc, chơi môn thể thao yêu thích, hít thở sâu.</a:t>
            </a:r>
            <a:endParaRPr kumimoji="0" lang="en-US" sz="2000" b="0" i="0" u="none" strike="noStrike" kern="0" cap="none" spc="0" normalizeH="0" baseline="0" noProof="0">
              <a:ln>
                <a:noFill/>
              </a:ln>
              <a:solidFill>
                <a:srgbClr val="000000"/>
              </a:solidFill>
              <a:effectLst/>
              <a:uLnTx/>
              <a:uFillTx/>
              <a:ea typeface="+mn-ea"/>
              <a:cs typeface="+mn-cs"/>
              <a:sym typeface="Arial"/>
            </a:endParaRPr>
          </a:p>
        </p:txBody>
      </p:sp>
      <p:sp>
        <p:nvSpPr>
          <p:cNvPr id="42" name="Rectangle: Diagonal Corners Rounded 29">
            <a:extLst>
              <a:ext uri="{FF2B5EF4-FFF2-40B4-BE49-F238E27FC236}">
                <a16:creationId xmlns:a16="http://schemas.microsoft.com/office/drawing/2014/main" id="{C0F5B2C7-F7F8-44DB-3F7B-DA70C68AC94D}"/>
              </a:ext>
            </a:extLst>
          </p:cNvPr>
          <p:cNvSpPr/>
          <p:nvPr/>
        </p:nvSpPr>
        <p:spPr>
          <a:xfrm>
            <a:off x="5323114" y="3393627"/>
            <a:ext cx="3412670" cy="1517669"/>
          </a:xfrm>
          <a:prstGeom prst="round2DiagRect">
            <a:avLst/>
          </a:prstGeom>
          <a:solidFill>
            <a:schemeClr val="accent2"/>
          </a:solidFill>
          <a:ln w="25400" cap="flat" cmpd="sng" algn="ctr">
            <a:noFill/>
            <a:prstDash val="solid"/>
          </a:ln>
          <a:effectLst>
            <a:outerShdw blurRad="50800" dist="38100" dir="8100000" algn="tr" rotWithShape="0">
              <a:prstClr val="black">
                <a:alpha val="40000"/>
              </a:prstClr>
            </a:outerShdw>
          </a:effectLst>
        </p:spPr>
        <p:txBody>
          <a:bodyPr rtlCol="0" anchor="ctr"/>
          <a:lstStyle/>
          <a:p>
            <a:pPr lvl="0" algn="ctr" defTabSz="1828800">
              <a:lnSpc>
                <a:spcPct val="150000"/>
              </a:lnSpc>
              <a:defRPr/>
            </a:pPr>
            <a:r>
              <a:rPr lang="vi-VN" sz="2000">
                <a:ea typeface="+mn-ea"/>
                <a:cs typeface="+mn-cs"/>
              </a:rPr>
              <a:t>Chia sẻ với người thân, các bạn, thầy cô.</a:t>
            </a:r>
            <a:endParaRPr kumimoji="0" lang="en-US" sz="2000" b="0" i="0" u="none" strike="noStrike" kern="0" cap="none" spc="0" normalizeH="0" baseline="0" noProof="0">
              <a:ln>
                <a:noFill/>
              </a:ln>
              <a:solidFill>
                <a:srgbClr val="000000"/>
              </a:solidFill>
              <a:effectLst/>
              <a:uLnTx/>
              <a:uFillTx/>
              <a:ea typeface="+mn-ea"/>
              <a:cs typeface="+mn-cs"/>
              <a:sym typeface="Arial"/>
            </a:endParaRPr>
          </a:p>
        </p:txBody>
      </p:sp>
    </p:spTree>
    <p:extLst>
      <p:ext uri="{BB962C8B-B14F-4D97-AF65-F5344CB8AC3E}">
        <p14:creationId xmlns:p14="http://schemas.microsoft.com/office/powerpoint/2010/main" val="14499507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ppt_x"/>
                                          </p:val>
                                        </p:tav>
                                        <p:tav tm="100000">
                                          <p:val>
                                            <p:strVal val="#ppt_x"/>
                                          </p:val>
                                        </p:tav>
                                      </p:tavLst>
                                    </p:anim>
                                    <p:anim calcmode="lin" valueType="num">
                                      <p:cBhvr additive="base">
                                        <p:cTn id="2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ppt_x"/>
                                          </p:val>
                                        </p:tav>
                                        <p:tav tm="100000">
                                          <p:val>
                                            <p:strVal val="#ppt_x"/>
                                          </p:val>
                                        </p:tav>
                                      </p:tavLst>
                                    </p:anim>
                                    <p:anim calcmode="lin" valueType="num">
                                      <p:cBhvr additive="base">
                                        <p:cTn id="3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fill="hold"/>
                                        <p:tgtEl>
                                          <p:spTgt spid="42"/>
                                        </p:tgtEl>
                                        <p:attrNameLst>
                                          <p:attrName>ppt_x</p:attrName>
                                        </p:attrNameLst>
                                      </p:cBhvr>
                                      <p:tavLst>
                                        <p:tav tm="0">
                                          <p:val>
                                            <p:strVal val="#ppt_x"/>
                                          </p:val>
                                        </p:tav>
                                        <p:tav tm="100000">
                                          <p:val>
                                            <p:strVal val="#ppt_x"/>
                                          </p:val>
                                        </p:tav>
                                      </p:tavLst>
                                    </p:anim>
                                    <p:anim calcmode="lin" valueType="num">
                                      <p:cBhvr additive="base">
                                        <p:cTn id="4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38" grpId="0" animBg="1"/>
      <p:bldP spid="39" grpId="0" animBg="1"/>
      <p:bldP spid="40"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9B2F2F-B2C1-AA5C-58F7-B3C822DF0E05}"/>
            </a:ext>
          </a:extLst>
        </p:cNvPr>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7170" name="Picture 2" descr="Làm thế nào để giảm căng thẳng cho sinh viên đại học">
            <a:extLst>
              <a:ext uri="{FF2B5EF4-FFF2-40B4-BE49-F238E27FC236}">
                <a16:creationId xmlns:a16="http://schemas.microsoft.com/office/drawing/2014/main" id="{4448BAD7-801F-5B6B-5A37-778FE4770B6D}"/>
              </a:ext>
            </a:extLst>
          </p:cNvPr>
          <p:cNvPicPr>
            <a:picLocks noChangeAspect="1" noChangeArrowheads="1"/>
          </p:cNvPicPr>
          <p:nvPr/>
        </p:nvPicPr>
        <p:blipFill rotWithShape="1">
          <a:blip r:embed="rId2">
            <a:alphaModFix amt="85000"/>
            <a:extLst>
              <a:ext uri="{28A0092B-C50C-407E-A947-70E740481C1C}">
                <a14:useLocalDpi xmlns:a14="http://schemas.microsoft.com/office/drawing/2010/main" val="0"/>
              </a:ext>
            </a:extLst>
          </a:blip>
          <a:srcRect b="6268"/>
          <a:stretch/>
        </p:blipFill>
        <p:spPr bwMode="auto">
          <a:xfrm>
            <a:off x="10" y="962"/>
            <a:ext cx="9143990" cy="51425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F07AAFA-DBA8-6845-672C-3093972ED47B}"/>
              </a:ext>
            </a:extLst>
          </p:cNvPr>
          <p:cNvGrpSpPr/>
          <p:nvPr/>
        </p:nvGrpSpPr>
        <p:grpSpPr>
          <a:xfrm>
            <a:off x="1873704" y="1187910"/>
            <a:ext cx="5396592" cy="2767680"/>
            <a:chOff x="281695" y="-1903635"/>
            <a:chExt cx="10793183" cy="5535360"/>
          </a:xfrm>
        </p:grpSpPr>
        <p:sp>
          <p:nvSpPr>
            <p:cNvPr id="4" name="Round Same Side Corner Rectangle 3">
              <a:extLst>
                <a:ext uri="{FF2B5EF4-FFF2-40B4-BE49-F238E27FC236}">
                  <a16:creationId xmlns:a16="http://schemas.microsoft.com/office/drawing/2014/main" id="{F67A9292-7DC1-A990-D77D-C561DCB96825}"/>
                </a:ext>
              </a:extLst>
            </p:cNvPr>
            <p:cNvSpPr/>
            <p:nvPr/>
          </p:nvSpPr>
          <p:spPr>
            <a:xfrm rot="5400000">
              <a:off x="2910607" y="-4532547"/>
              <a:ext cx="5535360" cy="10793183"/>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9DD28EE7-054A-CB34-9053-8D9B191F2104}"/>
                </a:ext>
              </a:extLst>
            </p:cNvPr>
            <p:cNvSpPr txBox="1"/>
            <p:nvPr/>
          </p:nvSpPr>
          <p:spPr>
            <a:xfrm>
              <a:off x="624601" y="-1641195"/>
              <a:ext cx="10107381" cy="501047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KẾT LUẬN</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Có rất nhiều cách ứng phó với căng thẳng, áp lực. Các em cần lựa chọn những cách ứng phó tích cực, sao cho phù hợp với hoàn cảnh và mong muốn của bản thân.</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224280572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grpSp>
        <p:nvGrpSpPr>
          <p:cNvPr id="945" name="Google Shape;945;p28"/>
          <p:cNvGrpSpPr/>
          <p:nvPr/>
        </p:nvGrpSpPr>
        <p:grpSpPr>
          <a:xfrm>
            <a:off x="567882" y="1351938"/>
            <a:ext cx="2718709" cy="3045334"/>
            <a:chOff x="1302400" y="1186643"/>
            <a:chExt cx="2402506" cy="2770213"/>
          </a:xfrm>
        </p:grpSpPr>
        <p:sp>
          <p:nvSpPr>
            <p:cNvPr id="946" name="Google Shape;946;p28"/>
            <p:cNvSpPr/>
            <p:nvPr/>
          </p:nvSpPr>
          <p:spPr>
            <a:xfrm flipH="1">
              <a:off x="1453723" y="3426519"/>
              <a:ext cx="2251184" cy="530338"/>
            </a:xfrm>
            <a:custGeom>
              <a:avLst/>
              <a:gdLst/>
              <a:ahLst/>
              <a:cxnLst/>
              <a:rect l="l" t="t" r="r" b="b"/>
              <a:pathLst>
                <a:path w="45619" h="10747" extrusionOk="0">
                  <a:moveTo>
                    <a:pt x="37921" y="1"/>
                  </a:moveTo>
                  <a:lnTo>
                    <a:pt x="37225" y="170"/>
                  </a:lnTo>
                  <a:lnTo>
                    <a:pt x="37149" y="189"/>
                  </a:lnTo>
                  <a:lnTo>
                    <a:pt x="37074" y="208"/>
                  </a:lnTo>
                  <a:lnTo>
                    <a:pt x="36999" y="226"/>
                  </a:lnTo>
                  <a:lnTo>
                    <a:pt x="34684" y="753"/>
                  </a:lnTo>
                  <a:lnTo>
                    <a:pt x="34609" y="772"/>
                  </a:lnTo>
                  <a:lnTo>
                    <a:pt x="34590" y="791"/>
                  </a:lnTo>
                  <a:lnTo>
                    <a:pt x="34515" y="791"/>
                  </a:lnTo>
                  <a:lnTo>
                    <a:pt x="32426" y="1280"/>
                  </a:lnTo>
                  <a:lnTo>
                    <a:pt x="32351" y="1299"/>
                  </a:lnTo>
                  <a:lnTo>
                    <a:pt x="32313" y="1299"/>
                  </a:lnTo>
                  <a:lnTo>
                    <a:pt x="32256" y="1318"/>
                  </a:lnTo>
                  <a:lnTo>
                    <a:pt x="29603" y="1939"/>
                  </a:lnTo>
                  <a:lnTo>
                    <a:pt x="29528" y="1958"/>
                  </a:lnTo>
                  <a:lnTo>
                    <a:pt x="29396" y="1995"/>
                  </a:lnTo>
                  <a:lnTo>
                    <a:pt x="29321" y="1995"/>
                  </a:lnTo>
                  <a:lnTo>
                    <a:pt x="27326" y="2466"/>
                  </a:lnTo>
                  <a:lnTo>
                    <a:pt x="27251" y="2485"/>
                  </a:lnTo>
                  <a:lnTo>
                    <a:pt x="27232" y="2485"/>
                  </a:lnTo>
                  <a:lnTo>
                    <a:pt x="27175" y="2503"/>
                  </a:lnTo>
                  <a:lnTo>
                    <a:pt x="25218" y="2955"/>
                  </a:lnTo>
                  <a:lnTo>
                    <a:pt x="25162" y="2974"/>
                  </a:lnTo>
                  <a:lnTo>
                    <a:pt x="25105" y="2974"/>
                  </a:lnTo>
                  <a:lnTo>
                    <a:pt x="25068" y="2993"/>
                  </a:lnTo>
                  <a:lnTo>
                    <a:pt x="25049" y="2993"/>
                  </a:lnTo>
                  <a:lnTo>
                    <a:pt x="22414" y="2598"/>
                  </a:lnTo>
                  <a:lnTo>
                    <a:pt x="22395" y="2598"/>
                  </a:lnTo>
                  <a:lnTo>
                    <a:pt x="22376" y="2447"/>
                  </a:lnTo>
                  <a:lnTo>
                    <a:pt x="22339" y="2428"/>
                  </a:lnTo>
                  <a:lnTo>
                    <a:pt x="22019" y="2315"/>
                  </a:lnTo>
                  <a:lnTo>
                    <a:pt x="21661" y="2184"/>
                  </a:lnTo>
                  <a:lnTo>
                    <a:pt x="21285" y="2071"/>
                  </a:lnTo>
                  <a:lnTo>
                    <a:pt x="20871" y="1958"/>
                  </a:lnTo>
                  <a:lnTo>
                    <a:pt x="19968" y="1732"/>
                  </a:lnTo>
                  <a:lnTo>
                    <a:pt x="18989" y="1544"/>
                  </a:lnTo>
                  <a:lnTo>
                    <a:pt x="17916" y="1355"/>
                  </a:lnTo>
                  <a:lnTo>
                    <a:pt x="16787" y="1186"/>
                  </a:lnTo>
                  <a:lnTo>
                    <a:pt x="15620" y="1017"/>
                  </a:lnTo>
                  <a:lnTo>
                    <a:pt x="14416" y="885"/>
                  </a:lnTo>
                  <a:lnTo>
                    <a:pt x="13193" y="753"/>
                  </a:lnTo>
                  <a:lnTo>
                    <a:pt x="11951" y="622"/>
                  </a:lnTo>
                  <a:lnTo>
                    <a:pt x="9523" y="415"/>
                  </a:lnTo>
                  <a:lnTo>
                    <a:pt x="7246" y="264"/>
                  </a:lnTo>
                  <a:lnTo>
                    <a:pt x="5232" y="132"/>
                  </a:lnTo>
                  <a:lnTo>
                    <a:pt x="4630" y="283"/>
                  </a:lnTo>
                  <a:lnTo>
                    <a:pt x="4065" y="452"/>
                  </a:lnTo>
                  <a:lnTo>
                    <a:pt x="3538" y="640"/>
                  </a:lnTo>
                  <a:lnTo>
                    <a:pt x="3030" y="847"/>
                  </a:lnTo>
                  <a:lnTo>
                    <a:pt x="2579" y="1054"/>
                  </a:lnTo>
                  <a:lnTo>
                    <a:pt x="2146" y="1299"/>
                  </a:lnTo>
                  <a:lnTo>
                    <a:pt x="1751" y="1563"/>
                  </a:lnTo>
                  <a:lnTo>
                    <a:pt x="1393" y="1845"/>
                  </a:lnTo>
                  <a:lnTo>
                    <a:pt x="1073" y="2165"/>
                  </a:lnTo>
                  <a:lnTo>
                    <a:pt x="923" y="2334"/>
                  </a:lnTo>
                  <a:lnTo>
                    <a:pt x="791" y="2485"/>
                  </a:lnTo>
                  <a:lnTo>
                    <a:pt x="678" y="2673"/>
                  </a:lnTo>
                  <a:lnTo>
                    <a:pt x="565" y="2842"/>
                  </a:lnTo>
                  <a:lnTo>
                    <a:pt x="452" y="3030"/>
                  </a:lnTo>
                  <a:lnTo>
                    <a:pt x="358" y="3237"/>
                  </a:lnTo>
                  <a:lnTo>
                    <a:pt x="283" y="3444"/>
                  </a:lnTo>
                  <a:lnTo>
                    <a:pt x="207" y="3651"/>
                  </a:lnTo>
                  <a:lnTo>
                    <a:pt x="151" y="3858"/>
                  </a:lnTo>
                  <a:lnTo>
                    <a:pt x="95" y="4084"/>
                  </a:lnTo>
                  <a:lnTo>
                    <a:pt x="57" y="4310"/>
                  </a:lnTo>
                  <a:lnTo>
                    <a:pt x="19" y="4536"/>
                  </a:lnTo>
                  <a:lnTo>
                    <a:pt x="0" y="4781"/>
                  </a:lnTo>
                  <a:lnTo>
                    <a:pt x="0" y="5044"/>
                  </a:lnTo>
                  <a:lnTo>
                    <a:pt x="0" y="5195"/>
                  </a:lnTo>
                  <a:lnTo>
                    <a:pt x="38" y="5326"/>
                  </a:lnTo>
                  <a:lnTo>
                    <a:pt x="76" y="5477"/>
                  </a:lnTo>
                  <a:lnTo>
                    <a:pt x="113" y="5627"/>
                  </a:lnTo>
                  <a:lnTo>
                    <a:pt x="189" y="5759"/>
                  </a:lnTo>
                  <a:lnTo>
                    <a:pt x="264" y="5910"/>
                  </a:lnTo>
                  <a:lnTo>
                    <a:pt x="358" y="6041"/>
                  </a:lnTo>
                  <a:lnTo>
                    <a:pt x="471" y="6192"/>
                  </a:lnTo>
                  <a:lnTo>
                    <a:pt x="716" y="6474"/>
                  </a:lnTo>
                  <a:lnTo>
                    <a:pt x="1035" y="6738"/>
                  </a:lnTo>
                  <a:lnTo>
                    <a:pt x="1393" y="7001"/>
                  </a:lnTo>
                  <a:lnTo>
                    <a:pt x="1788" y="7265"/>
                  </a:lnTo>
                  <a:lnTo>
                    <a:pt x="2259" y="7509"/>
                  </a:lnTo>
                  <a:lnTo>
                    <a:pt x="2748" y="7754"/>
                  </a:lnTo>
                  <a:lnTo>
                    <a:pt x="3294" y="7999"/>
                  </a:lnTo>
                  <a:lnTo>
                    <a:pt x="3896" y="8224"/>
                  </a:lnTo>
                  <a:lnTo>
                    <a:pt x="4536" y="8450"/>
                  </a:lnTo>
                  <a:lnTo>
                    <a:pt x="5213" y="8676"/>
                  </a:lnTo>
                  <a:lnTo>
                    <a:pt x="5928" y="8883"/>
                  </a:lnTo>
                  <a:lnTo>
                    <a:pt x="6681" y="9071"/>
                  </a:lnTo>
                  <a:lnTo>
                    <a:pt x="7472" y="9259"/>
                  </a:lnTo>
                  <a:lnTo>
                    <a:pt x="8300" y="9448"/>
                  </a:lnTo>
                  <a:lnTo>
                    <a:pt x="9165" y="9617"/>
                  </a:lnTo>
                  <a:lnTo>
                    <a:pt x="10050" y="9768"/>
                  </a:lnTo>
                  <a:lnTo>
                    <a:pt x="10972" y="9918"/>
                  </a:lnTo>
                  <a:lnTo>
                    <a:pt x="11932" y="10050"/>
                  </a:lnTo>
                  <a:lnTo>
                    <a:pt x="12910" y="10182"/>
                  </a:lnTo>
                  <a:lnTo>
                    <a:pt x="13927" y="10294"/>
                  </a:lnTo>
                  <a:lnTo>
                    <a:pt x="14962" y="10407"/>
                  </a:lnTo>
                  <a:lnTo>
                    <a:pt x="16016" y="10483"/>
                  </a:lnTo>
                  <a:lnTo>
                    <a:pt x="17107" y="10558"/>
                  </a:lnTo>
                  <a:lnTo>
                    <a:pt x="18217" y="10633"/>
                  </a:lnTo>
                  <a:lnTo>
                    <a:pt x="19328" y="10690"/>
                  </a:lnTo>
                  <a:lnTo>
                    <a:pt x="20476" y="10708"/>
                  </a:lnTo>
                  <a:lnTo>
                    <a:pt x="21624" y="10746"/>
                  </a:lnTo>
                  <a:lnTo>
                    <a:pt x="23976" y="10746"/>
                  </a:lnTo>
                  <a:lnTo>
                    <a:pt x="25143" y="10708"/>
                  </a:lnTo>
                  <a:lnTo>
                    <a:pt x="26272" y="10690"/>
                  </a:lnTo>
                  <a:lnTo>
                    <a:pt x="27401" y="10633"/>
                  </a:lnTo>
                  <a:lnTo>
                    <a:pt x="28511" y="10558"/>
                  </a:lnTo>
                  <a:lnTo>
                    <a:pt x="29584" y="10483"/>
                  </a:lnTo>
                  <a:lnTo>
                    <a:pt x="30638" y="10407"/>
                  </a:lnTo>
                  <a:lnTo>
                    <a:pt x="31673" y="10294"/>
                  </a:lnTo>
                  <a:lnTo>
                    <a:pt x="32689" y="10182"/>
                  </a:lnTo>
                  <a:lnTo>
                    <a:pt x="33668" y="10050"/>
                  </a:lnTo>
                  <a:lnTo>
                    <a:pt x="34628" y="9918"/>
                  </a:lnTo>
                  <a:lnTo>
                    <a:pt x="35550" y="9768"/>
                  </a:lnTo>
                  <a:lnTo>
                    <a:pt x="36453" y="9617"/>
                  </a:lnTo>
                  <a:lnTo>
                    <a:pt x="37319" y="9448"/>
                  </a:lnTo>
                  <a:lnTo>
                    <a:pt x="38147" y="9259"/>
                  </a:lnTo>
                  <a:lnTo>
                    <a:pt x="38937" y="9071"/>
                  </a:lnTo>
                  <a:lnTo>
                    <a:pt x="39690" y="8883"/>
                  </a:lnTo>
                  <a:lnTo>
                    <a:pt x="40405" y="8676"/>
                  </a:lnTo>
                  <a:lnTo>
                    <a:pt x="41083" y="8450"/>
                  </a:lnTo>
                  <a:lnTo>
                    <a:pt x="41722" y="8224"/>
                  </a:lnTo>
                  <a:lnTo>
                    <a:pt x="42306" y="7999"/>
                  </a:lnTo>
                  <a:lnTo>
                    <a:pt x="42852" y="7754"/>
                  </a:lnTo>
                  <a:lnTo>
                    <a:pt x="43360" y="7509"/>
                  </a:lnTo>
                  <a:lnTo>
                    <a:pt x="43811" y="7265"/>
                  </a:lnTo>
                  <a:lnTo>
                    <a:pt x="44225" y="7001"/>
                  </a:lnTo>
                  <a:lnTo>
                    <a:pt x="44583" y="6738"/>
                  </a:lnTo>
                  <a:lnTo>
                    <a:pt x="44884" y="6474"/>
                  </a:lnTo>
                  <a:lnTo>
                    <a:pt x="45148" y="6192"/>
                  </a:lnTo>
                  <a:lnTo>
                    <a:pt x="45260" y="6041"/>
                  </a:lnTo>
                  <a:lnTo>
                    <a:pt x="45355" y="5910"/>
                  </a:lnTo>
                  <a:lnTo>
                    <a:pt x="45430" y="5759"/>
                  </a:lnTo>
                  <a:lnTo>
                    <a:pt x="45486" y="5627"/>
                  </a:lnTo>
                  <a:lnTo>
                    <a:pt x="45543" y="5477"/>
                  </a:lnTo>
                  <a:lnTo>
                    <a:pt x="45580" y="5326"/>
                  </a:lnTo>
                  <a:lnTo>
                    <a:pt x="45599" y="5195"/>
                  </a:lnTo>
                  <a:lnTo>
                    <a:pt x="45618" y="5044"/>
                  </a:lnTo>
                  <a:lnTo>
                    <a:pt x="45599" y="4781"/>
                  </a:lnTo>
                  <a:lnTo>
                    <a:pt x="45580" y="4517"/>
                  </a:lnTo>
                  <a:lnTo>
                    <a:pt x="45524" y="4272"/>
                  </a:lnTo>
                  <a:lnTo>
                    <a:pt x="45468" y="4028"/>
                  </a:lnTo>
                  <a:lnTo>
                    <a:pt x="45392" y="3783"/>
                  </a:lnTo>
                  <a:lnTo>
                    <a:pt x="45298" y="3557"/>
                  </a:lnTo>
                  <a:lnTo>
                    <a:pt x="45204" y="3350"/>
                  </a:lnTo>
                  <a:lnTo>
                    <a:pt x="45072" y="3124"/>
                  </a:lnTo>
                  <a:lnTo>
                    <a:pt x="44922" y="2936"/>
                  </a:lnTo>
                  <a:lnTo>
                    <a:pt x="44771" y="2729"/>
                  </a:lnTo>
                  <a:lnTo>
                    <a:pt x="44602" y="2541"/>
                  </a:lnTo>
                  <a:lnTo>
                    <a:pt x="44414" y="2372"/>
                  </a:lnTo>
                  <a:lnTo>
                    <a:pt x="44225" y="2184"/>
                  </a:lnTo>
                  <a:lnTo>
                    <a:pt x="44000" y="2014"/>
                  </a:lnTo>
                  <a:lnTo>
                    <a:pt x="43774" y="1864"/>
                  </a:lnTo>
                  <a:lnTo>
                    <a:pt x="43529" y="1713"/>
                  </a:lnTo>
                  <a:lnTo>
                    <a:pt x="43284" y="1563"/>
                  </a:lnTo>
                  <a:lnTo>
                    <a:pt x="43002" y="1412"/>
                  </a:lnTo>
                  <a:lnTo>
                    <a:pt x="42419" y="1148"/>
                  </a:lnTo>
                  <a:lnTo>
                    <a:pt x="41798" y="904"/>
                  </a:lnTo>
                  <a:lnTo>
                    <a:pt x="41120" y="678"/>
                  </a:lnTo>
                  <a:lnTo>
                    <a:pt x="40386" y="490"/>
                  </a:lnTo>
                  <a:lnTo>
                    <a:pt x="39615" y="302"/>
                  </a:lnTo>
                  <a:lnTo>
                    <a:pt x="38787" y="151"/>
                  </a:lnTo>
                  <a:lnTo>
                    <a:pt x="37921" y="1"/>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28"/>
            <p:cNvSpPr/>
            <p:nvPr/>
          </p:nvSpPr>
          <p:spPr>
            <a:xfrm flipH="1">
              <a:off x="1453723" y="3426519"/>
              <a:ext cx="2251184" cy="530338"/>
            </a:xfrm>
            <a:custGeom>
              <a:avLst/>
              <a:gdLst/>
              <a:ahLst/>
              <a:cxnLst/>
              <a:rect l="l" t="t" r="r" b="b"/>
              <a:pathLst>
                <a:path w="45619" h="10747" fill="none" extrusionOk="0">
                  <a:moveTo>
                    <a:pt x="37921" y="1"/>
                  </a:moveTo>
                  <a:lnTo>
                    <a:pt x="37225" y="170"/>
                  </a:lnTo>
                  <a:lnTo>
                    <a:pt x="37149" y="189"/>
                  </a:lnTo>
                  <a:lnTo>
                    <a:pt x="37074" y="208"/>
                  </a:lnTo>
                  <a:lnTo>
                    <a:pt x="36999" y="226"/>
                  </a:lnTo>
                  <a:lnTo>
                    <a:pt x="34684" y="753"/>
                  </a:lnTo>
                  <a:lnTo>
                    <a:pt x="34609" y="772"/>
                  </a:lnTo>
                  <a:lnTo>
                    <a:pt x="34590" y="791"/>
                  </a:lnTo>
                  <a:lnTo>
                    <a:pt x="34515" y="791"/>
                  </a:lnTo>
                  <a:lnTo>
                    <a:pt x="32426" y="1280"/>
                  </a:lnTo>
                  <a:lnTo>
                    <a:pt x="32351" y="1299"/>
                  </a:lnTo>
                  <a:lnTo>
                    <a:pt x="32313" y="1299"/>
                  </a:lnTo>
                  <a:lnTo>
                    <a:pt x="32256" y="1318"/>
                  </a:lnTo>
                  <a:lnTo>
                    <a:pt x="29603" y="1939"/>
                  </a:lnTo>
                  <a:lnTo>
                    <a:pt x="29528" y="1958"/>
                  </a:lnTo>
                  <a:lnTo>
                    <a:pt x="29396" y="1995"/>
                  </a:lnTo>
                  <a:lnTo>
                    <a:pt x="29321" y="1995"/>
                  </a:lnTo>
                  <a:lnTo>
                    <a:pt x="27326" y="2466"/>
                  </a:lnTo>
                  <a:lnTo>
                    <a:pt x="27251" y="2485"/>
                  </a:lnTo>
                  <a:lnTo>
                    <a:pt x="27232" y="2485"/>
                  </a:lnTo>
                  <a:lnTo>
                    <a:pt x="27175" y="2503"/>
                  </a:lnTo>
                  <a:lnTo>
                    <a:pt x="25218" y="2955"/>
                  </a:lnTo>
                  <a:lnTo>
                    <a:pt x="25162" y="2974"/>
                  </a:lnTo>
                  <a:lnTo>
                    <a:pt x="25105" y="2974"/>
                  </a:lnTo>
                  <a:lnTo>
                    <a:pt x="25068" y="2993"/>
                  </a:lnTo>
                  <a:lnTo>
                    <a:pt x="25049" y="2993"/>
                  </a:lnTo>
                  <a:lnTo>
                    <a:pt x="22414" y="2598"/>
                  </a:lnTo>
                  <a:lnTo>
                    <a:pt x="22395" y="2598"/>
                  </a:lnTo>
                  <a:lnTo>
                    <a:pt x="22395" y="2598"/>
                  </a:lnTo>
                  <a:lnTo>
                    <a:pt x="22376" y="2447"/>
                  </a:lnTo>
                  <a:lnTo>
                    <a:pt x="22376" y="2447"/>
                  </a:lnTo>
                  <a:lnTo>
                    <a:pt x="22376" y="2447"/>
                  </a:lnTo>
                  <a:lnTo>
                    <a:pt x="22339" y="2428"/>
                  </a:lnTo>
                  <a:lnTo>
                    <a:pt x="22339" y="2428"/>
                  </a:lnTo>
                  <a:lnTo>
                    <a:pt x="22019" y="2315"/>
                  </a:lnTo>
                  <a:lnTo>
                    <a:pt x="21661" y="2184"/>
                  </a:lnTo>
                  <a:lnTo>
                    <a:pt x="21285" y="2071"/>
                  </a:lnTo>
                  <a:lnTo>
                    <a:pt x="20871" y="1958"/>
                  </a:lnTo>
                  <a:lnTo>
                    <a:pt x="19968" y="1732"/>
                  </a:lnTo>
                  <a:lnTo>
                    <a:pt x="18989" y="1544"/>
                  </a:lnTo>
                  <a:lnTo>
                    <a:pt x="17916" y="1355"/>
                  </a:lnTo>
                  <a:lnTo>
                    <a:pt x="16787" y="1186"/>
                  </a:lnTo>
                  <a:lnTo>
                    <a:pt x="15620" y="1017"/>
                  </a:lnTo>
                  <a:lnTo>
                    <a:pt x="14416" y="885"/>
                  </a:lnTo>
                  <a:lnTo>
                    <a:pt x="13193" y="753"/>
                  </a:lnTo>
                  <a:lnTo>
                    <a:pt x="11951" y="622"/>
                  </a:lnTo>
                  <a:lnTo>
                    <a:pt x="9523" y="415"/>
                  </a:lnTo>
                  <a:lnTo>
                    <a:pt x="7246" y="264"/>
                  </a:lnTo>
                  <a:lnTo>
                    <a:pt x="5232" y="132"/>
                  </a:lnTo>
                  <a:lnTo>
                    <a:pt x="5232" y="132"/>
                  </a:lnTo>
                  <a:lnTo>
                    <a:pt x="4630" y="283"/>
                  </a:lnTo>
                  <a:lnTo>
                    <a:pt x="4065" y="452"/>
                  </a:lnTo>
                  <a:lnTo>
                    <a:pt x="3538" y="640"/>
                  </a:lnTo>
                  <a:lnTo>
                    <a:pt x="3030" y="847"/>
                  </a:lnTo>
                  <a:lnTo>
                    <a:pt x="2579" y="1054"/>
                  </a:lnTo>
                  <a:lnTo>
                    <a:pt x="2146" y="1299"/>
                  </a:lnTo>
                  <a:lnTo>
                    <a:pt x="1751" y="1563"/>
                  </a:lnTo>
                  <a:lnTo>
                    <a:pt x="1393" y="1845"/>
                  </a:lnTo>
                  <a:lnTo>
                    <a:pt x="1073" y="2165"/>
                  </a:lnTo>
                  <a:lnTo>
                    <a:pt x="923" y="2334"/>
                  </a:lnTo>
                  <a:lnTo>
                    <a:pt x="791" y="2485"/>
                  </a:lnTo>
                  <a:lnTo>
                    <a:pt x="678" y="2673"/>
                  </a:lnTo>
                  <a:lnTo>
                    <a:pt x="565" y="2842"/>
                  </a:lnTo>
                  <a:lnTo>
                    <a:pt x="452" y="3030"/>
                  </a:lnTo>
                  <a:lnTo>
                    <a:pt x="358" y="3237"/>
                  </a:lnTo>
                  <a:lnTo>
                    <a:pt x="283" y="3444"/>
                  </a:lnTo>
                  <a:lnTo>
                    <a:pt x="207" y="3651"/>
                  </a:lnTo>
                  <a:lnTo>
                    <a:pt x="151" y="3858"/>
                  </a:lnTo>
                  <a:lnTo>
                    <a:pt x="95" y="4084"/>
                  </a:lnTo>
                  <a:lnTo>
                    <a:pt x="57" y="4310"/>
                  </a:lnTo>
                  <a:lnTo>
                    <a:pt x="19" y="4536"/>
                  </a:lnTo>
                  <a:lnTo>
                    <a:pt x="0" y="4781"/>
                  </a:lnTo>
                  <a:lnTo>
                    <a:pt x="0" y="5044"/>
                  </a:lnTo>
                  <a:lnTo>
                    <a:pt x="0" y="5044"/>
                  </a:lnTo>
                  <a:lnTo>
                    <a:pt x="0" y="5195"/>
                  </a:lnTo>
                  <a:lnTo>
                    <a:pt x="38" y="5326"/>
                  </a:lnTo>
                  <a:lnTo>
                    <a:pt x="76" y="5477"/>
                  </a:lnTo>
                  <a:lnTo>
                    <a:pt x="113" y="5627"/>
                  </a:lnTo>
                  <a:lnTo>
                    <a:pt x="189" y="5759"/>
                  </a:lnTo>
                  <a:lnTo>
                    <a:pt x="264" y="5910"/>
                  </a:lnTo>
                  <a:lnTo>
                    <a:pt x="358" y="6041"/>
                  </a:lnTo>
                  <a:lnTo>
                    <a:pt x="471" y="6192"/>
                  </a:lnTo>
                  <a:lnTo>
                    <a:pt x="716" y="6474"/>
                  </a:lnTo>
                  <a:lnTo>
                    <a:pt x="1035" y="6738"/>
                  </a:lnTo>
                  <a:lnTo>
                    <a:pt x="1393" y="7001"/>
                  </a:lnTo>
                  <a:lnTo>
                    <a:pt x="1788" y="7265"/>
                  </a:lnTo>
                  <a:lnTo>
                    <a:pt x="2259" y="7509"/>
                  </a:lnTo>
                  <a:lnTo>
                    <a:pt x="2748" y="7754"/>
                  </a:lnTo>
                  <a:lnTo>
                    <a:pt x="3294" y="7999"/>
                  </a:lnTo>
                  <a:lnTo>
                    <a:pt x="3896" y="8224"/>
                  </a:lnTo>
                  <a:lnTo>
                    <a:pt x="4536" y="8450"/>
                  </a:lnTo>
                  <a:lnTo>
                    <a:pt x="5213" y="8676"/>
                  </a:lnTo>
                  <a:lnTo>
                    <a:pt x="5928" y="8883"/>
                  </a:lnTo>
                  <a:lnTo>
                    <a:pt x="6681" y="9071"/>
                  </a:lnTo>
                  <a:lnTo>
                    <a:pt x="7472" y="9259"/>
                  </a:lnTo>
                  <a:lnTo>
                    <a:pt x="8300" y="9448"/>
                  </a:lnTo>
                  <a:lnTo>
                    <a:pt x="9165" y="9617"/>
                  </a:lnTo>
                  <a:lnTo>
                    <a:pt x="10050" y="9768"/>
                  </a:lnTo>
                  <a:lnTo>
                    <a:pt x="10972" y="9918"/>
                  </a:lnTo>
                  <a:lnTo>
                    <a:pt x="11932" y="10050"/>
                  </a:lnTo>
                  <a:lnTo>
                    <a:pt x="12910" y="10182"/>
                  </a:lnTo>
                  <a:lnTo>
                    <a:pt x="13927" y="10294"/>
                  </a:lnTo>
                  <a:lnTo>
                    <a:pt x="14962" y="10407"/>
                  </a:lnTo>
                  <a:lnTo>
                    <a:pt x="16016" y="10483"/>
                  </a:lnTo>
                  <a:lnTo>
                    <a:pt x="17107" y="10558"/>
                  </a:lnTo>
                  <a:lnTo>
                    <a:pt x="18217" y="10633"/>
                  </a:lnTo>
                  <a:lnTo>
                    <a:pt x="19328" y="10690"/>
                  </a:lnTo>
                  <a:lnTo>
                    <a:pt x="20476" y="10708"/>
                  </a:lnTo>
                  <a:lnTo>
                    <a:pt x="21624" y="10746"/>
                  </a:lnTo>
                  <a:lnTo>
                    <a:pt x="22809" y="10746"/>
                  </a:lnTo>
                  <a:lnTo>
                    <a:pt x="22809" y="10746"/>
                  </a:lnTo>
                  <a:lnTo>
                    <a:pt x="23976" y="10746"/>
                  </a:lnTo>
                  <a:lnTo>
                    <a:pt x="25143" y="10708"/>
                  </a:lnTo>
                  <a:lnTo>
                    <a:pt x="26272" y="10690"/>
                  </a:lnTo>
                  <a:lnTo>
                    <a:pt x="27401" y="10633"/>
                  </a:lnTo>
                  <a:lnTo>
                    <a:pt x="28511" y="10558"/>
                  </a:lnTo>
                  <a:lnTo>
                    <a:pt x="29584" y="10483"/>
                  </a:lnTo>
                  <a:lnTo>
                    <a:pt x="30638" y="10407"/>
                  </a:lnTo>
                  <a:lnTo>
                    <a:pt x="31673" y="10294"/>
                  </a:lnTo>
                  <a:lnTo>
                    <a:pt x="32689" y="10182"/>
                  </a:lnTo>
                  <a:lnTo>
                    <a:pt x="33668" y="10050"/>
                  </a:lnTo>
                  <a:lnTo>
                    <a:pt x="34628" y="9918"/>
                  </a:lnTo>
                  <a:lnTo>
                    <a:pt x="35550" y="9768"/>
                  </a:lnTo>
                  <a:lnTo>
                    <a:pt x="36453" y="9617"/>
                  </a:lnTo>
                  <a:lnTo>
                    <a:pt x="37319" y="9448"/>
                  </a:lnTo>
                  <a:lnTo>
                    <a:pt x="38147" y="9259"/>
                  </a:lnTo>
                  <a:lnTo>
                    <a:pt x="38937" y="9071"/>
                  </a:lnTo>
                  <a:lnTo>
                    <a:pt x="39690" y="8883"/>
                  </a:lnTo>
                  <a:lnTo>
                    <a:pt x="40405" y="8676"/>
                  </a:lnTo>
                  <a:lnTo>
                    <a:pt x="41083" y="8450"/>
                  </a:lnTo>
                  <a:lnTo>
                    <a:pt x="41722" y="8224"/>
                  </a:lnTo>
                  <a:lnTo>
                    <a:pt x="42306" y="7999"/>
                  </a:lnTo>
                  <a:lnTo>
                    <a:pt x="42852" y="7754"/>
                  </a:lnTo>
                  <a:lnTo>
                    <a:pt x="43360" y="7509"/>
                  </a:lnTo>
                  <a:lnTo>
                    <a:pt x="43811" y="7265"/>
                  </a:lnTo>
                  <a:lnTo>
                    <a:pt x="44225" y="7001"/>
                  </a:lnTo>
                  <a:lnTo>
                    <a:pt x="44583" y="6738"/>
                  </a:lnTo>
                  <a:lnTo>
                    <a:pt x="44884" y="6474"/>
                  </a:lnTo>
                  <a:lnTo>
                    <a:pt x="45148" y="6192"/>
                  </a:lnTo>
                  <a:lnTo>
                    <a:pt x="45260" y="6041"/>
                  </a:lnTo>
                  <a:lnTo>
                    <a:pt x="45355" y="5910"/>
                  </a:lnTo>
                  <a:lnTo>
                    <a:pt x="45430" y="5759"/>
                  </a:lnTo>
                  <a:lnTo>
                    <a:pt x="45486" y="5627"/>
                  </a:lnTo>
                  <a:lnTo>
                    <a:pt x="45543" y="5477"/>
                  </a:lnTo>
                  <a:lnTo>
                    <a:pt x="45580" y="5326"/>
                  </a:lnTo>
                  <a:lnTo>
                    <a:pt x="45599" y="5195"/>
                  </a:lnTo>
                  <a:lnTo>
                    <a:pt x="45618" y="5044"/>
                  </a:lnTo>
                  <a:lnTo>
                    <a:pt x="45618" y="5044"/>
                  </a:lnTo>
                  <a:lnTo>
                    <a:pt x="45599" y="4781"/>
                  </a:lnTo>
                  <a:lnTo>
                    <a:pt x="45580" y="4517"/>
                  </a:lnTo>
                  <a:lnTo>
                    <a:pt x="45524" y="4272"/>
                  </a:lnTo>
                  <a:lnTo>
                    <a:pt x="45468" y="4028"/>
                  </a:lnTo>
                  <a:lnTo>
                    <a:pt x="45392" y="3783"/>
                  </a:lnTo>
                  <a:lnTo>
                    <a:pt x="45298" y="3557"/>
                  </a:lnTo>
                  <a:lnTo>
                    <a:pt x="45204" y="3350"/>
                  </a:lnTo>
                  <a:lnTo>
                    <a:pt x="45072" y="3124"/>
                  </a:lnTo>
                  <a:lnTo>
                    <a:pt x="44922" y="2936"/>
                  </a:lnTo>
                  <a:lnTo>
                    <a:pt x="44771" y="2729"/>
                  </a:lnTo>
                  <a:lnTo>
                    <a:pt x="44602" y="2541"/>
                  </a:lnTo>
                  <a:lnTo>
                    <a:pt x="44414" y="2372"/>
                  </a:lnTo>
                  <a:lnTo>
                    <a:pt x="44225" y="2184"/>
                  </a:lnTo>
                  <a:lnTo>
                    <a:pt x="44000" y="2014"/>
                  </a:lnTo>
                  <a:lnTo>
                    <a:pt x="43774" y="1864"/>
                  </a:lnTo>
                  <a:lnTo>
                    <a:pt x="43529" y="1713"/>
                  </a:lnTo>
                  <a:lnTo>
                    <a:pt x="43284" y="1563"/>
                  </a:lnTo>
                  <a:lnTo>
                    <a:pt x="43002" y="1412"/>
                  </a:lnTo>
                  <a:lnTo>
                    <a:pt x="42419" y="1148"/>
                  </a:lnTo>
                  <a:lnTo>
                    <a:pt x="41798" y="904"/>
                  </a:lnTo>
                  <a:lnTo>
                    <a:pt x="41120" y="678"/>
                  </a:lnTo>
                  <a:lnTo>
                    <a:pt x="40386" y="490"/>
                  </a:lnTo>
                  <a:lnTo>
                    <a:pt x="39615" y="302"/>
                  </a:lnTo>
                  <a:lnTo>
                    <a:pt x="38787" y="151"/>
                  </a:lnTo>
                  <a:lnTo>
                    <a:pt x="3792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28"/>
            <p:cNvSpPr/>
            <p:nvPr/>
          </p:nvSpPr>
          <p:spPr>
            <a:xfrm flipH="1">
              <a:off x="3359379" y="3407965"/>
              <a:ext cx="172815" cy="266575"/>
            </a:xfrm>
            <a:custGeom>
              <a:avLst/>
              <a:gdLst/>
              <a:ahLst/>
              <a:cxnLst/>
              <a:rect l="l" t="t" r="r" b="b"/>
              <a:pathLst>
                <a:path w="3502" h="5402" extrusionOk="0">
                  <a:moveTo>
                    <a:pt x="1" y="0"/>
                  </a:moveTo>
                  <a:lnTo>
                    <a:pt x="95" y="847"/>
                  </a:lnTo>
                  <a:lnTo>
                    <a:pt x="208" y="1694"/>
                  </a:lnTo>
                  <a:lnTo>
                    <a:pt x="358" y="2691"/>
                  </a:lnTo>
                  <a:lnTo>
                    <a:pt x="528" y="3670"/>
                  </a:lnTo>
                  <a:lnTo>
                    <a:pt x="622" y="4140"/>
                  </a:lnTo>
                  <a:lnTo>
                    <a:pt x="735" y="4536"/>
                  </a:lnTo>
                  <a:lnTo>
                    <a:pt x="848" y="4893"/>
                  </a:lnTo>
                  <a:lnTo>
                    <a:pt x="961" y="5157"/>
                  </a:lnTo>
                  <a:lnTo>
                    <a:pt x="1017" y="5269"/>
                  </a:lnTo>
                  <a:lnTo>
                    <a:pt x="1092" y="5345"/>
                  </a:lnTo>
                  <a:lnTo>
                    <a:pt x="1149" y="5382"/>
                  </a:lnTo>
                  <a:lnTo>
                    <a:pt x="1205" y="5401"/>
                  </a:lnTo>
                  <a:lnTo>
                    <a:pt x="1281" y="5401"/>
                  </a:lnTo>
                  <a:lnTo>
                    <a:pt x="1356" y="5364"/>
                  </a:lnTo>
                  <a:lnTo>
                    <a:pt x="1431" y="5288"/>
                  </a:lnTo>
                  <a:lnTo>
                    <a:pt x="1506" y="5194"/>
                  </a:lnTo>
                  <a:lnTo>
                    <a:pt x="1676" y="4931"/>
                  </a:lnTo>
                  <a:lnTo>
                    <a:pt x="1864" y="4592"/>
                  </a:lnTo>
                  <a:lnTo>
                    <a:pt x="2052" y="4178"/>
                  </a:lnTo>
                  <a:lnTo>
                    <a:pt x="2240" y="3726"/>
                  </a:lnTo>
                  <a:lnTo>
                    <a:pt x="2617" y="2729"/>
                  </a:lnTo>
                  <a:lnTo>
                    <a:pt x="2955" y="1731"/>
                  </a:lnTo>
                  <a:lnTo>
                    <a:pt x="3238" y="847"/>
                  </a:lnTo>
                  <a:lnTo>
                    <a:pt x="350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28"/>
            <p:cNvSpPr/>
            <p:nvPr/>
          </p:nvSpPr>
          <p:spPr>
            <a:xfrm flipH="1">
              <a:off x="2461375" y="3494321"/>
              <a:ext cx="172815" cy="266575"/>
            </a:xfrm>
            <a:custGeom>
              <a:avLst/>
              <a:gdLst/>
              <a:ahLst/>
              <a:cxnLst/>
              <a:rect l="l" t="t" r="r" b="b"/>
              <a:pathLst>
                <a:path w="3502" h="5402" extrusionOk="0">
                  <a:moveTo>
                    <a:pt x="1" y="0"/>
                  </a:moveTo>
                  <a:lnTo>
                    <a:pt x="95" y="828"/>
                  </a:lnTo>
                  <a:lnTo>
                    <a:pt x="208" y="1694"/>
                  </a:lnTo>
                  <a:lnTo>
                    <a:pt x="358" y="2673"/>
                  </a:lnTo>
                  <a:lnTo>
                    <a:pt x="528" y="3670"/>
                  </a:lnTo>
                  <a:lnTo>
                    <a:pt x="622" y="4122"/>
                  </a:lnTo>
                  <a:lnTo>
                    <a:pt x="735" y="4536"/>
                  </a:lnTo>
                  <a:lnTo>
                    <a:pt x="848" y="4874"/>
                  </a:lnTo>
                  <a:lnTo>
                    <a:pt x="961" y="5157"/>
                  </a:lnTo>
                  <a:lnTo>
                    <a:pt x="1036" y="5251"/>
                  </a:lnTo>
                  <a:lnTo>
                    <a:pt x="1092" y="5326"/>
                  </a:lnTo>
                  <a:lnTo>
                    <a:pt x="1149" y="5383"/>
                  </a:lnTo>
                  <a:lnTo>
                    <a:pt x="1224" y="5401"/>
                  </a:lnTo>
                  <a:lnTo>
                    <a:pt x="1281" y="5383"/>
                  </a:lnTo>
                  <a:lnTo>
                    <a:pt x="1356" y="5345"/>
                  </a:lnTo>
                  <a:lnTo>
                    <a:pt x="1431" y="5288"/>
                  </a:lnTo>
                  <a:lnTo>
                    <a:pt x="1506" y="5176"/>
                  </a:lnTo>
                  <a:lnTo>
                    <a:pt x="1676" y="4931"/>
                  </a:lnTo>
                  <a:lnTo>
                    <a:pt x="1864" y="4573"/>
                  </a:lnTo>
                  <a:lnTo>
                    <a:pt x="2052" y="4178"/>
                  </a:lnTo>
                  <a:lnTo>
                    <a:pt x="2240" y="3708"/>
                  </a:lnTo>
                  <a:lnTo>
                    <a:pt x="2617" y="2710"/>
                  </a:lnTo>
                  <a:lnTo>
                    <a:pt x="2974" y="1713"/>
                  </a:lnTo>
                  <a:lnTo>
                    <a:pt x="3257" y="847"/>
                  </a:lnTo>
                  <a:lnTo>
                    <a:pt x="350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28"/>
            <p:cNvSpPr/>
            <p:nvPr/>
          </p:nvSpPr>
          <p:spPr>
            <a:xfrm flipH="1">
              <a:off x="1567071" y="3322497"/>
              <a:ext cx="172815" cy="266575"/>
            </a:xfrm>
            <a:custGeom>
              <a:avLst/>
              <a:gdLst/>
              <a:ahLst/>
              <a:cxnLst/>
              <a:rect l="l" t="t" r="r" b="b"/>
              <a:pathLst>
                <a:path w="3502" h="5402" extrusionOk="0">
                  <a:moveTo>
                    <a:pt x="1" y="1"/>
                  </a:moveTo>
                  <a:lnTo>
                    <a:pt x="264" y="848"/>
                  </a:lnTo>
                  <a:lnTo>
                    <a:pt x="547" y="1713"/>
                  </a:lnTo>
                  <a:lnTo>
                    <a:pt x="885" y="2711"/>
                  </a:lnTo>
                  <a:lnTo>
                    <a:pt x="1262" y="3708"/>
                  </a:lnTo>
                  <a:lnTo>
                    <a:pt x="1450" y="4179"/>
                  </a:lnTo>
                  <a:lnTo>
                    <a:pt x="1638" y="4574"/>
                  </a:lnTo>
                  <a:lnTo>
                    <a:pt x="1826" y="4931"/>
                  </a:lnTo>
                  <a:lnTo>
                    <a:pt x="1996" y="5176"/>
                  </a:lnTo>
                  <a:lnTo>
                    <a:pt x="2071" y="5289"/>
                  </a:lnTo>
                  <a:lnTo>
                    <a:pt x="2165" y="5345"/>
                  </a:lnTo>
                  <a:lnTo>
                    <a:pt x="2221" y="5383"/>
                  </a:lnTo>
                  <a:lnTo>
                    <a:pt x="2297" y="5402"/>
                  </a:lnTo>
                  <a:lnTo>
                    <a:pt x="2353" y="5383"/>
                  </a:lnTo>
                  <a:lnTo>
                    <a:pt x="2428" y="5327"/>
                  </a:lnTo>
                  <a:lnTo>
                    <a:pt x="2485" y="5251"/>
                  </a:lnTo>
                  <a:lnTo>
                    <a:pt x="2541" y="5157"/>
                  </a:lnTo>
                  <a:lnTo>
                    <a:pt x="2654" y="4875"/>
                  </a:lnTo>
                  <a:lnTo>
                    <a:pt x="2767" y="4536"/>
                  </a:lnTo>
                  <a:lnTo>
                    <a:pt x="2880" y="4122"/>
                  </a:lnTo>
                  <a:lnTo>
                    <a:pt x="2974" y="3671"/>
                  </a:lnTo>
                  <a:lnTo>
                    <a:pt x="3162" y="2673"/>
                  </a:lnTo>
                  <a:lnTo>
                    <a:pt x="3313" y="1695"/>
                  </a:lnTo>
                  <a:lnTo>
                    <a:pt x="3407" y="829"/>
                  </a:lnTo>
                  <a:lnTo>
                    <a:pt x="35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28"/>
            <p:cNvSpPr/>
            <p:nvPr/>
          </p:nvSpPr>
          <p:spPr>
            <a:xfrm flipH="1">
              <a:off x="1584692" y="1227502"/>
              <a:ext cx="2078418" cy="2327277"/>
            </a:xfrm>
            <a:custGeom>
              <a:avLst/>
              <a:gdLst/>
              <a:ahLst/>
              <a:cxnLst/>
              <a:rect l="l" t="t" r="r" b="b"/>
              <a:pathLst>
                <a:path w="42118" h="47161" extrusionOk="0">
                  <a:moveTo>
                    <a:pt x="33592" y="0"/>
                  </a:moveTo>
                  <a:lnTo>
                    <a:pt x="32746" y="19"/>
                  </a:lnTo>
                  <a:lnTo>
                    <a:pt x="32313" y="57"/>
                  </a:lnTo>
                  <a:lnTo>
                    <a:pt x="31880" y="94"/>
                  </a:lnTo>
                  <a:lnTo>
                    <a:pt x="31428" y="151"/>
                  </a:lnTo>
                  <a:lnTo>
                    <a:pt x="30977" y="207"/>
                  </a:lnTo>
                  <a:lnTo>
                    <a:pt x="30186" y="358"/>
                  </a:lnTo>
                  <a:lnTo>
                    <a:pt x="29396" y="565"/>
                  </a:lnTo>
                  <a:lnTo>
                    <a:pt x="29001" y="678"/>
                  </a:lnTo>
                  <a:lnTo>
                    <a:pt x="28605" y="810"/>
                  </a:lnTo>
                  <a:lnTo>
                    <a:pt x="28191" y="941"/>
                  </a:lnTo>
                  <a:lnTo>
                    <a:pt x="27796" y="1092"/>
                  </a:lnTo>
                  <a:lnTo>
                    <a:pt x="27382" y="1261"/>
                  </a:lnTo>
                  <a:lnTo>
                    <a:pt x="26968" y="1449"/>
                  </a:lnTo>
                  <a:lnTo>
                    <a:pt x="26573" y="1638"/>
                  </a:lnTo>
                  <a:lnTo>
                    <a:pt x="26159" y="1845"/>
                  </a:lnTo>
                  <a:lnTo>
                    <a:pt x="25764" y="2070"/>
                  </a:lnTo>
                  <a:lnTo>
                    <a:pt x="25350" y="2315"/>
                  </a:lnTo>
                  <a:lnTo>
                    <a:pt x="24954" y="2579"/>
                  </a:lnTo>
                  <a:lnTo>
                    <a:pt x="24540" y="2842"/>
                  </a:lnTo>
                  <a:lnTo>
                    <a:pt x="24390" y="2767"/>
                  </a:lnTo>
                  <a:lnTo>
                    <a:pt x="23901" y="2541"/>
                  </a:lnTo>
                  <a:lnTo>
                    <a:pt x="23581" y="2409"/>
                  </a:lnTo>
                  <a:lnTo>
                    <a:pt x="23185" y="2277"/>
                  </a:lnTo>
                  <a:lnTo>
                    <a:pt x="22753" y="2146"/>
                  </a:lnTo>
                  <a:lnTo>
                    <a:pt x="22263" y="2033"/>
                  </a:lnTo>
                  <a:lnTo>
                    <a:pt x="21755" y="1939"/>
                  </a:lnTo>
                  <a:lnTo>
                    <a:pt x="21492" y="1920"/>
                  </a:lnTo>
                  <a:lnTo>
                    <a:pt x="21228" y="1901"/>
                  </a:lnTo>
                  <a:lnTo>
                    <a:pt x="20683" y="1901"/>
                  </a:lnTo>
                  <a:lnTo>
                    <a:pt x="20400" y="1939"/>
                  </a:lnTo>
                  <a:lnTo>
                    <a:pt x="20118" y="1976"/>
                  </a:lnTo>
                  <a:lnTo>
                    <a:pt x="19836" y="2033"/>
                  </a:lnTo>
                  <a:lnTo>
                    <a:pt x="19553" y="2108"/>
                  </a:lnTo>
                  <a:lnTo>
                    <a:pt x="19290" y="2202"/>
                  </a:lnTo>
                  <a:lnTo>
                    <a:pt x="19008" y="2334"/>
                  </a:lnTo>
                  <a:lnTo>
                    <a:pt x="18744" y="2466"/>
                  </a:lnTo>
                  <a:lnTo>
                    <a:pt x="18481" y="2635"/>
                  </a:lnTo>
                  <a:lnTo>
                    <a:pt x="18217" y="2823"/>
                  </a:lnTo>
                  <a:lnTo>
                    <a:pt x="17954" y="3030"/>
                  </a:lnTo>
                  <a:lnTo>
                    <a:pt x="17709" y="3275"/>
                  </a:lnTo>
                  <a:lnTo>
                    <a:pt x="17483" y="3557"/>
                  </a:lnTo>
                  <a:lnTo>
                    <a:pt x="17239" y="3858"/>
                  </a:lnTo>
                  <a:lnTo>
                    <a:pt x="17032" y="4197"/>
                  </a:lnTo>
                  <a:lnTo>
                    <a:pt x="16806" y="4573"/>
                  </a:lnTo>
                  <a:lnTo>
                    <a:pt x="16618" y="4969"/>
                  </a:lnTo>
                  <a:lnTo>
                    <a:pt x="16467" y="5364"/>
                  </a:lnTo>
                  <a:lnTo>
                    <a:pt x="16335" y="5759"/>
                  </a:lnTo>
                  <a:lnTo>
                    <a:pt x="16222" y="6135"/>
                  </a:lnTo>
                  <a:lnTo>
                    <a:pt x="16147" y="6512"/>
                  </a:lnTo>
                  <a:lnTo>
                    <a:pt x="16091" y="6907"/>
                  </a:lnTo>
                  <a:lnTo>
                    <a:pt x="16053" y="7264"/>
                  </a:lnTo>
                  <a:lnTo>
                    <a:pt x="16034" y="7641"/>
                  </a:lnTo>
                  <a:lnTo>
                    <a:pt x="16034" y="7998"/>
                  </a:lnTo>
                  <a:lnTo>
                    <a:pt x="16053" y="8356"/>
                  </a:lnTo>
                  <a:lnTo>
                    <a:pt x="16091" y="8713"/>
                  </a:lnTo>
                  <a:lnTo>
                    <a:pt x="16128" y="9052"/>
                  </a:lnTo>
                  <a:lnTo>
                    <a:pt x="16204" y="9391"/>
                  </a:lnTo>
                  <a:lnTo>
                    <a:pt x="16354" y="10031"/>
                  </a:lnTo>
                  <a:lnTo>
                    <a:pt x="16524" y="10633"/>
                  </a:lnTo>
                  <a:lnTo>
                    <a:pt x="16712" y="11198"/>
                  </a:lnTo>
                  <a:lnTo>
                    <a:pt x="16919" y="11706"/>
                  </a:lnTo>
                  <a:lnTo>
                    <a:pt x="17107" y="12157"/>
                  </a:lnTo>
                  <a:lnTo>
                    <a:pt x="17276" y="12553"/>
                  </a:lnTo>
                  <a:lnTo>
                    <a:pt x="17408" y="12891"/>
                  </a:lnTo>
                  <a:lnTo>
                    <a:pt x="17483" y="13174"/>
                  </a:lnTo>
                  <a:lnTo>
                    <a:pt x="17502" y="13286"/>
                  </a:lnTo>
                  <a:lnTo>
                    <a:pt x="17502" y="13362"/>
                  </a:lnTo>
                  <a:lnTo>
                    <a:pt x="17370" y="14585"/>
                  </a:lnTo>
                  <a:lnTo>
                    <a:pt x="17163" y="16429"/>
                  </a:lnTo>
                  <a:lnTo>
                    <a:pt x="16862" y="18838"/>
                  </a:lnTo>
                  <a:lnTo>
                    <a:pt x="16411" y="18800"/>
                  </a:lnTo>
                  <a:lnTo>
                    <a:pt x="15187" y="18725"/>
                  </a:lnTo>
                  <a:lnTo>
                    <a:pt x="14340" y="18706"/>
                  </a:lnTo>
                  <a:lnTo>
                    <a:pt x="13362" y="18669"/>
                  </a:lnTo>
                  <a:lnTo>
                    <a:pt x="11160" y="18669"/>
                  </a:lnTo>
                  <a:lnTo>
                    <a:pt x="9974" y="18688"/>
                  </a:lnTo>
                  <a:lnTo>
                    <a:pt x="8751" y="18744"/>
                  </a:lnTo>
                  <a:lnTo>
                    <a:pt x="7528" y="18838"/>
                  </a:lnTo>
                  <a:lnTo>
                    <a:pt x="6342" y="18970"/>
                  </a:lnTo>
                  <a:lnTo>
                    <a:pt x="5759" y="19045"/>
                  </a:lnTo>
                  <a:lnTo>
                    <a:pt x="5194" y="19120"/>
                  </a:lnTo>
                  <a:lnTo>
                    <a:pt x="4649" y="19233"/>
                  </a:lnTo>
                  <a:lnTo>
                    <a:pt x="4122" y="19346"/>
                  </a:lnTo>
                  <a:lnTo>
                    <a:pt x="3614" y="19478"/>
                  </a:lnTo>
                  <a:lnTo>
                    <a:pt x="3143" y="19610"/>
                  </a:lnTo>
                  <a:lnTo>
                    <a:pt x="2691" y="19760"/>
                  </a:lnTo>
                  <a:lnTo>
                    <a:pt x="2277" y="19948"/>
                  </a:lnTo>
                  <a:lnTo>
                    <a:pt x="2033" y="20061"/>
                  </a:lnTo>
                  <a:lnTo>
                    <a:pt x="2014" y="20061"/>
                  </a:lnTo>
                  <a:lnTo>
                    <a:pt x="1750" y="20212"/>
                  </a:lnTo>
                  <a:lnTo>
                    <a:pt x="1506" y="20362"/>
                  </a:lnTo>
                  <a:lnTo>
                    <a:pt x="1280" y="20532"/>
                  </a:lnTo>
                  <a:lnTo>
                    <a:pt x="1073" y="20701"/>
                  </a:lnTo>
                  <a:lnTo>
                    <a:pt x="904" y="20889"/>
                  </a:lnTo>
                  <a:lnTo>
                    <a:pt x="772" y="21096"/>
                  </a:lnTo>
                  <a:lnTo>
                    <a:pt x="659" y="21303"/>
                  </a:lnTo>
                  <a:lnTo>
                    <a:pt x="565" y="21510"/>
                  </a:lnTo>
                  <a:lnTo>
                    <a:pt x="527" y="21623"/>
                  </a:lnTo>
                  <a:lnTo>
                    <a:pt x="452" y="21887"/>
                  </a:lnTo>
                  <a:lnTo>
                    <a:pt x="396" y="22094"/>
                  </a:lnTo>
                  <a:lnTo>
                    <a:pt x="358" y="22338"/>
                  </a:lnTo>
                  <a:lnTo>
                    <a:pt x="320" y="22602"/>
                  </a:lnTo>
                  <a:lnTo>
                    <a:pt x="301" y="22922"/>
                  </a:lnTo>
                  <a:lnTo>
                    <a:pt x="283" y="23261"/>
                  </a:lnTo>
                  <a:lnTo>
                    <a:pt x="301" y="23618"/>
                  </a:lnTo>
                  <a:lnTo>
                    <a:pt x="358" y="24013"/>
                  </a:lnTo>
                  <a:lnTo>
                    <a:pt x="433" y="24427"/>
                  </a:lnTo>
                  <a:lnTo>
                    <a:pt x="565" y="24860"/>
                  </a:lnTo>
                  <a:lnTo>
                    <a:pt x="715" y="25312"/>
                  </a:lnTo>
                  <a:lnTo>
                    <a:pt x="941" y="25782"/>
                  </a:lnTo>
                  <a:lnTo>
                    <a:pt x="1205" y="26272"/>
                  </a:lnTo>
                  <a:lnTo>
                    <a:pt x="1092" y="26874"/>
                  </a:lnTo>
                  <a:lnTo>
                    <a:pt x="847" y="28530"/>
                  </a:lnTo>
                  <a:lnTo>
                    <a:pt x="678" y="29640"/>
                  </a:lnTo>
                  <a:lnTo>
                    <a:pt x="527" y="30920"/>
                  </a:lnTo>
                  <a:lnTo>
                    <a:pt x="358" y="32331"/>
                  </a:lnTo>
                  <a:lnTo>
                    <a:pt x="226" y="33799"/>
                  </a:lnTo>
                  <a:lnTo>
                    <a:pt x="113" y="35342"/>
                  </a:lnTo>
                  <a:lnTo>
                    <a:pt x="38" y="36885"/>
                  </a:lnTo>
                  <a:lnTo>
                    <a:pt x="19" y="37657"/>
                  </a:lnTo>
                  <a:lnTo>
                    <a:pt x="0" y="38410"/>
                  </a:lnTo>
                  <a:lnTo>
                    <a:pt x="19" y="39162"/>
                  </a:lnTo>
                  <a:lnTo>
                    <a:pt x="38" y="39896"/>
                  </a:lnTo>
                  <a:lnTo>
                    <a:pt x="76" y="40593"/>
                  </a:lnTo>
                  <a:lnTo>
                    <a:pt x="132" y="41270"/>
                  </a:lnTo>
                  <a:lnTo>
                    <a:pt x="207" y="41929"/>
                  </a:lnTo>
                  <a:lnTo>
                    <a:pt x="320" y="42531"/>
                  </a:lnTo>
                  <a:lnTo>
                    <a:pt x="433" y="43114"/>
                  </a:lnTo>
                  <a:lnTo>
                    <a:pt x="584" y="43641"/>
                  </a:lnTo>
                  <a:lnTo>
                    <a:pt x="772" y="44112"/>
                  </a:lnTo>
                  <a:lnTo>
                    <a:pt x="866" y="44338"/>
                  </a:lnTo>
                  <a:lnTo>
                    <a:pt x="960" y="44545"/>
                  </a:lnTo>
                  <a:lnTo>
                    <a:pt x="1769" y="44582"/>
                  </a:lnTo>
                  <a:lnTo>
                    <a:pt x="3877" y="44676"/>
                  </a:lnTo>
                  <a:lnTo>
                    <a:pt x="3952" y="44676"/>
                  </a:lnTo>
                  <a:lnTo>
                    <a:pt x="5966" y="44789"/>
                  </a:lnTo>
                  <a:lnTo>
                    <a:pt x="8262" y="44959"/>
                  </a:lnTo>
                  <a:lnTo>
                    <a:pt x="10746" y="45166"/>
                  </a:lnTo>
                  <a:lnTo>
                    <a:pt x="12007" y="45279"/>
                  </a:lnTo>
                  <a:lnTo>
                    <a:pt x="13268" y="45410"/>
                  </a:lnTo>
                  <a:lnTo>
                    <a:pt x="14529" y="45561"/>
                  </a:lnTo>
                  <a:lnTo>
                    <a:pt x="15733" y="45711"/>
                  </a:lnTo>
                  <a:lnTo>
                    <a:pt x="16919" y="45881"/>
                  </a:lnTo>
                  <a:lnTo>
                    <a:pt x="18010" y="46088"/>
                  </a:lnTo>
                  <a:lnTo>
                    <a:pt x="19045" y="46276"/>
                  </a:lnTo>
                  <a:lnTo>
                    <a:pt x="19967" y="46502"/>
                  </a:lnTo>
                  <a:lnTo>
                    <a:pt x="20400" y="46615"/>
                  </a:lnTo>
                  <a:lnTo>
                    <a:pt x="20795" y="46747"/>
                  </a:lnTo>
                  <a:lnTo>
                    <a:pt x="21172" y="46859"/>
                  </a:lnTo>
                  <a:lnTo>
                    <a:pt x="21492" y="46991"/>
                  </a:lnTo>
                  <a:lnTo>
                    <a:pt x="21529" y="47010"/>
                  </a:lnTo>
                  <a:lnTo>
                    <a:pt x="21567" y="47029"/>
                  </a:lnTo>
                  <a:lnTo>
                    <a:pt x="21849" y="47161"/>
                  </a:lnTo>
                  <a:lnTo>
                    <a:pt x="24258" y="46596"/>
                  </a:lnTo>
                  <a:lnTo>
                    <a:pt x="24333" y="46577"/>
                  </a:lnTo>
                  <a:lnTo>
                    <a:pt x="24710" y="46502"/>
                  </a:lnTo>
                  <a:lnTo>
                    <a:pt x="24842" y="46464"/>
                  </a:lnTo>
                  <a:lnTo>
                    <a:pt x="25820" y="46238"/>
                  </a:lnTo>
                  <a:lnTo>
                    <a:pt x="25839" y="46238"/>
                  </a:lnTo>
                  <a:lnTo>
                    <a:pt x="25933" y="46220"/>
                  </a:lnTo>
                  <a:lnTo>
                    <a:pt x="26667" y="46050"/>
                  </a:lnTo>
                  <a:lnTo>
                    <a:pt x="26761" y="46013"/>
                  </a:lnTo>
                  <a:lnTo>
                    <a:pt x="27759" y="45787"/>
                  </a:lnTo>
                  <a:lnTo>
                    <a:pt x="27853" y="45768"/>
                  </a:lnTo>
                  <a:lnTo>
                    <a:pt x="29151" y="45467"/>
                  </a:lnTo>
                  <a:lnTo>
                    <a:pt x="29245" y="45448"/>
                  </a:lnTo>
                  <a:lnTo>
                    <a:pt x="30732" y="45090"/>
                  </a:lnTo>
                  <a:lnTo>
                    <a:pt x="30826" y="45072"/>
                  </a:lnTo>
                  <a:lnTo>
                    <a:pt x="31786" y="44846"/>
                  </a:lnTo>
                  <a:lnTo>
                    <a:pt x="31880" y="44827"/>
                  </a:lnTo>
                  <a:lnTo>
                    <a:pt x="33084" y="44545"/>
                  </a:lnTo>
                  <a:lnTo>
                    <a:pt x="33160" y="44526"/>
                  </a:lnTo>
                  <a:lnTo>
                    <a:pt x="34044" y="44319"/>
                  </a:lnTo>
                  <a:lnTo>
                    <a:pt x="34138" y="44300"/>
                  </a:lnTo>
                  <a:lnTo>
                    <a:pt x="35361" y="44018"/>
                  </a:lnTo>
                  <a:lnTo>
                    <a:pt x="35474" y="43999"/>
                  </a:lnTo>
                  <a:lnTo>
                    <a:pt x="36641" y="43717"/>
                  </a:lnTo>
                  <a:lnTo>
                    <a:pt x="36735" y="43698"/>
                  </a:lnTo>
                  <a:lnTo>
                    <a:pt x="38561" y="43284"/>
                  </a:lnTo>
                  <a:lnTo>
                    <a:pt x="38580" y="43058"/>
                  </a:lnTo>
                  <a:lnTo>
                    <a:pt x="38580" y="42983"/>
                  </a:lnTo>
                  <a:lnTo>
                    <a:pt x="40179" y="24503"/>
                  </a:lnTo>
                  <a:lnTo>
                    <a:pt x="40179" y="24427"/>
                  </a:lnTo>
                  <a:lnTo>
                    <a:pt x="40668" y="18744"/>
                  </a:lnTo>
                  <a:lnTo>
                    <a:pt x="40668" y="18669"/>
                  </a:lnTo>
                  <a:lnTo>
                    <a:pt x="42118" y="1976"/>
                  </a:lnTo>
                  <a:lnTo>
                    <a:pt x="41967" y="1901"/>
                  </a:lnTo>
                  <a:lnTo>
                    <a:pt x="41553" y="1694"/>
                  </a:lnTo>
                  <a:lnTo>
                    <a:pt x="41497" y="1675"/>
                  </a:lnTo>
                  <a:lnTo>
                    <a:pt x="41478" y="1675"/>
                  </a:lnTo>
                  <a:lnTo>
                    <a:pt x="40781" y="1374"/>
                  </a:lnTo>
                  <a:lnTo>
                    <a:pt x="40349" y="1224"/>
                  </a:lnTo>
                  <a:lnTo>
                    <a:pt x="39859" y="1035"/>
                  </a:lnTo>
                  <a:lnTo>
                    <a:pt x="39332" y="866"/>
                  </a:lnTo>
                  <a:lnTo>
                    <a:pt x="38749" y="697"/>
                  </a:lnTo>
                  <a:lnTo>
                    <a:pt x="38109" y="546"/>
                  </a:lnTo>
                  <a:lnTo>
                    <a:pt x="37450" y="396"/>
                  </a:lnTo>
                  <a:lnTo>
                    <a:pt x="36735" y="264"/>
                  </a:lnTo>
                  <a:lnTo>
                    <a:pt x="36001" y="151"/>
                  </a:lnTo>
                  <a:lnTo>
                    <a:pt x="35230" y="57"/>
                  </a:lnTo>
                  <a:lnTo>
                    <a:pt x="34421" y="19"/>
                  </a:lnTo>
                  <a:lnTo>
                    <a:pt x="335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28"/>
            <p:cNvSpPr/>
            <p:nvPr/>
          </p:nvSpPr>
          <p:spPr>
            <a:xfrm flipH="1">
              <a:off x="3277661" y="2058641"/>
              <a:ext cx="189494" cy="154211"/>
            </a:xfrm>
            <a:custGeom>
              <a:avLst/>
              <a:gdLst/>
              <a:ahLst/>
              <a:cxnLst/>
              <a:rect l="l" t="t" r="r" b="b"/>
              <a:pathLst>
                <a:path w="3840" h="3125" extrusionOk="0">
                  <a:moveTo>
                    <a:pt x="0" y="0"/>
                  </a:moveTo>
                  <a:lnTo>
                    <a:pt x="113" y="113"/>
                  </a:lnTo>
                  <a:lnTo>
                    <a:pt x="226" y="245"/>
                  </a:lnTo>
                  <a:lnTo>
                    <a:pt x="358" y="414"/>
                  </a:lnTo>
                  <a:lnTo>
                    <a:pt x="489" y="621"/>
                  </a:lnTo>
                  <a:lnTo>
                    <a:pt x="602" y="847"/>
                  </a:lnTo>
                  <a:lnTo>
                    <a:pt x="640" y="960"/>
                  </a:lnTo>
                  <a:lnTo>
                    <a:pt x="659" y="1073"/>
                  </a:lnTo>
                  <a:lnTo>
                    <a:pt x="678" y="1186"/>
                  </a:lnTo>
                  <a:lnTo>
                    <a:pt x="678" y="1299"/>
                  </a:lnTo>
                  <a:lnTo>
                    <a:pt x="621" y="1543"/>
                  </a:lnTo>
                  <a:lnTo>
                    <a:pt x="546" y="1769"/>
                  </a:lnTo>
                  <a:lnTo>
                    <a:pt x="452" y="1976"/>
                  </a:lnTo>
                  <a:lnTo>
                    <a:pt x="339" y="2146"/>
                  </a:lnTo>
                  <a:lnTo>
                    <a:pt x="132" y="2428"/>
                  </a:lnTo>
                  <a:lnTo>
                    <a:pt x="38" y="2541"/>
                  </a:lnTo>
                  <a:lnTo>
                    <a:pt x="3068" y="3124"/>
                  </a:lnTo>
                  <a:lnTo>
                    <a:pt x="3143" y="3068"/>
                  </a:lnTo>
                  <a:lnTo>
                    <a:pt x="3312" y="2880"/>
                  </a:lnTo>
                  <a:lnTo>
                    <a:pt x="3406" y="2767"/>
                  </a:lnTo>
                  <a:lnTo>
                    <a:pt x="3501" y="2616"/>
                  </a:lnTo>
                  <a:lnTo>
                    <a:pt x="3613" y="2447"/>
                  </a:lnTo>
                  <a:lnTo>
                    <a:pt x="3689" y="2259"/>
                  </a:lnTo>
                  <a:lnTo>
                    <a:pt x="3764" y="2052"/>
                  </a:lnTo>
                  <a:lnTo>
                    <a:pt x="3820" y="1826"/>
                  </a:lnTo>
                  <a:lnTo>
                    <a:pt x="3839" y="1581"/>
                  </a:lnTo>
                  <a:lnTo>
                    <a:pt x="3820" y="1336"/>
                  </a:lnTo>
                  <a:lnTo>
                    <a:pt x="3783" y="1205"/>
                  </a:lnTo>
                  <a:lnTo>
                    <a:pt x="3745" y="1073"/>
                  </a:lnTo>
                  <a:lnTo>
                    <a:pt x="3689" y="941"/>
                  </a:lnTo>
                  <a:lnTo>
                    <a:pt x="3632" y="809"/>
                  </a:lnTo>
                  <a:lnTo>
                    <a:pt x="3557" y="659"/>
                  </a:lnTo>
                  <a:lnTo>
                    <a:pt x="3463" y="527"/>
                  </a:lnTo>
                  <a:lnTo>
                    <a:pt x="3350" y="377"/>
                  </a:lnTo>
                  <a:lnTo>
                    <a:pt x="3218" y="245"/>
                  </a:lnTo>
                  <a:lnTo>
                    <a:pt x="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28"/>
            <p:cNvSpPr/>
            <p:nvPr/>
          </p:nvSpPr>
          <p:spPr>
            <a:xfrm flipH="1">
              <a:off x="3277661" y="2058641"/>
              <a:ext cx="189494" cy="154211"/>
            </a:xfrm>
            <a:custGeom>
              <a:avLst/>
              <a:gdLst/>
              <a:ahLst/>
              <a:cxnLst/>
              <a:rect l="l" t="t" r="r" b="b"/>
              <a:pathLst>
                <a:path w="3840" h="3125" fill="none" extrusionOk="0">
                  <a:moveTo>
                    <a:pt x="3218" y="245"/>
                  </a:moveTo>
                  <a:lnTo>
                    <a:pt x="0" y="0"/>
                  </a:lnTo>
                  <a:lnTo>
                    <a:pt x="0" y="0"/>
                  </a:lnTo>
                  <a:lnTo>
                    <a:pt x="113" y="113"/>
                  </a:lnTo>
                  <a:lnTo>
                    <a:pt x="226" y="245"/>
                  </a:lnTo>
                  <a:lnTo>
                    <a:pt x="358" y="414"/>
                  </a:lnTo>
                  <a:lnTo>
                    <a:pt x="489" y="621"/>
                  </a:lnTo>
                  <a:lnTo>
                    <a:pt x="602" y="847"/>
                  </a:lnTo>
                  <a:lnTo>
                    <a:pt x="640" y="960"/>
                  </a:lnTo>
                  <a:lnTo>
                    <a:pt x="659" y="1073"/>
                  </a:lnTo>
                  <a:lnTo>
                    <a:pt x="678" y="1186"/>
                  </a:lnTo>
                  <a:lnTo>
                    <a:pt x="678" y="1299"/>
                  </a:lnTo>
                  <a:lnTo>
                    <a:pt x="678" y="1299"/>
                  </a:lnTo>
                  <a:lnTo>
                    <a:pt x="621" y="1543"/>
                  </a:lnTo>
                  <a:lnTo>
                    <a:pt x="546" y="1769"/>
                  </a:lnTo>
                  <a:lnTo>
                    <a:pt x="452" y="1976"/>
                  </a:lnTo>
                  <a:lnTo>
                    <a:pt x="339" y="2146"/>
                  </a:lnTo>
                  <a:lnTo>
                    <a:pt x="132" y="2428"/>
                  </a:lnTo>
                  <a:lnTo>
                    <a:pt x="38" y="2541"/>
                  </a:lnTo>
                  <a:lnTo>
                    <a:pt x="3068" y="3124"/>
                  </a:lnTo>
                  <a:lnTo>
                    <a:pt x="3068" y="3124"/>
                  </a:lnTo>
                  <a:lnTo>
                    <a:pt x="3143" y="3068"/>
                  </a:lnTo>
                  <a:lnTo>
                    <a:pt x="3312" y="2880"/>
                  </a:lnTo>
                  <a:lnTo>
                    <a:pt x="3406" y="2767"/>
                  </a:lnTo>
                  <a:lnTo>
                    <a:pt x="3501" y="2616"/>
                  </a:lnTo>
                  <a:lnTo>
                    <a:pt x="3613" y="2447"/>
                  </a:lnTo>
                  <a:lnTo>
                    <a:pt x="3689" y="2259"/>
                  </a:lnTo>
                  <a:lnTo>
                    <a:pt x="3764" y="2052"/>
                  </a:lnTo>
                  <a:lnTo>
                    <a:pt x="3820" y="1826"/>
                  </a:lnTo>
                  <a:lnTo>
                    <a:pt x="3839" y="1581"/>
                  </a:lnTo>
                  <a:lnTo>
                    <a:pt x="3820" y="1336"/>
                  </a:lnTo>
                  <a:lnTo>
                    <a:pt x="3783" y="1205"/>
                  </a:lnTo>
                  <a:lnTo>
                    <a:pt x="3745" y="1073"/>
                  </a:lnTo>
                  <a:lnTo>
                    <a:pt x="3689" y="941"/>
                  </a:lnTo>
                  <a:lnTo>
                    <a:pt x="3632" y="809"/>
                  </a:lnTo>
                  <a:lnTo>
                    <a:pt x="3557" y="659"/>
                  </a:lnTo>
                  <a:lnTo>
                    <a:pt x="3463" y="527"/>
                  </a:lnTo>
                  <a:lnTo>
                    <a:pt x="3350" y="377"/>
                  </a:lnTo>
                  <a:lnTo>
                    <a:pt x="3218" y="24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28"/>
            <p:cNvSpPr/>
            <p:nvPr/>
          </p:nvSpPr>
          <p:spPr>
            <a:xfrm flipH="1">
              <a:off x="2754828" y="2039149"/>
              <a:ext cx="560982" cy="173703"/>
            </a:xfrm>
            <a:custGeom>
              <a:avLst/>
              <a:gdLst/>
              <a:ahLst/>
              <a:cxnLst/>
              <a:rect l="l" t="t" r="r" b="b"/>
              <a:pathLst>
                <a:path w="11368" h="3520" extrusionOk="0">
                  <a:moveTo>
                    <a:pt x="10991" y="0"/>
                  </a:moveTo>
                  <a:lnTo>
                    <a:pt x="151" y="640"/>
                  </a:lnTo>
                  <a:lnTo>
                    <a:pt x="208" y="734"/>
                  </a:lnTo>
                  <a:lnTo>
                    <a:pt x="321" y="1016"/>
                  </a:lnTo>
                  <a:lnTo>
                    <a:pt x="396" y="1204"/>
                  </a:lnTo>
                  <a:lnTo>
                    <a:pt x="452" y="1449"/>
                  </a:lnTo>
                  <a:lnTo>
                    <a:pt x="490" y="1713"/>
                  </a:lnTo>
                  <a:lnTo>
                    <a:pt x="528" y="1995"/>
                  </a:lnTo>
                  <a:lnTo>
                    <a:pt x="528" y="2145"/>
                  </a:lnTo>
                  <a:lnTo>
                    <a:pt x="528" y="2296"/>
                  </a:lnTo>
                  <a:lnTo>
                    <a:pt x="471" y="2578"/>
                  </a:lnTo>
                  <a:lnTo>
                    <a:pt x="396" y="2842"/>
                  </a:lnTo>
                  <a:lnTo>
                    <a:pt x="283" y="3068"/>
                  </a:lnTo>
                  <a:lnTo>
                    <a:pt x="189" y="3256"/>
                  </a:lnTo>
                  <a:lnTo>
                    <a:pt x="95" y="3387"/>
                  </a:lnTo>
                  <a:lnTo>
                    <a:pt x="1" y="3519"/>
                  </a:lnTo>
                  <a:lnTo>
                    <a:pt x="11104" y="2861"/>
                  </a:lnTo>
                  <a:lnTo>
                    <a:pt x="11142" y="2766"/>
                  </a:lnTo>
                  <a:lnTo>
                    <a:pt x="11198" y="2654"/>
                  </a:lnTo>
                  <a:lnTo>
                    <a:pt x="11255" y="2503"/>
                  </a:lnTo>
                  <a:lnTo>
                    <a:pt x="11292" y="2296"/>
                  </a:lnTo>
                  <a:lnTo>
                    <a:pt x="11330" y="2051"/>
                  </a:lnTo>
                  <a:lnTo>
                    <a:pt x="11367" y="1769"/>
                  </a:lnTo>
                  <a:lnTo>
                    <a:pt x="11367" y="1430"/>
                  </a:lnTo>
                  <a:lnTo>
                    <a:pt x="11330" y="1110"/>
                  </a:lnTo>
                  <a:lnTo>
                    <a:pt x="11292" y="828"/>
                  </a:lnTo>
                  <a:lnTo>
                    <a:pt x="11236" y="583"/>
                  </a:lnTo>
                  <a:lnTo>
                    <a:pt x="11160" y="376"/>
                  </a:lnTo>
                  <a:lnTo>
                    <a:pt x="11048" y="94"/>
                  </a:lnTo>
                  <a:lnTo>
                    <a:pt x="1099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28"/>
            <p:cNvSpPr/>
            <p:nvPr/>
          </p:nvSpPr>
          <p:spPr>
            <a:xfrm flipH="1">
              <a:off x="2754828" y="2039149"/>
              <a:ext cx="560982" cy="173703"/>
            </a:xfrm>
            <a:custGeom>
              <a:avLst/>
              <a:gdLst/>
              <a:ahLst/>
              <a:cxnLst/>
              <a:rect l="l" t="t" r="r" b="b"/>
              <a:pathLst>
                <a:path w="11368" h="3520" fill="none" extrusionOk="0">
                  <a:moveTo>
                    <a:pt x="1" y="3519"/>
                  </a:moveTo>
                  <a:lnTo>
                    <a:pt x="11104" y="2861"/>
                  </a:lnTo>
                  <a:lnTo>
                    <a:pt x="11104" y="2861"/>
                  </a:lnTo>
                  <a:lnTo>
                    <a:pt x="11142" y="2766"/>
                  </a:lnTo>
                  <a:lnTo>
                    <a:pt x="11198" y="2654"/>
                  </a:lnTo>
                  <a:lnTo>
                    <a:pt x="11255" y="2503"/>
                  </a:lnTo>
                  <a:lnTo>
                    <a:pt x="11292" y="2296"/>
                  </a:lnTo>
                  <a:lnTo>
                    <a:pt x="11330" y="2051"/>
                  </a:lnTo>
                  <a:lnTo>
                    <a:pt x="11367" y="1769"/>
                  </a:lnTo>
                  <a:lnTo>
                    <a:pt x="11367" y="1430"/>
                  </a:lnTo>
                  <a:lnTo>
                    <a:pt x="11367" y="1430"/>
                  </a:lnTo>
                  <a:lnTo>
                    <a:pt x="11330" y="1110"/>
                  </a:lnTo>
                  <a:lnTo>
                    <a:pt x="11292" y="828"/>
                  </a:lnTo>
                  <a:lnTo>
                    <a:pt x="11236" y="583"/>
                  </a:lnTo>
                  <a:lnTo>
                    <a:pt x="11160" y="376"/>
                  </a:lnTo>
                  <a:lnTo>
                    <a:pt x="11048" y="94"/>
                  </a:lnTo>
                  <a:lnTo>
                    <a:pt x="10991" y="0"/>
                  </a:lnTo>
                  <a:lnTo>
                    <a:pt x="151" y="640"/>
                  </a:lnTo>
                  <a:lnTo>
                    <a:pt x="151" y="640"/>
                  </a:lnTo>
                  <a:lnTo>
                    <a:pt x="208" y="734"/>
                  </a:lnTo>
                  <a:lnTo>
                    <a:pt x="321" y="1016"/>
                  </a:lnTo>
                  <a:lnTo>
                    <a:pt x="396" y="1204"/>
                  </a:lnTo>
                  <a:lnTo>
                    <a:pt x="452" y="1449"/>
                  </a:lnTo>
                  <a:lnTo>
                    <a:pt x="490" y="1713"/>
                  </a:lnTo>
                  <a:lnTo>
                    <a:pt x="528" y="1995"/>
                  </a:lnTo>
                  <a:lnTo>
                    <a:pt x="528" y="1995"/>
                  </a:lnTo>
                  <a:lnTo>
                    <a:pt x="528" y="2145"/>
                  </a:lnTo>
                  <a:lnTo>
                    <a:pt x="528" y="2296"/>
                  </a:lnTo>
                  <a:lnTo>
                    <a:pt x="471" y="2578"/>
                  </a:lnTo>
                  <a:lnTo>
                    <a:pt x="396" y="2842"/>
                  </a:lnTo>
                  <a:lnTo>
                    <a:pt x="283" y="3068"/>
                  </a:lnTo>
                  <a:lnTo>
                    <a:pt x="189" y="3256"/>
                  </a:lnTo>
                  <a:lnTo>
                    <a:pt x="95" y="3387"/>
                  </a:lnTo>
                  <a:lnTo>
                    <a:pt x="1" y="351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28"/>
            <p:cNvSpPr/>
            <p:nvPr/>
          </p:nvSpPr>
          <p:spPr>
            <a:xfrm flipH="1">
              <a:off x="2790124" y="2035399"/>
              <a:ext cx="26993" cy="147697"/>
            </a:xfrm>
            <a:custGeom>
              <a:avLst/>
              <a:gdLst/>
              <a:ahLst/>
              <a:cxnLst/>
              <a:rect l="l" t="t" r="r" b="b"/>
              <a:pathLst>
                <a:path w="547" h="2993" extrusionOk="0">
                  <a:moveTo>
                    <a:pt x="19" y="1"/>
                  </a:moveTo>
                  <a:lnTo>
                    <a:pt x="1" y="20"/>
                  </a:lnTo>
                  <a:lnTo>
                    <a:pt x="1" y="38"/>
                  </a:lnTo>
                  <a:lnTo>
                    <a:pt x="57" y="133"/>
                  </a:lnTo>
                  <a:lnTo>
                    <a:pt x="151" y="283"/>
                  </a:lnTo>
                  <a:lnTo>
                    <a:pt x="226" y="452"/>
                  </a:lnTo>
                  <a:lnTo>
                    <a:pt x="302" y="622"/>
                  </a:lnTo>
                  <a:lnTo>
                    <a:pt x="358" y="791"/>
                  </a:lnTo>
                  <a:lnTo>
                    <a:pt x="415" y="961"/>
                  </a:lnTo>
                  <a:lnTo>
                    <a:pt x="452" y="1149"/>
                  </a:lnTo>
                  <a:lnTo>
                    <a:pt x="490" y="1337"/>
                  </a:lnTo>
                  <a:lnTo>
                    <a:pt x="490" y="1525"/>
                  </a:lnTo>
                  <a:lnTo>
                    <a:pt x="490" y="1883"/>
                  </a:lnTo>
                  <a:lnTo>
                    <a:pt x="471" y="2240"/>
                  </a:lnTo>
                  <a:lnTo>
                    <a:pt x="396" y="2617"/>
                  </a:lnTo>
                  <a:lnTo>
                    <a:pt x="283" y="2993"/>
                  </a:lnTo>
                  <a:lnTo>
                    <a:pt x="358" y="2974"/>
                  </a:lnTo>
                  <a:lnTo>
                    <a:pt x="452" y="2598"/>
                  </a:lnTo>
                  <a:lnTo>
                    <a:pt x="527" y="2240"/>
                  </a:lnTo>
                  <a:lnTo>
                    <a:pt x="546" y="1883"/>
                  </a:lnTo>
                  <a:lnTo>
                    <a:pt x="546" y="1525"/>
                  </a:lnTo>
                  <a:lnTo>
                    <a:pt x="546" y="1337"/>
                  </a:lnTo>
                  <a:lnTo>
                    <a:pt x="509" y="1149"/>
                  </a:lnTo>
                  <a:lnTo>
                    <a:pt x="471" y="961"/>
                  </a:lnTo>
                  <a:lnTo>
                    <a:pt x="415" y="791"/>
                  </a:lnTo>
                  <a:lnTo>
                    <a:pt x="358" y="622"/>
                  </a:lnTo>
                  <a:lnTo>
                    <a:pt x="302" y="452"/>
                  </a:lnTo>
                  <a:lnTo>
                    <a:pt x="208" y="283"/>
                  </a:lnTo>
                  <a:lnTo>
                    <a:pt x="132" y="133"/>
                  </a:lnTo>
                  <a:lnTo>
                    <a:pt x="57" y="20"/>
                  </a:lnTo>
                  <a:lnTo>
                    <a:pt x="38" y="1"/>
                  </a:lnTo>
                  <a:close/>
                </a:path>
              </a:pathLst>
            </a:custGeom>
            <a:solidFill>
              <a:srgbClr val="F7E9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28"/>
            <p:cNvSpPr/>
            <p:nvPr/>
          </p:nvSpPr>
          <p:spPr>
            <a:xfrm flipH="1">
              <a:off x="2790124" y="2035399"/>
              <a:ext cx="26993" cy="147697"/>
            </a:xfrm>
            <a:custGeom>
              <a:avLst/>
              <a:gdLst/>
              <a:ahLst/>
              <a:cxnLst/>
              <a:rect l="l" t="t" r="r" b="b"/>
              <a:pathLst>
                <a:path w="547" h="2993" fill="none" extrusionOk="0">
                  <a:moveTo>
                    <a:pt x="1" y="38"/>
                  </a:moveTo>
                  <a:lnTo>
                    <a:pt x="1" y="38"/>
                  </a:lnTo>
                  <a:lnTo>
                    <a:pt x="57" y="133"/>
                  </a:lnTo>
                  <a:lnTo>
                    <a:pt x="57" y="133"/>
                  </a:lnTo>
                  <a:lnTo>
                    <a:pt x="151" y="283"/>
                  </a:lnTo>
                  <a:lnTo>
                    <a:pt x="226" y="452"/>
                  </a:lnTo>
                  <a:lnTo>
                    <a:pt x="302" y="622"/>
                  </a:lnTo>
                  <a:lnTo>
                    <a:pt x="358" y="791"/>
                  </a:lnTo>
                  <a:lnTo>
                    <a:pt x="415" y="961"/>
                  </a:lnTo>
                  <a:lnTo>
                    <a:pt x="452" y="1149"/>
                  </a:lnTo>
                  <a:lnTo>
                    <a:pt x="490" y="1337"/>
                  </a:lnTo>
                  <a:lnTo>
                    <a:pt x="490" y="1525"/>
                  </a:lnTo>
                  <a:lnTo>
                    <a:pt x="490" y="1525"/>
                  </a:lnTo>
                  <a:lnTo>
                    <a:pt x="490" y="1883"/>
                  </a:lnTo>
                  <a:lnTo>
                    <a:pt x="471" y="2240"/>
                  </a:lnTo>
                  <a:lnTo>
                    <a:pt x="396" y="2617"/>
                  </a:lnTo>
                  <a:lnTo>
                    <a:pt x="283" y="2993"/>
                  </a:lnTo>
                  <a:lnTo>
                    <a:pt x="358" y="2974"/>
                  </a:lnTo>
                  <a:lnTo>
                    <a:pt x="358" y="2974"/>
                  </a:lnTo>
                  <a:lnTo>
                    <a:pt x="452" y="2598"/>
                  </a:lnTo>
                  <a:lnTo>
                    <a:pt x="527" y="2240"/>
                  </a:lnTo>
                  <a:lnTo>
                    <a:pt x="546" y="1883"/>
                  </a:lnTo>
                  <a:lnTo>
                    <a:pt x="546" y="1525"/>
                  </a:lnTo>
                  <a:lnTo>
                    <a:pt x="546" y="1525"/>
                  </a:lnTo>
                  <a:lnTo>
                    <a:pt x="546" y="1337"/>
                  </a:lnTo>
                  <a:lnTo>
                    <a:pt x="509" y="1149"/>
                  </a:lnTo>
                  <a:lnTo>
                    <a:pt x="471" y="961"/>
                  </a:lnTo>
                  <a:lnTo>
                    <a:pt x="415" y="791"/>
                  </a:lnTo>
                  <a:lnTo>
                    <a:pt x="358" y="622"/>
                  </a:lnTo>
                  <a:lnTo>
                    <a:pt x="302" y="452"/>
                  </a:lnTo>
                  <a:lnTo>
                    <a:pt x="208" y="283"/>
                  </a:lnTo>
                  <a:lnTo>
                    <a:pt x="132" y="133"/>
                  </a:lnTo>
                  <a:lnTo>
                    <a:pt x="132" y="133"/>
                  </a:lnTo>
                  <a:lnTo>
                    <a:pt x="57" y="20"/>
                  </a:lnTo>
                  <a:lnTo>
                    <a:pt x="57" y="20"/>
                  </a:lnTo>
                  <a:lnTo>
                    <a:pt x="38" y="1"/>
                  </a:lnTo>
                  <a:lnTo>
                    <a:pt x="19" y="1"/>
                  </a:lnTo>
                  <a:lnTo>
                    <a:pt x="19" y="1"/>
                  </a:lnTo>
                  <a:lnTo>
                    <a:pt x="1" y="20"/>
                  </a:lnTo>
                  <a:lnTo>
                    <a:pt x="1" y="3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28"/>
            <p:cNvSpPr/>
            <p:nvPr/>
          </p:nvSpPr>
          <p:spPr>
            <a:xfrm flipH="1">
              <a:off x="2812428" y="2038212"/>
              <a:ext cx="27881" cy="145822"/>
            </a:xfrm>
            <a:custGeom>
              <a:avLst/>
              <a:gdLst/>
              <a:ahLst/>
              <a:cxnLst/>
              <a:rect l="l" t="t" r="r" b="b"/>
              <a:pathLst>
                <a:path w="565" h="2955" extrusionOk="0">
                  <a:moveTo>
                    <a:pt x="19" y="0"/>
                  </a:moveTo>
                  <a:lnTo>
                    <a:pt x="0" y="19"/>
                  </a:lnTo>
                  <a:lnTo>
                    <a:pt x="0" y="38"/>
                  </a:lnTo>
                  <a:lnTo>
                    <a:pt x="38" y="94"/>
                  </a:lnTo>
                  <a:lnTo>
                    <a:pt x="207" y="433"/>
                  </a:lnTo>
                  <a:lnTo>
                    <a:pt x="339" y="772"/>
                  </a:lnTo>
                  <a:lnTo>
                    <a:pt x="433" y="1129"/>
                  </a:lnTo>
                  <a:lnTo>
                    <a:pt x="489" y="1487"/>
                  </a:lnTo>
                  <a:lnTo>
                    <a:pt x="508" y="1863"/>
                  </a:lnTo>
                  <a:lnTo>
                    <a:pt x="489" y="2221"/>
                  </a:lnTo>
                  <a:lnTo>
                    <a:pt x="433" y="2597"/>
                  </a:lnTo>
                  <a:lnTo>
                    <a:pt x="339" y="2955"/>
                  </a:lnTo>
                  <a:lnTo>
                    <a:pt x="414" y="2955"/>
                  </a:lnTo>
                  <a:lnTo>
                    <a:pt x="489" y="2578"/>
                  </a:lnTo>
                  <a:lnTo>
                    <a:pt x="546" y="2221"/>
                  </a:lnTo>
                  <a:lnTo>
                    <a:pt x="565" y="1863"/>
                  </a:lnTo>
                  <a:lnTo>
                    <a:pt x="546" y="1487"/>
                  </a:lnTo>
                  <a:lnTo>
                    <a:pt x="489" y="1129"/>
                  </a:lnTo>
                  <a:lnTo>
                    <a:pt x="395" y="772"/>
                  </a:lnTo>
                  <a:lnTo>
                    <a:pt x="264" y="433"/>
                  </a:lnTo>
                  <a:lnTo>
                    <a:pt x="113" y="94"/>
                  </a:lnTo>
                  <a:lnTo>
                    <a:pt x="57" y="0"/>
                  </a:lnTo>
                  <a:close/>
                </a:path>
              </a:pathLst>
            </a:custGeom>
            <a:solidFill>
              <a:srgbClr val="F7E9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28"/>
            <p:cNvSpPr/>
            <p:nvPr/>
          </p:nvSpPr>
          <p:spPr>
            <a:xfrm flipH="1">
              <a:off x="2812428" y="2038212"/>
              <a:ext cx="27881" cy="145822"/>
            </a:xfrm>
            <a:custGeom>
              <a:avLst/>
              <a:gdLst/>
              <a:ahLst/>
              <a:cxnLst/>
              <a:rect l="l" t="t" r="r" b="b"/>
              <a:pathLst>
                <a:path w="565" h="2955" fill="none" extrusionOk="0">
                  <a:moveTo>
                    <a:pt x="0" y="38"/>
                  </a:moveTo>
                  <a:lnTo>
                    <a:pt x="0" y="38"/>
                  </a:lnTo>
                  <a:lnTo>
                    <a:pt x="38" y="94"/>
                  </a:lnTo>
                  <a:lnTo>
                    <a:pt x="38" y="94"/>
                  </a:lnTo>
                  <a:lnTo>
                    <a:pt x="207" y="433"/>
                  </a:lnTo>
                  <a:lnTo>
                    <a:pt x="339" y="772"/>
                  </a:lnTo>
                  <a:lnTo>
                    <a:pt x="433" y="1129"/>
                  </a:lnTo>
                  <a:lnTo>
                    <a:pt x="489" y="1487"/>
                  </a:lnTo>
                  <a:lnTo>
                    <a:pt x="508" y="1863"/>
                  </a:lnTo>
                  <a:lnTo>
                    <a:pt x="489" y="2221"/>
                  </a:lnTo>
                  <a:lnTo>
                    <a:pt x="433" y="2597"/>
                  </a:lnTo>
                  <a:lnTo>
                    <a:pt x="339" y="2955"/>
                  </a:lnTo>
                  <a:lnTo>
                    <a:pt x="414" y="2955"/>
                  </a:lnTo>
                  <a:lnTo>
                    <a:pt x="414" y="2955"/>
                  </a:lnTo>
                  <a:lnTo>
                    <a:pt x="489" y="2578"/>
                  </a:lnTo>
                  <a:lnTo>
                    <a:pt x="546" y="2221"/>
                  </a:lnTo>
                  <a:lnTo>
                    <a:pt x="565" y="1863"/>
                  </a:lnTo>
                  <a:lnTo>
                    <a:pt x="546" y="1487"/>
                  </a:lnTo>
                  <a:lnTo>
                    <a:pt x="489" y="1129"/>
                  </a:lnTo>
                  <a:lnTo>
                    <a:pt x="395" y="772"/>
                  </a:lnTo>
                  <a:lnTo>
                    <a:pt x="264" y="433"/>
                  </a:lnTo>
                  <a:lnTo>
                    <a:pt x="113" y="94"/>
                  </a:lnTo>
                  <a:lnTo>
                    <a:pt x="113" y="94"/>
                  </a:lnTo>
                  <a:lnTo>
                    <a:pt x="57" y="0"/>
                  </a:lnTo>
                  <a:lnTo>
                    <a:pt x="57" y="0"/>
                  </a:lnTo>
                  <a:lnTo>
                    <a:pt x="38" y="0"/>
                  </a:lnTo>
                  <a:lnTo>
                    <a:pt x="19" y="0"/>
                  </a:lnTo>
                  <a:lnTo>
                    <a:pt x="19" y="0"/>
                  </a:lnTo>
                  <a:lnTo>
                    <a:pt x="0" y="19"/>
                  </a:lnTo>
                  <a:lnTo>
                    <a:pt x="0" y="3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28"/>
            <p:cNvSpPr/>
            <p:nvPr/>
          </p:nvSpPr>
          <p:spPr>
            <a:xfrm flipH="1">
              <a:off x="3202461" y="2053065"/>
              <a:ext cx="26055" cy="154211"/>
            </a:xfrm>
            <a:custGeom>
              <a:avLst/>
              <a:gdLst/>
              <a:ahLst/>
              <a:cxnLst/>
              <a:rect l="l" t="t" r="r" b="b"/>
              <a:pathLst>
                <a:path w="528" h="3125" extrusionOk="0">
                  <a:moveTo>
                    <a:pt x="1" y="0"/>
                  </a:moveTo>
                  <a:lnTo>
                    <a:pt x="1" y="19"/>
                  </a:lnTo>
                  <a:lnTo>
                    <a:pt x="1" y="38"/>
                  </a:lnTo>
                  <a:lnTo>
                    <a:pt x="132" y="245"/>
                  </a:lnTo>
                  <a:lnTo>
                    <a:pt x="226" y="414"/>
                  </a:lnTo>
                  <a:lnTo>
                    <a:pt x="283" y="565"/>
                  </a:lnTo>
                  <a:lnTo>
                    <a:pt x="339" y="734"/>
                  </a:lnTo>
                  <a:lnTo>
                    <a:pt x="396" y="904"/>
                  </a:lnTo>
                  <a:lnTo>
                    <a:pt x="434" y="1073"/>
                  </a:lnTo>
                  <a:lnTo>
                    <a:pt x="452" y="1261"/>
                  </a:lnTo>
                  <a:lnTo>
                    <a:pt x="471" y="1431"/>
                  </a:lnTo>
                  <a:lnTo>
                    <a:pt x="471" y="1619"/>
                  </a:lnTo>
                  <a:lnTo>
                    <a:pt x="452" y="1976"/>
                  </a:lnTo>
                  <a:lnTo>
                    <a:pt x="377" y="2353"/>
                  </a:lnTo>
                  <a:lnTo>
                    <a:pt x="283" y="2729"/>
                  </a:lnTo>
                  <a:lnTo>
                    <a:pt x="132" y="3124"/>
                  </a:lnTo>
                  <a:lnTo>
                    <a:pt x="208" y="3124"/>
                  </a:lnTo>
                  <a:lnTo>
                    <a:pt x="339" y="2729"/>
                  </a:lnTo>
                  <a:lnTo>
                    <a:pt x="434" y="2353"/>
                  </a:lnTo>
                  <a:lnTo>
                    <a:pt x="509" y="1976"/>
                  </a:lnTo>
                  <a:lnTo>
                    <a:pt x="528" y="1619"/>
                  </a:lnTo>
                  <a:lnTo>
                    <a:pt x="509" y="1261"/>
                  </a:lnTo>
                  <a:lnTo>
                    <a:pt x="490" y="1073"/>
                  </a:lnTo>
                  <a:lnTo>
                    <a:pt x="452" y="904"/>
                  </a:lnTo>
                  <a:lnTo>
                    <a:pt x="396" y="734"/>
                  </a:lnTo>
                  <a:lnTo>
                    <a:pt x="339" y="565"/>
                  </a:lnTo>
                  <a:lnTo>
                    <a:pt x="283" y="396"/>
                  </a:lnTo>
                  <a:lnTo>
                    <a:pt x="208" y="245"/>
                  </a:lnTo>
                  <a:lnTo>
                    <a:pt x="38"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28"/>
            <p:cNvSpPr/>
            <p:nvPr/>
          </p:nvSpPr>
          <p:spPr>
            <a:xfrm flipH="1">
              <a:off x="3237744" y="2058641"/>
              <a:ext cx="20479" cy="150461"/>
            </a:xfrm>
            <a:custGeom>
              <a:avLst/>
              <a:gdLst/>
              <a:ahLst/>
              <a:cxnLst/>
              <a:rect l="l" t="t" r="r" b="b"/>
              <a:pathLst>
                <a:path w="415" h="3049" extrusionOk="0">
                  <a:moveTo>
                    <a:pt x="19" y="0"/>
                  </a:moveTo>
                  <a:lnTo>
                    <a:pt x="0" y="19"/>
                  </a:lnTo>
                  <a:lnTo>
                    <a:pt x="0" y="38"/>
                  </a:lnTo>
                  <a:lnTo>
                    <a:pt x="57" y="188"/>
                  </a:lnTo>
                  <a:lnTo>
                    <a:pt x="189" y="527"/>
                  </a:lnTo>
                  <a:lnTo>
                    <a:pt x="283" y="885"/>
                  </a:lnTo>
                  <a:lnTo>
                    <a:pt x="339" y="1242"/>
                  </a:lnTo>
                  <a:lnTo>
                    <a:pt x="358" y="1600"/>
                  </a:lnTo>
                  <a:lnTo>
                    <a:pt x="339" y="1976"/>
                  </a:lnTo>
                  <a:lnTo>
                    <a:pt x="283" y="2334"/>
                  </a:lnTo>
                  <a:lnTo>
                    <a:pt x="189" y="2691"/>
                  </a:lnTo>
                  <a:lnTo>
                    <a:pt x="57" y="3049"/>
                  </a:lnTo>
                  <a:lnTo>
                    <a:pt x="113" y="3049"/>
                  </a:lnTo>
                  <a:lnTo>
                    <a:pt x="245" y="2691"/>
                  </a:lnTo>
                  <a:lnTo>
                    <a:pt x="339" y="2334"/>
                  </a:lnTo>
                  <a:lnTo>
                    <a:pt x="396" y="1976"/>
                  </a:lnTo>
                  <a:lnTo>
                    <a:pt x="414" y="1600"/>
                  </a:lnTo>
                  <a:lnTo>
                    <a:pt x="396" y="1242"/>
                  </a:lnTo>
                  <a:lnTo>
                    <a:pt x="339" y="885"/>
                  </a:lnTo>
                  <a:lnTo>
                    <a:pt x="245" y="527"/>
                  </a:lnTo>
                  <a:lnTo>
                    <a:pt x="132" y="170"/>
                  </a:lnTo>
                  <a:lnTo>
                    <a:pt x="57" y="19"/>
                  </a:lnTo>
                  <a:lnTo>
                    <a:pt x="38"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28"/>
            <p:cNvSpPr/>
            <p:nvPr/>
          </p:nvSpPr>
          <p:spPr>
            <a:xfrm flipH="1">
              <a:off x="2773379" y="2023358"/>
              <a:ext cx="706804" cy="51124"/>
            </a:xfrm>
            <a:custGeom>
              <a:avLst/>
              <a:gdLst/>
              <a:ahLst/>
              <a:cxnLst/>
              <a:rect l="l" t="t" r="r" b="b"/>
              <a:pathLst>
                <a:path w="14323" h="1036" extrusionOk="0">
                  <a:moveTo>
                    <a:pt x="10803" y="0"/>
                  </a:moveTo>
                  <a:lnTo>
                    <a:pt x="1" y="640"/>
                  </a:lnTo>
                  <a:lnTo>
                    <a:pt x="95" y="696"/>
                  </a:lnTo>
                  <a:lnTo>
                    <a:pt x="3539" y="1035"/>
                  </a:lnTo>
                  <a:lnTo>
                    <a:pt x="14322" y="320"/>
                  </a:lnTo>
                  <a:lnTo>
                    <a:pt x="1080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28"/>
            <p:cNvSpPr/>
            <p:nvPr/>
          </p:nvSpPr>
          <p:spPr>
            <a:xfrm flipH="1">
              <a:off x="2773379" y="2023358"/>
              <a:ext cx="706804" cy="51124"/>
            </a:xfrm>
            <a:custGeom>
              <a:avLst/>
              <a:gdLst/>
              <a:ahLst/>
              <a:cxnLst/>
              <a:rect l="l" t="t" r="r" b="b"/>
              <a:pathLst>
                <a:path w="14323" h="1036" fill="none" extrusionOk="0">
                  <a:moveTo>
                    <a:pt x="14322" y="320"/>
                  </a:moveTo>
                  <a:lnTo>
                    <a:pt x="10803" y="0"/>
                  </a:lnTo>
                  <a:lnTo>
                    <a:pt x="1" y="640"/>
                  </a:lnTo>
                  <a:lnTo>
                    <a:pt x="95" y="696"/>
                  </a:lnTo>
                  <a:lnTo>
                    <a:pt x="3539" y="1035"/>
                  </a:lnTo>
                  <a:lnTo>
                    <a:pt x="14322" y="320"/>
                  </a:lnTo>
                  <a:lnTo>
                    <a:pt x="14322" y="3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28"/>
            <p:cNvSpPr/>
            <p:nvPr/>
          </p:nvSpPr>
          <p:spPr>
            <a:xfrm flipH="1">
              <a:off x="3041780" y="2045614"/>
              <a:ext cx="438403" cy="28868"/>
            </a:xfrm>
            <a:custGeom>
              <a:avLst/>
              <a:gdLst/>
              <a:ahLst/>
              <a:cxnLst/>
              <a:rect l="l" t="t" r="r" b="b"/>
              <a:pathLst>
                <a:path w="8884" h="585" extrusionOk="0">
                  <a:moveTo>
                    <a:pt x="8883" y="1"/>
                  </a:moveTo>
                  <a:lnTo>
                    <a:pt x="4536" y="227"/>
                  </a:lnTo>
                  <a:lnTo>
                    <a:pt x="2579" y="227"/>
                  </a:lnTo>
                  <a:lnTo>
                    <a:pt x="2617" y="38"/>
                  </a:lnTo>
                  <a:lnTo>
                    <a:pt x="2617" y="38"/>
                  </a:lnTo>
                  <a:lnTo>
                    <a:pt x="1" y="189"/>
                  </a:lnTo>
                  <a:lnTo>
                    <a:pt x="95" y="245"/>
                  </a:lnTo>
                  <a:lnTo>
                    <a:pt x="3539" y="584"/>
                  </a:lnTo>
                  <a:lnTo>
                    <a:pt x="8657" y="245"/>
                  </a:lnTo>
                  <a:lnTo>
                    <a:pt x="8770" y="114"/>
                  </a:lnTo>
                  <a:lnTo>
                    <a:pt x="8883" y="1"/>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28"/>
            <p:cNvSpPr/>
            <p:nvPr/>
          </p:nvSpPr>
          <p:spPr>
            <a:xfrm flipH="1">
              <a:off x="3041780" y="2045614"/>
              <a:ext cx="438403" cy="28868"/>
            </a:xfrm>
            <a:custGeom>
              <a:avLst/>
              <a:gdLst/>
              <a:ahLst/>
              <a:cxnLst/>
              <a:rect l="l" t="t" r="r" b="b"/>
              <a:pathLst>
                <a:path w="8884" h="585" fill="none" extrusionOk="0">
                  <a:moveTo>
                    <a:pt x="8883" y="1"/>
                  </a:moveTo>
                  <a:lnTo>
                    <a:pt x="4536" y="227"/>
                  </a:lnTo>
                  <a:lnTo>
                    <a:pt x="4536" y="227"/>
                  </a:lnTo>
                  <a:lnTo>
                    <a:pt x="4536" y="227"/>
                  </a:lnTo>
                  <a:lnTo>
                    <a:pt x="2579" y="227"/>
                  </a:lnTo>
                  <a:lnTo>
                    <a:pt x="2579" y="227"/>
                  </a:lnTo>
                  <a:lnTo>
                    <a:pt x="2617" y="38"/>
                  </a:lnTo>
                  <a:lnTo>
                    <a:pt x="1" y="189"/>
                  </a:lnTo>
                  <a:lnTo>
                    <a:pt x="95" y="245"/>
                  </a:lnTo>
                  <a:lnTo>
                    <a:pt x="3539" y="584"/>
                  </a:lnTo>
                  <a:lnTo>
                    <a:pt x="8657" y="245"/>
                  </a:lnTo>
                  <a:lnTo>
                    <a:pt x="8657" y="245"/>
                  </a:lnTo>
                  <a:lnTo>
                    <a:pt x="8770" y="114"/>
                  </a:lnTo>
                  <a:lnTo>
                    <a:pt x="888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28"/>
            <p:cNvSpPr/>
            <p:nvPr/>
          </p:nvSpPr>
          <p:spPr>
            <a:xfrm flipH="1">
              <a:off x="3312056" y="2181217"/>
              <a:ext cx="156974" cy="30694"/>
            </a:xfrm>
            <a:custGeom>
              <a:avLst/>
              <a:gdLst/>
              <a:ahLst/>
              <a:cxnLst/>
              <a:rect l="l" t="t" r="r" b="b"/>
              <a:pathLst>
                <a:path w="3181" h="622" extrusionOk="0">
                  <a:moveTo>
                    <a:pt x="1" y="0"/>
                  </a:moveTo>
                  <a:lnTo>
                    <a:pt x="19" y="19"/>
                  </a:lnTo>
                  <a:lnTo>
                    <a:pt x="3162" y="621"/>
                  </a:lnTo>
                  <a:lnTo>
                    <a:pt x="3181" y="603"/>
                  </a:lnTo>
                  <a:lnTo>
                    <a:pt x="3162" y="603"/>
                  </a:lnTo>
                  <a:lnTo>
                    <a:pt x="19" y="0"/>
                  </a:lnTo>
                  <a:close/>
                </a:path>
              </a:pathLst>
            </a:custGeom>
            <a:solidFill>
              <a:srgbClr val="CAD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28"/>
            <p:cNvSpPr/>
            <p:nvPr/>
          </p:nvSpPr>
          <p:spPr>
            <a:xfrm flipH="1">
              <a:off x="3312056" y="2181217"/>
              <a:ext cx="156974" cy="30694"/>
            </a:xfrm>
            <a:custGeom>
              <a:avLst/>
              <a:gdLst/>
              <a:ahLst/>
              <a:cxnLst/>
              <a:rect l="l" t="t" r="r" b="b"/>
              <a:pathLst>
                <a:path w="3181" h="622" fill="none" extrusionOk="0">
                  <a:moveTo>
                    <a:pt x="3162" y="603"/>
                  </a:moveTo>
                  <a:lnTo>
                    <a:pt x="19" y="0"/>
                  </a:lnTo>
                  <a:lnTo>
                    <a:pt x="19" y="0"/>
                  </a:lnTo>
                  <a:lnTo>
                    <a:pt x="1" y="0"/>
                  </a:lnTo>
                  <a:lnTo>
                    <a:pt x="1" y="0"/>
                  </a:lnTo>
                  <a:lnTo>
                    <a:pt x="19" y="19"/>
                  </a:lnTo>
                  <a:lnTo>
                    <a:pt x="3162" y="621"/>
                  </a:lnTo>
                  <a:lnTo>
                    <a:pt x="3162" y="621"/>
                  </a:lnTo>
                  <a:lnTo>
                    <a:pt x="3181" y="603"/>
                  </a:lnTo>
                  <a:lnTo>
                    <a:pt x="3181" y="603"/>
                  </a:lnTo>
                  <a:lnTo>
                    <a:pt x="3162" y="60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28"/>
            <p:cNvSpPr/>
            <p:nvPr/>
          </p:nvSpPr>
          <p:spPr>
            <a:xfrm flipH="1">
              <a:off x="2823570" y="1837619"/>
              <a:ext cx="438354" cy="219202"/>
            </a:xfrm>
            <a:custGeom>
              <a:avLst/>
              <a:gdLst/>
              <a:ahLst/>
              <a:cxnLst/>
              <a:rect l="l" t="t" r="r" b="b"/>
              <a:pathLst>
                <a:path w="8883" h="4442" extrusionOk="0">
                  <a:moveTo>
                    <a:pt x="8488" y="0"/>
                  </a:moveTo>
                  <a:lnTo>
                    <a:pt x="6982" y="57"/>
                  </a:lnTo>
                  <a:lnTo>
                    <a:pt x="4084" y="151"/>
                  </a:lnTo>
                  <a:lnTo>
                    <a:pt x="0" y="301"/>
                  </a:lnTo>
                  <a:lnTo>
                    <a:pt x="75" y="433"/>
                  </a:lnTo>
                  <a:lnTo>
                    <a:pt x="151" y="565"/>
                  </a:lnTo>
                  <a:lnTo>
                    <a:pt x="264" y="885"/>
                  </a:lnTo>
                  <a:lnTo>
                    <a:pt x="339" y="1205"/>
                  </a:lnTo>
                  <a:lnTo>
                    <a:pt x="395" y="1525"/>
                  </a:lnTo>
                  <a:lnTo>
                    <a:pt x="433" y="1882"/>
                  </a:lnTo>
                  <a:lnTo>
                    <a:pt x="433" y="2221"/>
                  </a:lnTo>
                  <a:lnTo>
                    <a:pt x="414" y="2560"/>
                  </a:lnTo>
                  <a:lnTo>
                    <a:pt x="395" y="2898"/>
                  </a:lnTo>
                  <a:lnTo>
                    <a:pt x="320" y="3501"/>
                  </a:lnTo>
                  <a:lnTo>
                    <a:pt x="226" y="3990"/>
                  </a:lnTo>
                  <a:lnTo>
                    <a:pt x="113" y="4442"/>
                  </a:lnTo>
                  <a:lnTo>
                    <a:pt x="113" y="4442"/>
                  </a:lnTo>
                  <a:lnTo>
                    <a:pt x="8318" y="4028"/>
                  </a:lnTo>
                  <a:lnTo>
                    <a:pt x="8412" y="3858"/>
                  </a:lnTo>
                  <a:lnTo>
                    <a:pt x="8506" y="3708"/>
                  </a:lnTo>
                  <a:lnTo>
                    <a:pt x="8657" y="3369"/>
                  </a:lnTo>
                  <a:lnTo>
                    <a:pt x="8751" y="3030"/>
                  </a:lnTo>
                  <a:lnTo>
                    <a:pt x="8826" y="2673"/>
                  </a:lnTo>
                  <a:lnTo>
                    <a:pt x="8864" y="2334"/>
                  </a:lnTo>
                  <a:lnTo>
                    <a:pt x="8883" y="1995"/>
                  </a:lnTo>
                  <a:lnTo>
                    <a:pt x="8864" y="1675"/>
                  </a:lnTo>
                  <a:lnTo>
                    <a:pt x="8826" y="1374"/>
                  </a:lnTo>
                  <a:lnTo>
                    <a:pt x="8789" y="1092"/>
                  </a:lnTo>
                  <a:lnTo>
                    <a:pt x="8732" y="828"/>
                  </a:lnTo>
                  <a:lnTo>
                    <a:pt x="8619" y="396"/>
                  </a:lnTo>
                  <a:lnTo>
                    <a:pt x="8525" y="94"/>
                  </a:lnTo>
                  <a:lnTo>
                    <a:pt x="848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28"/>
            <p:cNvSpPr/>
            <p:nvPr/>
          </p:nvSpPr>
          <p:spPr>
            <a:xfrm flipH="1">
              <a:off x="2823570" y="1837619"/>
              <a:ext cx="438354" cy="219202"/>
            </a:xfrm>
            <a:custGeom>
              <a:avLst/>
              <a:gdLst/>
              <a:ahLst/>
              <a:cxnLst/>
              <a:rect l="l" t="t" r="r" b="b"/>
              <a:pathLst>
                <a:path w="8883" h="4442" fill="none" extrusionOk="0">
                  <a:moveTo>
                    <a:pt x="8488" y="0"/>
                  </a:moveTo>
                  <a:lnTo>
                    <a:pt x="8488" y="0"/>
                  </a:lnTo>
                  <a:lnTo>
                    <a:pt x="8525" y="94"/>
                  </a:lnTo>
                  <a:lnTo>
                    <a:pt x="8619" y="396"/>
                  </a:lnTo>
                  <a:lnTo>
                    <a:pt x="8732" y="828"/>
                  </a:lnTo>
                  <a:lnTo>
                    <a:pt x="8789" y="1092"/>
                  </a:lnTo>
                  <a:lnTo>
                    <a:pt x="8826" y="1374"/>
                  </a:lnTo>
                  <a:lnTo>
                    <a:pt x="8864" y="1675"/>
                  </a:lnTo>
                  <a:lnTo>
                    <a:pt x="8883" y="1995"/>
                  </a:lnTo>
                  <a:lnTo>
                    <a:pt x="8864" y="2334"/>
                  </a:lnTo>
                  <a:lnTo>
                    <a:pt x="8826" y="2673"/>
                  </a:lnTo>
                  <a:lnTo>
                    <a:pt x="8751" y="3030"/>
                  </a:lnTo>
                  <a:lnTo>
                    <a:pt x="8657" y="3369"/>
                  </a:lnTo>
                  <a:lnTo>
                    <a:pt x="8506" y="3708"/>
                  </a:lnTo>
                  <a:lnTo>
                    <a:pt x="8412" y="3858"/>
                  </a:lnTo>
                  <a:lnTo>
                    <a:pt x="8318" y="4028"/>
                  </a:lnTo>
                  <a:lnTo>
                    <a:pt x="113" y="4442"/>
                  </a:lnTo>
                  <a:lnTo>
                    <a:pt x="113" y="4442"/>
                  </a:lnTo>
                  <a:lnTo>
                    <a:pt x="226" y="3990"/>
                  </a:lnTo>
                  <a:lnTo>
                    <a:pt x="320" y="3501"/>
                  </a:lnTo>
                  <a:lnTo>
                    <a:pt x="395" y="2898"/>
                  </a:lnTo>
                  <a:lnTo>
                    <a:pt x="414" y="2560"/>
                  </a:lnTo>
                  <a:lnTo>
                    <a:pt x="433" y="2221"/>
                  </a:lnTo>
                  <a:lnTo>
                    <a:pt x="433" y="1882"/>
                  </a:lnTo>
                  <a:lnTo>
                    <a:pt x="395" y="1525"/>
                  </a:lnTo>
                  <a:lnTo>
                    <a:pt x="339" y="1205"/>
                  </a:lnTo>
                  <a:lnTo>
                    <a:pt x="264" y="885"/>
                  </a:lnTo>
                  <a:lnTo>
                    <a:pt x="151" y="565"/>
                  </a:lnTo>
                  <a:lnTo>
                    <a:pt x="75" y="433"/>
                  </a:lnTo>
                  <a:lnTo>
                    <a:pt x="0" y="301"/>
                  </a:lnTo>
                  <a:lnTo>
                    <a:pt x="0" y="301"/>
                  </a:lnTo>
                  <a:lnTo>
                    <a:pt x="4084" y="151"/>
                  </a:lnTo>
                  <a:lnTo>
                    <a:pt x="6982" y="57"/>
                  </a:lnTo>
                  <a:lnTo>
                    <a:pt x="848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28"/>
            <p:cNvSpPr/>
            <p:nvPr/>
          </p:nvSpPr>
          <p:spPr>
            <a:xfrm flipH="1">
              <a:off x="3232166" y="1852472"/>
              <a:ext cx="124504" cy="204348"/>
            </a:xfrm>
            <a:custGeom>
              <a:avLst/>
              <a:gdLst/>
              <a:ahLst/>
              <a:cxnLst/>
              <a:rect l="l" t="t" r="r" b="b"/>
              <a:pathLst>
                <a:path w="2523" h="4141" extrusionOk="0">
                  <a:moveTo>
                    <a:pt x="1920" y="0"/>
                  </a:moveTo>
                  <a:lnTo>
                    <a:pt x="1" y="76"/>
                  </a:lnTo>
                  <a:lnTo>
                    <a:pt x="76" y="396"/>
                  </a:lnTo>
                  <a:lnTo>
                    <a:pt x="151" y="716"/>
                  </a:lnTo>
                  <a:lnTo>
                    <a:pt x="189" y="1054"/>
                  </a:lnTo>
                  <a:lnTo>
                    <a:pt x="226" y="1393"/>
                  </a:lnTo>
                  <a:lnTo>
                    <a:pt x="245" y="1751"/>
                  </a:lnTo>
                  <a:lnTo>
                    <a:pt x="245" y="2071"/>
                  </a:lnTo>
                  <a:lnTo>
                    <a:pt x="226" y="2710"/>
                  </a:lnTo>
                  <a:lnTo>
                    <a:pt x="189" y="3275"/>
                  </a:lnTo>
                  <a:lnTo>
                    <a:pt x="132" y="3727"/>
                  </a:lnTo>
                  <a:lnTo>
                    <a:pt x="76" y="4141"/>
                  </a:lnTo>
                  <a:lnTo>
                    <a:pt x="2033" y="4141"/>
                  </a:lnTo>
                  <a:lnTo>
                    <a:pt x="2146" y="3934"/>
                  </a:lnTo>
                  <a:lnTo>
                    <a:pt x="2221" y="3745"/>
                  </a:lnTo>
                  <a:lnTo>
                    <a:pt x="2297" y="3557"/>
                  </a:lnTo>
                  <a:lnTo>
                    <a:pt x="2372" y="3369"/>
                  </a:lnTo>
                  <a:lnTo>
                    <a:pt x="2466" y="2993"/>
                  </a:lnTo>
                  <a:lnTo>
                    <a:pt x="2504" y="2635"/>
                  </a:lnTo>
                  <a:lnTo>
                    <a:pt x="2522" y="2278"/>
                  </a:lnTo>
                  <a:lnTo>
                    <a:pt x="2522" y="1939"/>
                  </a:lnTo>
                  <a:lnTo>
                    <a:pt x="2485" y="1619"/>
                  </a:lnTo>
                  <a:lnTo>
                    <a:pt x="2428" y="1299"/>
                  </a:lnTo>
                  <a:lnTo>
                    <a:pt x="2353" y="1017"/>
                  </a:lnTo>
                  <a:lnTo>
                    <a:pt x="2278" y="772"/>
                  </a:lnTo>
                  <a:lnTo>
                    <a:pt x="2108" y="358"/>
                  </a:lnTo>
                  <a:lnTo>
                    <a:pt x="1977" y="95"/>
                  </a:lnTo>
                  <a:lnTo>
                    <a:pt x="192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28"/>
            <p:cNvSpPr/>
            <p:nvPr/>
          </p:nvSpPr>
          <p:spPr>
            <a:xfrm flipH="1">
              <a:off x="3232166" y="1852472"/>
              <a:ext cx="124504" cy="204348"/>
            </a:xfrm>
            <a:custGeom>
              <a:avLst/>
              <a:gdLst/>
              <a:ahLst/>
              <a:cxnLst/>
              <a:rect l="l" t="t" r="r" b="b"/>
              <a:pathLst>
                <a:path w="2523" h="4141" fill="none" extrusionOk="0">
                  <a:moveTo>
                    <a:pt x="1920" y="0"/>
                  </a:moveTo>
                  <a:lnTo>
                    <a:pt x="1920" y="0"/>
                  </a:lnTo>
                  <a:lnTo>
                    <a:pt x="1977" y="95"/>
                  </a:lnTo>
                  <a:lnTo>
                    <a:pt x="2108" y="358"/>
                  </a:lnTo>
                  <a:lnTo>
                    <a:pt x="2278" y="772"/>
                  </a:lnTo>
                  <a:lnTo>
                    <a:pt x="2353" y="1017"/>
                  </a:lnTo>
                  <a:lnTo>
                    <a:pt x="2428" y="1299"/>
                  </a:lnTo>
                  <a:lnTo>
                    <a:pt x="2485" y="1619"/>
                  </a:lnTo>
                  <a:lnTo>
                    <a:pt x="2522" y="1939"/>
                  </a:lnTo>
                  <a:lnTo>
                    <a:pt x="2522" y="2278"/>
                  </a:lnTo>
                  <a:lnTo>
                    <a:pt x="2504" y="2635"/>
                  </a:lnTo>
                  <a:lnTo>
                    <a:pt x="2466" y="2993"/>
                  </a:lnTo>
                  <a:lnTo>
                    <a:pt x="2372" y="3369"/>
                  </a:lnTo>
                  <a:lnTo>
                    <a:pt x="2297" y="3557"/>
                  </a:lnTo>
                  <a:lnTo>
                    <a:pt x="2221" y="3745"/>
                  </a:lnTo>
                  <a:lnTo>
                    <a:pt x="2146" y="3934"/>
                  </a:lnTo>
                  <a:lnTo>
                    <a:pt x="2033" y="4141"/>
                  </a:lnTo>
                  <a:lnTo>
                    <a:pt x="76" y="4141"/>
                  </a:lnTo>
                  <a:lnTo>
                    <a:pt x="76" y="4141"/>
                  </a:lnTo>
                  <a:lnTo>
                    <a:pt x="132" y="3727"/>
                  </a:lnTo>
                  <a:lnTo>
                    <a:pt x="189" y="3275"/>
                  </a:lnTo>
                  <a:lnTo>
                    <a:pt x="226" y="2710"/>
                  </a:lnTo>
                  <a:lnTo>
                    <a:pt x="245" y="2071"/>
                  </a:lnTo>
                  <a:lnTo>
                    <a:pt x="245" y="1751"/>
                  </a:lnTo>
                  <a:lnTo>
                    <a:pt x="226" y="1393"/>
                  </a:lnTo>
                  <a:lnTo>
                    <a:pt x="189" y="1054"/>
                  </a:lnTo>
                  <a:lnTo>
                    <a:pt x="151" y="716"/>
                  </a:lnTo>
                  <a:lnTo>
                    <a:pt x="76" y="396"/>
                  </a:lnTo>
                  <a:lnTo>
                    <a:pt x="1" y="76"/>
                  </a:lnTo>
                  <a:lnTo>
                    <a:pt x="192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28"/>
            <p:cNvSpPr/>
            <p:nvPr/>
          </p:nvSpPr>
          <p:spPr>
            <a:xfrm flipH="1">
              <a:off x="2843060" y="1832043"/>
              <a:ext cx="523824" cy="24180"/>
            </a:xfrm>
            <a:custGeom>
              <a:avLst/>
              <a:gdLst/>
              <a:ahLst/>
              <a:cxnLst/>
              <a:rect l="l" t="t" r="r" b="b"/>
              <a:pathLst>
                <a:path w="10615" h="490" extrusionOk="0">
                  <a:moveTo>
                    <a:pt x="7058" y="0"/>
                  </a:moveTo>
                  <a:lnTo>
                    <a:pt x="1" y="433"/>
                  </a:lnTo>
                  <a:lnTo>
                    <a:pt x="208" y="490"/>
                  </a:lnTo>
                  <a:lnTo>
                    <a:pt x="10615" y="113"/>
                  </a:lnTo>
                  <a:lnTo>
                    <a:pt x="705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28"/>
            <p:cNvSpPr/>
            <p:nvPr/>
          </p:nvSpPr>
          <p:spPr>
            <a:xfrm flipH="1">
              <a:off x="2843060" y="1832043"/>
              <a:ext cx="523824" cy="24180"/>
            </a:xfrm>
            <a:custGeom>
              <a:avLst/>
              <a:gdLst/>
              <a:ahLst/>
              <a:cxnLst/>
              <a:rect l="l" t="t" r="r" b="b"/>
              <a:pathLst>
                <a:path w="10615" h="490" extrusionOk="0">
                  <a:moveTo>
                    <a:pt x="8262" y="38"/>
                  </a:moveTo>
                  <a:lnTo>
                    <a:pt x="8563" y="189"/>
                  </a:lnTo>
                  <a:lnTo>
                    <a:pt x="10615" y="113"/>
                  </a:lnTo>
                  <a:lnTo>
                    <a:pt x="8262" y="38"/>
                  </a:lnTo>
                  <a:close/>
                  <a:moveTo>
                    <a:pt x="7058" y="0"/>
                  </a:moveTo>
                  <a:lnTo>
                    <a:pt x="6813" y="19"/>
                  </a:lnTo>
                  <a:lnTo>
                    <a:pt x="7152" y="245"/>
                  </a:lnTo>
                  <a:lnTo>
                    <a:pt x="7265" y="226"/>
                  </a:lnTo>
                  <a:lnTo>
                    <a:pt x="7378" y="19"/>
                  </a:lnTo>
                  <a:lnTo>
                    <a:pt x="7058" y="0"/>
                  </a:lnTo>
                  <a:close/>
                  <a:moveTo>
                    <a:pt x="6493" y="38"/>
                  </a:moveTo>
                  <a:lnTo>
                    <a:pt x="1" y="433"/>
                  </a:lnTo>
                  <a:lnTo>
                    <a:pt x="208" y="490"/>
                  </a:lnTo>
                  <a:lnTo>
                    <a:pt x="6568" y="264"/>
                  </a:lnTo>
                  <a:lnTo>
                    <a:pt x="6493" y="38"/>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28"/>
            <p:cNvSpPr/>
            <p:nvPr/>
          </p:nvSpPr>
          <p:spPr>
            <a:xfrm flipH="1">
              <a:off x="2843070" y="1833918"/>
              <a:ext cx="116115" cy="7451"/>
            </a:xfrm>
            <a:custGeom>
              <a:avLst/>
              <a:gdLst/>
              <a:ahLst/>
              <a:cxnLst/>
              <a:rect l="l" t="t" r="r" b="b"/>
              <a:pathLst>
                <a:path w="2353" h="151" fill="none" extrusionOk="0">
                  <a:moveTo>
                    <a:pt x="0" y="0"/>
                  </a:moveTo>
                  <a:lnTo>
                    <a:pt x="0" y="0"/>
                  </a:lnTo>
                  <a:lnTo>
                    <a:pt x="301" y="151"/>
                  </a:lnTo>
                  <a:lnTo>
                    <a:pt x="2353" y="75"/>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28"/>
            <p:cNvSpPr/>
            <p:nvPr/>
          </p:nvSpPr>
          <p:spPr>
            <a:xfrm flipH="1">
              <a:off x="3002806" y="1832043"/>
              <a:ext cx="27881" cy="12139"/>
            </a:xfrm>
            <a:custGeom>
              <a:avLst/>
              <a:gdLst/>
              <a:ahLst/>
              <a:cxnLst/>
              <a:rect l="l" t="t" r="r" b="b"/>
              <a:pathLst>
                <a:path w="565" h="246" fill="none" extrusionOk="0">
                  <a:moveTo>
                    <a:pt x="245" y="0"/>
                  </a:moveTo>
                  <a:lnTo>
                    <a:pt x="0" y="19"/>
                  </a:lnTo>
                  <a:lnTo>
                    <a:pt x="339" y="245"/>
                  </a:lnTo>
                  <a:lnTo>
                    <a:pt x="452" y="226"/>
                  </a:lnTo>
                  <a:lnTo>
                    <a:pt x="565" y="19"/>
                  </a:lnTo>
                  <a:lnTo>
                    <a:pt x="24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28"/>
            <p:cNvSpPr/>
            <p:nvPr/>
          </p:nvSpPr>
          <p:spPr>
            <a:xfrm flipH="1">
              <a:off x="2884862" y="1889630"/>
              <a:ext cx="303734" cy="120753"/>
            </a:xfrm>
            <a:custGeom>
              <a:avLst/>
              <a:gdLst/>
              <a:ahLst/>
              <a:cxnLst/>
              <a:rect l="l" t="t" r="r" b="b"/>
              <a:pathLst>
                <a:path w="6155" h="2447" extrusionOk="0">
                  <a:moveTo>
                    <a:pt x="5760" y="39"/>
                  </a:moveTo>
                  <a:lnTo>
                    <a:pt x="5760" y="94"/>
                  </a:lnTo>
                  <a:lnTo>
                    <a:pt x="5778" y="170"/>
                  </a:lnTo>
                  <a:lnTo>
                    <a:pt x="5816" y="226"/>
                  </a:lnTo>
                  <a:lnTo>
                    <a:pt x="5854" y="283"/>
                  </a:lnTo>
                  <a:lnTo>
                    <a:pt x="5910" y="339"/>
                  </a:lnTo>
                  <a:lnTo>
                    <a:pt x="5948" y="377"/>
                  </a:lnTo>
                  <a:lnTo>
                    <a:pt x="6023" y="395"/>
                  </a:lnTo>
                  <a:lnTo>
                    <a:pt x="6080" y="395"/>
                  </a:lnTo>
                  <a:lnTo>
                    <a:pt x="6117" y="1732"/>
                  </a:lnTo>
                  <a:lnTo>
                    <a:pt x="6079" y="1732"/>
                  </a:lnTo>
                  <a:lnTo>
                    <a:pt x="6023" y="1769"/>
                  </a:lnTo>
                  <a:lnTo>
                    <a:pt x="5967" y="1807"/>
                  </a:lnTo>
                  <a:lnTo>
                    <a:pt x="5910" y="1844"/>
                  </a:lnTo>
                  <a:lnTo>
                    <a:pt x="5872" y="1901"/>
                  </a:lnTo>
                  <a:lnTo>
                    <a:pt x="5854" y="1976"/>
                  </a:lnTo>
                  <a:lnTo>
                    <a:pt x="5835" y="2051"/>
                  </a:lnTo>
                  <a:lnTo>
                    <a:pt x="5835" y="2127"/>
                  </a:lnTo>
                  <a:lnTo>
                    <a:pt x="5835" y="2128"/>
                  </a:lnTo>
                  <a:lnTo>
                    <a:pt x="5835" y="2128"/>
                  </a:lnTo>
                  <a:lnTo>
                    <a:pt x="396" y="2408"/>
                  </a:lnTo>
                  <a:lnTo>
                    <a:pt x="396" y="2408"/>
                  </a:lnTo>
                  <a:lnTo>
                    <a:pt x="396" y="2353"/>
                  </a:lnTo>
                  <a:lnTo>
                    <a:pt x="377" y="2296"/>
                  </a:lnTo>
                  <a:lnTo>
                    <a:pt x="340" y="2221"/>
                  </a:lnTo>
                  <a:lnTo>
                    <a:pt x="302" y="2164"/>
                  </a:lnTo>
                  <a:lnTo>
                    <a:pt x="264" y="2127"/>
                  </a:lnTo>
                  <a:lnTo>
                    <a:pt x="208" y="2089"/>
                  </a:lnTo>
                  <a:lnTo>
                    <a:pt x="151" y="2070"/>
                  </a:lnTo>
                  <a:lnTo>
                    <a:pt x="76" y="2051"/>
                  </a:lnTo>
                  <a:lnTo>
                    <a:pt x="76" y="2051"/>
                  </a:lnTo>
                  <a:lnTo>
                    <a:pt x="39" y="728"/>
                  </a:lnTo>
                  <a:lnTo>
                    <a:pt x="39" y="728"/>
                  </a:lnTo>
                  <a:lnTo>
                    <a:pt x="76" y="715"/>
                  </a:lnTo>
                  <a:lnTo>
                    <a:pt x="133" y="697"/>
                  </a:lnTo>
                  <a:lnTo>
                    <a:pt x="189" y="659"/>
                  </a:lnTo>
                  <a:lnTo>
                    <a:pt x="246" y="602"/>
                  </a:lnTo>
                  <a:lnTo>
                    <a:pt x="283" y="546"/>
                  </a:lnTo>
                  <a:lnTo>
                    <a:pt x="302" y="490"/>
                  </a:lnTo>
                  <a:lnTo>
                    <a:pt x="321" y="414"/>
                  </a:lnTo>
                  <a:lnTo>
                    <a:pt x="321" y="339"/>
                  </a:lnTo>
                  <a:lnTo>
                    <a:pt x="321" y="338"/>
                  </a:lnTo>
                  <a:lnTo>
                    <a:pt x="321" y="338"/>
                  </a:lnTo>
                  <a:lnTo>
                    <a:pt x="5760" y="39"/>
                  </a:lnTo>
                  <a:close/>
                  <a:moveTo>
                    <a:pt x="5778" y="0"/>
                  </a:moveTo>
                  <a:lnTo>
                    <a:pt x="302" y="301"/>
                  </a:lnTo>
                  <a:lnTo>
                    <a:pt x="283" y="320"/>
                  </a:lnTo>
                  <a:lnTo>
                    <a:pt x="283" y="339"/>
                  </a:lnTo>
                  <a:lnTo>
                    <a:pt x="283" y="395"/>
                  </a:lnTo>
                  <a:lnTo>
                    <a:pt x="264" y="471"/>
                  </a:lnTo>
                  <a:lnTo>
                    <a:pt x="208" y="584"/>
                  </a:lnTo>
                  <a:lnTo>
                    <a:pt x="170" y="621"/>
                  </a:lnTo>
                  <a:lnTo>
                    <a:pt x="114" y="659"/>
                  </a:lnTo>
                  <a:lnTo>
                    <a:pt x="76" y="678"/>
                  </a:lnTo>
                  <a:lnTo>
                    <a:pt x="20" y="697"/>
                  </a:lnTo>
                  <a:lnTo>
                    <a:pt x="1" y="715"/>
                  </a:lnTo>
                  <a:lnTo>
                    <a:pt x="39" y="2070"/>
                  </a:lnTo>
                  <a:lnTo>
                    <a:pt x="57" y="2089"/>
                  </a:lnTo>
                  <a:lnTo>
                    <a:pt x="76" y="2089"/>
                  </a:lnTo>
                  <a:lnTo>
                    <a:pt x="133" y="2108"/>
                  </a:lnTo>
                  <a:lnTo>
                    <a:pt x="189" y="2127"/>
                  </a:lnTo>
                  <a:lnTo>
                    <a:pt x="227" y="2146"/>
                  </a:lnTo>
                  <a:lnTo>
                    <a:pt x="283" y="2183"/>
                  </a:lnTo>
                  <a:lnTo>
                    <a:pt x="340" y="2296"/>
                  </a:lnTo>
                  <a:lnTo>
                    <a:pt x="358" y="2371"/>
                  </a:lnTo>
                  <a:lnTo>
                    <a:pt x="358" y="2428"/>
                  </a:lnTo>
                  <a:lnTo>
                    <a:pt x="377" y="2447"/>
                  </a:lnTo>
                  <a:lnTo>
                    <a:pt x="5854" y="2164"/>
                  </a:lnTo>
                  <a:lnTo>
                    <a:pt x="5872" y="2146"/>
                  </a:lnTo>
                  <a:lnTo>
                    <a:pt x="5872" y="2127"/>
                  </a:lnTo>
                  <a:lnTo>
                    <a:pt x="5872" y="2051"/>
                  </a:lnTo>
                  <a:lnTo>
                    <a:pt x="5891" y="1976"/>
                  </a:lnTo>
                  <a:lnTo>
                    <a:pt x="5948" y="1863"/>
                  </a:lnTo>
                  <a:lnTo>
                    <a:pt x="5985" y="1826"/>
                  </a:lnTo>
                  <a:lnTo>
                    <a:pt x="6042" y="1788"/>
                  </a:lnTo>
                  <a:lnTo>
                    <a:pt x="6079" y="1769"/>
                  </a:lnTo>
                  <a:lnTo>
                    <a:pt x="6136" y="1769"/>
                  </a:lnTo>
                  <a:lnTo>
                    <a:pt x="6155" y="1750"/>
                  </a:lnTo>
                  <a:lnTo>
                    <a:pt x="6117" y="377"/>
                  </a:lnTo>
                  <a:lnTo>
                    <a:pt x="6098" y="358"/>
                  </a:lnTo>
                  <a:lnTo>
                    <a:pt x="6023" y="358"/>
                  </a:lnTo>
                  <a:lnTo>
                    <a:pt x="5967" y="339"/>
                  </a:lnTo>
                  <a:lnTo>
                    <a:pt x="5929" y="301"/>
                  </a:lnTo>
                  <a:lnTo>
                    <a:pt x="5872" y="264"/>
                  </a:lnTo>
                  <a:lnTo>
                    <a:pt x="5816" y="151"/>
                  </a:lnTo>
                  <a:lnTo>
                    <a:pt x="5797" y="94"/>
                  </a:lnTo>
                  <a:lnTo>
                    <a:pt x="5797" y="19"/>
                  </a:lnTo>
                  <a:lnTo>
                    <a:pt x="5778"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28"/>
            <p:cNvSpPr/>
            <p:nvPr/>
          </p:nvSpPr>
          <p:spPr>
            <a:xfrm flipH="1">
              <a:off x="3411391" y="2210923"/>
              <a:ext cx="151447" cy="357572"/>
            </a:xfrm>
            <a:custGeom>
              <a:avLst/>
              <a:gdLst/>
              <a:ahLst/>
              <a:cxnLst/>
              <a:rect l="l" t="t" r="r" b="b"/>
              <a:pathLst>
                <a:path w="3069" h="7246" extrusionOk="0">
                  <a:moveTo>
                    <a:pt x="509" y="1"/>
                  </a:moveTo>
                  <a:lnTo>
                    <a:pt x="245" y="19"/>
                  </a:lnTo>
                  <a:lnTo>
                    <a:pt x="1" y="132"/>
                  </a:lnTo>
                  <a:lnTo>
                    <a:pt x="1" y="132"/>
                  </a:lnTo>
                  <a:lnTo>
                    <a:pt x="302" y="76"/>
                  </a:lnTo>
                  <a:lnTo>
                    <a:pt x="622" y="57"/>
                  </a:lnTo>
                  <a:lnTo>
                    <a:pt x="961" y="95"/>
                  </a:lnTo>
                  <a:lnTo>
                    <a:pt x="1318" y="170"/>
                  </a:lnTo>
                  <a:lnTo>
                    <a:pt x="1563" y="264"/>
                  </a:lnTo>
                  <a:lnTo>
                    <a:pt x="1789" y="377"/>
                  </a:lnTo>
                  <a:lnTo>
                    <a:pt x="2014" y="546"/>
                  </a:lnTo>
                  <a:lnTo>
                    <a:pt x="2221" y="735"/>
                  </a:lnTo>
                  <a:lnTo>
                    <a:pt x="2410" y="942"/>
                  </a:lnTo>
                  <a:lnTo>
                    <a:pt x="2560" y="1186"/>
                  </a:lnTo>
                  <a:lnTo>
                    <a:pt x="2711" y="1450"/>
                  </a:lnTo>
                  <a:lnTo>
                    <a:pt x="2824" y="1732"/>
                  </a:lnTo>
                  <a:lnTo>
                    <a:pt x="2880" y="1958"/>
                  </a:lnTo>
                  <a:lnTo>
                    <a:pt x="2937" y="2202"/>
                  </a:lnTo>
                  <a:lnTo>
                    <a:pt x="2974" y="2466"/>
                  </a:lnTo>
                  <a:lnTo>
                    <a:pt x="2993" y="2729"/>
                  </a:lnTo>
                  <a:lnTo>
                    <a:pt x="3012" y="3012"/>
                  </a:lnTo>
                  <a:lnTo>
                    <a:pt x="2993" y="3313"/>
                  </a:lnTo>
                  <a:lnTo>
                    <a:pt x="2974" y="3633"/>
                  </a:lnTo>
                  <a:lnTo>
                    <a:pt x="2937" y="3990"/>
                  </a:lnTo>
                  <a:lnTo>
                    <a:pt x="2824" y="4743"/>
                  </a:lnTo>
                  <a:lnTo>
                    <a:pt x="2748" y="5138"/>
                  </a:lnTo>
                  <a:lnTo>
                    <a:pt x="2673" y="5552"/>
                  </a:lnTo>
                  <a:lnTo>
                    <a:pt x="2579" y="5966"/>
                  </a:lnTo>
                  <a:lnTo>
                    <a:pt x="2447" y="6380"/>
                  </a:lnTo>
                  <a:lnTo>
                    <a:pt x="2316" y="6794"/>
                  </a:lnTo>
                  <a:lnTo>
                    <a:pt x="2165" y="7189"/>
                  </a:lnTo>
                  <a:lnTo>
                    <a:pt x="2165" y="7208"/>
                  </a:lnTo>
                  <a:lnTo>
                    <a:pt x="2184" y="7246"/>
                  </a:lnTo>
                  <a:lnTo>
                    <a:pt x="2221" y="7246"/>
                  </a:lnTo>
                  <a:lnTo>
                    <a:pt x="2221" y="7227"/>
                  </a:lnTo>
                  <a:lnTo>
                    <a:pt x="2240" y="7189"/>
                  </a:lnTo>
                  <a:lnTo>
                    <a:pt x="2391" y="6794"/>
                  </a:lnTo>
                  <a:lnTo>
                    <a:pt x="2523" y="6380"/>
                  </a:lnTo>
                  <a:lnTo>
                    <a:pt x="2635" y="5966"/>
                  </a:lnTo>
                  <a:lnTo>
                    <a:pt x="2730" y="5552"/>
                  </a:lnTo>
                  <a:lnTo>
                    <a:pt x="2824" y="5138"/>
                  </a:lnTo>
                  <a:lnTo>
                    <a:pt x="2880" y="4743"/>
                  </a:lnTo>
                  <a:lnTo>
                    <a:pt x="2993" y="3990"/>
                  </a:lnTo>
                  <a:lnTo>
                    <a:pt x="3031" y="3651"/>
                  </a:lnTo>
                  <a:lnTo>
                    <a:pt x="3068" y="3313"/>
                  </a:lnTo>
                  <a:lnTo>
                    <a:pt x="3068" y="3012"/>
                  </a:lnTo>
                  <a:lnTo>
                    <a:pt x="3068" y="2729"/>
                  </a:lnTo>
                  <a:lnTo>
                    <a:pt x="3049" y="2447"/>
                  </a:lnTo>
                  <a:lnTo>
                    <a:pt x="3012" y="2202"/>
                  </a:lnTo>
                  <a:lnTo>
                    <a:pt x="2955" y="1939"/>
                  </a:lnTo>
                  <a:lnTo>
                    <a:pt x="2880" y="1713"/>
                  </a:lnTo>
                  <a:lnTo>
                    <a:pt x="2767" y="1412"/>
                  </a:lnTo>
                  <a:lnTo>
                    <a:pt x="2617" y="1149"/>
                  </a:lnTo>
                  <a:lnTo>
                    <a:pt x="2466" y="904"/>
                  </a:lnTo>
                  <a:lnTo>
                    <a:pt x="2259" y="678"/>
                  </a:lnTo>
                  <a:lnTo>
                    <a:pt x="2052" y="490"/>
                  </a:lnTo>
                  <a:lnTo>
                    <a:pt x="1826" y="320"/>
                  </a:lnTo>
                  <a:lnTo>
                    <a:pt x="1582" y="189"/>
                  </a:lnTo>
                  <a:lnTo>
                    <a:pt x="1337" y="113"/>
                  </a:lnTo>
                  <a:lnTo>
                    <a:pt x="1055" y="38"/>
                  </a:lnTo>
                  <a:lnTo>
                    <a:pt x="77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28"/>
            <p:cNvSpPr/>
            <p:nvPr/>
          </p:nvSpPr>
          <p:spPr>
            <a:xfrm flipH="1">
              <a:off x="3468043" y="2992864"/>
              <a:ext cx="39971" cy="439291"/>
            </a:xfrm>
            <a:custGeom>
              <a:avLst/>
              <a:gdLst/>
              <a:ahLst/>
              <a:cxnLst/>
              <a:rect l="l" t="t" r="r" b="b"/>
              <a:pathLst>
                <a:path w="810" h="8902" extrusionOk="0">
                  <a:moveTo>
                    <a:pt x="301" y="0"/>
                  </a:moveTo>
                  <a:lnTo>
                    <a:pt x="282" y="19"/>
                  </a:lnTo>
                  <a:lnTo>
                    <a:pt x="245" y="264"/>
                  </a:lnTo>
                  <a:lnTo>
                    <a:pt x="169" y="903"/>
                  </a:lnTo>
                  <a:lnTo>
                    <a:pt x="75" y="1882"/>
                  </a:lnTo>
                  <a:lnTo>
                    <a:pt x="38" y="2465"/>
                  </a:lnTo>
                  <a:lnTo>
                    <a:pt x="0" y="3086"/>
                  </a:lnTo>
                  <a:lnTo>
                    <a:pt x="0" y="3764"/>
                  </a:lnTo>
                  <a:lnTo>
                    <a:pt x="0" y="4479"/>
                  </a:lnTo>
                  <a:lnTo>
                    <a:pt x="38" y="5213"/>
                  </a:lnTo>
                  <a:lnTo>
                    <a:pt x="113" y="5947"/>
                  </a:lnTo>
                  <a:lnTo>
                    <a:pt x="207" y="6700"/>
                  </a:lnTo>
                  <a:lnTo>
                    <a:pt x="339" y="7452"/>
                  </a:lnTo>
                  <a:lnTo>
                    <a:pt x="414" y="7829"/>
                  </a:lnTo>
                  <a:lnTo>
                    <a:pt x="508" y="8186"/>
                  </a:lnTo>
                  <a:lnTo>
                    <a:pt x="621" y="8544"/>
                  </a:lnTo>
                  <a:lnTo>
                    <a:pt x="734" y="8901"/>
                  </a:lnTo>
                  <a:lnTo>
                    <a:pt x="809" y="8901"/>
                  </a:lnTo>
                  <a:lnTo>
                    <a:pt x="696" y="8563"/>
                  </a:lnTo>
                  <a:lnTo>
                    <a:pt x="602" y="8224"/>
                  </a:lnTo>
                  <a:lnTo>
                    <a:pt x="508" y="7866"/>
                  </a:lnTo>
                  <a:lnTo>
                    <a:pt x="414" y="7509"/>
                  </a:lnTo>
                  <a:lnTo>
                    <a:pt x="282" y="6794"/>
                  </a:lnTo>
                  <a:lnTo>
                    <a:pt x="188" y="6079"/>
                  </a:lnTo>
                  <a:lnTo>
                    <a:pt x="113" y="5345"/>
                  </a:lnTo>
                  <a:lnTo>
                    <a:pt x="75" y="4648"/>
                  </a:lnTo>
                  <a:lnTo>
                    <a:pt x="75" y="3952"/>
                  </a:lnTo>
                  <a:lnTo>
                    <a:pt x="75" y="3293"/>
                  </a:lnTo>
                  <a:lnTo>
                    <a:pt x="94" y="2672"/>
                  </a:lnTo>
                  <a:lnTo>
                    <a:pt x="132" y="2089"/>
                  </a:lnTo>
                  <a:lnTo>
                    <a:pt x="207" y="1110"/>
                  </a:lnTo>
                  <a:lnTo>
                    <a:pt x="301" y="395"/>
                  </a:lnTo>
                  <a:lnTo>
                    <a:pt x="339" y="57"/>
                  </a:lnTo>
                  <a:lnTo>
                    <a:pt x="358" y="38"/>
                  </a:lnTo>
                  <a:lnTo>
                    <a:pt x="339"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28"/>
            <p:cNvSpPr/>
            <p:nvPr/>
          </p:nvSpPr>
          <p:spPr>
            <a:xfrm flipH="1">
              <a:off x="2453951" y="2561035"/>
              <a:ext cx="1102374" cy="524712"/>
            </a:xfrm>
            <a:custGeom>
              <a:avLst/>
              <a:gdLst/>
              <a:ahLst/>
              <a:cxnLst/>
              <a:rect l="l" t="t" r="r" b="b"/>
              <a:pathLst>
                <a:path w="22339" h="10633" extrusionOk="0">
                  <a:moveTo>
                    <a:pt x="3106" y="0"/>
                  </a:moveTo>
                  <a:lnTo>
                    <a:pt x="2729" y="19"/>
                  </a:lnTo>
                  <a:lnTo>
                    <a:pt x="2428" y="38"/>
                  </a:lnTo>
                  <a:lnTo>
                    <a:pt x="2202" y="76"/>
                  </a:lnTo>
                  <a:lnTo>
                    <a:pt x="1977" y="132"/>
                  </a:lnTo>
                  <a:lnTo>
                    <a:pt x="1770" y="207"/>
                  </a:lnTo>
                  <a:lnTo>
                    <a:pt x="1562" y="301"/>
                  </a:lnTo>
                  <a:lnTo>
                    <a:pt x="1374" y="433"/>
                  </a:lnTo>
                  <a:lnTo>
                    <a:pt x="1205" y="565"/>
                  </a:lnTo>
                  <a:lnTo>
                    <a:pt x="1054" y="715"/>
                  </a:lnTo>
                  <a:lnTo>
                    <a:pt x="923" y="885"/>
                  </a:lnTo>
                  <a:lnTo>
                    <a:pt x="772" y="1111"/>
                  </a:lnTo>
                  <a:lnTo>
                    <a:pt x="640" y="1355"/>
                  </a:lnTo>
                  <a:lnTo>
                    <a:pt x="546" y="1619"/>
                  </a:lnTo>
                  <a:lnTo>
                    <a:pt x="452" y="1901"/>
                  </a:lnTo>
                  <a:lnTo>
                    <a:pt x="396" y="2164"/>
                  </a:lnTo>
                  <a:lnTo>
                    <a:pt x="358" y="2428"/>
                  </a:lnTo>
                  <a:lnTo>
                    <a:pt x="320" y="2710"/>
                  </a:lnTo>
                  <a:lnTo>
                    <a:pt x="320" y="2955"/>
                  </a:lnTo>
                  <a:lnTo>
                    <a:pt x="320" y="3444"/>
                  </a:lnTo>
                  <a:lnTo>
                    <a:pt x="339" y="3839"/>
                  </a:lnTo>
                  <a:lnTo>
                    <a:pt x="377" y="4122"/>
                  </a:lnTo>
                  <a:lnTo>
                    <a:pt x="396" y="4272"/>
                  </a:lnTo>
                  <a:lnTo>
                    <a:pt x="302" y="4554"/>
                  </a:lnTo>
                  <a:lnTo>
                    <a:pt x="226" y="4818"/>
                  </a:lnTo>
                  <a:lnTo>
                    <a:pt x="132" y="5157"/>
                  </a:lnTo>
                  <a:lnTo>
                    <a:pt x="76" y="5514"/>
                  </a:lnTo>
                  <a:lnTo>
                    <a:pt x="19" y="5909"/>
                  </a:lnTo>
                  <a:lnTo>
                    <a:pt x="1" y="6305"/>
                  </a:lnTo>
                  <a:lnTo>
                    <a:pt x="19" y="6493"/>
                  </a:lnTo>
                  <a:lnTo>
                    <a:pt x="38" y="6681"/>
                  </a:lnTo>
                  <a:lnTo>
                    <a:pt x="95" y="7039"/>
                  </a:lnTo>
                  <a:lnTo>
                    <a:pt x="208" y="7377"/>
                  </a:lnTo>
                  <a:lnTo>
                    <a:pt x="264" y="7566"/>
                  </a:lnTo>
                  <a:lnTo>
                    <a:pt x="358" y="7735"/>
                  </a:lnTo>
                  <a:lnTo>
                    <a:pt x="452" y="7923"/>
                  </a:lnTo>
                  <a:lnTo>
                    <a:pt x="565" y="8092"/>
                  </a:lnTo>
                  <a:lnTo>
                    <a:pt x="697" y="8262"/>
                  </a:lnTo>
                  <a:lnTo>
                    <a:pt x="847" y="8431"/>
                  </a:lnTo>
                  <a:lnTo>
                    <a:pt x="1017" y="8582"/>
                  </a:lnTo>
                  <a:lnTo>
                    <a:pt x="1224" y="8732"/>
                  </a:lnTo>
                  <a:lnTo>
                    <a:pt x="1431" y="8883"/>
                  </a:lnTo>
                  <a:lnTo>
                    <a:pt x="1694" y="9015"/>
                  </a:lnTo>
                  <a:lnTo>
                    <a:pt x="1958" y="9127"/>
                  </a:lnTo>
                  <a:lnTo>
                    <a:pt x="2278" y="9240"/>
                  </a:lnTo>
                  <a:lnTo>
                    <a:pt x="2466" y="9297"/>
                  </a:lnTo>
                  <a:lnTo>
                    <a:pt x="2729" y="9353"/>
                  </a:lnTo>
                  <a:lnTo>
                    <a:pt x="3463" y="9447"/>
                  </a:lnTo>
                  <a:lnTo>
                    <a:pt x="4442" y="9560"/>
                  </a:lnTo>
                  <a:lnTo>
                    <a:pt x="5627" y="9673"/>
                  </a:lnTo>
                  <a:lnTo>
                    <a:pt x="8413" y="9899"/>
                  </a:lnTo>
                  <a:lnTo>
                    <a:pt x="11499" y="10125"/>
                  </a:lnTo>
                  <a:lnTo>
                    <a:pt x="14491" y="10332"/>
                  </a:lnTo>
                  <a:lnTo>
                    <a:pt x="17088" y="10482"/>
                  </a:lnTo>
                  <a:lnTo>
                    <a:pt x="19648" y="10633"/>
                  </a:lnTo>
                  <a:lnTo>
                    <a:pt x="19667" y="10614"/>
                  </a:lnTo>
                  <a:lnTo>
                    <a:pt x="19685" y="10595"/>
                  </a:lnTo>
                  <a:lnTo>
                    <a:pt x="19685" y="10577"/>
                  </a:lnTo>
                  <a:lnTo>
                    <a:pt x="19648" y="10558"/>
                  </a:lnTo>
                  <a:lnTo>
                    <a:pt x="17088" y="10407"/>
                  </a:lnTo>
                  <a:lnTo>
                    <a:pt x="14510" y="10257"/>
                  </a:lnTo>
                  <a:lnTo>
                    <a:pt x="11499" y="10068"/>
                  </a:lnTo>
                  <a:lnTo>
                    <a:pt x="8431" y="9843"/>
                  </a:lnTo>
                  <a:lnTo>
                    <a:pt x="5646" y="9617"/>
                  </a:lnTo>
                  <a:lnTo>
                    <a:pt x="4461" y="9504"/>
                  </a:lnTo>
                  <a:lnTo>
                    <a:pt x="3482" y="9391"/>
                  </a:lnTo>
                  <a:lnTo>
                    <a:pt x="2748" y="9278"/>
                  </a:lnTo>
                  <a:lnTo>
                    <a:pt x="2485" y="9222"/>
                  </a:lnTo>
                  <a:lnTo>
                    <a:pt x="2296" y="9184"/>
                  </a:lnTo>
                  <a:lnTo>
                    <a:pt x="1995" y="9071"/>
                  </a:lnTo>
                  <a:lnTo>
                    <a:pt x="1713" y="8958"/>
                  </a:lnTo>
                  <a:lnTo>
                    <a:pt x="1468" y="8826"/>
                  </a:lnTo>
                  <a:lnTo>
                    <a:pt x="1261" y="8676"/>
                  </a:lnTo>
                  <a:lnTo>
                    <a:pt x="1073" y="8525"/>
                  </a:lnTo>
                  <a:lnTo>
                    <a:pt x="885" y="8375"/>
                  </a:lnTo>
                  <a:lnTo>
                    <a:pt x="753" y="8224"/>
                  </a:lnTo>
                  <a:lnTo>
                    <a:pt x="622" y="8055"/>
                  </a:lnTo>
                  <a:lnTo>
                    <a:pt x="509" y="7885"/>
                  </a:lnTo>
                  <a:lnTo>
                    <a:pt x="415" y="7716"/>
                  </a:lnTo>
                  <a:lnTo>
                    <a:pt x="320" y="7528"/>
                  </a:lnTo>
                  <a:lnTo>
                    <a:pt x="264" y="7358"/>
                  </a:lnTo>
                  <a:lnTo>
                    <a:pt x="170" y="7020"/>
                  </a:lnTo>
                  <a:lnTo>
                    <a:pt x="95" y="6681"/>
                  </a:lnTo>
                  <a:lnTo>
                    <a:pt x="76" y="6474"/>
                  </a:lnTo>
                  <a:lnTo>
                    <a:pt x="76" y="6286"/>
                  </a:lnTo>
                  <a:lnTo>
                    <a:pt x="95" y="5872"/>
                  </a:lnTo>
                  <a:lnTo>
                    <a:pt x="151" y="5477"/>
                  </a:lnTo>
                  <a:lnTo>
                    <a:pt x="226" y="5100"/>
                  </a:lnTo>
                  <a:lnTo>
                    <a:pt x="302" y="4780"/>
                  </a:lnTo>
                  <a:lnTo>
                    <a:pt x="377" y="4517"/>
                  </a:lnTo>
                  <a:lnTo>
                    <a:pt x="452" y="4272"/>
                  </a:lnTo>
                  <a:lnTo>
                    <a:pt x="452" y="4253"/>
                  </a:lnTo>
                  <a:lnTo>
                    <a:pt x="415" y="3896"/>
                  </a:lnTo>
                  <a:lnTo>
                    <a:pt x="377" y="3519"/>
                  </a:lnTo>
                  <a:lnTo>
                    <a:pt x="377" y="3030"/>
                  </a:lnTo>
                  <a:lnTo>
                    <a:pt x="396" y="2767"/>
                  </a:lnTo>
                  <a:lnTo>
                    <a:pt x="415" y="2503"/>
                  </a:lnTo>
                  <a:lnTo>
                    <a:pt x="452" y="2221"/>
                  </a:lnTo>
                  <a:lnTo>
                    <a:pt x="509" y="1957"/>
                  </a:lnTo>
                  <a:lnTo>
                    <a:pt x="584" y="1675"/>
                  </a:lnTo>
                  <a:lnTo>
                    <a:pt x="697" y="1412"/>
                  </a:lnTo>
                  <a:lnTo>
                    <a:pt x="810" y="1167"/>
                  </a:lnTo>
                  <a:lnTo>
                    <a:pt x="979" y="922"/>
                  </a:lnTo>
                  <a:lnTo>
                    <a:pt x="1111" y="753"/>
                  </a:lnTo>
                  <a:lnTo>
                    <a:pt x="1261" y="603"/>
                  </a:lnTo>
                  <a:lnTo>
                    <a:pt x="1431" y="471"/>
                  </a:lnTo>
                  <a:lnTo>
                    <a:pt x="1600" y="377"/>
                  </a:lnTo>
                  <a:lnTo>
                    <a:pt x="1788" y="283"/>
                  </a:lnTo>
                  <a:lnTo>
                    <a:pt x="1995" y="207"/>
                  </a:lnTo>
                  <a:lnTo>
                    <a:pt x="2221" y="151"/>
                  </a:lnTo>
                  <a:lnTo>
                    <a:pt x="2447" y="113"/>
                  </a:lnTo>
                  <a:lnTo>
                    <a:pt x="2748" y="76"/>
                  </a:lnTo>
                  <a:lnTo>
                    <a:pt x="4065" y="76"/>
                  </a:lnTo>
                  <a:lnTo>
                    <a:pt x="5270" y="113"/>
                  </a:lnTo>
                  <a:lnTo>
                    <a:pt x="6662" y="170"/>
                  </a:lnTo>
                  <a:lnTo>
                    <a:pt x="8206" y="264"/>
                  </a:lnTo>
                  <a:lnTo>
                    <a:pt x="9862" y="377"/>
                  </a:lnTo>
                  <a:lnTo>
                    <a:pt x="13324" y="640"/>
                  </a:lnTo>
                  <a:lnTo>
                    <a:pt x="16655" y="904"/>
                  </a:lnTo>
                  <a:lnTo>
                    <a:pt x="19497" y="1167"/>
                  </a:lnTo>
                  <a:lnTo>
                    <a:pt x="22301" y="1412"/>
                  </a:lnTo>
                  <a:lnTo>
                    <a:pt x="22320" y="1412"/>
                  </a:lnTo>
                  <a:lnTo>
                    <a:pt x="22339" y="1374"/>
                  </a:lnTo>
                  <a:lnTo>
                    <a:pt x="22320" y="1355"/>
                  </a:lnTo>
                  <a:lnTo>
                    <a:pt x="22301" y="1355"/>
                  </a:lnTo>
                  <a:lnTo>
                    <a:pt x="19516" y="1092"/>
                  </a:lnTo>
                  <a:lnTo>
                    <a:pt x="16655" y="847"/>
                  </a:lnTo>
                  <a:lnTo>
                    <a:pt x="13324" y="565"/>
                  </a:lnTo>
                  <a:lnTo>
                    <a:pt x="9862" y="320"/>
                  </a:lnTo>
                  <a:lnTo>
                    <a:pt x="8206" y="207"/>
                  </a:lnTo>
                  <a:lnTo>
                    <a:pt x="6662" y="113"/>
                  </a:lnTo>
                  <a:lnTo>
                    <a:pt x="5251" y="38"/>
                  </a:lnTo>
                  <a:lnTo>
                    <a:pt x="406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28"/>
            <p:cNvSpPr/>
            <p:nvPr/>
          </p:nvSpPr>
          <p:spPr>
            <a:xfrm flipH="1">
              <a:off x="2498512" y="2769967"/>
              <a:ext cx="1038321" cy="73429"/>
            </a:xfrm>
            <a:custGeom>
              <a:avLst/>
              <a:gdLst/>
              <a:ahLst/>
              <a:cxnLst/>
              <a:rect l="l" t="t" r="r" b="b"/>
              <a:pathLst>
                <a:path w="21041" h="1488" extrusionOk="0">
                  <a:moveTo>
                    <a:pt x="1" y="1"/>
                  </a:moveTo>
                  <a:lnTo>
                    <a:pt x="1" y="38"/>
                  </a:lnTo>
                  <a:lnTo>
                    <a:pt x="1" y="57"/>
                  </a:lnTo>
                  <a:lnTo>
                    <a:pt x="20" y="76"/>
                  </a:lnTo>
                  <a:lnTo>
                    <a:pt x="21003" y="1487"/>
                  </a:lnTo>
                  <a:lnTo>
                    <a:pt x="21022" y="1487"/>
                  </a:lnTo>
                  <a:lnTo>
                    <a:pt x="21041" y="1468"/>
                  </a:lnTo>
                  <a:lnTo>
                    <a:pt x="21022" y="1431"/>
                  </a:lnTo>
                  <a:lnTo>
                    <a:pt x="21003" y="1431"/>
                  </a:lnTo>
                  <a:lnTo>
                    <a:pt x="3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28"/>
            <p:cNvSpPr/>
            <p:nvPr/>
          </p:nvSpPr>
          <p:spPr>
            <a:xfrm flipH="1">
              <a:off x="2276576" y="1275763"/>
              <a:ext cx="51124" cy="21417"/>
            </a:xfrm>
            <a:custGeom>
              <a:avLst/>
              <a:gdLst/>
              <a:ahLst/>
              <a:cxnLst/>
              <a:rect l="l" t="t" r="r" b="b"/>
              <a:pathLst>
                <a:path w="1036" h="434" extrusionOk="0">
                  <a:moveTo>
                    <a:pt x="1035" y="1"/>
                  </a:moveTo>
                  <a:lnTo>
                    <a:pt x="1035" y="1"/>
                  </a:lnTo>
                  <a:lnTo>
                    <a:pt x="527" y="208"/>
                  </a:lnTo>
                  <a:lnTo>
                    <a:pt x="0" y="434"/>
                  </a:lnTo>
                  <a:lnTo>
                    <a:pt x="0" y="434"/>
                  </a:lnTo>
                  <a:lnTo>
                    <a:pt x="0" y="434"/>
                  </a:lnTo>
                  <a:lnTo>
                    <a:pt x="0" y="434"/>
                  </a:lnTo>
                  <a:lnTo>
                    <a:pt x="527" y="208"/>
                  </a:lnTo>
                  <a:lnTo>
                    <a:pt x="1035" y="1"/>
                  </a:lnTo>
                  <a:lnTo>
                    <a:pt x="1035" y="1"/>
                  </a:lnTo>
                  <a:close/>
                </a:path>
              </a:pathLst>
            </a:custGeom>
            <a:solidFill>
              <a:srgbClr val="D5DE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28"/>
            <p:cNvSpPr/>
            <p:nvPr/>
          </p:nvSpPr>
          <p:spPr>
            <a:xfrm flipH="1">
              <a:off x="2276576" y="1275763"/>
              <a:ext cx="51124" cy="21417"/>
            </a:xfrm>
            <a:custGeom>
              <a:avLst/>
              <a:gdLst/>
              <a:ahLst/>
              <a:cxnLst/>
              <a:rect l="l" t="t" r="r" b="b"/>
              <a:pathLst>
                <a:path w="1036" h="434" fill="none" extrusionOk="0">
                  <a:moveTo>
                    <a:pt x="1035" y="1"/>
                  </a:moveTo>
                  <a:lnTo>
                    <a:pt x="1035" y="1"/>
                  </a:lnTo>
                  <a:lnTo>
                    <a:pt x="527" y="208"/>
                  </a:lnTo>
                  <a:lnTo>
                    <a:pt x="0" y="434"/>
                  </a:lnTo>
                  <a:lnTo>
                    <a:pt x="0" y="434"/>
                  </a:lnTo>
                  <a:lnTo>
                    <a:pt x="0" y="434"/>
                  </a:lnTo>
                  <a:lnTo>
                    <a:pt x="0" y="434"/>
                  </a:lnTo>
                  <a:lnTo>
                    <a:pt x="527" y="208"/>
                  </a:lnTo>
                  <a:lnTo>
                    <a:pt x="1035" y="1"/>
                  </a:lnTo>
                  <a:lnTo>
                    <a:pt x="103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28"/>
            <p:cNvSpPr/>
            <p:nvPr/>
          </p:nvSpPr>
          <p:spPr>
            <a:xfrm flipH="1">
              <a:off x="2092696" y="1275763"/>
              <a:ext cx="695652" cy="1355921"/>
            </a:xfrm>
            <a:custGeom>
              <a:avLst/>
              <a:gdLst/>
              <a:ahLst/>
              <a:cxnLst/>
              <a:rect l="l" t="t" r="r" b="b"/>
              <a:pathLst>
                <a:path w="14097" h="27477" extrusionOk="0">
                  <a:moveTo>
                    <a:pt x="8940" y="4668"/>
                  </a:moveTo>
                  <a:lnTo>
                    <a:pt x="8789" y="4706"/>
                  </a:lnTo>
                  <a:lnTo>
                    <a:pt x="8771" y="4706"/>
                  </a:lnTo>
                  <a:lnTo>
                    <a:pt x="8771" y="4743"/>
                  </a:lnTo>
                  <a:lnTo>
                    <a:pt x="8902" y="4724"/>
                  </a:lnTo>
                  <a:lnTo>
                    <a:pt x="9034" y="4706"/>
                  </a:lnTo>
                  <a:lnTo>
                    <a:pt x="9147" y="4706"/>
                  </a:lnTo>
                  <a:lnTo>
                    <a:pt x="9147" y="4668"/>
                  </a:lnTo>
                  <a:close/>
                  <a:moveTo>
                    <a:pt x="8733" y="4706"/>
                  </a:moveTo>
                  <a:lnTo>
                    <a:pt x="8620" y="4743"/>
                  </a:lnTo>
                  <a:lnTo>
                    <a:pt x="8507" y="4800"/>
                  </a:lnTo>
                  <a:lnTo>
                    <a:pt x="8394" y="4856"/>
                  </a:lnTo>
                  <a:lnTo>
                    <a:pt x="8300" y="4950"/>
                  </a:lnTo>
                  <a:lnTo>
                    <a:pt x="8281" y="5026"/>
                  </a:lnTo>
                  <a:lnTo>
                    <a:pt x="8281" y="5063"/>
                  </a:lnTo>
                  <a:lnTo>
                    <a:pt x="8375" y="4950"/>
                  </a:lnTo>
                  <a:lnTo>
                    <a:pt x="8488" y="4856"/>
                  </a:lnTo>
                  <a:lnTo>
                    <a:pt x="8601" y="4800"/>
                  </a:lnTo>
                  <a:lnTo>
                    <a:pt x="8752" y="4743"/>
                  </a:lnTo>
                  <a:lnTo>
                    <a:pt x="8733" y="4706"/>
                  </a:lnTo>
                  <a:close/>
                  <a:moveTo>
                    <a:pt x="12534" y="11537"/>
                  </a:moveTo>
                  <a:lnTo>
                    <a:pt x="14078" y="11593"/>
                  </a:lnTo>
                  <a:lnTo>
                    <a:pt x="14096" y="11593"/>
                  </a:lnTo>
                  <a:lnTo>
                    <a:pt x="12534" y="11537"/>
                  </a:lnTo>
                  <a:close/>
                  <a:moveTo>
                    <a:pt x="10370" y="1"/>
                  </a:moveTo>
                  <a:lnTo>
                    <a:pt x="9862" y="208"/>
                  </a:lnTo>
                  <a:lnTo>
                    <a:pt x="9335" y="434"/>
                  </a:lnTo>
                  <a:lnTo>
                    <a:pt x="9467" y="490"/>
                  </a:lnTo>
                  <a:lnTo>
                    <a:pt x="9599" y="584"/>
                  </a:lnTo>
                  <a:lnTo>
                    <a:pt x="9730" y="678"/>
                  </a:lnTo>
                  <a:lnTo>
                    <a:pt x="9843" y="773"/>
                  </a:lnTo>
                  <a:lnTo>
                    <a:pt x="9956" y="885"/>
                  </a:lnTo>
                  <a:lnTo>
                    <a:pt x="10069" y="998"/>
                  </a:lnTo>
                  <a:lnTo>
                    <a:pt x="10239" y="1262"/>
                  </a:lnTo>
                  <a:lnTo>
                    <a:pt x="10389" y="1544"/>
                  </a:lnTo>
                  <a:lnTo>
                    <a:pt x="10502" y="1826"/>
                  </a:lnTo>
                  <a:lnTo>
                    <a:pt x="10577" y="2146"/>
                  </a:lnTo>
                  <a:lnTo>
                    <a:pt x="10615" y="2466"/>
                  </a:lnTo>
                  <a:lnTo>
                    <a:pt x="10615" y="2579"/>
                  </a:lnTo>
                  <a:lnTo>
                    <a:pt x="10653" y="2748"/>
                  </a:lnTo>
                  <a:lnTo>
                    <a:pt x="10634" y="2918"/>
                  </a:lnTo>
                  <a:lnTo>
                    <a:pt x="10615" y="2730"/>
                  </a:lnTo>
                  <a:lnTo>
                    <a:pt x="10596" y="2805"/>
                  </a:lnTo>
                  <a:lnTo>
                    <a:pt x="10577" y="3068"/>
                  </a:lnTo>
                  <a:lnTo>
                    <a:pt x="10521" y="3332"/>
                  </a:lnTo>
                  <a:lnTo>
                    <a:pt x="10427" y="3577"/>
                  </a:lnTo>
                  <a:lnTo>
                    <a:pt x="10333" y="3840"/>
                  </a:lnTo>
                  <a:lnTo>
                    <a:pt x="10220" y="4066"/>
                  </a:lnTo>
                  <a:lnTo>
                    <a:pt x="10088" y="4310"/>
                  </a:lnTo>
                  <a:lnTo>
                    <a:pt x="9937" y="4536"/>
                  </a:lnTo>
                  <a:lnTo>
                    <a:pt x="9787" y="4743"/>
                  </a:lnTo>
                  <a:lnTo>
                    <a:pt x="9787" y="4894"/>
                  </a:lnTo>
                  <a:lnTo>
                    <a:pt x="9768" y="4931"/>
                  </a:lnTo>
                  <a:lnTo>
                    <a:pt x="9749" y="4781"/>
                  </a:lnTo>
                  <a:lnTo>
                    <a:pt x="9730" y="4819"/>
                  </a:lnTo>
                  <a:lnTo>
                    <a:pt x="9580" y="4762"/>
                  </a:lnTo>
                  <a:lnTo>
                    <a:pt x="9392" y="4706"/>
                  </a:lnTo>
                  <a:lnTo>
                    <a:pt x="9185" y="4668"/>
                  </a:lnTo>
                  <a:lnTo>
                    <a:pt x="9185" y="4724"/>
                  </a:lnTo>
                  <a:lnTo>
                    <a:pt x="9373" y="4762"/>
                  </a:lnTo>
                  <a:lnTo>
                    <a:pt x="9542" y="4819"/>
                  </a:lnTo>
                  <a:lnTo>
                    <a:pt x="9712" y="4913"/>
                  </a:lnTo>
                  <a:lnTo>
                    <a:pt x="9862" y="5026"/>
                  </a:lnTo>
                  <a:lnTo>
                    <a:pt x="9994" y="5157"/>
                  </a:lnTo>
                  <a:lnTo>
                    <a:pt x="10088" y="5327"/>
                  </a:lnTo>
                  <a:lnTo>
                    <a:pt x="10163" y="5534"/>
                  </a:lnTo>
                  <a:lnTo>
                    <a:pt x="10201" y="5760"/>
                  </a:lnTo>
                  <a:lnTo>
                    <a:pt x="10201" y="5948"/>
                  </a:lnTo>
                  <a:lnTo>
                    <a:pt x="10201" y="6136"/>
                  </a:lnTo>
                  <a:lnTo>
                    <a:pt x="10163" y="6286"/>
                  </a:lnTo>
                  <a:lnTo>
                    <a:pt x="10126" y="6437"/>
                  </a:lnTo>
                  <a:lnTo>
                    <a:pt x="10069" y="6550"/>
                  </a:lnTo>
                  <a:lnTo>
                    <a:pt x="9994" y="6663"/>
                  </a:lnTo>
                  <a:lnTo>
                    <a:pt x="9919" y="6738"/>
                  </a:lnTo>
                  <a:lnTo>
                    <a:pt x="9825" y="6813"/>
                  </a:lnTo>
                  <a:lnTo>
                    <a:pt x="9730" y="6889"/>
                  </a:lnTo>
                  <a:lnTo>
                    <a:pt x="9636" y="6926"/>
                  </a:lnTo>
                  <a:lnTo>
                    <a:pt x="9429" y="7002"/>
                  </a:lnTo>
                  <a:lnTo>
                    <a:pt x="9241" y="7039"/>
                  </a:lnTo>
                  <a:lnTo>
                    <a:pt x="9072" y="7039"/>
                  </a:lnTo>
                  <a:lnTo>
                    <a:pt x="8865" y="7020"/>
                  </a:lnTo>
                  <a:lnTo>
                    <a:pt x="8789" y="7020"/>
                  </a:lnTo>
                  <a:lnTo>
                    <a:pt x="8789" y="7077"/>
                  </a:lnTo>
                  <a:lnTo>
                    <a:pt x="8752" y="7152"/>
                  </a:lnTo>
                  <a:lnTo>
                    <a:pt x="8639" y="7359"/>
                  </a:lnTo>
                  <a:lnTo>
                    <a:pt x="8451" y="7641"/>
                  </a:lnTo>
                  <a:lnTo>
                    <a:pt x="8281" y="7905"/>
                  </a:lnTo>
                  <a:lnTo>
                    <a:pt x="8112" y="8168"/>
                  </a:lnTo>
                  <a:lnTo>
                    <a:pt x="8582" y="8394"/>
                  </a:lnTo>
                  <a:lnTo>
                    <a:pt x="9072" y="8658"/>
                  </a:lnTo>
                  <a:lnTo>
                    <a:pt x="9561" y="8959"/>
                  </a:lnTo>
                  <a:lnTo>
                    <a:pt x="9806" y="9128"/>
                  </a:lnTo>
                  <a:lnTo>
                    <a:pt x="10050" y="9316"/>
                  </a:lnTo>
                  <a:lnTo>
                    <a:pt x="10088" y="9335"/>
                  </a:lnTo>
                  <a:lnTo>
                    <a:pt x="10351" y="9542"/>
                  </a:lnTo>
                  <a:lnTo>
                    <a:pt x="10596" y="9768"/>
                  </a:lnTo>
                  <a:lnTo>
                    <a:pt x="11104" y="10276"/>
                  </a:lnTo>
                  <a:lnTo>
                    <a:pt x="11575" y="10784"/>
                  </a:lnTo>
                  <a:lnTo>
                    <a:pt x="12026" y="11273"/>
                  </a:lnTo>
                  <a:lnTo>
                    <a:pt x="12440" y="11782"/>
                  </a:lnTo>
                  <a:lnTo>
                    <a:pt x="12534" y="11537"/>
                  </a:lnTo>
                  <a:lnTo>
                    <a:pt x="14002" y="11518"/>
                  </a:lnTo>
                  <a:lnTo>
                    <a:pt x="13626" y="11161"/>
                  </a:lnTo>
                  <a:lnTo>
                    <a:pt x="13268" y="10822"/>
                  </a:lnTo>
                  <a:lnTo>
                    <a:pt x="12553" y="10238"/>
                  </a:lnTo>
                  <a:lnTo>
                    <a:pt x="11895" y="9730"/>
                  </a:lnTo>
                  <a:lnTo>
                    <a:pt x="11311" y="9297"/>
                  </a:lnTo>
                  <a:lnTo>
                    <a:pt x="10803" y="8959"/>
                  </a:lnTo>
                  <a:lnTo>
                    <a:pt x="10427" y="8733"/>
                  </a:lnTo>
                  <a:lnTo>
                    <a:pt x="10088" y="8526"/>
                  </a:lnTo>
                  <a:lnTo>
                    <a:pt x="10389" y="7961"/>
                  </a:lnTo>
                  <a:lnTo>
                    <a:pt x="10709" y="7340"/>
                  </a:lnTo>
                  <a:lnTo>
                    <a:pt x="11067" y="6569"/>
                  </a:lnTo>
                  <a:lnTo>
                    <a:pt x="11236" y="6155"/>
                  </a:lnTo>
                  <a:lnTo>
                    <a:pt x="11424" y="5703"/>
                  </a:lnTo>
                  <a:lnTo>
                    <a:pt x="11594" y="5251"/>
                  </a:lnTo>
                  <a:lnTo>
                    <a:pt x="11744" y="4781"/>
                  </a:lnTo>
                  <a:lnTo>
                    <a:pt x="11876" y="4329"/>
                  </a:lnTo>
                  <a:lnTo>
                    <a:pt x="11970" y="3878"/>
                  </a:lnTo>
                  <a:lnTo>
                    <a:pt x="12045" y="3445"/>
                  </a:lnTo>
                  <a:lnTo>
                    <a:pt x="12083" y="3050"/>
                  </a:lnTo>
                  <a:lnTo>
                    <a:pt x="12083" y="2673"/>
                  </a:lnTo>
                  <a:lnTo>
                    <a:pt x="12026" y="2316"/>
                  </a:lnTo>
                  <a:lnTo>
                    <a:pt x="11951" y="1977"/>
                  </a:lnTo>
                  <a:lnTo>
                    <a:pt x="11857" y="1676"/>
                  </a:lnTo>
                  <a:lnTo>
                    <a:pt x="11725" y="1412"/>
                  </a:lnTo>
                  <a:lnTo>
                    <a:pt x="11575" y="1149"/>
                  </a:lnTo>
                  <a:lnTo>
                    <a:pt x="11424" y="942"/>
                  </a:lnTo>
                  <a:lnTo>
                    <a:pt x="11255" y="735"/>
                  </a:lnTo>
                  <a:lnTo>
                    <a:pt x="11104" y="565"/>
                  </a:lnTo>
                  <a:lnTo>
                    <a:pt x="10935" y="415"/>
                  </a:lnTo>
                  <a:lnTo>
                    <a:pt x="10653" y="170"/>
                  </a:lnTo>
                  <a:lnTo>
                    <a:pt x="10446" y="39"/>
                  </a:lnTo>
                  <a:lnTo>
                    <a:pt x="10370" y="1"/>
                  </a:lnTo>
                  <a:close/>
                  <a:moveTo>
                    <a:pt x="10276" y="15884"/>
                  </a:moveTo>
                  <a:lnTo>
                    <a:pt x="10220" y="15922"/>
                  </a:lnTo>
                  <a:lnTo>
                    <a:pt x="10257" y="16053"/>
                  </a:lnTo>
                  <a:lnTo>
                    <a:pt x="10577" y="16148"/>
                  </a:lnTo>
                  <a:lnTo>
                    <a:pt x="10709" y="16204"/>
                  </a:lnTo>
                  <a:lnTo>
                    <a:pt x="10276" y="15884"/>
                  </a:lnTo>
                  <a:close/>
                  <a:moveTo>
                    <a:pt x="10521" y="16844"/>
                  </a:moveTo>
                  <a:lnTo>
                    <a:pt x="10634" y="17145"/>
                  </a:lnTo>
                  <a:lnTo>
                    <a:pt x="10653" y="16938"/>
                  </a:lnTo>
                  <a:lnTo>
                    <a:pt x="10521" y="16844"/>
                  </a:lnTo>
                  <a:close/>
                  <a:moveTo>
                    <a:pt x="11198" y="18914"/>
                  </a:moveTo>
                  <a:lnTo>
                    <a:pt x="11217" y="19008"/>
                  </a:lnTo>
                  <a:lnTo>
                    <a:pt x="11481" y="18933"/>
                  </a:lnTo>
                  <a:lnTo>
                    <a:pt x="11368" y="18933"/>
                  </a:lnTo>
                  <a:lnTo>
                    <a:pt x="11198" y="18914"/>
                  </a:lnTo>
                  <a:close/>
                  <a:moveTo>
                    <a:pt x="7303" y="20476"/>
                  </a:moveTo>
                  <a:lnTo>
                    <a:pt x="2447" y="22226"/>
                  </a:lnTo>
                  <a:lnTo>
                    <a:pt x="2391" y="22170"/>
                  </a:lnTo>
                  <a:lnTo>
                    <a:pt x="848" y="24033"/>
                  </a:lnTo>
                  <a:lnTo>
                    <a:pt x="1" y="26761"/>
                  </a:lnTo>
                  <a:lnTo>
                    <a:pt x="1601" y="26931"/>
                  </a:lnTo>
                  <a:lnTo>
                    <a:pt x="5044" y="27232"/>
                  </a:lnTo>
                  <a:lnTo>
                    <a:pt x="6701" y="27382"/>
                  </a:lnTo>
                  <a:lnTo>
                    <a:pt x="6701" y="27382"/>
                  </a:lnTo>
                  <a:lnTo>
                    <a:pt x="6663" y="26761"/>
                  </a:lnTo>
                  <a:lnTo>
                    <a:pt x="6644" y="26103"/>
                  </a:lnTo>
                  <a:lnTo>
                    <a:pt x="6625" y="25388"/>
                  </a:lnTo>
                  <a:lnTo>
                    <a:pt x="6663" y="24654"/>
                  </a:lnTo>
                  <a:lnTo>
                    <a:pt x="6719" y="23901"/>
                  </a:lnTo>
                  <a:lnTo>
                    <a:pt x="6776" y="23543"/>
                  </a:lnTo>
                  <a:lnTo>
                    <a:pt x="6832" y="23167"/>
                  </a:lnTo>
                  <a:lnTo>
                    <a:pt x="6908" y="22809"/>
                  </a:lnTo>
                  <a:lnTo>
                    <a:pt x="7002" y="22452"/>
                  </a:lnTo>
                  <a:lnTo>
                    <a:pt x="7096" y="22113"/>
                  </a:lnTo>
                  <a:lnTo>
                    <a:pt x="7227" y="21774"/>
                  </a:lnTo>
                  <a:lnTo>
                    <a:pt x="7227" y="21756"/>
                  </a:lnTo>
                  <a:lnTo>
                    <a:pt x="7303" y="21605"/>
                  </a:lnTo>
                  <a:lnTo>
                    <a:pt x="7378" y="21417"/>
                  </a:lnTo>
                  <a:lnTo>
                    <a:pt x="7510" y="21172"/>
                  </a:lnTo>
                  <a:lnTo>
                    <a:pt x="7660" y="20928"/>
                  </a:lnTo>
                  <a:lnTo>
                    <a:pt x="7830" y="20702"/>
                  </a:lnTo>
                  <a:lnTo>
                    <a:pt x="7999" y="20476"/>
                  </a:lnTo>
                  <a:close/>
                  <a:moveTo>
                    <a:pt x="5214" y="27326"/>
                  </a:moveTo>
                  <a:lnTo>
                    <a:pt x="6719" y="27477"/>
                  </a:lnTo>
                  <a:lnTo>
                    <a:pt x="6701" y="27458"/>
                  </a:lnTo>
                  <a:lnTo>
                    <a:pt x="5214" y="27326"/>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28"/>
            <p:cNvSpPr/>
            <p:nvPr/>
          </p:nvSpPr>
          <p:spPr>
            <a:xfrm flipH="1">
              <a:off x="2456739" y="2624149"/>
              <a:ext cx="74367" cy="7501"/>
            </a:xfrm>
            <a:custGeom>
              <a:avLst/>
              <a:gdLst/>
              <a:ahLst/>
              <a:cxnLst/>
              <a:rect l="l" t="t" r="r" b="b"/>
              <a:pathLst>
                <a:path w="1507" h="152" fill="none" extrusionOk="0">
                  <a:moveTo>
                    <a:pt x="1" y="1"/>
                  </a:moveTo>
                  <a:lnTo>
                    <a:pt x="1506" y="152"/>
                  </a:lnTo>
                  <a:lnTo>
                    <a:pt x="1506" y="152"/>
                  </a:lnTo>
                  <a:lnTo>
                    <a:pt x="1488" y="133"/>
                  </a:lnTo>
                  <a:lnTo>
                    <a:pt x="1488" y="133"/>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28"/>
            <p:cNvSpPr/>
            <p:nvPr/>
          </p:nvSpPr>
          <p:spPr>
            <a:xfrm flipH="1">
              <a:off x="2393568" y="2286127"/>
              <a:ext cx="394780" cy="340893"/>
            </a:xfrm>
            <a:custGeom>
              <a:avLst/>
              <a:gdLst/>
              <a:ahLst/>
              <a:cxnLst/>
              <a:rect l="l" t="t" r="r" b="b"/>
              <a:pathLst>
                <a:path w="8000" h="6908" fill="none" extrusionOk="0">
                  <a:moveTo>
                    <a:pt x="7999" y="1"/>
                  </a:moveTo>
                  <a:lnTo>
                    <a:pt x="7303" y="1"/>
                  </a:lnTo>
                  <a:lnTo>
                    <a:pt x="2447" y="1751"/>
                  </a:lnTo>
                  <a:lnTo>
                    <a:pt x="2391" y="1695"/>
                  </a:lnTo>
                  <a:lnTo>
                    <a:pt x="2391" y="1695"/>
                  </a:lnTo>
                  <a:lnTo>
                    <a:pt x="848" y="3558"/>
                  </a:lnTo>
                  <a:lnTo>
                    <a:pt x="1" y="6286"/>
                  </a:lnTo>
                  <a:lnTo>
                    <a:pt x="1601" y="6456"/>
                  </a:lnTo>
                  <a:lnTo>
                    <a:pt x="1601" y="6456"/>
                  </a:lnTo>
                  <a:lnTo>
                    <a:pt x="5044" y="6757"/>
                  </a:lnTo>
                  <a:lnTo>
                    <a:pt x="6701" y="6907"/>
                  </a:lnTo>
                  <a:lnTo>
                    <a:pt x="6701" y="6907"/>
                  </a:lnTo>
                  <a:lnTo>
                    <a:pt x="6663" y="6286"/>
                  </a:lnTo>
                  <a:lnTo>
                    <a:pt x="6644" y="5628"/>
                  </a:lnTo>
                  <a:lnTo>
                    <a:pt x="6625" y="4913"/>
                  </a:lnTo>
                  <a:lnTo>
                    <a:pt x="6663" y="4179"/>
                  </a:lnTo>
                  <a:lnTo>
                    <a:pt x="6719" y="3426"/>
                  </a:lnTo>
                  <a:lnTo>
                    <a:pt x="6776" y="3068"/>
                  </a:lnTo>
                  <a:lnTo>
                    <a:pt x="6832" y="2692"/>
                  </a:lnTo>
                  <a:lnTo>
                    <a:pt x="6908" y="2334"/>
                  </a:lnTo>
                  <a:lnTo>
                    <a:pt x="7002" y="1977"/>
                  </a:lnTo>
                  <a:lnTo>
                    <a:pt x="7096" y="1638"/>
                  </a:lnTo>
                  <a:lnTo>
                    <a:pt x="7227" y="1299"/>
                  </a:lnTo>
                  <a:lnTo>
                    <a:pt x="7227" y="1299"/>
                  </a:lnTo>
                  <a:lnTo>
                    <a:pt x="7227" y="1281"/>
                  </a:lnTo>
                  <a:lnTo>
                    <a:pt x="7227" y="1281"/>
                  </a:lnTo>
                  <a:lnTo>
                    <a:pt x="7303" y="1130"/>
                  </a:lnTo>
                  <a:lnTo>
                    <a:pt x="7303" y="1130"/>
                  </a:lnTo>
                  <a:lnTo>
                    <a:pt x="7378" y="942"/>
                  </a:lnTo>
                  <a:lnTo>
                    <a:pt x="7378" y="942"/>
                  </a:lnTo>
                  <a:lnTo>
                    <a:pt x="7378" y="942"/>
                  </a:lnTo>
                  <a:lnTo>
                    <a:pt x="7510" y="697"/>
                  </a:lnTo>
                  <a:lnTo>
                    <a:pt x="7660" y="453"/>
                  </a:lnTo>
                  <a:lnTo>
                    <a:pt x="7830" y="227"/>
                  </a:lnTo>
                  <a:lnTo>
                    <a:pt x="799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28"/>
            <p:cNvSpPr/>
            <p:nvPr/>
          </p:nvSpPr>
          <p:spPr>
            <a:xfrm flipH="1">
              <a:off x="2221802" y="2209048"/>
              <a:ext cx="13965" cy="4737"/>
            </a:xfrm>
            <a:custGeom>
              <a:avLst/>
              <a:gdLst/>
              <a:ahLst/>
              <a:cxnLst/>
              <a:rect l="l" t="t" r="r" b="b"/>
              <a:pathLst>
                <a:path w="283" h="96" fill="none" extrusionOk="0">
                  <a:moveTo>
                    <a:pt x="0" y="1"/>
                  </a:moveTo>
                  <a:lnTo>
                    <a:pt x="0" y="1"/>
                  </a:lnTo>
                  <a:lnTo>
                    <a:pt x="19" y="95"/>
                  </a:lnTo>
                  <a:lnTo>
                    <a:pt x="19" y="95"/>
                  </a:lnTo>
                  <a:lnTo>
                    <a:pt x="283" y="20"/>
                  </a:lnTo>
                  <a:lnTo>
                    <a:pt x="207" y="20"/>
                  </a:lnTo>
                  <a:lnTo>
                    <a:pt x="207" y="20"/>
                  </a:lnTo>
                  <a:lnTo>
                    <a:pt x="207" y="20"/>
                  </a:lnTo>
                  <a:lnTo>
                    <a:pt x="170" y="20"/>
                  </a:lnTo>
                  <a:lnTo>
                    <a:pt x="170" y="20"/>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28"/>
            <p:cNvSpPr/>
            <p:nvPr/>
          </p:nvSpPr>
          <p:spPr>
            <a:xfrm flipH="1">
              <a:off x="2262661" y="2106902"/>
              <a:ext cx="6563" cy="14903"/>
            </a:xfrm>
            <a:custGeom>
              <a:avLst/>
              <a:gdLst/>
              <a:ahLst/>
              <a:cxnLst/>
              <a:rect l="l" t="t" r="r" b="b"/>
              <a:pathLst>
                <a:path w="133" h="302" fill="none" extrusionOk="0">
                  <a:moveTo>
                    <a:pt x="1" y="1"/>
                  </a:moveTo>
                  <a:lnTo>
                    <a:pt x="1" y="1"/>
                  </a:lnTo>
                  <a:lnTo>
                    <a:pt x="114" y="302"/>
                  </a:lnTo>
                  <a:lnTo>
                    <a:pt x="114" y="302"/>
                  </a:lnTo>
                  <a:lnTo>
                    <a:pt x="133" y="95"/>
                  </a:lnTo>
                  <a:lnTo>
                    <a:pt x="133" y="95"/>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28"/>
            <p:cNvSpPr/>
            <p:nvPr/>
          </p:nvSpPr>
          <p:spPr>
            <a:xfrm flipH="1">
              <a:off x="2259848" y="2059579"/>
              <a:ext cx="24230" cy="15841"/>
            </a:xfrm>
            <a:custGeom>
              <a:avLst/>
              <a:gdLst/>
              <a:ahLst/>
              <a:cxnLst/>
              <a:rect l="l" t="t" r="r" b="b"/>
              <a:pathLst>
                <a:path w="491" h="321" fill="none" extrusionOk="0">
                  <a:moveTo>
                    <a:pt x="57" y="0"/>
                  </a:moveTo>
                  <a:lnTo>
                    <a:pt x="57" y="0"/>
                  </a:lnTo>
                  <a:lnTo>
                    <a:pt x="1" y="38"/>
                  </a:lnTo>
                  <a:lnTo>
                    <a:pt x="1" y="38"/>
                  </a:lnTo>
                  <a:lnTo>
                    <a:pt x="1" y="38"/>
                  </a:lnTo>
                  <a:lnTo>
                    <a:pt x="38" y="169"/>
                  </a:lnTo>
                  <a:lnTo>
                    <a:pt x="38" y="169"/>
                  </a:lnTo>
                  <a:lnTo>
                    <a:pt x="358" y="264"/>
                  </a:lnTo>
                  <a:lnTo>
                    <a:pt x="490" y="320"/>
                  </a:lnTo>
                  <a:lnTo>
                    <a:pt x="490" y="320"/>
                  </a:lnTo>
                  <a:lnTo>
                    <a:pt x="5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28"/>
            <p:cNvSpPr/>
            <p:nvPr/>
          </p:nvSpPr>
          <p:spPr>
            <a:xfrm flipH="1">
              <a:off x="2380599" y="1526540"/>
              <a:ext cx="987" cy="1875"/>
            </a:xfrm>
            <a:custGeom>
              <a:avLst/>
              <a:gdLst/>
              <a:ahLst/>
              <a:cxnLst/>
              <a:rect l="l" t="t" r="r" b="b"/>
              <a:pathLst>
                <a:path w="20" h="38" fill="none" extrusionOk="0">
                  <a:moveTo>
                    <a:pt x="20" y="0"/>
                  </a:moveTo>
                  <a:lnTo>
                    <a:pt x="20" y="0"/>
                  </a:lnTo>
                  <a:lnTo>
                    <a:pt x="1" y="38"/>
                  </a:lnTo>
                  <a:lnTo>
                    <a:pt x="1" y="38"/>
                  </a:lnTo>
                  <a:lnTo>
                    <a:pt x="20" y="0"/>
                  </a:lnTo>
                  <a:lnTo>
                    <a:pt x="20" y="0"/>
                  </a:lnTo>
                  <a:lnTo>
                    <a:pt x="2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28"/>
            <p:cNvSpPr/>
            <p:nvPr/>
          </p:nvSpPr>
          <p:spPr>
            <a:xfrm flipH="1">
              <a:off x="2356468" y="1507937"/>
              <a:ext cx="23243" cy="17716"/>
            </a:xfrm>
            <a:custGeom>
              <a:avLst/>
              <a:gdLst/>
              <a:ahLst/>
              <a:cxnLst/>
              <a:rect l="l" t="t" r="r" b="b"/>
              <a:pathLst>
                <a:path w="471" h="359" fill="none" extrusionOk="0">
                  <a:moveTo>
                    <a:pt x="452" y="1"/>
                  </a:moveTo>
                  <a:lnTo>
                    <a:pt x="452" y="1"/>
                  </a:lnTo>
                  <a:lnTo>
                    <a:pt x="339" y="38"/>
                  </a:lnTo>
                  <a:lnTo>
                    <a:pt x="226" y="95"/>
                  </a:lnTo>
                  <a:lnTo>
                    <a:pt x="113" y="151"/>
                  </a:lnTo>
                  <a:lnTo>
                    <a:pt x="19" y="245"/>
                  </a:lnTo>
                  <a:lnTo>
                    <a:pt x="19" y="245"/>
                  </a:lnTo>
                  <a:lnTo>
                    <a:pt x="0" y="321"/>
                  </a:lnTo>
                  <a:lnTo>
                    <a:pt x="0" y="321"/>
                  </a:lnTo>
                  <a:lnTo>
                    <a:pt x="0" y="358"/>
                  </a:lnTo>
                  <a:lnTo>
                    <a:pt x="0" y="358"/>
                  </a:lnTo>
                  <a:lnTo>
                    <a:pt x="94" y="245"/>
                  </a:lnTo>
                  <a:lnTo>
                    <a:pt x="207" y="151"/>
                  </a:lnTo>
                  <a:lnTo>
                    <a:pt x="320" y="95"/>
                  </a:lnTo>
                  <a:lnTo>
                    <a:pt x="471" y="38"/>
                  </a:lnTo>
                  <a:lnTo>
                    <a:pt x="471" y="38"/>
                  </a:lnTo>
                  <a:lnTo>
                    <a:pt x="45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28"/>
            <p:cNvSpPr/>
            <p:nvPr/>
          </p:nvSpPr>
          <p:spPr>
            <a:xfrm flipH="1">
              <a:off x="2336927" y="1506111"/>
              <a:ext cx="18653" cy="3750"/>
            </a:xfrm>
            <a:custGeom>
              <a:avLst/>
              <a:gdLst/>
              <a:ahLst/>
              <a:cxnLst/>
              <a:rect l="l" t="t" r="r" b="b"/>
              <a:pathLst>
                <a:path w="378" h="76" fill="none" extrusionOk="0">
                  <a:moveTo>
                    <a:pt x="302" y="0"/>
                  </a:moveTo>
                  <a:lnTo>
                    <a:pt x="302" y="0"/>
                  </a:lnTo>
                  <a:lnTo>
                    <a:pt x="170" y="0"/>
                  </a:lnTo>
                  <a:lnTo>
                    <a:pt x="19" y="38"/>
                  </a:lnTo>
                  <a:lnTo>
                    <a:pt x="19" y="38"/>
                  </a:lnTo>
                  <a:lnTo>
                    <a:pt x="1" y="38"/>
                  </a:lnTo>
                  <a:lnTo>
                    <a:pt x="1" y="38"/>
                  </a:lnTo>
                  <a:lnTo>
                    <a:pt x="1" y="75"/>
                  </a:lnTo>
                  <a:lnTo>
                    <a:pt x="1" y="75"/>
                  </a:lnTo>
                  <a:lnTo>
                    <a:pt x="132" y="56"/>
                  </a:lnTo>
                  <a:lnTo>
                    <a:pt x="264" y="38"/>
                  </a:lnTo>
                  <a:lnTo>
                    <a:pt x="264" y="38"/>
                  </a:lnTo>
                  <a:lnTo>
                    <a:pt x="377" y="38"/>
                  </a:lnTo>
                  <a:lnTo>
                    <a:pt x="377" y="38"/>
                  </a:lnTo>
                  <a:lnTo>
                    <a:pt x="377" y="0"/>
                  </a:lnTo>
                  <a:lnTo>
                    <a:pt x="377" y="0"/>
                  </a:lnTo>
                  <a:lnTo>
                    <a:pt x="377" y="0"/>
                  </a:lnTo>
                  <a:lnTo>
                    <a:pt x="377" y="0"/>
                  </a:lnTo>
                  <a:lnTo>
                    <a:pt x="30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28"/>
            <p:cNvSpPr/>
            <p:nvPr/>
          </p:nvSpPr>
          <p:spPr>
            <a:xfrm flipH="1">
              <a:off x="2092706" y="1275763"/>
              <a:ext cx="295394" cy="581412"/>
            </a:xfrm>
            <a:custGeom>
              <a:avLst/>
              <a:gdLst/>
              <a:ahLst/>
              <a:cxnLst/>
              <a:rect l="l" t="t" r="r" b="b"/>
              <a:pathLst>
                <a:path w="5986" h="11782" fill="none" extrusionOk="0">
                  <a:moveTo>
                    <a:pt x="2259" y="1"/>
                  </a:moveTo>
                  <a:lnTo>
                    <a:pt x="2259" y="1"/>
                  </a:lnTo>
                  <a:lnTo>
                    <a:pt x="1751" y="208"/>
                  </a:lnTo>
                  <a:lnTo>
                    <a:pt x="1224" y="434"/>
                  </a:lnTo>
                  <a:lnTo>
                    <a:pt x="1224" y="434"/>
                  </a:lnTo>
                  <a:lnTo>
                    <a:pt x="1356" y="490"/>
                  </a:lnTo>
                  <a:lnTo>
                    <a:pt x="1488" y="584"/>
                  </a:lnTo>
                  <a:lnTo>
                    <a:pt x="1619" y="678"/>
                  </a:lnTo>
                  <a:lnTo>
                    <a:pt x="1732" y="773"/>
                  </a:lnTo>
                  <a:lnTo>
                    <a:pt x="1845" y="885"/>
                  </a:lnTo>
                  <a:lnTo>
                    <a:pt x="1958" y="998"/>
                  </a:lnTo>
                  <a:lnTo>
                    <a:pt x="2128" y="1262"/>
                  </a:lnTo>
                  <a:lnTo>
                    <a:pt x="2278" y="1544"/>
                  </a:lnTo>
                  <a:lnTo>
                    <a:pt x="2391" y="1826"/>
                  </a:lnTo>
                  <a:lnTo>
                    <a:pt x="2466" y="2146"/>
                  </a:lnTo>
                  <a:lnTo>
                    <a:pt x="2504" y="2466"/>
                  </a:lnTo>
                  <a:lnTo>
                    <a:pt x="2504" y="2466"/>
                  </a:lnTo>
                  <a:lnTo>
                    <a:pt x="2504" y="2579"/>
                  </a:lnTo>
                  <a:lnTo>
                    <a:pt x="2504" y="2579"/>
                  </a:lnTo>
                  <a:lnTo>
                    <a:pt x="2542" y="2748"/>
                  </a:lnTo>
                  <a:lnTo>
                    <a:pt x="2542" y="2748"/>
                  </a:lnTo>
                  <a:lnTo>
                    <a:pt x="2523" y="2918"/>
                  </a:lnTo>
                  <a:lnTo>
                    <a:pt x="2523" y="2918"/>
                  </a:lnTo>
                  <a:lnTo>
                    <a:pt x="2504" y="2730"/>
                  </a:lnTo>
                  <a:lnTo>
                    <a:pt x="2504" y="2730"/>
                  </a:lnTo>
                  <a:lnTo>
                    <a:pt x="2485" y="2805"/>
                  </a:lnTo>
                  <a:lnTo>
                    <a:pt x="2485" y="2805"/>
                  </a:lnTo>
                  <a:lnTo>
                    <a:pt x="2466" y="3068"/>
                  </a:lnTo>
                  <a:lnTo>
                    <a:pt x="2410" y="3332"/>
                  </a:lnTo>
                  <a:lnTo>
                    <a:pt x="2316" y="3577"/>
                  </a:lnTo>
                  <a:lnTo>
                    <a:pt x="2222" y="3840"/>
                  </a:lnTo>
                  <a:lnTo>
                    <a:pt x="2109" y="4066"/>
                  </a:lnTo>
                  <a:lnTo>
                    <a:pt x="1977" y="4310"/>
                  </a:lnTo>
                  <a:lnTo>
                    <a:pt x="1826" y="4536"/>
                  </a:lnTo>
                  <a:lnTo>
                    <a:pt x="1676" y="4743"/>
                  </a:lnTo>
                  <a:lnTo>
                    <a:pt x="1676" y="4743"/>
                  </a:lnTo>
                  <a:lnTo>
                    <a:pt x="1676" y="4894"/>
                  </a:lnTo>
                  <a:lnTo>
                    <a:pt x="1676" y="4894"/>
                  </a:lnTo>
                  <a:lnTo>
                    <a:pt x="1657" y="4931"/>
                  </a:lnTo>
                  <a:lnTo>
                    <a:pt x="1657" y="4931"/>
                  </a:lnTo>
                  <a:lnTo>
                    <a:pt x="1638" y="4781"/>
                  </a:lnTo>
                  <a:lnTo>
                    <a:pt x="1638" y="4781"/>
                  </a:lnTo>
                  <a:lnTo>
                    <a:pt x="1619" y="4819"/>
                  </a:lnTo>
                  <a:lnTo>
                    <a:pt x="1619" y="4819"/>
                  </a:lnTo>
                  <a:lnTo>
                    <a:pt x="1619" y="4819"/>
                  </a:lnTo>
                  <a:lnTo>
                    <a:pt x="1469" y="4762"/>
                  </a:lnTo>
                  <a:lnTo>
                    <a:pt x="1281" y="4706"/>
                  </a:lnTo>
                  <a:lnTo>
                    <a:pt x="1074" y="4668"/>
                  </a:lnTo>
                  <a:lnTo>
                    <a:pt x="1074" y="4668"/>
                  </a:lnTo>
                  <a:lnTo>
                    <a:pt x="1074" y="4724"/>
                  </a:lnTo>
                  <a:lnTo>
                    <a:pt x="1074" y="4724"/>
                  </a:lnTo>
                  <a:lnTo>
                    <a:pt x="1262" y="4762"/>
                  </a:lnTo>
                  <a:lnTo>
                    <a:pt x="1431" y="4819"/>
                  </a:lnTo>
                  <a:lnTo>
                    <a:pt x="1601" y="4913"/>
                  </a:lnTo>
                  <a:lnTo>
                    <a:pt x="1751" y="5026"/>
                  </a:lnTo>
                  <a:lnTo>
                    <a:pt x="1883" y="5157"/>
                  </a:lnTo>
                  <a:lnTo>
                    <a:pt x="1977" y="5327"/>
                  </a:lnTo>
                  <a:lnTo>
                    <a:pt x="2052" y="5534"/>
                  </a:lnTo>
                  <a:lnTo>
                    <a:pt x="2090" y="5760"/>
                  </a:lnTo>
                  <a:lnTo>
                    <a:pt x="2090" y="5760"/>
                  </a:lnTo>
                  <a:lnTo>
                    <a:pt x="2090" y="5948"/>
                  </a:lnTo>
                  <a:lnTo>
                    <a:pt x="2090" y="6136"/>
                  </a:lnTo>
                  <a:lnTo>
                    <a:pt x="2052" y="6286"/>
                  </a:lnTo>
                  <a:lnTo>
                    <a:pt x="2015" y="6437"/>
                  </a:lnTo>
                  <a:lnTo>
                    <a:pt x="1958" y="6550"/>
                  </a:lnTo>
                  <a:lnTo>
                    <a:pt x="1883" y="6663"/>
                  </a:lnTo>
                  <a:lnTo>
                    <a:pt x="1808" y="6738"/>
                  </a:lnTo>
                  <a:lnTo>
                    <a:pt x="1714" y="6813"/>
                  </a:lnTo>
                  <a:lnTo>
                    <a:pt x="1619" y="6889"/>
                  </a:lnTo>
                  <a:lnTo>
                    <a:pt x="1525" y="6926"/>
                  </a:lnTo>
                  <a:lnTo>
                    <a:pt x="1318" y="7002"/>
                  </a:lnTo>
                  <a:lnTo>
                    <a:pt x="1130" y="7039"/>
                  </a:lnTo>
                  <a:lnTo>
                    <a:pt x="961" y="7039"/>
                  </a:lnTo>
                  <a:lnTo>
                    <a:pt x="961" y="7039"/>
                  </a:lnTo>
                  <a:lnTo>
                    <a:pt x="754" y="7020"/>
                  </a:lnTo>
                  <a:lnTo>
                    <a:pt x="678" y="7020"/>
                  </a:lnTo>
                  <a:lnTo>
                    <a:pt x="678" y="7020"/>
                  </a:lnTo>
                  <a:lnTo>
                    <a:pt x="678" y="7077"/>
                  </a:lnTo>
                  <a:lnTo>
                    <a:pt x="641" y="7152"/>
                  </a:lnTo>
                  <a:lnTo>
                    <a:pt x="528" y="7359"/>
                  </a:lnTo>
                  <a:lnTo>
                    <a:pt x="340" y="7641"/>
                  </a:lnTo>
                  <a:lnTo>
                    <a:pt x="340" y="7641"/>
                  </a:lnTo>
                  <a:lnTo>
                    <a:pt x="170" y="7905"/>
                  </a:lnTo>
                  <a:lnTo>
                    <a:pt x="1" y="8168"/>
                  </a:lnTo>
                  <a:lnTo>
                    <a:pt x="1" y="8168"/>
                  </a:lnTo>
                  <a:lnTo>
                    <a:pt x="471" y="8394"/>
                  </a:lnTo>
                  <a:lnTo>
                    <a:pt x="961" y="8658"/>
                  </a:lnTo>
                  <a:lnTo>
                    <a:pt x="1450" y="8959"/>
                  </a:lnTo>
                  <a:lnTo>
                    <a:pt x="1695" y="9128"/>
                  </a:lnTo>
                  <a:lnTo>
                    <a:pt x="1939" y="9316"/>
                  </a:lnTo>
                  <a:lnTo>
                    <a:pt x="1939" y="9316"/>
                  </a:lnTo>
                  <a:lnTo>
                    <a:pt x="1977" y="9335"/>
                  </a:lnTo>
                  <a:lnTo>
                    <a:pt x="1977" y="9335"/>
                  </a:lnTo>
                  <a:lnTo>
                    <a:pt x="2240" y="9542"/>
                  </a:lnTo>
                  <a:lnTo>
                    <a:pt x="2485" y="9768"/>
                  </a:lnTo>
                  <a:lnTo>
                    <a:pt x="2485" y="9768"/>
                  </a:lnTo>
                  <a:lnTo>
                    <a:pt x="2993" y="10276"/>
                  </a:lnTo>
                  <a:lnTo>
                    <a:pt x="3464" y="10784"/>
                  </a:lnTo>
                  <a:lnTo>
                    <a:pt x="3915" y="11273"/>
                  </a:lnTo>
                  <a:lnTo>
                    <a:pt x="4329" y="11782"/>
                  </a:lnTo>
                  <a:lnTo>
                    <a:pt x="4329" y="11782"/>
                  </a:lnTo>
                  <a:lnTo>
                    <a:pt x="4423" y="11537"/>
                  </a:lnTo>
                  <a:lnTo>
                    <a:pt x="4423" y="11537"/>
                  </a:lnTo>
                  <a:lnTo>
                    <a:pt x="5985" y="11593"/>
                  </a:lnTo>
                  <a:lnTo>
                    <a:pt x="5985" y="11593"/>
                  </a:lnTo>
                  <a:lnTo>
                    <a:pt x="5967" y="11593"/>
                  </a:lnTo>
                  <a:lnTo>
                    <a:pt x="4423" y="11537"/>
                  </a:lnTo>
                  <a:lnTo>
                    <a:pt x="5891" y="11518"/>
                  </a:lnTo>
                  <a:lnTo>
                    <a:pt x="5891" y="11518"/>
                  </a:lnTo>
                  <a:lnTo>
                    <a:pt x="5515" y="11161"/>
                  </a:lnTo>
                  <a:lnTo>
                    <a:pt x="5157" y="10822"/>
                  </a:lnTo>
                  <a:lnTo>
                    <a:pt x="4442" y="10238"/>
                  </a:lnTo>
                  <a:lnTo>
                    <a:pt x="3784" y="9730"/>
                  </a:lnTo>
                  <a:lnTo>
                    <a:pt x="3200" y="9297"/>
                  </a:lnTo>
                  <a:lnTo>
                    <a:pt x="2692" y="8959"/>
                  </a:lnTo>
                  <a:lnTo>
                    <a:pt x="2316" y="8733"/>
                  </a:lnTo>
                  <a:lnTo>
                    <a:pt x="1977" y="8526"/>
                  </a:lnTo>
                  <a:lnTo>
                    <a:pt x="1977" y="8526"/>
                  </a:lnTo>
                  <a:lnTo>
                    <a:pt x="2278" y="7961"/>
                  </a:lnTo>
                  <a:lnTo>
                    <a:pt x="2598" y="7340"/>
                  </a:lnTo>
                  <a:lnTo>
                    <a:pt x="2956" y="6569"/>
                  </a:lnTo>
                  <a:lnTo>
                    <a:pt x="3125" y="6155"/>
                  </a:lnTo>
                  <a:lnTo>
                    <a:pt x="3313" y="5703"/>
                  </a:lnTo>
                  <a:lnTo>
                    <a:pt x="3483" y="5251"/>
                  </a:lnTo>
                  <a:lnTo>
                    <a:pt x="3633" y="4781"/>
                  </a:lnTo>
                  <a:lnTo>
                    <a:pt x="3765" y="4329"/>
                  </a:lnTo>
                  <a:lnTo>
                    <a:pt x="3859" y="3878"/>
                  </a:lnTo>
                  <a:lnTo>
                    <a:pt x="3934" y="3445"/>
                  </a:lnTo>
                  <a:lnTo>
                    <a:pt x="3972" y="3050"/>
                  </a:lnTo>
                  <a:lnTo>
                    <a:pt x="3972" y="3050"/>
                  </a:lnTo>
                  <a:lnTo>
                    <a:pt x="3972" y="2673"/>
                  </a:lnTo>
                  <a:lnTo>
                    <a:pt x="3915" y="2316"/>
                  </a:lnTo>
                  <a:lnTo>
                    <a:pt x="3840" y="1977"/>
                  </a:lnTo>
                  <a:lnTo>
                    <a:pt x="3746" y="1676"/>
                  </a:lnTo>
                  <a:lnTo>
                    <a:pt x="3614" y="1412"/>
                  </a:lnTo>
                  <a:lnTo>
                    <a:pt x="3464" y="1149"/>
                  </a:lnTo>
                  <a:lnTo>
                    <a:pt x="3313" y="942"/>
                  </a:lnTo>
                  <a:lnTo>
                    <a:pt x="3144" y="735"/>
                  </a:lnTo>
                  <a:lnTo>
                    <a:pt x="2993" y="565"/>
                  </a:lnTo>
                  <a:lnTo>
                    <a:pt x="2824" y="415"/>
                  </a:lnTo>
                  <a:lnTo>
                    <a:pt x="2542" y="170"/>
                  </a:lnTo>
                  <a:lnTo>
                    <a:pt x="2335" y="39"/>
                  </a:lnTo>
                  <a:lnTo>
                    <a:pt x="2259" y="1"/>
                  </a:lnTo>
                  <a:lnTo>
                    <a:pt x="22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28"/>
            <p:cNvSpPr/>
            <p:nvPr/>
          </p:nvSpPr>
          <p:spPr>
            <a:xfrm flipH="1">
              <a:off x="2457672" y="2604657"/>
              <a:ext cx="251722" cy="26055"/>
            </a:xfrm>
            <a:custGeom>
              <a:avLst/>
              <a:gdLst/>
              <a:ahLst/>
              <a:cxnLst/>
              <a:rect l="l" t="t" r="r" b="b"/>
              <a:pathLst>
                <a:path w="5101" h="528" extrusionOk="0">
                  <a:moveTo>
                    <a:pt x="1" y="1"/>
                  </a:moveTo>
                  <a:lnTo>
                    <a:pt x="3614" y="396"/>
                  </a:lnTo>
                  <a:lnTo>
                    <a:pt x="5101" y="528"/>
                  </a:lnTo>
                  <a:lnTo>
                    <a:pt x="5101" y="452"/>
                  </a:lnTo>
                  <a:lnTo>
                    <a:pt x="3444" y="302"/>
                  </a:lnTo>
                  <a:lnTo>
                    <a:pt x="1" y="1"/>
                  </a:lnTo>
                  <a:close/>
                </a:path>
              </a:pathLst>
            </a:custGeom>
            <a:solidFill>
              <a:srgbClr val="D3C5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28"/>
            <p:cNvSpPr/>
            <p:nvPr/>
          </p:nvSpPr>
          <p:spPr>
            <a:xfrm flipH="1">
              <a:off x="2457672" y="2604657"/>
              <a:ext cx="251722" cy="26055"/>
            </a:xfrm>
            <a:custGeom>
              <a:avLst/>
              <a:gdLst/>
              <a:ahLst/>
              <a:cxnLst/>
              <a:rect l="l" t="t" r="r" b="b"/>
              <a:pathLst>
                <a:path w="5101" h="528" fill="none" extrusionOk="0">
                  <a:moveTo>
                    <a:pt x="1" y="1"/>
                  </a:moveTo>
                  <a:lnTo>
                    <a:pt x="3614" y="396"/>
                  </a:lnTo>
                  <a:lnTo>
                    <a:pt x="3614" y="396"/>
                  </a:lnTo>
                  <a:lnTo>
                    <a:pt x="5101" y="528"/>
                  </a:lnTo>
                  <a:lnTo>
                    <a:pt x="5101" y="528"/>
                  </a:lnTo>
                  <a:lnTo>
                    <a:pt x="5101" y="528"/>
                  </a:lnTo>
                  <a:lnTo>
                    <a:pt x="5101" y="528"/>
                  </a:lnTo>
                  <a:lnTo>
                    <a:pt x="5101" y="452"/>
                  </a:lnTo>
                  <a:lnTo>
                    <a:pt x="5101" y="452"/>
                  </a:lnTo>
                  <a:lnTo>
                    <a:pt x="5101" y="452"/>
                  </a:lnTo>
                  <a:lnTo>
                    <a:pt x="5101" y="452"/>
                  </a:lnTo>
                  <a:lnTo>
                    <a:pt x="3444" y="302"/>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28"/>
            <p:cNvSpPr/>
            <p:nvPr/>
          </p:nvSpPr>
          <p:spPr>
            <a:xfrm flipH="1">
              <a:off x="2044397" y="1969472"/>
              <a:ext cx="222014" cy="309310"/>
            </a:xfrm>
            <a:custGeom>
              <a:avLst/>
              <a:gdLst/>
              <a:ahLst/>
              <a:cxnLst/>
              <a:rect l="l" t="t" r="r" b="b"/>
              <a:pathLst>
                <a:path w="4499" h="6268" extrusionOk="0">
                  <a:moveTo>
                    <a:pt x="3200" y="1"/>
                  </a:moveTo>
                  <a:lnTo>
                    <a:pt x="0" y="979"/>
                  </a:lnTo>
                  <a:lnTo>
                    <a:pt x="170" y="1356"/>
                  </a:lnTo>
                  <a:lnTo>
                    <a:pt x="584" y="2297"/>
                  </a:lnTo>
                  <a:lnTo>
                    <a:pt x="828" y="2918"/>
                  </a:lnTo>
                  <a:lnTo>
                    <a:pt x="1092" y="3595"/>
                  </a:lnTo>
                  <a:lnTo>
                    <a:pt x="1336" y="4273"/>
                  </a:lnTo>
                  <a:lnTo>
                    <a:pt x="1543" y="4950"/>
                  </a:lnTo>
                  <a:lnTo>
                    <a:pt x="1600" y="5119"/>
                  </a:lnTo>
                  <a:lnTo>
                    <a:pt x="1656" y="5270"/>
                  </a:lnTo>
                  <a:lnTo>
                    <a:pt x="1732" y="5402"/>
                  </a:lnTo>
                  <a:lnTo>
                    <a:pt x="1807" y="5533"/>
                  </a:lnTo>
                  <a:lnTo>
                    <a:pt x="1901" y="5665"/>
                  </a:lnTo>
                  <a:lnTo>
                    <a:pt x="1995" y="5778"/>
                  </a:lnTo>
                  <a:lnTo>
                    <a:pt x="2089" y="5872"/>
                  </a:lnTo>
                  <a:lnTo>
                    <a:pt x="2202" y="5947"/>
                  </a:lnTo>
                  <a:lnTo>
                    <a:pt x="2315" y="6042"/>
                  </a:lnTo>
                  <a:lnTo>
                    <a:pt x="2428" y="6098"/>
                  </a:lnTo>
                  <a:lnTo>
                    <a:pt x="2673" y="6211"/>
                  </a:lnTo>
                  <a:lnTo>
                    <a:pt x="2936" y="6267"/>
                  </a:lnTo>
                  <a:lnTo>
                    <a:pt x="3312" y="6267"/>
                  </a:lnTo>
                  <a:lnTo>
                    <a:pt x="3425" y="6249"/>
                  </a:lnTo>
                  <a:lnTo>
                    <a:pt x="3557" y="6211"/>
                  </a:lnTo>
                  <a:lnTo>
                    <a:pt x="3670" y="6173"/>
                  </a:lnTo>
                  <a:lnTo>
                    <a:pt x="3783" y="6117"/>
                  </a:lnTo>
                  <a:lnTo>
                    <a:pt x="3877" y="6042"/>
                  </a:lnTo>
                  <a:lnTo>
                    <a:pt x="3990" y="5966"/>
                  </a:lnTo>
                  <a:lnTo>
                    <a:pt x="4084" y="5872"/>
                  </a:lnTo>
                  <a:lnTo>
                    <a:pt x="4159" y="5778"/>
                  </a:lnTo>
                  <a:lnTo>
                    <a:pt x="4235" y="5665"/>
                  </a:lnTo>
                  <a:lnTo>
                    <a:pt x="4310" y="5533"/>
                  </a:lnTo>
                  <a:lnTo>
                    <a:pt x="4366" y="5402"/>
                  </a:lnTo>
                  <a:lnTo>
                    <a:pt x="4423" y="5251"/>
                  </a:lnTo>
                  <a:lnTo>
                    <a:pt x="4460" y="5101"/>
                  </a:lnTo>
                  <a:lnTo>
                    <a:pt x="4479" y="4931"/>
                  </a:lnTo>
                  <a:lnTo>
                    <a:pt x="4498" y="4743"/>
                  </a:lnTo>
                  <a:lnTo>
                    <a:pt x="4479" y="4348"/>
                  </a:lnTo>
                  <a:lnTo>
                    <a:pt x="4442" y="3953"/>
                  </a:lnTo>
                  <a:lnTo>
                    <a:pt x="4385" y="3557"/>
                  </a:lnTo>
                  <a:lnTo>
                    <a:pt x="4310" y="3143"/>
                  </a:lnTo>
                  <a:lnTo>
                    <a:pt x="4216" y="2748"/>
                  </a:lnTo>
                  <a:lnTo>
                    <a:pt x="4103" y="2353"/>
                  </a:lnTo>
                  <a:lnTo>
                    <a:pt x="3858" y="1619"/>
                  </a:lnTo>
                  <a:lnTo>
                    <a:pt x="3614" y="960"/>
                  </a:lnTo>
                  <a:lnTo>
                    <a:pt x="3407" y="452"/>
                  </a:lnTo>
                  <a:lnTo>
                    <a:pt x="3200" y="1"/>
                  </a:lnTo>
                  <a:close/>
                </a:path>
              </a:pathLst>
            </a:custGeom>
            <a:solidFill>
              <a:srgbClr val="E59A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28"/>
            <p:cNvSpPr/>
            <p:nvPr/>
          </p:nvSpPr>
          <p:spPr>
            <a:xfrm flipH="1">
              <a:off x="2044397" y="1969472"/>
              <a:ext cx="222014" cy="309310"/>
            </a:xfrm>
            <a:custGeom>
              <a:avLst/>
              <a:gdLst/>
              <a:ahLst/>
              <a:cxnLst/>
              <a:rect l="l" t="t" r="r" b="b"/>
              <a:pathLst>
                <a:path w="4499" h="6268" fill="none" extrusionOk="0">
                  <a:moveTo>
                    <a:pt x="3200" y="1"/>
                  </a:moveTo>
                  <a:lnTo>
                    <a:pt x="3200" y="1"/>
                  </a:lnTo>
                  <a:lnTo>
                    <a:pt x="3407" y="452"/>
                  </a:lnTo>
                  <a:lnTo>
                    <a:pt x="3614" y="960"/>
                  </a:lnTo>
                  <a:lnTo>
                    <a:pt x="3858" y="1619"/>
                  </a:lnTo>
                  <a:lnTo>
                    <a:pt x="4103" y="2353"/>
                  </a:lnTo>
                  <a:lnTo>
                    <a:pt x="4216" y="2748"/>
                  </a:lnTo>
                  <a:lnTo>
                    <a:pt x="4310" y="3143"/>
                  </a:lnTo>
                  <a:lnTo>
                    <a:pt x="4385" y="3557"/>
                  </a:lnTo>
                  <a:lnTo>
                    <a:pt x="4442" y="3953"/>
                  </a:lnTo>
                  <a:lnTo>
                    <a:pt x="4479" y="4348"/>
                  </a:lnTo>
                  <a:lnTo>
                    <a:pt x="4498" y="4743"/>
                  </a:lnTo>
                  <a:lnTo>
                    <a:pt x="4498" y="4743"/>
                  </a:lnTo>
                  <a:lnTo>
                    <a:pt x="4479" y="4931"/>
                  </a:lnTo>
                  <a:lnTo>
                    <a:pt x="4460" y="5101"/>
                  </a:lnTo>
                  <a:lnTo>
                    <a:pt x="4423" y="5251"/>
                  </a:lnTo>
                  <a:lnTo>
                    <a:pt x="4366" y="5402"/>
                  </a:lnTo>
                  <a:lnTo>
                    <a:pt x="4310" y="5533"/>
                  </a:lnTo>
                  <a:lnTo>
                    <a:pt x="4235" y="5665"/>
                  </a:lnTo>
                  <a:lnTo>
                    <a:pt x="4159" y="5778"/>
                  </a:lnTo>
                  <a:lnTo>
                    <a:pt x="4084" y="5872"/>
                  </a:lnTo>
                  <a:lnTo>
                    <a:pt x="3990" y="5966"/>
                  </a:lnTo>
                  <a:lnTo>
                    <a:pt x="3877" y="6042"/>
                  </a:lnTo>
                  <a:lnTo>
                    <a:pt x="3783" y="6117"/>
                  </a:lnTo>
                  <a:lnTo>
                    <a:pt x="3670" y="6173"/>
                  </a:lnTo>
                  <a:lnTo>
                    <a:pt x="3557" y="6211"/>
                  </a:lnTo>
                  <a:lnTo>
                    <a:pt x="3425" y="6249"/>
                  </a:lnTo>
                  <a:lnTo>
                    <a:pt x="3312" y="6267"/>
                  </a:lnTo>
                  <a:lnTo>
                    <a:pt x="3181" y="6267"/>
                  </a:lnTo>
                  <a:lnTo>
                    <a:pt x="2936" y="6267"/>
                  </a:lnTo>
                  <a:lnTo>
                    <a:pt x="2673" y="6211"/>
                  </a:lnTo>
                  <a:lnTo>
                    <a:pt x="2428" y="6098"/>
                  </a:lnTo>
                  <a:lnTo>
                    <a:pt x="2315" y="6042"/>
                  </a:lnTo>
                  <a:lnTo>
                    <a:pt x="2202" y="5947"/>
                  </a:lnTo>
                  <a:lnTo>
                    <a:pt x="2089" y="5872"/>
                  </a:lnTo>
                  <a:lnTo>
                    <a:pt x="1995" y="5778"/>
                  </a:lnTo>
                  <a:lnTo>
                    <a:pt x="1901" y="5665"/>
                  </a:lnTo>
                  <a:lnTo>
                    <a:pt x="1807" y="5533"/>
                  </a:lnTo>
                  <a:lnTo>
                    <a:pt x="1732" y="5402"/>
                  </a:lnTo>
                  <a:lnTo>
                    <a:pt x="1656" y="5270"/>
                  </a:lnTo>
                  <a:lnTo>
                    <a:pt x="1600" y="5119"/>
                  </a:lnTo>
                  <a:lnTo>
                    <a:pt x="1543" y="4950"/>
                  </a:lnTo>
                  <a:lnTo>
                    <a:pt x="1543" y="4950"/>
                  </a:lnTo>
                  <a:lnTo>
                    <a:pt x="1336" y="4273"/>
                  </a:lnTo>
                  <a:lnTo>
                    <a:pt x="1092" y="3595"/>
                  </a:lnTo>
                  <a:lnTo>
                    <a:pt x="828" y="2918"/>
                  </a:lnTo>
                  <a:lnTo>
                    <a:pt x="584" y="2297"/>
                  </a:lnTo>
                  <a:lnTo>
                    <a:pt x="170" y="1356"/>
                  </a:lnTo>
                  <a:lnTo>
                    <a:pt x="0" y="979"/>
                  </a:lnTo>
                  <a:lnTo>
                    <a:pt x="320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28"/>
            <p:cNvSpPr/>
            <p:nvPr/>
          </p:nvSpPr>
          <p:spPr>
            <a:xfrm flipH="1">
              <a:off x="2093631" y="1648179"/>
              <a:ext cx="810779" cy="638014"/>
            </a:xfrm>
            <a:custGeom>
              <a:avLst/>
              <a:gdLst/>
              <a:ahLst/>
              <a:cxnLst/>
              <a:rect l="l" t="t" r="r" b="b"/>
              <a:pathLst>
                <a:path w="16430" h="12929" extrusionOk="0">
                  <a:moveTo>
                    <a:pt x="8751" y="0"/>
                  </a:moveTo>
                  <a:lnTo>
                    <a:pt x="4743" y="490"/>
                  </a:lnTo>
                  <a:lnTo>
                    <a:pt x="4348" y="791"/>
                  </a:lnTo>
                  <a:lnTo>
                    <a:pt x="3746" y="1280"/>
                  </a:lnTo>
                  <a:lnTo>
                    <a:pt x="3388" y="1581"/>
                  </a:lnTo>
                  <a:lnTo>
                    <a:pt x="3012" y="1939"/>
                  </a:lnTo>
                  <a:lnTo>
                    <a:pt x="2918" y="2014"/>
                  </a:lnTo>
                  <a:lnTo>
                    <a:pt x="2409" y="2522"/>
                  </a:lnTo>
                  <a:lnTo>
                    <a:pt x="1882" y="3087"/>
                  </a:lnTo>
                  <a:lnTo>
                    <a:pt x="1638" y="3369"/>
                  </a:lnTo>
                  <a:lnTo>
                    <a:pt x="1412" y="3670"/>
                  </a:lnTo>
                  <a:lnTo>
                    <a:pt x="1186" y="3971"/>
                  </a:lnTo>
                  <a:lnTo>
                    <a:pt x="998" y="4272"/>
                  </a:lnTo>
                  <a:lnTo>
                    <a:pt x="885" y="4460"/>
                  </a:lnTo>
                  <a:lnTo>
                    <a:pt x="791" y="4686"/>
                  </a:lnTo>
                  <a:lnTo>
                    <a:pt x="697" y="4931"/>
                  </a:lnTo>
                  <a:lnTo>
                    <a:pt x="603" y="5194"/>
                  </a:lnTo>
                  <a:lnTo>
                    <a:pt x="452" y="5778"/>
                  </a:lnTo>
                  <a:lnTo>
                    <a:pt x="339" y="6436"/>
                  </a:lnTo>
                  <a:lnTo>
                    <a:pt x="226" y="7133"/>
                  </a:lnTo>
                  <a:lnTo>
                    <a:pt x="151" y="7848"/>
                  </a:lnTo>
                  <a:lnTo>
                    <a:pt x="95" y="8601"/>
                  </a:lnTo>
                  <a:lnTo>
                    <a:pt x="57" y="9316"/>
                  </a:lnTo>
                  <a:lnTo>
                    <a:pt x="19" y="10031"/>
                  </a:lnTo>
                  <a:lnTo>
                    <a:pt x="1" y="10708"/>
                  </a:lnTo>
                  <a:lnTo>
                    <a:pt x="1" y="11856"/>
                  </a:lnTo>
                  <a:lnTo>
                    <a:pt x="19" y="12647"/>
                  </a:lnTo>
                  <a:lnTo>
                    <a:pt x="19" y="12929"/>
                  </a:lnTo>
                  <a:lnTo>
                    <a:pt x="12459" y="12929"/>
                  </a:lnTo>
                  <a:lnTo>
                    <a:pt x="12572" y="8375"/>
                  </a:lnTo>
                  <a:lnTo>
                    <a:pt x="12929" y="8074"/>
                  </a:lnTo>
                  <a:lnTo>
                    <a:pt x="13287" y="7829"/>
                  </a:lnTo>
                  <a:lnTo>
                    <a:pt x="13644" y="7622"/>
                  </a:lnTo>
                  <a:lnTo>
                    <a:pt x="13983" y="7434"/>
                  </a:lnTo>
                  <a:lnTo>
                    <a:pt x="14322" y="7283"/>
                  </a:lnTo>
                  <a:lnTo>
                    <a:pt x="14642" y="7170"/>
                  </a:lnTo>
                  <a:lnTo>
                    <a:pt x="14943" y="7076"/>
                  </a:lnTo>
                  <a:lnTo>
                    <a:pt x="15225" y="7020"/>
                  </a:lnTo>
                  <a:lnTo>
                    <a:pt x="15489" y="6963"/>
                  </a:lnTo>
                  <a:lnTo>
                    <a:pt x="15715" y="6944"/>
                  </a:lnTo>
                  <a:lnTo>
                    <a:pt x="16110" y="6907"/>
                  </a:lnTo>
                  <a:lnTo>
                    <a:pt x="16430" y="6907"/>
                  </a:lnTo>
                  <a:lnTo>
                    <a:pt x="16298" y="6606"/>
                  </a:lnTo>
                  <a:lnTo>
                    <a:pt x="16147" y="6286"/>
                  </a:lnTo>
                  <a:lnTo>
                    <a:pt x="15978" y="5985"/>
                  </a:lnTo>
                  <a:lnTo>
                    <a:pt x="15809" y="5684"/>
                  </a:lnTo>
                  <a:lnTo>
                    <a:pt x="15432" y="5100"/>
                  </a:lnTo>
                  <a:lnTo>
                    <a:pt x="15018" y="4517"/>
                  </a:lnTo>
                  <a:lnTo>
                    <a:pt x="14567" y="3952"/>
                  </a:lnTo>
                  <a:lnTo>
                    <a:pt x="14058" y="3388"/>
                  </a:lnTo>
                  <a:lnTo>
                    <a:pt x="13513" y="2804"/>
                  </a:lnTo>
                  <a:lnTo>
                    <a:pt x="12948" y="2221"/>
                  </a:lnTo>
                  <a:lnTo>
                    <a:pt x="12703" y="1995"/>
                  </a:lnTo>
                  <a:lnTo>
                    <a:pt x="12440" y="1788"/>
                  </a:lnTo>
                  <a:lnTo>
                    <a:pt x="12402" y="1769"/>
                  </a:lnTo>
                  <a:lnTo>
                    <a:pt x="12139" y="1562"/>
                  </a:lnTo>
                  <a:lnTo>
                    <a:pt x="11875" y="1393"/>
                  </a:lnTo>
                  <a:lnTo>
                    <a:pt x="11330" y="1054"/>
                  </a:lnTo>
                  <a:lnTo>
                    <a:pt x="10803" y="772"/>
                  </a:lnTo>
                  <a:lnTo>
                    <a:pt x="10295" y="546"/>
                  </a:lnTo>
                  <a:lnTo>
                    <a:pt x="9692" y="301"/>
                  </a:lnTo>
                  <a:lnTo>
                    <a:pt x="9203" y="132"/>
                  </a:lnTo>
                  <a:lnTo>
                    <a:pt x="875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28"/>
            <p:cNvSpPr/>
            <p:nvPr/>
          </p:nvSpPr>
          <p:spPr>
            <a:xfrm flipH="1">
              <a:off x="2093631" y="1648179"/>
              <a:ext cx="810779" cy="638014"/>
            </a:xfrm>
            <a:custGeom>
              <a:avLst/>
              <a:gdLst/>
              <a:ahLst/>
              <a:cxnLst/>
              <a:rect l="l" t="t" r="r" b="b"/>
              <a:pathLst>
                <a:path w="16430" h="12929" fill="none" extrusionOk="0">
                  <a:moveTo>
                    <a:pt x="19" y="12929"/>
                  </a:moveTo>
                  <a:lnTo>
                    <a:pt x="12459" y="12929"/>
                  </a:lnTo>
                  <a:lnTo>
                    <a:pt x="12572" y="8375"/>
                  </a:lnTo>
                  <a:lnTo>
                    <a:pt x="12572" y="8375"/>
                  </a:lnTo>
                  <a:lnTo>
                    <a:pt x="12929" y="8074"/>
                  </a:lnTo>
                  <a:lnTo>
                    <a:pt x="13287" y="7829"/>
                  </a:lnTo>
                  <a:lnTo>
                    <a:pt x="13644" y="7622"/>
                  </a:lnTo>
                  <a:lnTo>
                    <a:pt x="13983" y="7434"/>
                  </a:lnTo>
                  <a:lnTo>
                    <a:pt x="14322" y="7283"/>
                  </a:lnTo>
                  <a:lnTo>
                    <a:pt x="14642" y="7170"/>
                  </a:lnTo>
                  <a:lnTo>
                    <a:pt x="14943" y="7076"/>
                  </a:lnTo>
                  <a:lnTo>
                    <a:pt x="15225" y="7020"/>
                  </a:lnTo>
                  <a:lnTo>
                    <a:pt x="15489" y="6963"/>
                  </a:lnTo>
                  <a:lnTo>
                    <a:pt x="15715" y="6944"/>
                  </a:lnTo>
                  <a:lnTo>
                    <a:pt x="16110" y="6907"/>
                  </a:lnTo>
                  <a:lnTo>
                    <a:pt x="16354" y="6907"/>
                  </a:lnTo>
                  <a:lnTo>
                    <a:pt x="16430" y="6907"/>
                  </a:lnTo>
                  <a:lnTo>
                    <a:pt x="16430" y="6907"/>
                  </a:lnTo>
                  <a:lnTo>
                    <a:pt x="16298" y="6606"/>
                  </a:lnTo>
                  <a:lnTo>
                    <a:pt x="16147" y="6286"/>
                  </a:lnTo>
                  <a:lnTo>
                    <a:pt x="15978" y="5985"/>
                  </a:lnTo>
                  <a:lnTo>
                    <a:pt x="15809" y="5684"/>
                  </a:lnTo>
                  <a:lnTo>
                    <a:pt x="15432" y="5100"/>
                  </a:lnTo>
                  <a:lnTo>
                    <a:pt x="15018" y="4517"/>
                  </a:lnTo>
                  <a:lnTo>
                    <a:pt x="14567" y="3952"/>
                  </a:lnTo>
                  <a:lnTo>
                    <a:pt x="14058" y="3388"/>
                  </a:lnTo>
                  <a:lnTo>
                    <a:pt x="13513" y="2804"/>
                  </a:lnTo>
                  <a:lnTo>
                    <a:pt x="12948" y="2221"/>
                  </a:lnTo>
                  <a:lnTo>
                    <a:pt x="12948" y="2221"/>
                  </a:lnTo>
                  <a:lnTo>
                    <a:pt x="12703" y="1995"/>
                  </a:lnTo>
                  <a:lnTo>
                    <a:pt x="12440" y="1788"/>
                  </a:lnTo>
                  <a:lnTo>
                    <a:pt x="12440" y="1788"/>
                  </a:lnTo>
                  <a:lnTo>
                    <a:pt x="12402" y="1769"/>
                  </a:lnTo>
                  <a:lnTo>
                    <a:pt x="12402" y="1769"/>
                  </a:lnTo>
                  <a:lnTo>
                    <a:pt x="12139" y="1562"/>
                  </a:lnTo>
                  <a:lnTo>
                    <a:pt x="11875" y="1393"/>
                  </a:lnTo>
                  <a:lnTo>
                    <a:pt x="11330" y="1054"/>
                  </a:lnTo>
                  <a:lnTo>
                    <a:pt x="10803" y="772"/>
                  </a:lnTo>
                  <a:lnTo>
                    <a:pt x="10295" y="546"/>
                  </a:lnTo>
                  <a:lnTo>
                    <a:pt x="10295" y="546"/>
                  </a:lnTo>
                  <a:lnTo>
                    <a:pt x="9692" y="301"/>
                  </a:lnTo>
                  <a:lnTo>
                    <a:pt x="9203" y="132"/>
                  </a:lnTo>
                  <a:lnTo>
                    <a:pt x="8751" y="0"/>
                  </a:lnTo>
                  <a:lnTo>
                    <a:pt x="4743" y="490"/>
                  </a:lnTo>
                  <a:lnTo>
                    <a:pt x="4743" y="490"/>
                  </a:lnTo>
                  <a:lnTo>
                    <a:pt x="4348" y="791"/>
                  </a:lnTo>
                  <a:lnTo>
                    <a:pt x="4348" y="791"/>
                  </a:lnTo>
                  <a:lnTo>
                    <a:pt x="3746" y="1280"/>
                  </a:lnTo>
                  <a:lnTo>
                    <a:pt x="3388" y="1581"/>
                  </a:lnTo>
                  <a:lnTo>
                    <a:pt x="3012" y="1939"/>
                  </a:lnTo>
                  <a:lnTo>
                    <a:pt x="3012" y="1939"/>
                  </a:lnTo>
                  <a:lnTo>
                    <a:pt x="2918" y="2014"/>
                  </a:lnTo>
                  <a:lnTo>
                    <a:pt x="2918" y="2014"/>
                  </a:lnTo>
                  <a:lnTo>
                    <a:pt x="2409" y="2522"/>
                  </a:lnTo>
                  <a:lnTo>
                    <a:pt x="1882" y="3087"/>
                  </a:lnTo>
                  <a:lnTo>
                    <a:pt x="1638" y="3369"/>
                  </a:lnTo>
                  <a:lnTo>
                    <a:pt x="1412" y="3670"/>
                  </a:lnTo>
                  <a:lnTo>
                    <a:pt x="1186" y="3971"/>
                  </a:lnTo>
                  <a:lnTo>
                    <a:pt x="998" y="4272"/>
                  </a:lnTo>
                  <a:lnTo>
                    <a:pt x="998" y="4272"/>
                  </a:lnTo>
                  <a:lnTo>
                    <a:pt x="885" y="4460"/>
                  </a:lnTo>
                  <a:lnTo>
                    <a:pt x="791" y="4686"/>
                  </a:lnTo>
                  <a:lnTo>
                    <a:pt x="697" y="4931"/>
                  </a:lnTo>
                  <a:lnTo>
                    <a:pt x="603" y="5194"/>
                  </a:lnTo>
                  <a:lnTo>
                    <a:pt x="452" y="5778"/>
                  </a:lnTo>
                  <a:lnTo>
                    <a:pt x="339" y="6436"/>
                  </a:lnTo>
                  <a:lnTo>
                    <a:pt x="226" y="7133"/>
                  </a:lnTo>
                  <a:lnTo>
                    <a:pt x="151" y="7848"/>
                  </a:lnTo>
                  <a:lnTo>
                    <a:pt x="95" y="8601"/>
                  </a:lnTo>
                  <a:lnTo>
                    <a:pt x="57" y="9316"/>
                  </a:lnTo>
                  <a:lnTo>
                    <a:pt x="19" y="10031"/>
                  </a:lnTo>
                  <a:lnTo>
                    <a:pt x="1" y="10708"/>
                  </a:lnTo>
                  <a:lnTo>
                    <a:pt x="1" y="11856"/>
                  </a:lnTo>
                  <a:lnTo>
                    <a:pt x="19" y="12647"/>
                  </a:lnTo>
                  <a:lnTo>
                    <a:pt x="19" y="1292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28"/>
            <p:cNvSpPr/>
            <p:nvPr/>
          </p:nvSpPr>
          <p:spPr>
            <a:xfrm flipH="1">
              <a:off x="2632255" y="2014032"/>
              <a:ext cx="442104" cy="511783"/>
            </a:xfrm>
            <a:custGeom>
              <a:avLst/>
              <a:gdLst/>
              <a:ahLst/>
              <a:cxnLst/>
              <a:rect l="l" t="t" r="r" b="b"/>
              <a:pathLst>
                <a:path w="8959" h="10371" extrusionOk="0">
                  <a:moveTo>
                    <a:pt x="2560" y="1"/>
                  </a:moveTo>
                  <a:lnTo>
                    <a:pt x="2297" y="20"/>
                  </a:lnTo>
                  <a:lnTo>
                    <a:pt x="2033" y="57"/>
                  </a:lnTo>
                  <a:lnTo>
                    <a:pt x="1732" y="133"/>
                  </a:lnTo>
                  <a:lnTo>
                    <a:pt x="1450" y="208"/>
                  </a:lnTo>
                  <a:lnTo>
                    <a:pt x="1186" y="321"/>
                  </a:lnTo>
                  <a:lnTo>
                    <a:pt x="923" y="453"/>
                  </a:lnTo>
                  <a:lnTo>
                    <a:pt x="678" y="622"/>
                  </a:lnTo>
                  <a:lnTo>
                    <a:pt x="565" y="716"/>
                  </a:lnTo>
                  <a:lnTo>
                    <a:pt x="471" y="829"/>
                  </a:lnTo>
                  <a:lnTo>
                    <a:pt x="377" y="961"/>
                  </a:lnTo>
                  <a:lnTo>
                    <a:pt x="302" y="1074"/>
                  </a:lnTo>
                  <a:lnTo>
                    <a:pt x="226" y="1224"/>
                  </a:lnTo>
                  <a:lnTo>
                    <a:pt x="170" y="1375"/>
                  </a:lnTo>
                  <a:lnTo>
                    <a:pt x="76" y="1732"/>
                  </a:lnTo>
                  <a:lnTo>
                    <a:pt x="19" y="2090"/>
                  </a:lnTo>
                  <a:lnTo>
                    <a:pt x="1" y="2447"/>
                  </a:lnTo>
                  <a:lnTo>
                    <a:pt x="38" y="2805"/>
                  </a:lnTo>
                  <a:lnTo>
                    <a:pt x="95" y="3163"/>
                  </a:lnTo>
                  <a:lnTo>
                    <a:pt x="189" y="3520"/>
                  </a:lnTo>
                  <a:lnTo>
                    <a:pt x="302" y="3878"/>
                  </a:lnTo>
                  <a:lnTo>
                    <a:pt x="452" y="4235"/>
                  </a:lnTo>
                  <a:lnTo>
                    <a:pt x="622" y="4593"/>
                  </a:lnTo>
                  <a:lnTo>
                    <a:pt x="829" y="4950"/>
                  </a:lnTo>
                  <a:lnTo>
                    <a:pt x="1036" y="5308"/>
                  </a:lnTo>
                  <a:lnTo>
                    <a:pt x="1262" y="5665"/>
                  </a:lnTo>
                  <a:lnTo>
                    <a:pt x="1751" y="6362"/>
                  </a:lnTo>
                  <a:lnTo>
                    <a:pt x="2259" y="7058"/>
                  </a:lnTo>
                  <a:lnTo>
                    <a:pt x="2541" y="7397"/>
                  </a:lnTo>
                  <a:lnTo>
                    <a:pt x="2899" y="7773"/>
                  </a:lnTo>
                  <a:lnTo>
                    <a:pt x="3294" y="8168"/>
                  </a:lnTo>
                  <a:lnTo>
                    <a:pt x="3708" y="8564"/>
                  </a:lnTo>
                  <a:lnTo>
                    <a:pt x="4423" y="9222"/>
                  </a:lnTo>
                  <a:lnTo>
                    <a:pt x="4837" y="9561"/>
                  </a:lnTo>
                  <a:lnTo>
                    <a:pt x="4856" y="9580"/>
                  </a:lnTo>
                  <a:lnTo>
                    <a:pt x="5533" y="10351"/>
                  </a:lnTo>
                  <a:lnTo>
                    <a:pt x="5552" y="10370"/>
                  </a:lnTo>
                  <a:lnTo>
                    <a:pt x="8959" y="6249"/>
                  </a:lnTo>
                  <a:lnTo>
                    <a:pt x="8752" y="6023"/>
                  </a:lnTo>
                  <a:lnTo>
                    <a:pt x="8733" y="6023"/>
                  </a:lnTo>
                  <a:lnTo>
                    <a:pt x="3463" y="20"/>
                  </a:lnTo>
                  <a:lnTo>
                    <a:pt x="335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28"/>
            <p:cNvSpPr/>
            <p:nvPr/>
          </p:nvSpPr>
          <p:spPr>
            <a:xfrm flipH="1">
              <a:off x="2632255" y="2014032"/>
              <a:ext cx="442104" cy="511783"/>
            </a:xfrm>
            <a:custGeom>
              <a:avLst/>
              <a:gdLst/>
              <a:ahLst/>
              <a:cxnLst/>
              <a:rect l="l" t="t" r="r" b="b"/>
              <a:pathLst>
                <a:path w="8959" h="10371" fill="none" extrusionOk="0">
                  <a:moveTo>
                    <a:pt x="2259" y="7058"/>
                  </a:moveTo>
                  <a:lnTo>
                    <a:pt x="2259" y="7058"/>
                  </a:lnTo>
                  <a:lnTo>
                    <a:pt x="2541" y="7397"/>
                  </a:lnTo>
                  <a:lnTo>
                    <a:pt x="2899" y="7773"/>
                  </a:lnTo>
                  <a:lnTo>
                    <a:pt x="3294" y="8168"/>
                  </a:lnTo>
                  <a:lnTo>
                    <a:pt x="3708" y="8564"/>
                  </a:lnTo>
                  <a:lnTo>
                    <a:pt x="4423" y="9222"/>
                  </a:lnTo>
                  <a:lnTo>
                    <a:pt x="4837" y="9561"/>
                  </a:lnTo>
                  <a:lnTo>
                    <a:pt x="4837" y="9561"/>
                  </a:lnTo>
                  <a:lnTo>
                    <a:pt x="4856" y="9580"/>
                  </a:lnTo>
                  <a:lnTo>
                    <a:pt x="5533" y="10351"/>
                  </a:lnTo>
                  <a:lnTo>
                    <a:pt x="5552" y="10370"/>
                  </a:lnTo>
                  <a:lnTo>
                    <a:pt x="8959" y="6249"/>
                  </a:lnTo>
                  <a:lnTo>
                    <a:pt x="8752" y="6023"/>
                  </a:lnTo>
                  <a:lnTo>
                    <a:pt x="8733" y="6023"/>
                  </a:lnTo>
                  <a:lnTo>
                    <a:pt x="3463" y="20"/>
                  </a:lnTo>
                  <a:lnTo>
                    <a:pt x="3463" y="20"/>
                  </a:lnTo>
                  <a:lnTo>
                    <a:pt x="3350" y="1"/>
                  </a:lnTo>
                  <a:lnTo>
                    <a:pt x="3031" y="1"/>
                  </a:lnTo>
                  <a:lnTo>
                    <a:pt x="2560" y="1"/>
                  </a:lnTo>
                  <a:lnTo>
                    <a:pt x="2297" y="20"/>
                  </a:lnTo>
                  <a:lnTo>
                    <a:pt x="2033" y="57"/>
                  </a:lnTo>
                  <a:lnTo>
                    <a:pt x="1732" y="133"/>
                  </a:lnTo>
                  <a:lnTo>
                    <a:pt x="1450" y="208"/>
                  </a:lnTo>
                  <a:lnTo>
                    <a:pt x="1186" y="321"/>
                  </a:lnTo>
                  <a:lnTo>
                    <a:pt x="923" y="453"/>
                  </a:lnTo>
                  <a:lnTo>
                    <a:pt x="678" y="622"/>
                  </a:lnTo>
                  <a:lnTo>
                    <a:pt x="565" y="716"/>
                  </a:lnTo>
                  <a:lnTo>
                    <a:pt x="471" y="829"/>
                  </a:lnTo>
                  <a:lnTo>
                    <a:pt x="377" y="961"/>
                  </a:lnTo>
                  <a:lnTo>
                    <a:pt x="302" y="1074"/>
                  </a:lnTo>
                  <a:lnTo>
                    <a:pt x="226" y="1224"/>
                  </a:lnTo>
                  <a:lnTo>
                    <a:pt x="170" y="1375"/>
                  </a:lnTo>
                  <a:lnTo>
                    <a:pt x="170" y="1375"/>
                  </a:lnTo>
                  <a:lnTo>
                    <a:pt x="76" y="1732"/>
                  </a:lnTo>
                  <a:lnTo>
                    <a:pt x="19" y="2090"/>
                  </a:lnTo>
                  <a:lnTo>
                    <a:pt x="1" y="2447"/>
                  </a:lnTo>
                  <a:lnTo>
                    <a:pt x="38" y="2805"/>
                  </a:lnTo>
                  <a:lnTo>
                    <a:pt x="95" y="3163"/>
                  </a:lnTo>
                  <a:lnTo>
                    <a:pt x="189" y="3520"/>
                  </a:lnTo>
                  <a:lnTo>
                    <a:pt x="302" y="3878"/>
                  </a:lnTo>
                  <a:lnTo>
                    <a:pt x="452" y="4235"/>
                  </a:lnTo>
                  <a:lnTo>
                    <a:pt x="622" y="4593"/>
                  </a:lnTo>
                  <a:lnTo>
                    <a:pt x="829" y="4950"/>
                  </a:lnTo>
                  <a:lnTo>
                    <a:pt x="1036" y="5308"/>
                  </a:lnTo>
                  <a:lnTo>
                    <a:pt x="1262" y="5665"/>
                  </a:lnTo>
                  <a:lnTo>
                    <a:pt x="1751" y="6362"/>
                  </a:lnTo>
                  <a:lnTo>
                    <a:pt x="2259" y="705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28"/>
            <p:cNvSpPr/>
            <p:nvPr/>
          </p:nvSpPr>
          <p:spPr>
            <a:xfrm flipH="1">
              <a:off x="2635961" y="2309369"/>
              <a:ext cx="199709" cy="215501"/>
            </a:xfrm>
            <a:custGeom>
              <a:avLst/>
              <a:gdLst/>
              <a:ahLst/>
              <a:cxnLst/>
              <a:rect l="l" t="t" r="r" b="b"/>
              <a:pathLst>
                <a:path w="4047" h="4367" extrusionOk="0">
                  <a:moveTo>
                    <a:pt x="3952" y="0"/>
                  </a:moveTo>
                  <a:lnTo>
                    <a:pt x="3896" y="38"/>
                  </a:lnTo>
                  <a:lnTo>
                    <a:pt x="2183" y="1581"/>
                  </a:lnTo>
                  <a:lnTo>
                    <a:pt x="979" y="2673"/>
                  </a:lnTo>
                  <a:lnTo>
                    <a:pt x="0" y="3576"/>
                  </a:lnTo>
                  <a:lnTo>
                    <a:pt x="19" y="3595"/>
                  </a:lnTo>
                  <a:lnTo>
                    <a:pt x="696" y="4366"/>
                  </a:lnTo>
                  <a:lnTo>
                    <a:pt x="4046" y="76"/>
                  </a:lnTo>
                  <a:lnTo>
                    <a:pt x="3952"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28"/>
            <p:cNvSpPr/>
            <p:nvPr/>
          </p:nvSpPr>
          <p:spPr>
            <a:xfrm flipH="1">
              <a:off x="2789182" y="2301030"/>
              <a:ext cx="176516" cy="148635"/>
            </a:xfrm>
            <a:custGeom>
              <a:avLst/>
              <a:gdLst/>
              <a:ahLst/>
              <a:cxnLst/>
              <a:rect l="l" t="t" r="r" b="b"/>
              <a:pathLst>
                <a:path w="3577" h="3012" extrusionOk="0">
                  <a:moveTo>
                    <a:pt x="0" y="0"/>
                  </a:moveTo>
                  <a:lnTo>
                    <a:pt x="0" y="38"/>
                  </a:lnTo>
                  <a:lnTo>
                    <a:pt x="358" y="489"/>
                  </a:lnTo>
                  <a:lnTo>
                    <a:pt x="753" y="922"/>
                  </a:lnTo>
                  <a:lnTo>
                    <a:pt x="1167" y="1336"/>
                  </a:lnTo>
                  <a:lnTo>
                    <a:pt x="1600" y="1731"/>
                  </a:lnTo>
                  <a:lnTo>
                    <a:pt x="2052" y="2089"/>
                  </a:lnTo>
                  <a:lnTo>
                    <a:pt x="2541" y="2428"/>
                  </a:lnTo>
                  <a:lnTo>
                    <a:pt x="3030" y="2748"/>
                  </a:lnTo>
                  <a:lnTo>
                    <a:pt x="3557" y="3011"/>
                  </a:lnTo>
                  <a:lnTo>
                    <a:pt x="3576" y="3011"/>
                  </a:lnTo>
                  <a:lnTo>
                    <a:pt x="3576" y="2992"/>
                  </a:lnTo>
                  <a:lnTo>
                    <a:pt x="3049" y="2710"/>
                  </a:lnTo>
                  <a:lnTo>
                    <a:pt x="2560" y="2409"/>
                  </a:lnTo>
                  <a:lnTo>
                    <a:pt x="2089" y="2070"/>
                  </a:lnTo>
                  <a:lnTo>
                    <a:pt x="1619" y="1713"/>
                  </a:lnTo>
                  <a:lnTo>
                    <a:pt x="1186" y="1317"/>
                  </a:lnTo>
                  <a:lnTo>
                    <a:pt x="772" y="903"/>
                  </a:lnTo>
                  <a:lnTo>
                    <a:pt x="396" y="470"/>
                  </a:lnTo>
                  <a:lnTo>
                    <a:pt x="19" y="19"/>
                  </a:lnTo>
                  <a:lnTo>
                    <a:pt x="0"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28"/>
            <p:cNvSpPr/>
            <p:nvPr/>
          </p:nvSpPr>
          <p:spPr>
            <a:xfrm flipH="1">
              <a:off x="2755779" y="1746625"/>
              <a:ext cx="24180" cy="104025"/>
            </a:xfrm>
            <a:custGeom>
              <a:avLst/>
              <a:gdLst/>
              <a:ahLst/>
              <a:cxnLst/>
              <a:rect l="l" t="t" r="r" b="b"/>
              <a:pathLst>
                <a:path w="490" h="2108" extrusionOk="0">
                  <a:moveTo>
                    <a:pt x="490" y="0"/>
                  </a:moveTo>
                  <a:lnTo>
                    <a:pt x="396" y="94"/>
                  </a:lnTo>
                  <a:lnTo>
                    <a:pt x="320" y="339"/>
                  </a:lnTo>
                  <a:lnTo>
                    <a:pt x="245" y="584"/>
                  </a:lnTo>
                  <a:lnTo>
                    <a:pt x="151" y="1092"/>
                  </a:lnTo>
                  <a:lnTo>
                    <a:pt x="76" y="1600"/>
                  </a:lnTo>
                  <a:lnTo>
                    <a:pt x="0" y="2089"/>
                  </a:lnTo>
                  <a:lnTo>
                    <a:pt x="19" y="2108"/>
                  </a:lnTo>
                  <a:lnTo>
                    <a:pt x="57" y="2108"/>
                  </a:lnTo>
                  <a:lnTo>
                    <a:pt x="57" y="2089"/>
                  </a:lnTo>
                  <a:lnTo>
                    <a:pt x="113" y="1581"/>
                  </a:lnTo>
                  <a:lnTo>
                    <a:pt x="207" y="1054"/>
                  </a:lnTo>
                  <a:lnTo>
                    <a:pt x="264" y="791"/>
                  </a:lnTo>
                  <a:lnTo>
                    <a:pt x="320" y="527"/>
                  </a:lnTo>
                  <a:lnTo>
                    <a:pt x="396" y="264"/>
                  </a:lnTo>
                  <a:lnTo>
                    <a:pt x="490"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28"/>
            <p:cNvSpPr/>
            <p:nvPr/>
          </p:nvSpPr>
          <p:spPr>
            <a:xfrm flipH="1">
              <a:off x="2778083" y="1904483"/>
              <a:ext cx="6514" cy="143058"/>
            </a:xfrm>
            <a:custGeom>
              <a:avLst/>
              <a:gdLst/>
              <a:ahLst/>
              <a:cxnLst/>
              <a:rect l="l" t="t" r="r" b="b"/>
              <a:pathLst>
                <a:path w="132" h="2899" extrusionOk="0">
                  <a:moveTo>
                    <a:pt x="94" y="0"/>
                  </a:moveTo>
                  <a:lnTo>
                    <a:pt x="75" y="19"/>
                  </a:lnTo>
                  <a:lnTo>
                    <a:pt x="57" y="1449"/>
                  </a:lnTo>
                  <a:lnTo>
                    <a:pt x="0" y="2861"/>
                  </a:lnTo>
                  <a:lnTo>
                    <a:pt x="19" y="2880"/>
                  </a:lnTo>
                  <a:lnTo>
                    <a:pt x="38" y="2898"/>
                  </a:lnTo>
                  <a:lnTo>
                    <a:pt x="57" y="2880"/>
                  </a:lnTo>
                  <a:lnTo>
                    <a:pt x="57" y="2861"/>
                  </a:lnTo>
                  <a:lnTo>
                    <a:pt x="113" y="1449"/>
                  </a:lnTo>
                  <a:lnTo>
                    <a:pt x="132" y="19"/>
                  </a:lnTo>
                  <a:lnTo>
                    <a:pt x="132"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28"/>
            <p:cNvSpPr/>
            <p:nvPr/>
          </p:nvSpPr>
          <p:spPr>
            <a:xfrm flipH="1">
              <a:off x="2778971" y="1909122"/>
              <a:ext cx="17716" cy="58575"/>
            </a:xfrm>
            <a:custGeom>
              <a:avLst/>
              <a:gdLst/>
              <a:ahLst/>
              <a:cxnLst/>
              <a:rect l="l" t="t" r="r" b="b"/>
              <a:pathLst>
                <a:path w="359" h="1187" extrusionOk="0">
                  <a:moveTo>
                    <a:pt x="19" y="0"/>
                  </a:moveTo>
                  <a:lnTo>
                    <a:pt x="1" y="19"/>
                  </a:lnTo>
                  <a:lnTo>
                    <a:pt x="1" y="38"/>
                  </a:lnTo>
                  <a:lnTo>
                    <a:pt x="302" y="1167"/>
                  </a:lnTo>
                  <a:lnTo>
                    <a:pt x="339" y="1186"/>
                  </a:lnTo>
                  <a:lnTo>
                    <a:pt x="358" y="1186"/>
                  </a:lnTo>
                  <a:lnTo>
                    <a:pt x="358" y="1148"/>
                  </a:lnTo>
                  <a:lnTo>
                    <a:pt x="38" y="19"/>
                  </a:lnTo>
                  <a:lnTo>
                    <a:pt x="38"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28"/>
            <p:cNvSpPr/>
            <p:nvPr/>
          </p:nvSpPr>
          <p:spPr>
            <a:xfrm flipH="1">
              <a:off x="2290540" y="1738236"/>
              <a:ext cx="83595" cy="147697"/>
            </a:xfrm>
            <a:custGeom>
              <a:avLst/>
              <a:gdLst/>
              <a:ahLst/>
              <a:cxnLst/>
              <a:rect l="l" t="t" r="r" b="b"/>
              <a:pathLst>
                <a:path w="1694" h="2993" extrusionOk="0">
                  <a:moveTo>
                    <a:pt x="1656" y="1"/>
                  </a:moveTo>
                  <a:lnTo>
                    <a:pt x="1355" y="302"/>
                  </a:lnTo>
                  <a:lnTo>
                    <a:pt x="1092" y="641"/>
                  </a:lnTo>
                  <a:lnTo>
                    <a:pt x="828" y="998"/>
                  </a:lnTo>
                  <a:lnTo>
                    <a:pt x="602" y="1356"/>
                  </a:lnTo>
                  <a:lnTo>
                    <a:pt x="414" y="1732"/>
                  </a:lnTo>
                  <a:lnTo>
                    <a:pt x="245" y="2127"/>
                  </a:lnTo>
                  <a:lnTo>
                    <a:pt x="113" y="2541"/>
                  </a:lnTo>
                  <a:lnTo>
                    <a:pt x="0" y="2955"/>
                  </a:lnTo>
                  <a:lnTo>
                    <a:pt x="0" y="2974"/>
                  </a:lnTo>
                  <a:lnTo>
                    <a:pt x="19" y="2993"/>
                  </a:lnTo>
                  <a:lnTo>
                    <a:pt x="38" y="2974"/>
                  </a:lnTo>
                  <a:lnTo>
                    <a:pt x="57" y="2974"/>
                  </a:lnTo>
                  <a:lnTo>
                    <a:pt x="151" y="2560"/>
                  </a:lnTo>
                  <a:lnTo>
                    <a:pt x="301" y="2146"/>
                  </a:lnTo>
                  <a:lnTo>
                    <a:pt x="471" y="1751"/>
                  </a:lnTo>
                  <a:lnTo>
                    <a:pt x="659" y="1375"/>
                  </a:lnTo>
                  <a:lnTo>
                    <a:pt x="885" y="1017"/>
                  </a:lnTo>
                  <a:lnTo>
                    <a:pt x="1129" y="678"/>
                  </a:lnTo>
                  <a:lnTo>
                    <a:pt x="1393" y="339"/>
                  </a:lnTo>
                  <a:lnTo>
                    <a:pt x="1694" y="38"/>
                  </a:lnTo>
                  <a:lnTo>
                    <a:pt x="1656" y="1"/>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28"/>
            <p:cNvSpPr/>
            <p:nvPr/>
          </p:nvSpPr>
          <p:spPr>
            <a:xfrm flipH="1">
              <a:off x="2388932" y="1685337"/>
              <a:ext cx="289818" cy="96622"/>
            </a:xfrm>
            <a:custGeom>
              <a:avLst/>
              <a:gdLst/>
              <a:ahLst/>
              <a:cxnLst/>
              <a:rect l="l" t="t" r="r" b="b"/>
              <a:pathLst>
                <a:path w="5873" h="1958" extrusionOk="0">
                  <a:moveTo>
                    <a:pt x="5759" y="0"/>
                  </a:moveTo>
                  <a:lnTo>
                    <a:pt x="5571" y="207"/>
                  </a:lnTo>
                  <a:lnTo>
                    <a:pt x="5383" y="395"/>
                  </a:lnTo>
                  <a:lnTo>
                    <a:pt x="5157" y="565"/>
                  </a:lnTo>
                  <a:lnTo>
                    <a:pt x="4931" y="696"/>
                  </a:lnTo>
                  <a:lnTo>
                    <a:pt x="4555" y="866"/>
                  </a:lnTo>
                  <a:lnTo>
                    <a:pt x="4291" y="979"/>
                  </a:lnTo>
                  <a:lnTo>
                    <a:pt x="4028" y="1054"/>
                  </a:lnTo>
                  <a:lnTo>
                    <a:pt x="3764" y="1129"/>
                  </a:lnTo>
                  <a:lnTo>
                    <a:pt x="3520" y="1204"/>
                  </a:lnTo>
                  <a:lnTo>
                    <a:pt x="3256" y="1242"/>
                  </a:lnTo>
                  <a:lnTo>
                    <a:pt x="2993" y="1280"/>
                  </a:lnTo>
                  <a:lnTo>
                    <a:pt x="2711" y="1299"/>
                  </a:lnTo>
                  <a:lnTo>
                    <a:pt x="2108" y="1299"/>
                  </a:lnTo>
                  <a:lnTo>
                    <a:pt x="1770" y="1261"/>
                  </a:lnTo>
                  <a:lnTo>
                    <a:pt x="1431" y="1204"/>
                  </a:lnTo>
                  <a:lnTo>
                    <a:pt x="1073" y="1148"/>
                  </a:lnTo>
                  <a:lnTo>
                    <a:pt x="847" y="1073"/>
                  </a:lnTo>
                  <a:lnTo>
                    <a:pt x="584" y="979"/>
                  </a:lnTo>
                  <a:lnTo>
                    <a:pt x="339" y="885"/>
                  </a:lnTo>
                  <a:lnTo>
                    <a:pt x="95" y="753"/>
                  </a:lnTo>
                  <a:lnTo>
                    <a:pt x="1" y="696"/>
                  </a:lnTo>
                  <a:lnTo>
                    <a:pt x="339" y="1016"/>
                  </a:lnTo>
                  <a:lnTo>
                    <a:pt x="509" y="1167"/>
                  </a:lnTo>
                  <a:lnTo>
                    <a:pt x="697" y="1299"/>
                  </a:lnTo>
                  <a:lnTo>
                    <a:pt x="923" y="1449"/>
                  </a:lnTo>
                  <a:lnTo>
                    <a:pt x="1167" y="1581"/>
                  </a:lnTo>
                  <a:lnTo>
                    <a:pt x="1412" y="1694"/>
                  </a:lnTo>
                  <a:lnTo>
                    <a:pt x="1676" y="1788"/>
                  </a:lnTo>
                  <a:lnTo>
                    <a:pt x="1939" y="1863"/>
                  </a:lnTo>
                  <a:lnTo>
                    <a:pt x="2202" y="1920"/>
                  </a:lnTo>
                  <a:lnTo>
                    <a:pt x="2485" y="1938"/>
                  </a:lnTo>
                  <a:lnTo>
                    <a:pt x="2748" y="1957"/>
                  </a:lnTo>
                  <a:lnTo>
                    <a:pt x="3030" y="1938"/>
                  </a:lnTo>
                  <a:lnTo>
                    <a:pt x="3294" y="1920"/>
                  </a:lnTo>
                  <a:lnTo>
                    <a:pt x="3557" y="1863"/>
                  </a:lnTo>
                  <a:lnTo>
                    <a:pt x="3821" y="1788"/>
                  </a:lnTo>
                  <a:lnTo>
                    <a:pt x="4141" y="1675"/>
                  </a:lnTo>
                  <a:lnTo>
                    <a:pt x="4442" y="1524"/>
                  </a:lnTo>
                  <a:lnTo>
                    <a:pt x="4743" y="1336"/>
                  </a:lnTo>
                  <a:lnTo>
                    <a:pt x="5006" y="1129"/>
                  </a:lnTo>
                  <a:lnTo>
                    <a:pt x="5270" y="885"/>
                  </a:lnTo>
                  <a:lnTo>
                    <a:pt x="5496" y="621"/>
                  </a:lnTo>
                  <a:lnTo>
                    <a:pt x="5684" y="339"/>
                  </a:lnTo>
                  <a:lnTo>
                    <a:pt x="5872" y="57"/>
                  </a:lnTo>
                  <a:lnTo>
                    <a:pt x="5759"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28"/>
            <p:cNvSpPr/>
            <p:nvPr/>
          </p:nvSpPr>
          <p:spPr>
            <a:xfrm flipH="1">
              <a:off x="2388932" y="1685337"/>
              <a:ext cx="289818" cy="96622"/>
            </a:xfrm>
            <a:custGeom>
              <a:avLst/>
              <a:gdLst/>
              <a:ahLst/>
              <a:cxnLst/>
              <a:rect l="l" t="t" r="r" b="b"/>
              <a:pathLst>
                <a:path w="5873" h="1958" fill="none" extrusionOk="0">
                  <a:moveTo>
                    <a:pt x="5759" y="0"/>
                  </a:moveTo>
                  <a:lnTo>
                    <a:pt x="5759" y="0"/>
                  </a:lnTo>
                  <a:lnTo>
                    <a:pt x="5571" y="207"/>
                  </a:lnTo>
                  <a:lnTo>
                    <a:pt x="5383" y="395"/>
                  </a:lnTo>
                  <a:lnTo>
                    <a:pt x="5157" y="565"/>
                  </a:lnTo>
                  <a:lnTo>
                    <a:pt x="4931" y="696"/>
                  </a:lnTo>
                  <a:lnTo>
                    <a:pt x="4931" y="696"/>
                  </a:lnTo>
                  <a:lnTo>
                    <a:pt x="4555" y="866"/>
                  </a:lnTo>
                  <a:lnTo>
                    <a:pt x="4555" y="866"/>
                  </a:lnTo>
                  <a:lnTo>
                    <a:pt x="4291" y="979"/>
                  </a:lnTo>
                  <a:lnTo>
                    <a:pt x="4028" y="1054"/>
                  </a:lnTo>
                  <a:lnTo>
                    <a:pt x="3764" y="1129"/>
                  </a:lnTo>
                  <a:lnTo>
                    <a:pt x="3520" y="1204"/>
                  </a:lnTo>
                  <a:lnTo>
                    <a:pt x="3256" y="1242"/>
                  </a:lnTo>
                  <a:lnTo>
                    <a:pt x="2993" y="1280"/>
                  </a:lnTo>
                  <a:lnTo>
                    <a:pt x="2711" y="1299"/>
                  </a:lnTo>
                  <a:lnTo>
                    <a:pt x="2447" y="1299"/>
                  </a:lnTo>
                  <a:lnTo>
                    <a:pt x="2447" y="1299"/>
                  </a:lnTo>
                  <a:lnTo>
                    <a:pt x="2108" y="1299"/>
                  </a:lnTo>
                  <a:lnTo>
                    <a:pt x="1770" y="1261"/>
                  </a:lnTo>
                  <a:lnTo>
                    <a:pt x="1431" y="1204"/>
                  </a:lnTo>
                  <a:lnTo>
                    <a:pt x="1073" y="1148"/>
                  </a:lnTo>
                  <a:lnTo>
                    <a:pt x="1073" y="1148"/>
                  </a:lnTo>
                  <a:lnTo>
                    <a:pt x="847" y="1073"/>
                  </a:lnTo>
                  <a:lnTo>
                    <a:pt x="584" y="979"/>
                  </a:lnTo>
                  <a:lnTo>
                    <a:pt x="339" y="885"/>
                  </a:lnTo>
                  <a:lnTo>
                    <a:pt x="95" y="753"/>
                  </a:lnTo>
                  <a:lnTo>
                    <a:pt x="95" y="753"/>
                  </a:lnTo>
                  <a:lnTo>
                    <a:pt x="1" y="696"/>
                  </a:lnTo>
                  <a:lnTo>
                    <a:pt x="1" y="696"/>
                  </a:lnTo>
                  <a:lnTo>
                    <a:pt x="339" y="1016"/>
                  </a:lnTo>
                  <a:lnTo>
                    <a:pt x="509" y="1167"/>
                  </a:lnTo>
                  <a:lnTo>
                    <a:pt x="697" y="1299"/>
                  </a:lnTo>
                  <a:lnTo>
                    <a:pt x="697" y="1299"/>
                  </a:lnTo>
                  <a:lnTo>
                    <a:pt x="923" y="1449"/>
                  </a:lnTo>
                  <a:lnTo>
                    <a:pt x="1167" y="1581"/>
                  </a:lnTo>
                  <a:lnTo>
                    <a:pt x="1412" y="1694"/>
                  </a:lnTo>
                  <a:lnTo>
                    <a:pt x="1676" y="1788"/>
                  </a:lnTo>
                  <a:lnTo>
                    <a:pt x="1939" y="1863"/>
                  </a:lnTo>
                  <a:lnTo>
                    <a:pt x="2202" y="1920"/>
                  </a:lnTo>
                  <a:lnTo>
                    <a:pt x="2485" y="1938"/>
                  </a:lnTo>
                  <a:lnTo>
                    <a:pt x="2748" y="1957"/>
                  </a:lnTo>
                  <a:lnTo>
                    <a:pt x="2748" y="1957"/>
                  </a:lnTo>
                  <a:lnTo>
                    <a:pt x="3030" y="1938"/>
                  </a:lnTo>
                  <a:lnTo>
                    <a:pt x="3294" y="1920"/>
                  </a:lnTo>
                  <a:lnTo>
                    <a:pt x="3557" y="1863"/>
                  </a:lnTo>
                  <a:lnTo>
                    <a:pt x="3821" y="1788"/>
                  </a:lnTo>
                  <a:lnTo>
                    <a:pt x="3821" y="1788"/>
                  </a:lnTo>
                  <a:lnTo>
                    <a:pt x="4141" y="1675"/>
                  </a:lnTo>
                  <a:lnTo>
                    <a:pt x="4442" y="1524"/>
                  </a:lnTo>
                  <a:lnTo>
                    <a:pt x="4743" y="1336"/>
                  </a:lnTo>
                  <a:lnTo>
                    <a:pt x="5006" y="1129"/>
                  </a:lnTo>
                  <a:lnTo>
                    <a:pt x="5270" y="885"/>
                  </a:lnTo>
                  <a:lnTo>
                    <a:pt x="5496" y="621"/>
                  </a:lnTo>
                  <a:lnTo>
                    <a:pt x="5684" y="339"/>
                  </a:lnTo>
                  <a:lnTo>
                    <a:pt x="5872" y="57"/>
                  </a:lnTo>
                  <a:lnTo>
                    <a:pt x="5872" y="57"/>
                  </a:lnTo>
                  <a:lnTo>
                    <a:pt x="575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28"/>
            <p:cNvSpPr/>
            <p:nvPr/>
          </p:nvSpPr>
          <p:spPr>
            <a:xfrm flipH="1">
              <a:off x="2607192" y="1211711"/>
              <a:ext cx="209924" cy="309310"/>
            </a:xfrm>
            <a:custGeom>
              <a:avLst/>
              <a:gdLst/>
              <a:ahLst/>
              <a:cxnLst/>
              <a:rect l="l" t="t" r="r" b="b"/>
              <a:pathLst>
                <a:path w="4254" h="6268" extrusionOk="0">
                  <a:moveTo>
                    <a:pt x="4254" y="0"/>
                  </a:moveTo>
                  <a:lnTo>
                    <a:pt x="2899" y="509"/>
                  </a:lnTo>
                  <a:lnTo>
                    <a:pt x="2202" y="734"/>
                  </a:lnTo>
                  <a:lnTo>
                    <a:pt x="1525" y="941"/>
                  </a:lnTo>
                  <a:lnTo>
                    <a:pt x="1356" y="998"/>
                  </a:lnTo>
                  <a:lnTo>
                    <a:pt x="1205" y="1054"/>
                  </a:lnTo>
                  <a:lnTo>
                    <a:pt x="1130" y="1073"/>
                  </a:lnTo>
                  <a:lnTo>
                    <a:pt x="1073" y="1111"/>
                  </a:lnTo>
                  <a:lnTo>
                    <a:pt x="1036" y="1130"/>
                  </a:lnTo>
                  <a:lnTo>
                    <a:pt x="866" y="1224"/>
                  </a:lnTo>
                  <a:lnTo>
                    <a:pt x="734" y="1355"/>
                  </a:lnTo>
                  <a:lnTo>
                    <a:pt x="716" y="1374"/>
                  </a:lnTo>
                  <a:lnTo>
                    <a:pt x="640" y="1449"/>
                  </a:lnTo>
                  <a:lnTo>
                    <a:pt x="603" y="1544"/>
                  </a:lnTo>
                  <a:lnTo>
                    <a:pt x="584" y="1562"/>
                  </a:lnTo>
                  <a:lnTo>
                    <a:pt x="546" y="1675"/>
                  </a:lnTo>
                  <a:lnTo>
                    <a:pt x="527" y="1788"/>
                  </a:lnTo>
                  <a:lnTo>
                    <a:pt x="509" y="1826"/>
                  </a:lnTo>
                  <a:lnTo>
                    <a:pt x="509" y="1863"/>
                  </a:lnTo>
                  <a:lnTo>
                    <a:pt x="509" y="1958"/>
                  </a:lnTo>
                  <a:lnTo>
                    <a:pt x="527" y="2165"/>
                  </a:lnTo>
                  <a:lnTo>
                    <a:pt x="565" y="2372"/>
                  </a:lnTo>
                  <a:lnTo>
                    <a:pt x="640" y="2616"/>
                  </a:lnTo>
                  <a:lnTo>
                    <a:pt x="753" y="2842"/>
                  </a:lnTo>
                  <a:lnTo>
                    <a:pt x="885" y="3068"/>
                  </a:lnTo>
                  <a:lnTo>
                    <a:pt x="1036" y="3275"/>
                  </a:lnTo>
                  <a:lnTo>
                    <a:pt x="866" y="3369"/>
                  </a:lnTo>
                  <a:lnTo>
                    <a:pt x="697" y="3463"/>
                  </a:lnTo>
                  <a:lnTo>
                    <a:pt x="659" y="3501"/>
                  </a:lnTo>
                  <a:lnTo>
                    <a:pt x="527" y="3614"/>
                  </a:lnTo>
                  <a:lnTo>
                    <a:pt x="396" y="3764"/>
                  </a:lnTo>
                  <a:lnTo>
                    <a:pt x="377" y="3783"/>
                  </a:lnTo>
                  <a:lnTo>
                    <a:pt x="283" y="3896"/>
                  </a:lnTo>
                  <a:lnTo>
                    <a:pt x="208" y="4028"/>
                  </a:lnTo>
                  <a:lnTo>
                    <a:pt x="132" y="4141"/>
                  </a:lnTo>
                  <a:lnTo>
                    <a:pt x="76" y="4272"/>
                  </a:lnTo>
                  <a:lnTo>
                    <a:pt x="76" y="4291"/>
                  </a:lnTo>
                  <a:lnTo>
                    <a:pt x="57" y="4329"/>
                  </a:lnTo>
                  <a:lnTo>
                    <a:pt x="38" y="4461"/>
                  </a:lnTo>
                  <a:lnTo>
                    <a:pt x="1" y="4611"/>
                  </a:lnTo>
                  <a:lnTo>
                    <a:pt x="1" y="4649"/>
                  </a:lnTo>
                  <a:lnTo>
                    <a:pt x="1" y="4893"/>
                  </a:lnTo>
                  <a:lnTo>
                    <a:pt x="19" y="5138"/>
                  </a:lnTo>
                  <a:lnTo>
                    <a:pt x="95" y="5383"/>
                  </a:lnTo>
                  <a:lnTo>
                    <a:pt x="189" y="5608"/>
                  </a:lnTo>
                  <a:lnTo>
                    <a:pt x="264" y="5740"/>
                  </a:lnTo>
                  <a:lnTo>
                    <a:pt x="358" y="5853"/>
                  </a:lnTo>
                  <a:lnTo>
                    <a:pt x="377" y="5891"/>
                  </a:lnTo>
                  <a:lnTo>
                    <a:pt x="490" y="6004"/>
                  </a:lnTo>
                  <a:lnTo>
                    <a:pt x="659" y="6098"/>
                  </a:lnTo>
                  <a:lnTo>
                    <a:pt x="829" y="6173"/>
                  </a:lnTo>
                  <a:lnTo>
                    <a:pt x="1017" y="6211"/>
                  </a:lnTo>
                  <a:lnTo>
                    <a:pt x="1205" y="6248"/>
                  </a:lnTo>
                  <a:lnTo>
                    <a:pt x="1374" y="6267"/>
                  </a:lnTo>
                  <a:lnTo>
                    <a:pt x="1713" y="6267"/>
                  </a:lnTo>
                  <a:lnTo>
                    <a:pt x="1864" y="6229"/>
                  </a:lnTo>
                  <a:lnTo>
                    <a:pt x="2071" y="6154"/>
                  </a:lnTo>
                  <a:lnTo>
                    <a:pt x="2240" y="6041"/>
                  </a:lnTo>
                  <a:lnTo>
                    <a:pt x="2391" y="5910"/>
                  </a:lnTo>
                  <a:lnTo>
                    <a:pt x="2522" y="5740"/>
                  </a:lnTo>
                  <a:lnTo>
                    <a:pt x="2673" y="5514"/>
                  </a:lnTo>
                  <a:lnTo>
                    <a:pt x="2786" y="5289"/>
                  </a:lnTo>
                  <a:lnTo>
                    <a:pt x="2993" y="4799"/>
                  </a:lnTo>
                  <a:lnTo>
                    <a:pt x="3143" y="4385"/>
                  </a:lnTo>
                  <a:lnTo>
                    <a:pt x="3200" y="4216"/>
                  </a:lnTo>
                  <a:lnTo>
                    <a:pt x="3444" y="3425"/>
                  </a:lnTo>
                  <a:lnTo>
                    <a:pt x="3444" y="3388"/>
                  </a:lnTo>
                  <a:lnTo>
                    <a:pt x="3689" y="2485"/>
                  </a:lnTo>
                  <a:lnTo>
                    <a:pt x="3708" y="2447"/>
                  </a:lnTo>
                  <a:lnTo>
                    <a:pt x="3858" y="1826"/>
                  </a:lnTo>
                  <a:lnTo>
                    <a:pt x="3858" y="1788"/>
                  </a:lnTo>
                  <a:lnTo>
                    <a:pt x="4009" y="1224"/>
                  </a:lnTo>
                  <a:lnTo>
                    <a:pt x="4028" y="1111"/>
                  </a:lnTo>
                  <a:lnTo>
                    <a:pt x="4028" y="1073"/>
                  </a:lnTo>
                  <a:lnTo>
                    <a:pt x="4178" y="603"/>
                  </a:lnTo>
                  <a:lnTo>
                    <a:pt x="4178" y="565"/>
                  </a:lnTo>
                  <a:lnTo>
                    <a:pt x="4235" y="283"/>
                  </a:lnTo>
                  <a:lnTo>
                    <a:pt x="4254" y="151"/>
                  </a:lnTo>
                  <a:lnTo>
                    <a:pt x="425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28"/>
            <p:cNvSpPr/>
            <p:nvPr/>
          </p:nvSpPr>
          <p:spPr>
            <a:xfrm flipH="1">
              <a:off x="2782722" y="1379785"/>
              <a:ext cx="4688" cy="3750"/>
            </a:xfrm>
            <a:custGeom>
              <a:avLst/>
              <a:gdLst/>
              <a:ahLst/>
              <a:cxnLst/>
              <a:rect l="l" t="t" r="r" b="b"/>
              <a:pathLst>
                <a:path w="95" h="76" extrusionOk="0">
                  <a:moveTo>
                    <a:pt x="20" y="1"/>
                  </a:moveTo>
                  <a:lnTo>
                    <a:pt x="1" y="19"/>
                  </a:lnTo>
                  <a:lnTo>
                    <a:pt x="76" y="76"/>
                  </a:lnTo>
                  <a:lnTo>
                    <a:pt x="95" y="76"/>
                  </a:lnTo>
                  <a:lnTo>
                    <a:pt x="95" y="57"/>
                  </a:lnTo>
                  <a:lnTo>
                    <a:pt x="20" y="1"/>
                  </a:lnTo>
                  <a:close/>
                </a:path>
              </a:pathLst>
            </a:custGeom>
            <a:solidFill>
              <a:srgbClr val="B3A4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28"/>
            <p:cNvSpPr/>
            <p:nvPr/>
          </p:nvSpPr>
          <p:spPr>
            <a:xfrm flipH="1">
              <a:off x="2782722" y="1379785"/>
              <a:ext cx="4688" cy="3750"/>
            </a:xfrm>
            <a:custGeom>
              <a:avLst/>
              <a:gdLst/>
              <a:ahLst/>
              <a:cxnLst/>
              <a:rect l="l" t="t" r="r" b="b"/>
              <a:pathLst>
                <a:path w="95" h="76" fill="none" extrusionOk="0">
                  <a:moveTo>
                    <a:pt x="20" y="1"/>
                  </a:moveTo>
                  <a:lnTo>
                    <a:pt x="20" y="1"/>
                  </a:lnTo>
                  <a:lnTo>
                    <a:pt x="1" y="19"/>
                  </a:lnTo>
                  <a:lnTo>
                    <a:pt x="1" y="19"/>
                  </a:lnTo>
                  <a:lnTo>
                    <a:pt x="76" y="76"/>
                  </a:lnTo>
                  <a:lnTo>
                    <a:pt x="76" y="76"/>
                  </a:lnTo>
                  <a:lnTo>
                    <a:pt x="95" y="76"/>
                  </a:lnTo>
                  <a:lnTo>
                    <a:pt x="95" y="76"/>
                  </a:lnTo>
                  <a:lnTo>
                    <a:pt x="95" y="57"/>
                  </a:lnTo>
                  <a:lnTo>
                    <a:pt x="95" y="57"/>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28"/>
            <p:cNvSpPr/>
            <p:nvPr/>
          </p:nvSpPr>
          <p:spPr>
            <a:xfrm flipH="1">
              <a:off x="2782722" y="1382597"/>
              <a:ext cx="49" cy="938"/>
            </a:xfrm>
            <a:custGeom>
              <a:avLst/>
              <a:gdLst/>
              <a:ahLst/>
              <a:cxnLst/>
              <a:rect l="l" t="t" r="r" b="b"/>
              <a:pathLst>
                <a:path w="1" h="19" extrusionOk="0">
                  <a:moveTo>
                    <a:pt x="1" y="0"/>
                  </a:moveTo>
                  <a:lnTo>
                    <a:pt x="1" y="0"/>
                  </a:lnTo>
                  <a:lnTo>
                    <a:pt x="1" y="19"/>
                  </a:lnTo>
                  <a:lnTo>
                    <a:pt x="1" y="19"/>
                  </a:lnTo>
                  <a:lnTo>
                    <a:pt x="1" y="0"/>
                  </a:lnTo>
                  <a:lnTo>
                    <a:pt x="1" y="0"/>
                  </a:lnTo>
                  <a:lnTo>
                    <a:pt x="1" y="0"/>
                  </a:lnTo>
                  <a:lnTo>
                    <a:pt x="1" y="0"/>
                  </a:lnTo>
                  <a:lnTo>
                    <a:pt x="1" y="0"/>
                  </a:lnTo>
                  <a:close/>
                </a:path>
              </a:pathLst>
            </a:custGeom>
            <a:solidFill>
              <a:srgbClr val="6163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28"/>
            <p:cNvSpPr/>
            <p:nvPr/>
          </p:nvSpPr>
          <p:spPr>
            <a:xfrm flipH="1">
              <a:off x="2782722" y="1382597"/>
              <a:ext cx="49" cy="938"/>
            </a:xfrm>
            <a:custGeom>
              <a:avLst/>
              <a:gdLst/>
              <a:ahLst/>
              <a:cxnLst/>
              <a:rect l="l" t="t" r="r" b="b"/>
              <a:pathLst>
                <a:path w="1" h="19" fill="none" extrusionOk="0">
                  <a:moveTo>
                    <a:pt x="1" y="0"/>
                  </a:moveTo>
                  <a:lnTo>
                    <a:pt x="1" y="0"/>
                  </a:lnTo>
                  <a:lnTo>
                    <a:pt x="1" y="19"/>
                  </a:lnTo>
                  <a:lnTo>
                    <a:pt x="1" y="19"/>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28"/>
            <p:cNvSpPr/>
            <p:nvPr/>
          </p:nvSpPr>
          <p:spPr>
            <a:xfrm flipH="1">
              <a:off x="2796638" y="1393700"/>
              <a:ext cx="5626" cy="3800"/>
            </a:xfrm>
            <a:custGeom>
              <a:avLst/>
              <a:gdLst/>
              <a:ahLst/>
              <a:cxnLst/>
              <a:rect l="l" t="t" r="r" b="b"/>
              <a:pathLst>
                <a:path w="114" h="77" extrusionOk="0">
                  <a:moveTo>
                    <a:pt x="19" y="1"/>
                  </a:moveTo>
                  <a:lnTo>
                    <a:pt x="1" y="39"/>
                  </a:lnTo>
                  <a:lnTo>
                    <a:pt x="76" y="76"/>
                  </a:lnTo>
                  <a:lnTo>
                    <a:pt x="95" y="76"/>
                  </a:lnTo>
                  <a:lnTo>
                    <a:pt x="114" y="39"/>
                  </a:lnTo>
                  <a:lnTo>
                    <a:pt x="19" y="1"/>
                  </a:lnTo>
                  <a:close/>
                </a:path>
              </a:pathLst>
            </a:custGeom>
            <a:solidFill>
              <a:srgbClr val="B3A4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28"/>
            <p:cNvSpPr/>
            <p:nvPr/>
          </p:nvSpPr>
          <p:spPr>
            <a:xfrm flipH="1">
              <a:off x="2796638" y="1393700"/>
              <a:ext cx="5626" cy="3800"/>
            </a:xfrm>
            <a:custGeom>
              <a:avLst/>
              <a:gdLst/>
              <a:ahLst/>
              <a:cxnLst/>
              <a:rect l="l" t="t" r="r" b="b"/>
              <a:pathLst>
                <a:path w="114" h="77" fill="none" extrusionOk="0">
                  <a:moveTo>
                    <a:pt x="19" y="1"/>
                  </a:moveTo>
                  <a:lnTo>
                    <a:pt x="19" y="1"/>
                  </a:lnTo>
                  <a:lnTo>
                    <a:pt x="1" y="39"/>
                  </a:lnTo>
                  <a:lnTo>
                    <a:pt x="1" y="39"/>
                  </a:lnTo>
                  <a:lnTo>
                    <a:pt x="76" y="76"/>
                  </a:lnTo>
                  <a:lnTo>
                    <a:pt x="76" y="76"/>
                  </a:lnTo>
                  <a:lnTo>
                    <a:pt x="95" y="76"/>
                  </a:lnTo>
                  <a:lnTo>
                    <a:pt x="95" y="76"/>
                  </a:lnTo>
                  <a:lnTo>
                    <a:pt x="114" y="39"/>
                  </a:lnTo>
                  <a:lnTo>
                    <a:pt x="114" y="39"/>
                  </a:lnTo>
                  <a:lnTo>
                    <a:pt x="1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28"/>
            <p:cNvSpPr/>
            <p:nvPr/>
          </p:nvSpPr>
          <p:spPr>
            <a:xfrm flipH="1">
              <a:off x="2815192" y="1420643"/>
              <a:ext cx="1925" cy="2862"/>
            </a:xfrm>
            <a:custGeom>
              <a:avLst/>
              <a:gdLst/>
              <a:ahLst/>
              <a:cxnLst/>
              <a:rect l="l" t="t" r="r" b="b"/>
              <a:pathLst>
                <a:path w="39" h="58" extrusionOk="0">
                  <a:moveTo>
                    <a:pt x="1" y="1"/>
                  </a:moveTo>
                  <a:lnTo>
                    <a:pt x="1" y="38"/>
                  </a:lnTo>
                  <a:lnTo>
                    <a:pt x="19" y="57"/>
                  </a:lnTo>
                  <a:lnTo>
                    <a:pt x="38" y="38"/>
                  </a:lnTo>
                  <a:lnTo>
                    <a:pt x="1" y="1"/>
                  </a:lnTo>
                  <a:close/>
                </a:path>
              </a:pathLst>
            </a:custGeom>
            <a:solidFill>
              <a:srgbClr val="B3A4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28"/>
            <p:cNvSpPr/>
            <p:nvPr/>
          </p:nvSpPr>
          <p:spPr>
            <a:xfrm flipH="1">
              <a:off x="2815192" y="1420643"/>
              <a:ext cx="1925" cy="2862"/>
            </a:xfrm>
            <a:custGeom>
              <a:avLst/>
              <a:gdLst/>
              <a:ahLst/>
              <a:cxnLst/>
              <a:rect l="l" t="t" r="r" b="b"/>
              <a:pathLst>
                <a:path w="39" h="58" fill="none" extrusionOk="0">
                  <a:moveTo>
                    <a:pt x="1" y="1"/>
                  </a:moveTo>
                  <a:lnTo>
                    <a:pt x="1" y="1"/>
                  </a:lnTo>
                  <a:lnTo>
                    <a:pt x="1" y="38"/>
                  </a:lnTo>
                  <a:lnTo>
                    <a:pt x="1" y="38"/>
                  </a:lnTo>
                  <a:lnTo>
                    <a:pt x="19" y="57"/>
                  </a:lnTo>
                  <a:lnTo>
                    <a:pt x="19" y="57"/>
                  </a:lnTo>
                  <a:lnTo>
                    <a:pt x="38" y="38"/>
                  </a:lnTo>
                  <a:lnTo>
                    <a:pt x="38" y="38"/>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28"/>
            <p:cNvSpPr/>
            <p:nvPr/>
          </p:nvSpPr>
          <p:spPr>
            <a:xfrm flipH="1">
              <a:off x="2813366" y="1422518"/>
              <a:ext cx="2813" cy="2813"/>
            </a:xfrm>
            <a:custGeom>
              <a:avLst/>
              <a:gdLst/>
              <a:ahLst/>
              <a:cxnLst/>
              <a:rect l="l" t="t" r="r" b="b"/>
              <a:pathLst>
                <a:path w="57" h="57" extrusionOk="0">
                  <a:moveTo>
                    <a:pt x="19" y="0"/>
                  </a:moveTo>
                  <a:lnTo>
                    <a:pt x="0" y="19"/>
                  </a:lnTo>
                  <a:lnTo>
                    <a:pt x="57" y="57"/>
                  </a:lnTo>
                  <a:lnTo>
                    <a:pt x="57" y="19"/>
                  </a:lnTo>
                  <a:lnTo>
                    <a:pt x="19" y="0"/>
                  </a:lnTo>
                  <a:close/>
                </a:path>
              </a:pathLst>
            </a:custGeom>
            <a:solidFill>
              <a:srgbClr val="6163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28"/>
            <p:cNvSpPr/>
            <p:nvPr/>
          </p:nvSpPr>
          <p:spPr>
            <a:xfrm flipH="1">
              <a:off x="2813366" y="1422518"/>
              <a:ext cx="2813" cy="2813"/>
            </a:xfrm>
            <a:custGeom>
              <a:avLst/>
              <a:gdLst/>
              <a:ahLst/>
              <a:cxnLst/>
              <a:rect l="l" t="t" r="r" b="b"/>
              <a:pathLst>
                <a:path w="57" h="57" fill="none" extrusionOk="0">
                  <a:moveTo>
                    <a:pt x="19" y="0"/>
                  </a:moveTo>
                  <a:lnTo>
                    <a:pt x="19" y="0"/>
                  </a:lnTo>
                  <a:lnTo>
                    <a:pt x="0" y="19"/>
                  </a:lnTo>
                  <a:lnTo>
                    <a:pt x="0" y="19"/>
                  </a:lnTo>
                  <a:lnTo>
                    <a:pt x="57" y="57"/>
                  </a:lnTo>
                  <a:lnTo>
                    <a:pt x="57" y="57"/>
                  </a:lnTo>
                  <a:lnTo>
                    <a:pt x="57" y="19"/>
                  </a:lnTo>
                  <a:lnTo>
                    <a:pt x="57" y="19"/>
                  </a:lnTo>
                  <a:lnTo>
                    <a:pt x="57" y="19"/>
                  </a:lnTo>
                  <a:lnTo>
                    <a:pt x="57" y="19"/>
                  </a:lnTo>
                  <a:lnTo>
                    <a:pt x="57" y="19"/>
                  </a:lnTo>
                  <a:lnTo>
                    <a:pt x="1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28"/>
            <p:cNvSpPr/>
            <p:nvPr/>
          </p:nvSpPr>
          <p:spPr>
            <a:xfrm flipH="1">
              <a:off x="2817067" y="1436434"/>
              <a:ext cx="3750" cy="4688"/>
            </a:xfrm>
            <a:custGeom>
              <a:avLst/>
              <a:gdLst/>
              <a:ahLst/>
              <a:cxnLst/>
              <a:rect l="l" t="t" r="r" b="b"/>
              <a:pathLst>
                <a:path w="76" h="95" extrusionOk="0">
                  <a:moveTo>
                    <a:pt x="19" y="1"/>
                  </a:moveTo>
                  <a:lnTo>
                    <a:pt x="0" y="38"/>
                  </a:lnTo>
                  <a:lnTo>
                    <a:pt x="76" y="95"/>
                  </a:lnTo>
                  <a:lnTo>
                    <a:pt x="76" y="57"/>
                  </a:lnTo>
                  <a:lnTo>
                    <a:pt x="19" y="1"/>
                  </a:lnTo>
                  <a:close/>
                </a:path>
              </a:pathLst>
            </a:custGeom>
            <a:solidFill>
              <a:srgbClr val="6163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28"/>
            <p:cNvSpPr/>
            <p:nvPr/>
          </p:nvSpPr>
          <p:spPr>
            <a:xfrm flipH="1">
              <a:off x="2817067" y="1436434"/>
              <a:ext cx="3750" cy="4688"/>
            </a:xfrm>
            <a:custGeom>
              <a:avLst/>
              <a:gdLst/>
              <a:ahLst/>
              <a:cxnLst/>
              <a:rect l="l" t="t" r="r" b="b"/>
              <a:pathLst>
                <a:path w="76" h="95" fill="none" extrusionOk="0">
                  <a:moveTo>
                    <a:pt x="19" y="1"/>
                  </a:moveTo>
                  <a:lnTo>
                    <a:pt x="19" y="1"/>
                  </a:lnTo>
                  <a:lnTo>
                    <a:pt x="0" y="38"/>
                  </a:lnTo>
                  <a:lnTo>
                    <a:pt x="0" y="38"/>
                  </a:lnTo>
                  <a:lnTo>
                    <a:pt x="76" y="95"/>
                  </a:lnTo>
                  <a:lnTo>
                    <a:pt x="76" y="95"/>
                  </a:lnTo>
                  <a:lnTo>
                    <a:pt x="76" y="57"/>
                  </a:lnTo>
                  <a:lnTo>
                    <a:pt x="76" y="57"/>
                  </a:lnTo>
                  <a:lnTo>
                    <a:pt x="76" y="57"/>
                  </a:lnTo>
                  <a:lnTo>
                    <a:pt x="76" y="57"/>
                  </a:lnTo>
                  <a:lnTo>
                    <a:pt x="1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28"/>
            <p:cNvSpPr/>
            <p:nvPr/>
          </p:nvSpPr>
          <p:spPr>
            <a:xfrm flipH="1">
              <a:off x="2801276" y="1497722"/>
              <a:ext cx="1925" cy="1925"/>
            </a:xfrm>
            <a:custGeom>
              <a:avLst/>
              <a:gdLst/>
              <a:ahLst/>
              <a:cxnLst/>
              <a:rect l="l" t="t" r="r" b="b"/>
              <a:pathLst>
                <a:path w="39" h="39" extrusionOk="0">
                  <a:moveTo>
                    <a:pt x="1" y="1"/>
                  </a:moveTo>
                  <a:lnTo>
                    <a:pt x="20" y="38"/>
                  </a:lnTo>
                  <a:lnTo>
                    <a:pt x="38" y="19"/>
                  </a:lnTo>
                  <a:lnTo>
                    <a:pt x="20" y="1"/>
                  </a:lnTo>
                  <a:close/>
                </a:path>
              </a:pathLst>
            </a:custGeom>
            <a:solidFill>
              <a:srgbClr val="6163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28"/>
            <p:cNvSpPr/>
            <p:nvPr/>
          </p:nvSpPr>
          <p:spPr>
            <a:xfrm flipH="1">
              <a:off x="2801276" y="1497722"/>
              <a:ext cx="1925" cy="1925"/>
            </a:xfrm>
            <a:custGeom>
              <a:avLst/>
              <a:gdLst/>
              <a:ahLst/>
              <a:cxnLst/>
              <a:rect l="l" t="t" r="r" b="b"/>
              <a:pathLst>
                <a:path w="39" h="39" fill="none" extrusionOk="0">
                  <a:moveTo>
                    <a:pt x="20" y="1"/>
                  </a:moveTo>
                  <a:lnTo>
                    <a:pt x="20" y="1"/>
                  </a:lnTo>
                  <a:lnTo>
                    <a:pt x="1" y="1"/>
                  </a:lnTo>
                  <a:lnTo>
                    <a:pt x="1" y="1"/>
                  </a:lnTo>
                  <a:lnTo>
                    <a:pt x="20" y="38"/>
                  </a:lnTo>
                  <a:lnTo>
                    <a:pt x="20" y="38"/>
                  </a:lnTo>
                  <a:lnTo>
                    <a:pt x="38" y="19"/>
                  </a:lnTo>
                  <a:lnTo>
                    <a:pt x="38" y="19"/>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28"/>
            <p:cNvSpPr/>
            <p:nvPr/>
          </p:nvSpPr>
          <p:spPr>
            <a:xfrm flipH="1">
              <a:off x="2284955" y="1316621"/>
              <a:ext cx="458784" cy="432827"/>
            </a:xfrm>
            <a:custGeom>
              <a:avLst/>
              <a:gdLst/>
              <a:ahLst/>
              <a:cxnLst/>
              <a:rect l="l" t="t" r="r" b="b"/>
              <a:pathLst>
                <a:path w="9297" h="8771" extrusionOk="0">
                  <a:moveTo>
                    <a:pt x="3538" y="1"/>
                  </a:moveTo>
                  <a:lnTo>
                    <a:pt x="3068" y="20"/>
                  </a:lnTo>
                  <a:lnTo>
                    <a:pt x="2616" y="57"/>
                  </a:lnTo>
                  <a:lnTo>
                    <a:pt x="2221" y="133"/>
                  </a:lnTo>
                  <a:lnTo>
                    <a:pt x="2033" y="170"/>
                  </a:lnTo>
                  <a:lnTo>
                    <a:pt x="1845" y="227"/>
                  </a:lnTo>
                  <a:lnTo>
                    <a:pt x="1675" y="302"/>
                  </a:lnTo>
                  <a:lnTo>
                    <a:pt x="1506" y="396"/>
                  </a:lnTo>
                  <a:lnTo>
                    <a:pt x="1336" y="490"/>
                  </a:lnTo>
                  <a:lnTo>
                    <a:pt x="1167" y="584"/>
                  </a:lnTo>
                  <a:lnTo>
                    <a:pt x="998" y="735"/>
                  </a:lnTo>
                  <a:lnTo>
                    <a:pt x="828" y="885"/>
                  </a:lnTo>
                  <a:lnTo>
                    <a:pt x="697" y="1055"/>
                  </a:lnTo>
                  <a:lnTo>
                    <a:pt x="565" y="1243"/>
                  </a:lnTo>
                  <a:lnTo>
                    <a:pt x="452" y="1431"/>
                  </a:lnTo>
                  <a:lnTo>
                    <a:pt x="358" y="1619"/>
                  </a:lnTo>
                  <a:lnTo>
                    <a:pt x="283" y="1826"/>
                  </a:lnTo>
                  <a:lnTo>
                    <a:pt x="207" y="2033"/>
                  </a:lnTo>
                  <a:lnTo>
                    <a:pt x="151" y="2259"/>
                  </a:lnTo>
                  <a:lnTo>
                    <a:pt x="94" y="2485"/>
                  </a:lnTo>
                  <a:lnTo>
                    <a:pt x="38" y="2918"/>
                  </a:lnTo>
                  <a:lnTo>
                    <a:pt x="0" y="3370"/>
                  </a:lnTo>
                  <a:lnTo>
                    <a:pt x="19" y="3802"/>
                  </a:lnTo>
                  <a:lnTo>
                    <a:pt x="19" y="4273"/>
                  </a:lnTo>
                  <a:lnTo>
                    <a:pt x="19" y="4743"/>
                  </a:lnTo>
                  <a:lnTo>
                    <a:pt x="19" y="5214"/>
                  </a:lnTo>
                  <a:lnTo>
                    <a:pt x="38" y="5665"/>
                  </a:lnTo>
                  <a:lnTo>
                    <a:pt x="38" y="5703"/>
                  </a:lnTo>
                  <a:lnTo>
                    <a:pt x="76" y="6004"/>
                  </a:lnTo>
                  <a:lnTo>
                    <a:pt x="113" y="6286"/>
                  </a:lnTo>
                  <a:lnTo>
                    <a:pt x="113" y="6305"/>
                  </a:lnTo>
                  <a:lnTo>
                    <a:pt x="170" y="6588"/>
                  </a:lnTo>
                  <a:lnTo>
                    <a:pt x="245" y="6870"/>
                  </a:lnTo>
                  <a:lnTo>
                    <a:pt x="358" y="7152"/>
                  </a:lnTo>
                  <a:lnTo>
                    <a:pt x="508" y="7416"/>
                  </a:lnTo>
                  <a:lnTo>
                    <a:pt x="565" y="7491"/>
                  </a:lnTo>
                  <a:lnTo>
                    <a:pt x="659" y="7623"/>
                  </a:lnTo>
                  <a:lnTo>
                    <a:pt x="772" y="7754"/>
                  </a:lnTo>
                  <a:lnTo>
                    <a:pt x="904" y="7867"/>
                  </a:lnTo>
                  <a:lnTo>
                    <a:pt x="1035" y="7980"/>
                  </a:lnTo>
                  <a:lnTo>
                    <a:pt x="1205" y="8112"/>
                  </a:lnTo>
                  <a:lnTo>
                    <a:pt x="1412" y="8225"/>
                  </a:lnTo>
                  <a:lnTo>
                    <a:pt x="1656" y="8357"/>
                  </a:lnTo>
                  <a:lnTo>
                    <a:pt x="1901" y="8451"/>
                  </a:lnTo>
                  <a:lnTo>
                    <a:pt x="2164" y="8545"/>
                  </a:lnTo>
                  <a:lnTo>
                    <a:pt x="2390" y="8620"/>
                  </a:lnTo>
                  <a:lnTo>
                    <a:pt x="2842" y="8695"/>
                  </a:lnTo>
                  <a:lnTo>
                    <a:pt x="3294" y="8752"/>
                  </a:lnTo>
                  <a:lnTo>
                    <a:pt x="3726" y="8771"/>
                  </a:lnTo>
                  <a:lnTo>
                    <a:pt x="4178" y="8771"/>
                  </a:lnTo>
                  <a:lnTo>
                    <a:pt x="4592" y="8714"/>
                  </a:lnTo>
                  <a:lnTo>
                    <a:pt x="5025" y="8620"/>
                  </a:lnTo>
                  <a:lnTo>
                    <a:pt x="5439" y="8507"/>
                  </a:lnTo>
                  <a:lnTo>
                    <a:pt x="5872" y="8338"/>
                  </a:lnTo>
                  <a:lnTo>
                    <a:pt x="6248" y="8168"/>
                  </a:lnTo>
                  <a:lnTo>
                    <a:pt x="6493" y="8018"/>
                  </a:lnTo>
                  <a:lnTo>
                    <a:pt x="6738" y="7830"/>
                  </a:lnTo>
                  <a:lnTo>
                    <a:pt x="6945" y="7623"/>
                  </a:lnTo>
                  <a:lnTo>
                    <a:pt x="7152" y="7397"/>
                  </a:lnTo>
                  <a:lnTo>
                    <a:pt x="7359" y="7115"/>
                  </a:lnTo>
                  <a:lnTo>
                    <a:pt x="7547" y="6813"/>
                  </a:lnTo>
                  <a:lnTo>
                    <a:pt x="7735" y="6531"/>
                  </a:lnTo>
                  <a:lnTo>
                    <a:pt x="7848" y="6324"/>
                  </a:lnTo>
                  <a:lnTo>
                    <a:pt x="7885" y="6249"/>
                  </a:lnTo>
                  <a:lnTo>
                    <a:pt x="7885" y="6192"/>
                  </a:lnTo>
                  <a:lnTo>
                    <a:pt x="7961" y="6192"/>
                  </a:lnTo>
                  <a:lnTo>
                    <a:pt x="8130" y="6211"/>
                  </a:lnTo>
                  <a:lnTo>
                    <a:pt x="8356" y="6192"/>
                  </a:lnTo>
                  <a:lnTo>
                    <a:pt x="8507" y="6174"/>
                  </a:lnTo>
                  <a:lnTo>
                    <a:pt x="8638" y="6136"/>
                  </a:lnTo>
                  <a:lnTo>
                    <a:pt x="8770" y="6079"/>
                  </a:lnTo>
                  <a:lnTo>
                    <a:pt x="8902" y="6004"/>
                  </a:lnTo>
                  <a:lnTo>
                    <a:pt x="9015" y="5910"/>
                  </a:lnTo>
                  <a:lnTo>
                    <a:pt x="9128" y="5778"/>
                  </a:lnTo>
                  <a:lnTo>
                    <a:pt x="9203" y="5609"/>
                  </a:lnTo>
                  <a:lnTo>
                    <a:pt x="9278" y="5421"/>
                  </a:lnTo>
                  <a:lnTo>
                    <a:pt x="9297" y="5195"/>
                  </a:lnTo>
                  <a:lnTo>
                    <a:pt x="9297" y="4932"/>
                  </a:lnTo>
                  <a:lnTo>
                    <a:pt x="9259" y="4725"/>
                  </a:lnTo>
                  <a:lnTo>
                    <a:pt x="9203" y="4536"/>
                  </a:lnTo>
                  <a:lnTo>
                    <a:pt x="9109" y="4386"/>
                  </a:lnTo>
                  <a:lnTo>
                    <a:pt x="9015" y="4235"/>
                  </a:lnTo>
                  <a:lnTo>
                    <a:pt x="8883" y="4122"/>
                  </a:lnTo>
                  <a:lnTo>
                    <a:pt x="8732" y="4028"/>
                  </a:lnTo>
                  <a:lnTo>
                    <a:pt x="8582" y="3972"/>
                  </a:lnTo>
                  <a:lnTo>
                    <a:pt x="8431" y="3915"/>
                  </a:lnTo>
                  <a:lnTo>
                    <a:pt x="8262" y="3896"/>
                  </a:lnTo>
                  <a:lnTo>
                    <a:pt x="8092" y="3878"/>
                  </a:lnTo>
                  <a:lnTo>
                    <a:pt x="7942" y="3896"/>
                  </a:lnTo>
                  <a:lnTo>
                    <a:pt x="7791" y="3934"/>
                  </a:lnTo>
                  <a:lnTo>
                    <a:pt x="7641" y="3991"/>
                  </a:lnTo>
                  <a:lnTo>
                    <a:pt x="7528" y="4066"/>
                  </a:lnTo>
                  <a:lnTo>
                    <a:pt x="7415" y="4179"/>
                  </a:lnTo>
                  <a:lnTo>
                    <a:pt x="7340" y="4292"/>
                  </a:lnTo>
                  <a:lnTo>
                    <a:pt x="7377" y="4216"/>
                  </a:lnTo>
                  <a:lnTo>
                    <a:pt x="7415" y="3972"/>
                  </a:lnTo>
                  <a:lnTo>
                    <a:pt x="7434" y="3802"/>
                  </a:lnTo>
                  <a:lnTo>
                    <a:pt x="7453" y="3614"/>
                  </a:lnTo>
                  <a:lnTo>
                    <a:pt x="7471" y="3388"/>
                  </a:lnTo>
                  <a:lnTo>
                    <a:pt x="7453" y="3144"/>
                  </a:lnTo>
                  <a:lnTo>
                    <a:pt x="7415" y="2880"/>
                  </a:lnTo>
                  <a:lnTo>
                    <a:pt x="7359" y="2617"/>
                  </a:lnTo>
                  <a:lnTo>
                    <a:pt x="7264" y="2316"/>
                  </a:lnTo>
                  <a:lnTo>
                    <a:pt x="7133" y="2033"/>
                  </a:lnTo>
                  <a:lnTo>
                    <a:pt x="6982" y="1732"/>
                  </a:lnTo>
                  <a:lnTo>
                    <a:pt x="6756" y="1450"/>
                  </a:lnTo>
                  <a:lnTo>
                    <a:pt x="6512" y="1149"/>
                  </a:lnTo>
                  <a:lnTo>
                    <a:pt x="6192" y="867"/>
                  </a:lnTo>
                  <a:lnTo>
                    <a:pt x="6004" y="716"/>
                  </a:lnTo>
                  <a:lnTo>
                    <a:pt x="5815" y="603"/>
                  </a:lnTo>
                  <a:lnTo>
                    <a:pt x="5608" y="471"/>
                  </a:lnTo>
                  <a:lnTo>
                    <a:pt x="5383" y="377"/>
                  </a:lnTo>
                  <a:lnTo>
                    <a:pt x="5176" y="302"/>
                  </a:lnTo>
                  <a:lnTo>
                    <a:pt x="4950" y="227"/>
                  </a:lnTo>
                  <a:lnTo>
                    <a:pt x="4724" y="152"/>
                  </a:lnTo>
                  <a:lnTo>
                    <a:pt x="4498" y="95"/>
                  </a:lnTo>
                  <a:lnTo>
                    <a:pt x="4009" y="39"/>
                  </a:lnTo>
                  <a:lnTo>
                    <a:pt x="3538" y="1"/>
                  </a:lnTo>
                  <a:close/>
                </a:path>
              </a:pathLst>
            </a:custGeom>
            <a:solidFill>
              <a:srgbClr val="7A5237"/>
            </a:solidFill>
            <a:ln w="9525" cap="flat" cmpd="sng">
              <a:solidFill>
                <a:srgbClr val="7A523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28"/>
            <p:cNvSpPr/>
            <p:nvPr/>
          </p:nvSpPr>
          <p:spPr>
            <a:xfrm flipH="1">
              <a:off x="2284955" y="1316621"/>
              <a:ext cx="458784" cy="432827"/>
            </a:xfrm>
            <a:custGeom>
              <a:avLst/>
              <a:gdLst/>
              <a:ahLst/>
              <a:cxnLst/>
              <a:rect l="l" t="t" r="r" b="b"/>
              <a:pathLst>
                <a:path w="9297" h="8771" fill="none" extrusionOk="0">
                  <a:moveTo>
                    <a:pt x="19" y="3802"/>
                  </a:moveTo>
                  <a:lnTo>
                    <a:pt x="19" y="3802"/>
                  </a:lnTo>
                  <a:lnTo>
                    <a:pt x="19" y="4273"/>
                  </a:lnTo>
                  <a:lnTo>
                    <a:pt x="19" y="4743"/>
                  </a:lnTo>
                  <a:lnTo>
                    <a:pt x="19" y="5214"/>
                  </a:lnTo>
                  <a:lnTo>
                    <a:pt x="38" y="5665"/>
                  </a:lnTo>
                  <a:lnTo>
                    <a:pt x="38" y="5665"/>
                  </a:lnTo>
                  <a:lnTo>
                    <a:pt x="38" y="5703"/>
                  </a:lnTo>
                  <a:lnTo>
                    <a:pt x="38" y="5703"/>
                  </a:lnTo>
                  <a:lnTo>
                    <a:pt x="76" y="6004"/>
                  </a:lnTo>
                  <a:lnTo>
                    <a:pt x="113" y="6286"/>
                  </a:lnTo>
                  <a:lnTo>
                    <a:pt x="113" y="6305"/>
                  </a:lnTo>
                  <a:lnTo>
                    <a:pt x="113" y="6305"/>
                  </a:lnTo>
                  <a:lnTo>
                    <a:pt x="170" y="6588"/>
                  </a:lnTo>
                  <a:lnTo>
                    <a:pt x="245" y="6870"/>
                  </a:lnTo>
                  <a:lnTo>
                    <a:pt x="245" y="6870"/>
                  </a:lnTo>
                  <a:lnTo>
                    <a:pt x="358" y="7152"/>
                  </a:lnTo>
                  <a:lnTo>
                    <a:pt x="508" y="7416"/>
                  </a:lnTo>
                  <a:lnTo>
                    <a:pt x="508" y="7416"/>
                  </a:lnTo>
                  <a:lnTo>
                    <a:pt x="565" y="7491"/>
                  </a:lnTo>
                  <a:lnTo>
                    <a:pt x="565" y="7491"/>
                  </a:lnTo>
                  <a:lnTo>
                    <a:pt x="659" y="7623"/>
                  </a:lnTo>
                  <a:lnTo>
                    <a:pt x="772" y="7754"/>
                  </a:lnTo>
                  <a:lnTo>
                    <a:pt x="904" y="7867"/>
                  </a:lnTo>
                  <a:lnTo>
                    <a:pt x="1035" y="7980"/>
                  </a:lnTo>
                  <a:lnTo>
                    <a:pt x="1035" y="7980"/>
                  </a:lnTo>
                  <a:lnTo>
                    <a:pt x="1205" y="8112"/>
                  </a:lnTo>
                  <a:lnTo>
                    <a:pt x="1412" y="8225"/>
                  </a:lnTo>
                  <a:lnTo>
                    <a:pt x="1412" y="8225"/>
                  </a:lnTo>
                  <a:lnTo>
                    <a:pt x="1656" y="8357"/>
                  </a:lnTo>
                  <a:lnTo>
                    <a:pt x="1901" y="8451"/>
                  </a:lnTo>
                  <a:lnTo>
                    <a:pt x="2164" y="8545"/>
                  </a:lnTo>
                  <a:lnTo>
                    <a:pt x="2390" y="8620"/>
                  </a:lnTo>
                  <a:lnTo>
                    <a:pt x="2390" y="8620"/>
                  </a:lnTo>
                  <a:lnTo>
                    <a:pt x="2842" y="8695"/>
                  </a:lnTo>
                  <a:lnTo>
                    <a:pt x="3294" y="8752"/>
                  </a:lnTo>
                  <a:lnTo>
                    <a:pt x="3726" y="8771"/>
                  </a:lnTo>
                  <a:lnTo>
                    <a:pt x="4178" y="8771"/>
                  </a:lnTo>
                  <a:lnTo>
                    <a:pt x="4592" y="8714"/>
                  </a:lnTo>
                  <a:lnTo>
                    <a:pt x="5025" y="8620"/>
                  </a:lnTo>
                  <a:lnTo>
                    <a:pt x="5439" y="8507"/>
                  </a:lnTo>
                  <a:lnTo>
                    <a:pt x="5872" y="8338"/>
                  </a:lnTo>
                  <a:lnTo>
                    <a:pt x="5872" y="8338"/>
                  </a:lnTo>
                  <a:lnTo>
                    <a:pt x="6248" y="8168"/>
                  </a:lnTo>
                  <a:lnTo>
                    <a:pt x="6248" y="8168"/>
                  </a:lnTo>
                  <a:lnTo>
                    <a:pt x="6493" y="8018"/>
                  </a:lnTo>
                  <a:lnTo>
                    <a:pt x="6738" y="7830"/>
                  </a:lnTo>
                  <a:lnTo>
                    <a:pt x="6945" y="7623"/>
                  </a:lnTo>
                  <a:lnTo>
                    <a:pt x="7152" y="7397"/>
                  </a:lnTo>
                  <a:lnTo>
                    <a:pt x="7152" y="7397"/>
                  </a:lnTo>
                  <a:lnTo>
                    <a:pt x="7359" y="7115"/>
                  </a:lnTo>
                  <a:lnTo>
                    <a:pt x="7547" y="6813"/>
                  </a:lnTo>
                  <a:lnTo>
                    <a:pt x="7547" y="6813"/>
                  </a:lnTo>
                  <a:lnTo>
                    <a:pt x="7735" y="6531"/>
                  </a:lnTo>
                  <a:lnTo>
                    <a:pt x="7848" y="6324"/>
                  </a:lnTo>
                  <a:lnTo>
                    <a:pt x="7885" y="6249"/>
                  </a:lnTo>
                  <a:lnTo>
                    <a:pt x="7885" y="6192"/>
                  </a:lnTo>
                  <a:lnTo>
                    <a:pt x="7885" y="6192"/>
                  </a:lnTo>
                  <a:lnTo>
                    <a:pt x="7961" y="6192"/>
                  </a:lnTo>
                  <a:lnTo>
                    <a:pt x="8130" y="6211"/>
                  </a:lnTo>
                  <a:lnTo>
                    <a:pt x="8356" y="6192"/>
                  </a:lnTo>
                  <a:lnTo>
                    <a:pt x="8507" y="6174"/>
                  </a:lnTo>
                  <a:lnTo>
                    <a:pt x="8638" y="6136"/>
                  </a:lnTo>
                  <a:lnTo>
                    <a:pt x="8770" y="6079"/>
                  </a:lnTo>
                  <a:lnTo>
                    <a:pt x="8902" y="6004"/>
                  </a:lnTo>
                  <a:lnTo>
                    <a:pt x="9015" y="5910"/>
                  </a:lnTo>
                  <a:lnTo>
                    <a:pt x="9128" y="5778"/>
                  </a:lnTo>
                  <a:lnTo>
                    <a:pt x="9203" y="5609"/>
                  </a:lnTo>
                  <a:lnTo>
                    <a:pt x="9278" y="5421"/>
                  </a:lnTo>
                  <a:lnTo>
                    <a:pt x="9297" y="5195"/>
                  </a:lnTo>
                  <a:lnTo>
                    <a:pt x="9297" y="4932"/>
                  </a:lnTo>
                  <a:lnTo>
                    <a:pt x="9297" y="4932"/>
                  </a:lnTo>
                  <a:lnTo>
                    <a:pt x="9259" y="4725"/>
                  </a:lnTo>
                  <a:lnTo>
                    <a:pt x="9203" y="4536"/>
                  </a:lnTo>
                  <a:lnTo>
                    <a:pt x="9109" y="4386"/>
                  </a:lnTo>
                  <a:lnTo>
                    <a:pt x="9015" y="4235"/>
                  </a:lnTo>
                  <a:lnTo>
                    <a:pt x="8883" y="4122"/>
                  </a:lnTo>
                  <a:lnTo>
                    <a:pt x="8732" y="4028"/>
                  </a:lnTo>
                  <a:lnTo>
                    <a:pt x="8582" y="3972"/>
                  </a:lnTo>
                  <a:lnTo>
                    <a:pt x="8431" y="3915"/>
                  </a:lnTo>
                  <a:lnTo>
                    <a:pt x="8262" y="3896"/>
                  </a:lnTo>
                  <a:lnTo>
                    <a:pt x="8092" y="3878"/>
                  </a:lnTo>
                  <a:lnTo>
                    <a:pt x="7942" y="3896"/>
                  </a:lnTo>
                  <a:lnTo>
                    <a:pt x="7791" y="3934"/>
                  </a:lnTo>
                  <a:lnTo>
                    <a:pt x="7641" y="3991"/>
                  </a:lnTo>
                  <a:lnTo>
                    <a:pt x="7528" y="4066"/>
                  </a:lnTo>
                  <a:lnTo>
                    <a:pt x="7415" y="4179"/>
                  </a:lnTo>
                  <a:lnTo>
                    <a:pt x="7340" y="4292"/>
                  </a:lnTo>
                  <a:lnTo>
                    <a:pt x="7340" y="4292"/>
                  </a:lnTo>
                  <a:lnTo>
                    <a:pt x="7377" y="4216"/>
                  </a:lnTo>
                  <a:lnTo>
                    <a:pt x="7415" y="3972"/>
                  </a:lnTo>
                  <a:lnTo>
                    <a:pt x="7434" y="3802"/>
                  </a:lnTo>
                  <a:lnTo>
                    <a:pt x="7453" y="3614"/>
                  </a:lnTo>
                  <a:lnTo>
                    <a:pt x="7471" y="3388"/>
                  </a:lnTo>
                  <a:lnTo>
                    <a:pt x="7453" y="3144"/>
                  </a:lnTo>
                  <a:lnTo>
                    <a:pt x="7415" y="2880"/>
                  </a:lnTo>
                  <a:lnTo>
                    <a:pt x="7359" y="2617"/>
                  </a:lnTo>
                  <a:lnTo>
                    <a:pt x="7264" y="2316"/>
                  </a:lnTo>
                  <a:lnTo>
                    <a:pt x="7133" y="2033"/>
                  </a:lnTo>
                  <a:lnTo>
                    <a:pt x="6982" y="1732"/>
                  </a:lnTo>
                  <a:lnTo>
                    <a:pt x="6756" y="1450"/>
                  </a:lnTo>
                  <a:lnTo>
                    <a:pt x="6512" y="1149"/>
                  </a:lnTo>
                  <a:lnTo>
                    <a:pt x="6192" y="867"/>
                  </a:lnTo>
                  <a:lnTo>
                    <a:pt x="6192" y="867"/>
                  </a:lnTo>
                  <a:lnTo>
                    <a:pt x="6004" y="716"/>
                  </a:lnTo>
                  <a:lnTo>
                    <a:pt x="5815" y="603"/>
                  </a:lnTo>
                  <a:lnTo>
                    <a:pt x="5608" y="471"/>
                  </a:lnTo>
                  <a:lnTo>
                    <a:pt x="5383" y="377"/>
                  </a:lnTo>
                  <a:lnTo>
                    <a:pt x="5176" y="302"/>
                  </a:lnTo>
                  <a:lnTo>
                    <a:pt x="4950" y="227"/>
                  </a:lnTo>
                  <a:lnTo>
                    <a:pt x="4724" y="152"/>
                  </a:lnTo>
                  <a:lnTo>
                    <a:pt x="4498" y="95"/>
                  </a:lnTo>
                  <a:lnTo>
                    <a:pt x="4009" y="39"/>
                  </a:lnTo>
                  <a:lnTo>
                    <a:pt x="3538" y="1"/>
                  </a:lnTo>
                  <a:lnTo>
                    <a:pt x="3068" y="20"/>
                  </a:lnTo>
                  <a:lnTo>
                    <a:pt x="2616" y="57"/>
                  </a:lnTo>
                  <a:lnTo>
                    <a:pt x="2616" y="57"/>
                  </a:lnTo>
                  <a:lnTo>
                    <a:pt x="2221" y="133"/>
                  </a:lnTo>
                  <a:lnTo>
                    <a:pt x="2033" y="170"/>
                  </a:lnTo>
                  <a:lnTo>
                    <a:pt x="1845" y="227"/>
                  </a:lnTo>
                  <a:lnTo>
                    <a:pt x="1675" y="302"/>
                  </a:lnTo>
                  <a:lnTo>
                    <a:pt x="1506" y="396"/>
                  </a:lnTo>
                  <a:lnTo>
                    <a:pt x="1336" y="490"/>
                  </a:lnTo>
                  <a:lnTo>
                    <a:pt x="1167" y="584"/>
                  </a:lnTo>
                  <a:lnTo>
                    <a:pt x="1167" y="584"/>
                  </a:lnTo>
                  <a:lnTo>
                    <a:pt x="998" y="735"/>
                  </a:lnTo>
                  <a:lnTo>
                    <a:pt x="828" y="885"/>
                  </a:lnTo>
                  <a:lnTo>
                    <a:pt x="697" y="1055"/>
                  </a:lnTo>
                  <a:lnTo>
                    <a:pt x="565" y="1243"/>
                  </a:lnTo>
                  <a:lnTo>
                    <a:pt x="452" y="1431"/>
                  </a:lnTo>
                  <a:lnTo>
                    <a:pt x="358" y="1619"/>
                  </a:lnTo>
                  <a:lnTo>
                    <a:pt x="283" y="1826"/>
                  </a:lnTo>
                  <a:lnTo>
                    <a:pt x="207" y="2033"/>
                  </a:lnTo>
                  <a:lnTo>
                    <a:pt x="151" y="2259"/>
                  </a:lnTo>
                  <a:lnTo>
                    <a:pt x="94" y="2485"/>
                  </a:lnTo>
                  <a:lnTo>
                    <a:pt x="38" y="2918"/>
                  </a:lnTo>
                  <a:lnTo>
                    <a:pt x="0" y="3370"/>
                  </a:lnTo>
                  <a:lnTo>
                    <a:pt x="19" y="380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28"/>
            <p:cNvSpPr/>
            <p:nvPr/>
          </p:nvSpPr>
          <p:spPr>
            <a:xfrm flipH="1">
              <a:off x="2312796" y="1546970"/>
              <a:ext cx="31632" cy="39034"/>
            </a:xfrm>
            <a:custGeom>
              <a:avLst/>
              <a:gdLst/>
              <a:ahLst/>
              <a:cxnLst/>
              <a:rect l="l" t="t" r="r" b="b"/>
              <a:pathLst>
                <a:path w="641" h="791" extrusionOk="0">
                  <a:moveTo>
                    <a:pt x="622" y="0"/>
                  </a:moveTo>
                  <a:lnTo>
                    <a:pt x="471" y="19"/>
                  </a:lnTo>
                  <a:lnTo>
                    <a:pt x="358" y="75"/>
                  </a:lnTo>
                  <a:lnTo>
                    <a:pt x="226" y="151"/>
                  </a:lnTo>
                  <a:lnTo>
                    <a:pt x="132" y="245"/>
                  </a:lnTo>
                  <a:lnTo>
                    <a:pt x="76" y="339"/>
                  </a:lnTo>
                  <a:lnTo>
                    <a:pt x="38" y="433"/>
                  </a:lnTo>
                  <a:lnTo>
                    <a:pt x="0" y="546"/>
                  </a:lnTo>
                  <a:lnTo>
                    <a:pt x="0" y="659"/>
                  </a:lnTo>
                  <a:lnTo>
                    <a:pt x="19" y="772"/>
                  </a:lnTo>
                  <a:lnTo>
                    <a:pt x="19" y="790"/>
                  </a:lnTo>
                  <a:lnTo>
                    <a:pt x="57" y="790"/>
                  </a:lnTo>
                  <a:lnTo>
                    <a:pt x="57" y="772"/>
                  </a:lnTo>
                  <a:lnTo>
                    <a:pt x="38" y="659"/>
                  </a:lnTo>
                  <a:lnTo>
                    <a:pt x="57" y="546"/>
                  </a:lnTo>
                  <a:lnTo>
                    <a:pt x="76" y="452"/>
                  </a:lnTo>
                  <a:lnTo>
                    <a:pt x="113" y="358"/>
                  </a:lnTo>
                  <a:lnTo>
                    <a:pt x="170" y="282"/>
                  </a:lnTo>
                  <a:lnTo>
                    <a:pt x="264" y="188"/>
                  </a:lnTo>
                  <a:lnTo>
                    <a:pt x="377" y="113"/>
                  </a:lnTo>
                  <a:lnTo>
                    <a:pt x="490" y="75"/>
                  </a:lnTo>
                  <a:lnTo>
                    <a:pt x="622" y="38"/>
                  </a:lnTo>
                  <a:lnTo>
                    <a:pt x="640" y="19"/>
                  </a:lnTo>
                  <a:lnTo>
                    <a:pt x="622" y="19"/>
                  </a:lnTo>
                  <a:lnTo>
                    <a:pt x="622" y="0"/>
                  </a:lnTo>
                  <a:close/>
                </a:path>
              </a:pathLst>
            </a:custGeom>
            <a:solidFill>
              <a:srgbClr val="472D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28"/>
            <p:cNvSpPr/>
            <p:nvPr/>
          </p:nvSpPr>
          <p:spPr>
            <a:xfrm flipH="1">
              <a:off x="2321186" y="1555309"/>
              <a:ext cx="13028" cy="26055"/>
            </a:xfrm>
            <a:custGeom>
              <a:avLst/>
              <a:gdLst/>
              <a:ahLst/>
              <a:cxnLst/>
              <a:rect l="l" t="t" r="r" b="b"/>
              <a:pathLst>
                <a:path w="264" h="528" extrusionOk="0">
                  <a:moveTo>
                    <a:pt x="19" y="0"/>
                  </a:moveTo>
                  <a:lnTo>
                    <a:pt x="1" y="19"/>
                  </a:lnTo>
                  <a:lnTo>
                    <a:pt x="19" y="38"/>
                  </a:lnTo>
                  <a:lnTo>
                    <a:pt x="95" y="132"/>
                  </a:lnTo>
                  <a:lnTo>
                    <a:pt x="151" y="264"/>
                  </a:lnTo>
                  <a:lnTo>
                    <a:pt x="208" y="377"/>
                  </a:lnTo>
                  <a:lnTo>
                    <a:pt x="208" y="509"/>
                  </a:lnTo>
                  <a:lnTo>
                    <a:pt x="226" y="527"/>
                  </a:lnTo>
                  <a:lnTo>
                    <a:pt x="245" y="527"/>
                  </a:lnTo>
                  <a:lnTo>
                    <a:pt x="264" y="509"/>
                  </a:lnTo>
                  <a:lnTo>
                    <a:pt x="245" y="377"/>
                  </a:lnTo>
                  <a:lnTo>
                    <a:pt x="208" y="245"/>
                  </a:lnTo>
                  <a:lnTo>
                    <a:pt x="132" y="113"/>
                  </a:lnTo>
                  <a:lnTo>
                    <a:pt x="38" y="19"/>
                  </a:lnTo>
                  <a:lnTo>
                    <a:pt x="19" y="0"/>
                  </a:lnTo>
                  <a:close/>
                </a:path>
              </a:pathLst>
            </a:custGeom>
            <a:solidFill>
              <a:srgbClr val="472D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28"/>
            <p:cNvSpPr/>
            <p:nvPr/>
          </p:nvSpPr>
          <p:spPr>
            <a:xfrm flipH="1">
              <a:off x="2575615" y="1637964"/>
              <a:ext cx="47423" cy="22305"/>
            </a:xfrm>
            <a:custGeom>
              <a:avLst/>
              <a:gdLst/>
              <a:ahLst/>
              <a:cxnLst/>
              <a:rect l="l" t="t" r="r" b="b"/>
              <a:pathLst>
                <a:path w="961" h="452" extrusionOk="0">
                  <a:moveTo>
                    <a:pt x="659" y="0"/>
                  </a:moveTo>
                  <a:lnTo>
                    <a:pt x="547" y="19"/>
                  </a:lnTo>
                  <a:lnTo>
                    <a:pt x="434" y="57"/>
                  </a:lnTo>
                  <a:lnTo>
                    <a:pt x="396" y="94"/>
                  </a:lnTo>
                  <a:lnTo>
                    <a:pt x="321" y="113"/>
                  </a:lnTo>
                  <a:lnTo>
                    <a:pt x="264" y="94"/>
                  </a:lnTo>
                  <a:lnTo>
                    <a:pt x="208" y="57"/>
                  </a:lnTo>
                  <a:lnTo>
                    <a:pt x="132" y="19"/>
                  </a:lnTo>
                  <a:lnTo>
                    <a:pt x="57" y="19"/>
                  </a:lnTo>
                  <a:lnTo>
                    <a:pt x="20" y="38"/>
                  </a:lnTo>
                  <a:lnTo>
                    <a:pt x="1" y="57"/>
                  </a:lnTo>
                  <a:lnTo>
                    <a:pt x="1" y="94"/>
                  </a:lnTo>
                  <a:lnTo>
                    <a:pt x="1" y="151"/>
                  </a:lnTo>
                  <a:lnTo>
                    <a:pt x="57" y="226"/>
                  </a:lnTo>
                  <a:lnTo>
                    <a:pt x="114" y="301"/>
                  </a:lnTo>
                  <a:lnTo>
                    <a:pt x="189" y="377"/>
                  </a:lnTo>
                  <a:lnTo>
                    <a:pt x="264" y="414"/>
                  </a:lnTo>
                  <a:lnTo>
                    <a:pt x="358" y="452"/>
                  </a:lnTo>
                  <a:lnTo>
                    <a:pt x="471" y="452"/>
                  </a:lnTo>
                  <a:lnTo>
                    <a:pt x="565" y="414"/>
                  </a:lnTo>
                  <a:lnTo>
                    <a:pt x="641" y="339"/>
                  </a:lnTo>
                  <a:lnTo>
                    <a:pt x="659" y="320"/>
                  </a:lnTo>
                  <a:lnTo>
                    <a:pt x="697" y="301"/>
                  </a:lnTo>
                  <a:lnTo>
                    <a:pt x="716" y="301"/>
                  </a:lnTo>
                  <a:lnTo>
                    <a:pt x="735" y="320"/>
                  </a:lnTo>
                  <a:lnTo>
                    <a:pt x="791" y="339"/>
                  </a:lnTo>
                  <a:lnTo>
                    <a:pt x="848" y="339"/>
                  </a:lnTo>
                  <a:lnTo>
                    <a:pt x="904" y="320"/>
                  </a:lnTo>
                  <a:lnTo>
                    <a:pt x="942" y="301"/>
                  </a:lnTo>
                  <a:lnTo>
                    <a:pt x="961" y="226"/>
                  </a:lnTo>
                  <a:lnTo>
                    <a:pt x="942" y="170"/>
                  </a:lnTo>
                  <a:lnTo>
                    <a:pt x="923" y="113"/>
                  </a:lnTo>
                  <a:lnTo>
                    <a:pt x="866" y="76"/>
                  </a:lnTo>
                  <a:lnTo>
                    <a:pt x="772" y="19"/>
                  </a:lnTo>
                  <a:lnTo>
                    <a:pt x="659"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28"/>
            <p:cNvSpPr/>
            <p:nvPr/>
          </p:nvSpPr>
          <p:spPr>
            <a:xfrm flipH="1">
              <a:off x="2609960" y="1613834"/>
              <a:ext cx="16778" cy="44610"/>
            </a:xfrm>
            <a:custGeom>
              <a:avLst/>
              <a:gdLst/>
              <a:ahLst/>
              <a:cxnLst/>
              <a:rect l="l" t="t" r="r" b="b"/>
              <a:pathLst>
                <a:path w="340" h="904" extrusionOk="0">
                  <a:moveTo>
                    <a:pt x="189" y="0"/>
                  </a:moveTo>
                  <a:lnTo>
                    <a:pt x="113" y="94"/>
                  </a:lnTo>
                  <a:lnTo>
                    <a:pt x="57" y="207"/>
                  </a:lnTo>
                  <a:lnTo>
                    <a:pt x="19" y="320"/>
                  </a:lnTo>
                  <a:lnTo>
                    <a:pt x="0" y="433"/>
                  </a:lnTo>
                  <a:lnTo>
                    <a:pt x="0" y="489"/>
                  </a:lnTo>
                  <a:lnTo>
                    <a:pt x="38" y="621"/>
                  </a:lnTo>
                  <a:lnTo>
                    <a:pt x="95" y="753"/>
                  </a:lnTo>
                  <a:lnTo>
                    <a:pt x="207" y="847"/>
                  </a:lnTo>
                  <a:lnTo>
                    <a:pt x="264" y="884"/>
                  </a:lnTo>
                  <a:lnTo>
                    <a:pt x="320" y="903"/>
                  </a:lnTo>
                  <a:lnTo>
                    <a:pt x="339" y="903"/>
                  </a:lnTo>
                  <a:lnTo>
                    <a:pt x="339" y="884"/>
                  </a:lnTo>
                  <a:lnTo>
                    <a:pt x="283" y="847"/>
                  </a:lnTo>
                  <a:lnTo>
                    <a:pt x="226" y="828"/>
                  </a:lnTo>
                  <a:lnTo>
                    <a:pt x="132" y="734"/>
                  </a:lnTo>
                  <a:lnTo>
                    <a:pt x="76" y="621"/>
                  </a:lnTo>
                  <a:lnTo>
                    <a:pt x="38" y="489"/>
                  </a:lnTo>
                  <a:lnTo>
                    <a:pt x="38" y="433"/>
                  </a:lnTo>
                  <a:lnTo>
                    <a:pt x="57" y="320"/>
                  </a:lnTo>
                  <a:lnTo>
                    <a:pt x="95" y="207"/>
                  </a:lnTo>
                  <a:lnTo>
                    <a:pt x="132" y="113"/>
                  </a:lnTo>
                  <a:lnTo>
                    <a:pt x="207" y="19"/>
                  </a:lnTo>
                  <a:lnTo>
                    <a:pt x="20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28"/>
            <p:cNvSpPr/>
            <p:nvPr/>
          </p:nvSpPr>
          <p:spPr>
            <a:xfrm flipH="1">
              <a:off x="2573740" y="1646304"/>
              <a:ext cx="18653" cy="12139"/>
            </a:xfrm>
            <a:custGeom>
              <a:avLst/>
              <a:gdLst/>
              <a:ahLst/>
              <a:cxnLst/>
              <a:rect l="l" t="t" r="r" b="b"/>
              <a:pathLst>
                <a:path w="378" h="246" extrusionOk="0">
                  <a:moveTo>
                    <a:pt x="358" y="1"/>
                  </a:moveTo>
                  <a:lnTo>
                    <a:pt x="340" y="19"/>
                  </a:lnTo>
                  <a:lnTo>
                    <a:pt x="340" y="38"/>
                  </a:lnTo>
                  <a:lnTo>
                    <a:pt x="321" y="95"/>
                  </a:lnTo>
                  <a:lnTo>
                    <a:pt x="302" y="114"/>
                  </a:lnTo>
                  <a:lnTo>
                    <a:pt x="283" y="151"/>
                  </a:lnTo>
                  <a:lnTo>
                    <a:pt x="227" y="170"/>
                  </a:lnTo>
                  <a:lnTo>
                    <a:pt x="170" y="151"/>
                  </a:lnTo>
                  <a:lnTo>
                    <a:pt x="114" y="132"/>
                  </a:lnTo>
                  <a:lnTo>
                    <a:pt x="95" y="114"/>
                  </a:lnTo>
                  <a:lnTo>
                    <a:pt x="38" y="114"/>
                  </a:lnTo>
                  <a:lnTo>
                    <a:pt x="1" y="208"/>
                  </a:lnTo>
                  <a:lnTo>
                    <a:pt x="1" y="245"/>
                  </a:lnTo>
                  <a:lnTo>
                    <a:pt x="38" y="226"/>
                  </a:lnTo>
                  <a:lnTo>
                    <a:pt x="72" y="142"/>
                  </a:lnTo>
                  <a:lnTo>
                    <a:pt x="72" y="142"/>
                  </a:lnTo>
                  <a:lnTo>
                    <a:pt x="114" y="170"/>
                  </a:lnTo>
                  <a:lnTo>
                    <a:pt x="151" y="189"/>
                  </a:lnTo>
                  <a:lnTo>
                    <a:pt x="227" y="208"/>
                  </a:lnTo>
                  <a:lnTo>
                    <a:pt x="302" y="189"/>
                  </a:lnTo>
                  <a:lnTo>
                    <a:pt x="340" y="151"/>
                  </a:lnTo>
                  <a:lnTo>
                    <a:pt x="358" y="95"/>
                  </a:lnTo>
                  <a:lnTo>
                    <a:pt x="377" y="38"/>
                  </a:lnTo>
                  <a:lnTo>
                    <a:pt x="377" y="19"/>
                  </a:lnTo>
                  <a:lnTo>
                    <a:pt x="358" y="1"/>
                  </a:lnTo>
                  <a:close/>
                </a:path>
              </a:pathLst>
            </a:custGeom>
            <a:solidFill>
              <a:srgbClr val="472D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28"/>
            <p:cNvSpPr/>
            <p:nvPr/>
          </p:nvSpPr>
          <p:spPr>
            <a:xfrm flipH="1">
              <a:off x="2655456" y="1617535"/>
              <a:ext cx="83644" cy="104962"/>
            </a:xfrm>
            <a:custGeom>
              <a:avLst/>
              <a:gdLst/>
              <a:ahLst/>
              <a:cxnLst/>
              <a:rect l="l" t="t" r="r" b="b"/>
              <a:pathLst>
                <a:path w="1695" h="2127" extrusionOk="0">
                  <a:moveTo>
                    <a:pt x="396" y="0"/>
                  </a:moveTo>
                  <a:lnTo>
                    <a:pt x="189" y="19"/>
                  </a:lnTo>
                  <a:lnTo>
                    <a:pt x="0" y="76"/>
                  </a:lnTo>
                  <a:lnTo>
                    <a:pt x="0" y="113"/>
                  </a:lnTo>
                  <a:lnTo>
                    <a:pt x="19" y="188"/>
                  </a:lnTo>
                  <a:lnTo>
                    <a:pt x="19" y="207"/>
                  </a:lnTo>
                  <a:lnTo>
                    <a:pt x="76" y="490"/>
                  </a:lnTo>
                  <a:lnTo>
                    <a:pt x="151" y="772"/>
                  </a:lnTo>
                  <a:lnTo>
                    <a:pt x="264" y="1054"/>
                  </a:lnTo>
                  <a:lnTo>
                    <a:pt x="414" y="1318"/>
                  </a:lnTo>
                  <a:lnTo>
                    <a:pt x="471" y="1393"/>
                  </a:lnTo>
                  <a:lnTo>
                    <a:pt x="565" y="1525"/>
                  </a:lnTo>
                  <a:lnTo>
                    <a:pt x="678" y="1656"/>
                  </a:lnTo>
                  <a:lnTo>
                    <a:pt x="810" y="1769"/>
                  </a:lnTo>
                  <a:lnTo>
                    <a:pt x="941" y="1882"/>
                  </a:lnTo>
                  <a:lnTo>
                    <a:pt x="1111" y="2014"/>
                  </a:lnTo>
                  <a:lnTo>
                    <a:pt x="1318" y="2127"/>
                  </a:lnTo>
                  <a:lnTo>
                    <a:pt x="1393" y="2033"/>
                  </a:lnTo>
                  <a:lnTo>
                    <a:pt x="1468" y="1939"/>
                  </a:lnTo>
                  <a:lnTo>
                    <a:pt x="1544" y="1826"/>
                  </a:lnTo>
                  <a:lnTo>
                    <a:pt x="1600" y="1713"/>
                  </a:lnTo>
                  <a:lnTo>
                    <a:pt x="1638" y="1581"/>
                  </a:lnTo>
                  <a:lnTo>
                    <a:pt x="1675" y="1449"/>
                  </a:lnTo>
                  <a:lnTo>
                    <a:pt x="1694" y="1318"/>
                  </a:lnTo>
                  <a:lnTo>
                    <a:pt x="1694" y="1186"/>
                  </a:lnTo>
                  <a:lnTo>
                    <a:pt x="1656" y="960"/>
                  </a:lnTo>
                  <a:lnTo>
                    <a:pt x="1581" y="734"/>
                  </a:lnTo>
                  <a:lnTo>
                    <a:pt x="1487" y="546"/>
                  </a:lnTo>
                  <a:lnTo>
                    <a:pt x="1337" y="377"/>
                  </a:lnTo>
                  <a:lnTo>
                    <a:pt x="1167" y="226"/>
                  </a:lnTo>
                  <a:lnTo>
                    <a:pt x="1073" y="170"/>
                  </a:lnTo>
                  <a:lnTo>
                    <a:pt x="960" y="113"/>
                  </a:lnTo>
                  <a:lnTo>
                    <a:pt x="828" y="57"/>
                  </a:lnTo>
                  <a:lnTo>
                    <a:pt x="697" y="19"/>
                  </a:lnTo>
                  <a:lnTo>
                    <a:pt x="546"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28"/>
            <p:cNvSpPr/>
            <p:nvPr/>
          </p:nvSpPr>
          <p:spPr>
            <a:xfrm flipH="1">
              <a:off x="2388936" y="1606383"/>
              <a:ext cx="122629" cy="121691"/>
            </a:xfrm>
            <a:custGeom>
              <a:avLst/>
              <a:gdLst/>
              <a:ahLst/>
              <a:cxnLst/>
              <a:rect l="l" t="t" r="r" b="b"/>
              <a:pathLst>
                <a:path w="2485" h="2466" extrusionOk="0">
                  <a:moveTo>
                    <a:pt x="1186" y="0"/>
                  </a:moveTo>
                  <a:lnTo>
                    <a:pt x="979" y="19"/>
                  </a:lnTo>
                  <a:lnTo>
                    <a:pt x="790" y="76"/>
                  </a:lnTo>
                  <a:lnTo>
                    <a:pt x="602" y="170"/>
                  </a:lnTo>
                  <a:lnTo>
                    <a:pt x="452" y="283"/>
                  </a:lnTo>
                  <a:lnTo>
                    <a:pt x="358" y="358"/>
                  </a:lnTo>
                  <a:lnTo>
                    <a:pt x="282" y="452"/>
                  </a:lnTo>
                  <a:lnTo>
                    <a:pt x="207" y="546"/>
                  </a:lnTo>
                  <a:lnTo>
                    <a:pt x="151" y="659"/>
                  </a:lnTo>
                  <a:lnTo>
                    <a:pt x="94" y="772"/>
                  </a:lnTo>
                  <a:lnTo>
                    <a:pt x="38" y="904"/>
                  </a:lnTo>
                  <a:lnTo>
                    <a:pt x="19" y="1017"/>
                  </a:lnTo>
                  <a:lnTo>
                    <a:pt x="0" y="1148"/>
                  </a:lnTo>
                  <a:lnTo>
                    <a:pt x="0" y="1280"/>
                  </a:lnTo>
                  <a:lnTo>
                    <a:pt x="38" y="1525"/>
                  </a:lnTo>
                  <a:lnTo>
                    <a:pt x="113" y="1732"/>
                  </a:lnTo>
                  <a:lnTo>
                    <a:pt x="207" y="1939"/>
                  </a:lnTo>
                  <a:lnTo>
                    <a:pt x="358" y="2108"/>
                  </a:lnTo>
                  <a:lnTo>
                    <a:pt x="527" y="2240"/>
                  </a:lnTo>
                  <a:lnTo>
                    <a:pt x="715" y="2353"/>
                  </a:lnTo>
                  <a:lnTo>
                    <a:pt x="941" y="2428"/>
                  </a:lnTo>
                  <a:lnTo>
                    <a:pt x="1167" y="2466"/>
                  </a:lnTo>
                  <a:lnTo>
                    <a:pt x="1543" y="2296"/>
                  </a:lnTo>
                  <a:lnTo>
                    <a:pt x="1788" y="2146"/>
                  </a:lnTo>
                  <a:lnTo>
                    <a:pt x="2033" y="1958"/>
                  </a:lnTo>
                  <a:lnTo>
                    <a:pt x="2240" y="1751"/>
                  </a:lnTo>
                  <a:lnTo>
                    <a:pt x="2447" y="1525"/>
                  </a:lnTo>
                  <a:lnTo>
                    <a:pt x="2484" y="1355"/>
                  </a:lnTo>
                  <a:lnTo>
                    <a:pt x="2484" y="1186"/>
                  </a:lnTo>
                  <a:lnTo>
                    <a:pt x="2465" y="1054"/>
                  </a:lnTo>
                  <a:lnTo>
                    <a:pt x="2447" y="941"/>
                  </a:lnTo>
                  <a:lnTo>
                    <a:pt x="2409" y="810"/>
                  </a:lnTo>
                  <a:lnTo>
                    <a:pt x="2371" y="697"/>
                  </a:lnTo>
                  <a:lnTo>
                    <a:pt x="2315" y="603"/>
                  </a:lnTo>
                  <a:lnTo>
                    <a:pt x="2240" y="490"/>
                  </a:lnTo>
                  <a:lnTo>
                    <a:pt x="2164" y="414"/>
                  </a:lnTo>
                  <a:lnTo>
                    <a:pt x="2089" y="320"/>
                  </a:lnTo>
                  <a:lnTo>
                    <a:pt x="1995" y="245"/>
                  </a:lnTo>
                  <a:lnTo>
                    <a:pt x="1882" y="170"/>
                  </a:lnTo>
                  <a:lnTo>
                    <a:pt x="1788" y="113"/>
                  </a:lnTo>
                  <a:lnTo>
                    <a:pt x="1675" y="76"/>
                  </a:lnTo>
                  <a:lnTo>
                    <a:pt x="1562" y="38"/>
                  </a:lnTo>
                  <a:lnTo>
                    <a:pt x="1449"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28"/>
            <p:cNvSpPr/>
            <p:nvPr/>
          </p:nvSpPr>
          <p:spPr>
            <a:xfrm flipH="1">
              <a:off x="2654569" y="1593355"/>
              <a:ext cx="36270" cy="36270"/>
            </a:xfrm>
            <a:custGeom>
              <a:avLst/>
              <a:gdLst/>
              <a:ahLst/>
              <a:cxnLst/>
              <a:rect l="l" t="t" r="r" b="b"/>
              <a:pathLst>
                <a:path w="735" h="735" extrusionOk="0">
                  <a:moveTo>
                    <a:pt x="321" y="1"/>
                  </a:moveTo>
                  <a:lnTo>
                    <a:pt x="264" y="20"/>
                  </a:lnTo>
                  <a:lnTo>
                    <a:pt x="189" y="39"/>
                  </a:lnTo>
                  <a:lnTo>
                    <a:pt x="133" y="95"/>
                  </a:lnTo>
                  <a:lnTo>
                    <a:pt x="76" y="133"/>
                  </a:lnTo>
                  <a:lnTo>
                    <a:pt x="39" y="208"/>
                  </a:lnTo>
                  <a:lnTo>
                    <a:pt x="20" y="264"/>
                  </a:lnTo>
                  <a:lnTo>
                    <a:pt x="1" y="340"/>
                  </a:lnTo>
                  <a:lnTo>
                    <a:pt x="1" y="415"/>
                  </a:lnTo>
                  <a:lnTo>
                    <a:pt x="20" y="471"/>
                  </a:lnTo>
                  <a:lnTo>
                    <a:pt x="57" y="547"/>
                  </a:lnTo>
                  <a:lnTo>
                    <a:pt x="95" y="603"/>
                  </a:lnTo>
                  <a:lnTo>
                    <a:pt x="152" y="660"/>
                  </a:lnTo>
                  <a:lnTo>
                    <a:pt x="208" y="697"/>
                  </a:lnTo>
                  <a:lnTo>
                    <a:pt x="264" y="716"/>
                  </a:lnTo>
                  <a:lnTo>
                    <a:pt x="340" y="735"/>
                  </a:lnTo>
                  <a:lnTo>
                    <a:pt x="415" y="735"/>
                  </a:lnTo>
                  <a:lnTo>
                    <a:pt x="490" y="716"/>
                  </a:lnTo>
                  <a:lnTo>
                    <a:pt x="547" y="678"/>
                  </a:lnTo>
                  <a:lnTo>
                    <a:pt x="603" y="641"/>
                  </a:lnTo>
                  <a:lnTo>
                    <a:pt x="660" y="584"/>
                  </a:lnTo>
                  <a:lnTo>
                    <a:pt x="697" y="528"/>
                  </a:lnTo>
                  <a:lnTo>
                    <a:pt x="716" y="453"/>
                  </a:lnTo>
                  <a:lnTo>
                    <a:pt x="735" y="396"/>
                  </a:lnTo>
                  <a:lnTo>
                    <a:pt x="735" y="321"/>
                  </a:lnTo>
                  <a:lnTo>
                    <a:pt x="716" y="246"/>
                  </a:lnTo>
                  <a:lnTo>
                    <a:pt x="697" y="189"/>
                  </a:lnTo>
                  <a:lnTo>
                    <a:pt x="641" y="133"/>
                  </a:lnTo>
                  <a:lnTo>
                    <a:pt x="603" y="76"/>
                  </a:lnTo>
                  <a:lnTo>
                    <a:pt x="528" y="39"/>
                  </a:lnTo>
                  <a:lnTo>
                    <a:pt x="471" y="20"/>
                  </a:lnTo>
                  <a:lnTo>
                    <a:pt x="396"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28"/>
            <p:cNvSpPr/>
            <p:nvPr/>
          </p:nvSpPr>
          <p:spPr>
            <a:xfrm flipH="1">
              <a:off x="2493897" y="1588717"/>
              <a:ext cx="36270" cy="37208"/>
            </a:xfrm>
            <a:custGeom>
              <a:avLst/>
              <a:gdLst/>
              <a:ahLst/>
              <a:cxnLst/>
              <a:rect l="l" t="t" r="r" b="b"/>
              <a:pathLst>
                <a:path w="735" h="754" extrusionOk="0">
                  <a:moveTo>
                    <a:pt x="339" y="1"/>
                  </a:moveTo>
                  <a:lnTo>
                    <a:pt x="264" y="20"/>
                  </a:lnTo>
                  <a:lnTo>
                    <a:pt x="189" y="57"/>
                  </a:lnTo>
                  <a:lnTo>
                    <a:pt x="132" y="95"/>
                  </a:lnTo>
                  <a:lnTo>
                    <a:pt x="95" y="151"/>
                  </a:lnTo>
                  <a:lnTo>
                    <a:pt x="38" y="208"/>
                  </a:lnTo>
                  <a:lnTo>
                    <a:pt x="19" y="264"/>
                  </a:lnTo>
                  <a:lnTo>
                    <a:pt x="1" y="340"/>
                  </a:lnTo>
                  <a:lnTo>
                    <a:pt x="1" y="415"/>
                  </a:lnTo>
                  <a:lnTo>
                    <a:pt x="19" y="490"/>
                  </a:lnTo>
                  <a:lnTo>
                    <a:pt x="57" y="547"/>
                  </a:lnTo>
                  <a:lnTo>
                    <a:pt x="95" y="603"/>
                  </a:lnTo>
                  <a:lnTo>
                    <a:pt x="132" y="660"/>
                  </a:lnTo>
                  <a:lnTo>
                    <a:pt x="208" y="697"/>
                  </a:lnTo>
                  <a:lnTo>
                    <a:pt x="264" y="735"/>
                  </a:lnTo>
                  <a:lnTo>
                    <a:pt x="339" y="754"/>
                  </a:lnTo>
                  <a:lnTo>
                    <a:pt x="415" y="754"/>
                  </a:lnTo>
                  <a:lnTo>
                    <a:pt x="490" y="735"/>
                  </a:lnTo>
                  <a:lnTo>
                    <a:pt x="546" y="697"/>
                  </a:lnTo>
                  <a:lnTo>
                    <a:pt x="603" y="660"/>
                  </a:lnTo>
                  <a:lnTo>
                    <a:pt x="659" y="603"/>
                  </a:lnTo>
                  <a:lnTo>
                    <a:pt x="697" y="547"/>
                  </a:lnTo>
                  <a:lnTo>
                    <a:pt x="735" y="490"/>
                  </a:lnTo>
                  <a:lnTo>
                    <a:pt x="735" y="415"/>
                  </a:lnTo>
                  <a:lnTo>
                    <a:pt x="735" y="340"/>
                  </a:lnTo>
                  <a:lnTo>
                    <a:pt x="735" y="264"/>
                  </a:lnTo>
                  <a:lnTo>
                    <a:pt x="697" y="208"/>
                  </a:lnTo>
                  <a:lnTo>
                    <a:pt x="659" y="133"/>
                  </a:lnTo>
                  <a:lnTo>
                    <a:pt x="603" y="95"/>
                  </a:lnTo>
                  <a:lnTo>
                    <a:pt x="546" y="57"/>
                  </a:lnTo>
                  <a:lnTo>
                    <a:pt x="471" y="20"/>
                  </a:lnTo>
                  <a:lnTo>
                    <a:pt x="396"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28"/>
            <p:cNvSpPr/>
            <p:nvPr/>
          </p:nvSpPr>
          <p:spPr>
            <a:xfrm flipH="1">
              <a:off x="2474405" y="1523728"/>
              <a:ext cx="48311" cy="29757"/>
            </a:xfrm>
            <a:custGeom>
              <a:avLst/>
              <a:gdLst/>
              <a:ahLst/>
              <a:cxnLst/>
              <a:rect l="l" t="t" r="r" b="b"/>
              <a:pathLst>
                <a:path w="979" h="603" extrusionOk="0">
                  <a:moveTo>
                    <a:pt x="283" y="1"/>
                  </a:moveTo>
                  <a:lnTo>
                    <a:pt x="151" y="38"/>
                  </a:lnTo>
                  <a:lnTo>
                    <a:pt x="94" y="76"/>
                  </a:lnTo>
                  <a:lnTo>
                    <a:pt x="57" y="113"/>
                  </a:lnTo>
                  <a:lnTo>
                    <a:pt x="19" y="151"/>
                  </a:lnTo>
                  <a:lnTo>
                    <a:pt x="0" y="208"/>
                  </a:lnTo>
                  <a:lnTo>
                    <a:pt x="0" y="264"/>
                  </a:lnTo>
                  <a:lnTo>
                    <a:pt x="19" y="320"/>
                  </a:lnTo>
                  <a:lnTo>
                    <a:pt x="57" y="358"/>
                  </a:lnTo>
                  <a:lnTo>
                    <a:pt x="94" y="396"/>
                  </a:lnTo>
                  <a:lnTo>
                    <a:pt x="188" y="452"/>
                  </a:lnTo>
                  <a:lnTo>
                    <a:pt x="320" y="509"/>
                  </a:lnTo>
                  <a:lnTo>
                    <a:pt x="471" y="546"/>
                  </a:lnTo>
                  <a:lnTo>
                    <a:pt x="621" y="584"/>
                  </a:lnTo>
                  <a:lnTo>
                    <a:pt x="772" y="603"/>
                  </a:lnTo>
                  <a:lnTo>
                    <a:pt x="922" y="603"/>
                  </a:lnTo>
                  <a:lnTo>
                    <a:pt x="960" y="565"/>
                  </a:lnTo>
                  <a:lnTo>
                    <a:pt x="979" y="528"/>
                  </a:lnTo>
                  <a:lnTo>
                    <a:pt x="979" y="471"/>
                  </a:lnTo>
                  <a:lnTo>
                    <a:pt x="960" y="377"/>
                  </a:lnTo>
                  <a:lnTo>
                    <a:pt x="922" y="302"/>
                  </a:lnTo>
                  <a:lnTo>
                    <a:pt x="866" y="226"/>
                  </a:lnTo>
                  <a:lnTo>
                    <a:pt x="809" y="170"/>
                  </a:lnTo>
                  <a:lnTo>
                    <a:pt x="753" y="113"/>
                  </a:lnTo>
                  <a:lnTo>
                    <a:pt x="678" y="76"/>
                  </a:lnTo>
                  <a:lnTo>
                    <a:pt x="602" y="38"/>
                  </a:lnTo>
                  <a:lnTo>
                    <a:pt x="508"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28"/>
            <p:cNvSpPr/>
            <p:nvPr/>
          </p:nvSpPr>
          <p:spPr>
            <a:xfrm flipH="1">
              <a:off x="2474405" y="1523728"/>
              <a:ext cx="48311" cy="29757"/>
            </a:xfrm>
            <a:custGeom>
              <a:avLst/>
              <a:gdLst/>
              <a:ahLst/>
              <a:cxnLst/>
              <a:rect l="l" t="t" r="r" b="b"/>
              <a:pathLst>
                <a:path w="979" h="603" fill="none" extrusionOk="0">
                  <a:moveTo>
                    <a:pt x="433" y="1"/>
                  </a:moveTo>
                  <a:lnTo>
                    <a:pt x="433" y="1"/>
                  </a:lnTo>
                  <a:lnTo>
                    <a:pt x="508" y="1"/>
                  </a:lnTo>
                  <a:lnTo>
                    <a:pt x="602" y="38"/>
                  </a:lnTo>
                  <a:lnTo>
                    <a:pt x="678" y="76"/>
                  </a:lnTo>
                  <a:lnTo>
                    <a:pt x="753" y="113"/>
                  </a:lnTo>
                  <a:lnTo>
                    <a:pt x="809" y="170"/>
                  </a:lnTo>
                  <a:lnTo>
                    <a:pt x="866" y="226"/>
                  </a:lnTo>
                  <a:lnTo>
                    <a:pt x="922" y="302"/>
                  </a:lnTo>
                  <a:lnTo>
                    <a:pt x="960" y="377"/>
                  </a:lnTo>
                  <a:lnTo>
                    <a:pt x="960" y="377"/>
                  </a:lnTo>
                  <a:lnTo>
                    <a:pt x="979" y="471"/>
                  </a:lnTo>
                  <a:lnTo>
                    <a:pt x="979" y="528"/>
                  </a:lnTo>
                  <a:lnTo>
                    <a:pt x="960" y="565"/>
                  </a:lnTo>
                  <a:lnTo>
                    <a:pt x="960" y="565"/>
                  </a:lnTo>
                  <a:lnTo>
                    <a:pt x="922" y="603"/>
                  </a:lnTo>
                  <a:lnTo>
                    <a:pt x="885" y="603"/>
                  </a:lnTo>
                  <a:lnTo>
                    <a:pt x="772" y="603"/>
                  </a:lnTo>
                  <a:lnTo>
                    <a:pt x="772" y="603"/>
                  </a:lnTo>
                  <a:lnTo>
                    <a:pt x="621" y="584"/>
                  </a:lnTo>
                  <a:lnTo>
                    <a:pt x="471" y="546"/>
                  </a:lnTo>
                  <a:lnTo>
                    <a:pt x="320" y="509"/>
                  </a:lnTo>
                  <a:lnTo>
                    <a:pt x="188" y="452"/>
                  </a:lnTo>
                  <a:lnTo>
                    <a:pt x="188" y="452"/>
                  </a:lnTo>
                  <a:lnTo>
                    <a:pt x="94" y="396"/>
                  </a:lnTo>
                  <a:lnTo>
                    <a:pt x="57" y="358"/>
                  </a:lnTo>
                  <a:lnTo>
                    <a:pt x="19" y="320"/>
                  </a:lnTo>
                  <a:lnTo>
                    <a:pt x="19" y="320"/>
                  </a:lnTo>
                  <a:lnTo>
                    <a:pt x="0" y="264"/>
                  </a:lnTo>
                  <a:lnTo>
                    <a:pt x="0" y="208"/>
                  </a:lnTo>
                  <a:lnTo>
                    <a:pt x="19" y="151"/>
                  </a:lnTo>
                  <a:lnTo>
                    <a:pt x="57" y="113"/>
                  </a:lnTo>
                  <a:lnTo>
                    <a:pt x="94" y="76"/>
                  </a:lnTo>
                  <a:lnTo>
                    <a:pt x="151" y="38"/>
                  </a:lnTo>
                  <a:lnTo>
                    <a:pt x="28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28"/>
            <p:cNvSpPr/>
            <p:nvPr/>
          </p:nvSpPr>
          <p:spPr>
            <a:xfrm flipH="1">
              <a:off x="2661033" y="1533942"/>
              <a:ext cx="44659" cy="28819"/>
            </a:xfrm>
            <a:custGeom>
              <a:avLst/>
              <a:gdLst/>
              <a:ahLst/>
              <a:cxnLst/>
              <a:rect l="l" t="t" r="r" b="b"/>
              <a:pathLst>
                <a:path w="905" h="584" extrusionOk="0">
                  <a:moveTo>
                    <a:pt x="528" y="1"/>
                  </a:moveTo>
                  <a:lnTo>
                    <a:pt x="434" y="19"/>
                  </a:lnTo>
                  <a:lnTo>
                    <a:pt x="358" y="38"/>
                  </a:lnTo>
                  <a:lnTo>
                    <a:pt x="227" y="113"/>
                  </a:lnTo>
                  <a:lnTo>
                    <a:pt x="114" y="226"/>
                  </a:lnTo>
                  <a:lnTo>
                    <a:pt x="38" y="377"/>
                  </a:lnTo>
                  <a:lnTo>
                    <a:pt x="1" y="452"/>
                  </a:lnTo>
                  <a:lnTo>
                    <a:pt x="20" y="509"/>
                  </a:lnTo>
                  <a:lnTo>
                    <a:pt x="38" y="546"/>
                  </a:lnTo>
                  <a:lnTo>
                    <a:pt x="76" y="565"/>
                  </a:lnTo>
                  <a:lnTo>
                    <a:pt x="114" y="584"/>
                  </a:lnTo>
                  <a:lnTo>
                    <a:pt x="208" y="584"/>
                  </a:lnTo>
                  <a:lnTo>
                    <a:pt x="490" y="528"/>
                  </a:lnTo>
                  <a:lnTo>
                    <a:pt x="622" y="471"/>
                  </a:lnTo>
                  <a:lnTo>
                    <a:pt x="754" y="415"/>
                  </a:lnTo>
                  <a:lnTo>
                    <a:pt x="829" y="358"/>
                  </a:lnTo>
                  <a:lnTo>
                    <a:pt x="867" y="339"/>
                  </a:lnTo>
                  <a:lnTo>
                    <a:pt x="904" y="302"/>
                  </a:lnTo>
                  <a:lnTo>
                    <a:pt x="904" y="245"/>
                  </a:lnTo>
                  <a:lnTo>
                    <a:pt x="904" y="189"/>
                  </a:lnTo>
                  <a:lnTo>
                    <a:pt x="904" y="151"/>
                  </a:lnTo>
                  <a:lnTo>
                    <a:pt x="867" y="95"/>
                  </a:lnTo>
                  <a:lnTo>
                    <a:pt x="829" y="76"/>
                  </a:lnTo>
                  <a:lnTo>
                    <a:pt x="772" y="38"/>
                  </a:lnTo>
                  <a:lnTo>
                    <a:pt x="641"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28"/>
            <p:cNvSpPr/>
            <p:nvPr/>
          </p:nvSpPr>
          <p:spPr>
            <a:xfrm flipH="1">
              <a:off x="2661033" y="1533942"/>
              <a:ext cx="44659" cy="28819"/>
            </a:xfrm>
            <a:custGeom>
              <a:avLst/>
              <a:gdLst/>
              <a:ahLst/>
              <a:cxnLst/>
              <a:rect l="l" t="t" r="r" b="b"/>
              <a:pathLst>
                <a:path w="905" h="584" fill="none" extrusionOk="0">
                  <a:moveTo>
                    <a:pt x="528" y="1"/>
                  </a:moveTo>
                  <a:lnTo>
                    <a:pt x="528" y="1"/>
                  </a:lnTo>
                  <a:lnTo>
                    <a:pt x="434" y="19"/>
                  </a:lnTo>
                  <a:lnTo>
                    <a:pt x="358" y="38"/>
                  </a:lnTo>
                  <a:lnTo>
                    <a:pt x="227" y="113"/>
                  </a:lnTo>
                  <a:lnTo>
                    <a:pt x="114" y="226"/>
                  </a:lnTo>
                  <a:lnTo>
                    <a:pt x="38" y="377"/>
                  </a:lnTo>
                  <a:lnTo>
                    <a:pt x="38" y="377"/>
                  </a:lnTo>
                  <a:lnTo>
                    <a:pt x="1" y="452"/>
                  </a:lnTo>
                  <a:lnTo>
                    <a:pt x="20" y="509"/>
                  </a:lnTo>
                  <a:lnTo>
                    <a:pt x="38" y="546"/>
                  </a:lnTo>
                  <a:lnTo>
                    <a:pt x="38" y="546"/>
                  </a:lnTo>
                  <a:lnTo>
                    <a:pt x="76" y="565"/>
                  </a:lnTo>
                  <a:lnTo>
                    <a:pt x="114" y="584"/>
                  </a:lnTo>
                  <a:lnTo>
                    <a:pt x="208" y="584"/>
                  </a:lnTo>
                  <a:lnTo>
                    <a:pt x="208" y="584"/>
                  </a:lnTo>
                  <a:lnTo>
                    <a:pt x="490" y="528"/>
                  </a:lnTo>
                  <a:lnTo>
                    <a:pt x="622" y="471"/>
                  </a:lnTo>
                  <a:lnTo>
                    <a:pt x="754" y="415"/>
                  </a:lnTo>
                  <a:lnTo>
                    <a:pt x="754" y="415"/>
                  </a:lnTo>
                  <a:lnTo>
                    <a:pt x="829" y="358"/>
                  </a:lnTo>
                  <a:lnTo>
                    <a:pt x="867" y="339"/>
                  </a:lnTo>
                  <a:lnTo>
                    <a:pt x="904" y="302"/>
                  </a:lnTo>
                  <a:lnTo>
                    <a:pt x="904" y="302"/>
                  </a:lnTo>
                  <a:lnTo>
                    <a:pt x="904" y="245"/>
                  </a:lnTo>
                  <a:lnTo>
                    <a:pt x="904" y="189"/>
                  </a:lnTo>
                  <a:lnTo>
                    <a:pt x="904" y="151"/>
                  </a:lnTo>
                  <a:lnTo>
                    <a:pt x="867" y="95"/>
                  </a:lnTo>
                  <a:lnTo>
                    <a:pt x="829" y="76"/>
                  </a:lnTo>
                  <a:lnTo>
                    <a:pt x="772" y="38"/>
                  </a:lnTo>
                  <a:lnTo>
                    <a:pt x="64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28"/>
            <p:cNvSpPr/>
            <p:nvPr/>
          </p:nvSpPr>
          <p:spPr>
            <a:xfrm flipH="1">
              <a:off x="2570039" y="1665795"/>
              <a:ext cx="35333" cy="11202"/>
            </a:xfrm>
            <a:custGeom>
              <a:avLst/>
              <a:gdLst/>
              <a:ahLst/>
              <a:cxnLst/>
              <a:rect l="l" t="t" r="r" b="b"/>
              <a:pathLst>
                <a:path w="716" h="227" extrusionOk="0">
                  <a:moveTo>
                    <a:pt x="715" y="1"/>
                  </a:moveTo>
                  <a:lnTo>
                    <a:pt x="0" y="151"/>
                  </a:lnTo>
                  <a:lnTo>
                    <a:pt x="151" y="208"/>
                  </a:lnTo>
                  <a:lnTo>
                    <a:pt x="301" y="227"/>
                  </a:lnTo>
                  <a:lnTo>
                    <a:pt x="433" y="208"/>
                  </a:lnTo>
                  <a:lnTo>
                    <a:pt x="584" y="151"/>
                  </a:lnTo>
                  <a:lnTo>
                    <a:pt x="659" y="95"/>
                  </a:lnTo>
                  <a:lnTo>
                    <a:pt x="715" y="1"/>
                  </a:ln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28"/>
            <p:cNvSpPr/>
            <p:nvPr/>
          </p:nvSpPr>
          <p:spPr>
            <a:xfrm flipH="1">
              <a:off x="2264526" y="1186643"/>
              <a:ext cx="456958" cy="344594"/>
            </a:xfrm>
            <a:custGeom>
              <a:avLst/>
              <a:gdLst/>
              <a:ahLst/>
              <a:cxnLst/>
              <a:rect l="l" t="t" r="r" b="b"/>
              <a:pathLst>
                <a:path w="9260" h="6983" extrusionOk="0">
                  <a:moveTo>
                    <a:pt x="4179" y="0"/>
                  </a:moveTo>
                  <a:lnTo>
                    <a:pt x="4066" y="19"/>
                  </a:lnTo>
                  <a:lnTo>
                    <a:pt x="3577" y="57"/>
                  </a:lnTo>
                  <a:lnTo>
                    <a:pt x="3087" y="151"/>
                  </a:lnTo>
                  <a:lnTo>
                    <a:pt x="2654" y="245"/>
                  </a:lnTo>
                  <a:lnTo>
                    <a:pt x="2447" y="301"/>
                  </a:lnTo>
                  <a:lnTo>
                    <a:pt x="2240" y="377"/>
                  </a:lnTo>
                  <a:lnTo>
                    <a:pt x="2052" y="471"/>
                  </a:lnTo>
                  <a:lnTo>
                    <a:pt x="1902" y="584"/>
                  </a:lnTo>
                  <a:lnTo>
                    <a:pt x="1751" y="697"/>
                  </a:lnTo>
                  <a:lnTo>
                    <a:pt x="1619" y="847"/>
                  </a:lnTo>
                  <a:lnTo>
                    <a:pt x="1394" y="1186"/>
                  </a:lnTo>
                  <a:lnTo>
                    <a:pt x="1375" y="1242"/>
                  </a:lnTo>
                  <a:lnTo>
                    <a:pt x="1168" y="1581"/>
                  </a:lnTo>
                  <a:lnTo>
                    <a:pt x="1149" y="1619"/>
                  </a:lnTo>
                  <a:lnTo>
                    <a:pt x="716" y="2315"/>
                  </a:lnTo>
                  <a:lnTo>
                    <a:pt x="735" y="2315"/>
                  </a:lnTo>
                  <a:lnTo>
                    <a:pt x="716" y="2353"/>
                  </a:lnTo>
                  <a:lnTo>
                    <a:pt x="490" y="2691"/>
                  </a:lnTo>
                  <a:lnTo>
                    <a:pt x="471" y="2729"/>
                  </a:lnTo>
                  <a:lnTo>
                    <a:pt x="76" y="3388"/>
                  </a:lnTo>
                  <a:lnTo>
                    <a:pt x="57" y="3407"/>
                  </a:lnTo>
                  <a:lnTo>
                    <a:pt x="1" y="3501"/>
                  </a:lnTo>
                  <a:lnTo>
                    <a:pt x="39" y="3632"/>
                  </a:lnTo>
                  <a:lnTo>
                    <a:pt x="114" y="3764"/>
                  </a:lnTo>
                  <a:lnTo>
                    <a:pt x="227" y="3915"/>
                  </a:lnTo>
                  <a:lnTo>
                    <a:pt x="377" y="4103"/>
                  </a:lnTo>
                  <a:lnTo>
                    <a:pt x="490" y="4178"/>
                  </a:lnTo>
                  <a:lnTo>
                    <a:pt x="603" y="4272"/>
                  </a:lnTo>
                  <a:lnTo>
                    <a:pt x="716" y="4347"/>
                  </a:lnTo>
                  <a:lnTo>
                    <a:pt x="867" y="4423"/>
                  </a:lnTo>
                  <a:lnTo>
                    <a:pt x="1036" y="4498"/>
                  </a:lnTo>
                  <a:lnTo>
                    <a:pt x="1205" y="4554"/>
                  </a:lnTo>
                  <a:lnTo>
                    <a:pt x="1450" y="4592"/>
                  </a:lnTo>
                  <a:lnTo>
                    <a:pt x="1657" y="4611"/>
                  </a:lnTo>
                  <a:lnTo>
                    <a:pt x="1845" y="4611"/>
                  </a:lnTo>
                  <a:lnTo>
                    <a:pt x="2109" y="4592"/>
                  </a:lnTo>
                  <a:lnTo>
                    <a:pt x="2127" y="4592"/>
                  </a:lnTo>
                  <a:lnTo>
                    <a:pt x="2429" y="4517"/>
                  </a:lnTo>
                  <a:lnTo>
                    <a:pt x="2692" y="4423"/>
                  </a:lnTo>
                  <a:lnTo>
                    <a:pt x="2956" y="4310"/>
                  </a:lnTo>
                  <a:lnTo>
                    <a:pt x="3163" y="4178"/>
                  </a:lnTo>
                  <a:lnTo>
                    <a:pt x="3482" y="3971"/>
                  </a:lnTo>
                  <a:lnTo>
                    <a:pt x="3595" y="3896"/>
                  </a:lnTo>
                  <a:lnTo>
                    <a:pt x="3539" y="4046"/>
                  </a:lnTo>
                  <a:lnTo>
                    <a:pt x="3501" y="4197"/>
                  </a:lnTo>
                  <a:lnTo>
                    <a:pt x="3464" y="4404"/>
                  </a:lnTo>
                  <a:lnTo>
                    <a:pt x="3464" y="4611"/>
                  </a:lnTo>
                  <a:lnTo>
                    <a:pt x="3464" y="4724"/>
                  </a:lnTo>
                  <a:lnTo>
                    <a:pt x="3501" y="4818"/>
                  </a:lnTo>
                  <a:lnTo>
                    <a:pt x="3539" y="4912"/>
                  </a:lnTo>
                  <a:lnTo>
                    <a:pt x="3595" y="5006"/>
                  </a:lnTo>
                  <a:lnTo>
                    <a:pt x="3689" y="5081"/>
                  </a:lnTo>
                  <a:lnTo>
                    <a:pt x="3784" y="5157"/>
                  </a:lnTo>
                  <a:lnTo>
                    <a:pt x="3915" y="5213"/>
                  </a:lnTo>
                  <a:lnTo>
                    <a:pt x="4066" y="5251"/>
                  </a:lnTo>
                  <a:lnTo>
                    <a:pt x="4367" y="5251"/>
                  </a:lnTo>
                  <a:lnTo>
                    <a:pt x="4536" y="5213"/>
                  </a:lnTo>
                  <a:lnTo>
                    <a:pt x="4687" y="5176"/>
                  </a:lnTo>
                  <a:lnTo>
                    <a:pt x="4988" y="5081"/>
                  </a:lnTo>
                  <a:lnTo>
                    <a:pt x="5026" y="5063"/>
                  </a:lnTo>
                  <a:lnTo>
                    <a:pt x="5251" y="4969"/>
                  </a:lnTo>
                  <a:lnTo>
                    <a:pt x="5421" y="4893"/>
                  </a:lnTo>
                  <a:lnTo>
                    <a:pt x="5571" y="4799"/>
                  </a:lnTo>
                  <a:lnTo>
                    <a:pt x="5571" y="5063"/>
                  </a:lnTo>
                  <a:lnTo>
                    <a:pt x="5590" y="5345"/>
                  </a:lnTo>
                  <a:lnTo>
                    <a:pt x="5609" y="5665"/>
                  </a:lnTo>
                  <a:lnTo>
                    <a:pt x="5647" y="6004"/>
                  </a:lnTo>
                  <a:lnTo>
                    <a:pt x="5722" y="6323"/>
                  </a:lnTo>
                  <a:lnTo>
                    <a:pt x="5760" y="6474"/>
                  </a:lnTo>
                  <a:lnTo>
                    <a:pt x="5835" y="6606"/>
                  </a:lnTo>
                  <a:lnTo>
                    <a:pt x="5891" y="6719"/>
                  </a:lnTo>
                  <a:lnTo>
                    <a:pt x="5985" y="6813"/>
                  </a:lnTo>
                  <a:lnTo>
                    <a:pt x="6061" y="6888"/>
                  </a:lnTo>
                  <a:lnTo>
                    <a:pt x="6155" y="6926"/>
                  </a:lnTo>
                  <a:lnTo>
                    <a:pt x="6230" y="6963"/>
                  </a:lnTo>
                  <a:lnTo>
                    <a:pt x="6305" y="6982"/>
                  </a:lnTo>
                  <a:lnTo>
                    <a:pt x="6456" y="6982"/>
                  </a:lnTo>
                  <a:lnTo>
                    <a:pt x="6606" y="6963"/>
                  </a:lnTo>
                  <a:lnTo>
                    <a:pt x="6719" y="6907"/>
                  </a:lnTo>
                  <a:lnTo>
                    <a:pt x="6795" y="6869"/>
                  </a:lnTo>
                  <a:lnTo>
                    <a:pt x="6870" y="6813"/>
                  </a:lnTo>
                  <a:lnTo>
                    <a:pt x="6908" y="6775"/>
                  </a:lnTo>
                  <a:lnTo>
                    <a:pt x="6926" y="6756"/>
                  </a:lnTo>
                  <a:lnTo>
                    <a:pt x="7039" y="6662"/>
                  </a:lnTo>
                  <a:lnTo>
                    <a:pt x="7152" y="6606"/>
                  </a:lnTo>
                  <a:lnTo>
                    <a:pt x="7284" y="6549"/>
                  </a:lnTo>
                  <a:lnTo>
                    <a:pt x="7397" y="6512"/>
                  </a:lnTo>
                  <a:lnTo>
                    <a:pt x="7434" y="6512"/>
                  </a:lnTo>
                  <a:lnTo>
                    <a:pt x="7604" y="6474"/>
                  </a:lnTo>
                  <a:lnTo>
                    <a:pt x="7811" y="6474"/>
                  </a:lnTo>
                  <a:lnTo>
                    <a:pt x="8037" y="6512"/>
                  </a:lnTo>
                  <a:lnTo>
                    <a:pt x="8225" y="6568"/>
                  </a:lnTo>
                  <a:lnTo>
                    <a:pt x="8375" y="6625"/>
                  </a:lnTo>
                  <a:lnTo>
                    <a:pt x="8413" y="6587"/>
                  </a:lnTo>
                  <a:lnTo>
                    <a:pt x="8582" y="6361"/>
                  </a:lnTo>
                  <a:lnTo>
                    <a:pt x="8733" y="6135"/>
                  </a:lnTo>
                  <a:lnTo>
                    <a:pt x="8865" y="5891"/>
                  </a:lnTo>
                  <a:lnTo>
                    <a:pt x="8978" y="5646"/>
                  </a:lnTo>
                  <a:lnTo>
                    <a:pt x="9072" y="5401"/>
                  </a:lnTo>
                  <a:lnTo>
                    <a:pt x="9147" y="5138"/>
                  </a:lnTo>
                  <a:lnTo>
                    <a:pt x="9203" y="4874"/>
                  </a:lnTo>
                  <a:lnTo>
                    <a:pt x="9241" y="4611"/>
                  </a:lnTo>
                  <a:lnTo>
                    <a:pt x="9260" y="4442"/>
                  </a:lnTo>
                  <a:lnTo>
                    <a:pt x="9260" y="4272"/>
                  </a:lnTo>
                  <a:lnTo>
                    <a:pt x="9222" y="3952"/>
                  </a:lnTo>
                  <a:lnTo>
                    <a:pt x="9147" y="3632"/>
                  </a:lnTo>
                  <a:lnTo>
                    <a:pt x="9034" y="3331"/>
                  </a:lnTo>
                  <a:lnTo>
                    <a:pt x="8884" y="3049"/>
                  </a:lnTo>
                  <a:lnTo>
                    <a:pt x="8695" y="2786"/>
                  </a:lnTo>
                  <a:lnTo>
                    <a:pt x="8582" y="2673"/>
                  </a:lnTo>
                  <a:lnTo>
                    <a:pt x="8470" y="2560"/>
                  </a:lnTo>
                  <a:lnTo>
                    <a:pt x="8357" y="2466"/>
                  </a:lnTo>
                  <a:lnTo>
                    <a:pt x="8225" y="2371"/>
                  </a:lnTo>
                  <a:lnTo>
                    <a:pt x="8074" y="2296"/>
                  </a:lnTo>
                  <a:lnTo>
                    <a:pt x="7943" y="2221"/>
                  </a:lnTo>
                  <a:lnTo>
                    <a:pt x="7773" y="2146"/>
                  </a:lnTo>
                  <a:lnTo>
                    <a:pt x="7604" y="2070"/>
                  </a:lnTo>
                  <a:lnTo>
                    <a:pt x="7566" y="2052"/>
                  </a:lnTo>
                  <a:lnTo>
                    <a:pt x="7491" y="1995"/>
                  </a:lnTo>
                  <a:lnTo>
                    <a:pt x="7397" y="1901"/>
                  </a:lnTo>
                  <a:lnTo>
                    <a:pt x="7378" y="1863"/>
                  </a:lnTo>
                  <a:lnTo>
                    <a:pt x="7284" y="1675"/>
                  </a:lnTo>
                  <a:lnTo>
                    <a:pt x="7209" y="1487"/>
                  </a:lnTo>
                  <a:lnTo>
                    <a:pt x="7152" y="1374"/>
                  </a:lnTo>
                  <a:lnTo>
                    <a:pt x="7133" y="1336"/>
                  </a:lnTo>
                  <a:lnTo>
                    <a:pt x="7058" y="1224"/>
                  </a:lnTo>
                  <a:lnTo>
                    <a:pt x="6983" y="1092"/>
                  </a:lnTo>
                  <a:lnTo>
                    <a:pt x="6945" y="1054"/>
                  </a:lnTo>
                  <a:lnTo>
                    <a:pt x="6757" y="828"/>
                  </a:lnTo>
                  <a:lnTo>
                    <a:pt x="6531" y="640"/>
                  </a:lnTo>
                  <a:lnTo>
                    <a:pt x="6268" y="452"/>
                  </a:lnTo>
                  <a:lnTo>
                    <a:pt x="6004" y="320"/>
                  </a:lnTo>
                  <a:lnTo>
                    <a:pt x="5929" y="283"/>
                  </a:lnTo>
                  <a:lnTo>
                    <a:pt x="5665" y="189"/>
                  </a:lnTo>
                  <a:lnTo>
                    <a:pt x="5421" y="113"/>
                  </a:lnTo>
                  <a:lnTo>
                    <a:pt x="5101" y="38"/>
                  </a:lnTo>
                  <a:lnTo>
                    <a:pt x="4781" y="19"/>
                  </a:lnTo>
                  <a:lnTo>
                    <a:pt x="448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28"/>
            <p:cNvSpPr/>
            <p:nvPr/>
          </p:nvSpPr>
          <p:spPr>
            <a:xfrm flipH="1">
              <a:off x="2264526" y="1186643"/>
              <a:ext cx="456958" cy="344594"/>
            </a:xfrm>
            <a:custGeom>
              <a:avLst/>
              <a:gdLst/>
              <a:ahLst/>
              <a:cxnLst/>
              <a:rect l="l" t="t" r="r" b="b"/>
              <a:pathLst>
                <a:path w="9260" h="6983" fill="none" extrusionOk="0">
                  <a:moveTo>
                    <a:pt x="1" y="3501"/>
                  </a:moveTo>
                  <a:lnTo>
                    <a:pt x="1" y="3501"/>
                  </a:lnTo>
                  <a:lnTo>
                    <a:pt x="39" y="3632"/>
                  </a:lnTo>
                  <a:lnTo>
                    <a:pt x="114" y="3764"/>
                  </a:lnTo>
                  <a:lnTo>
                    <a:pt x="227" y="3915"/>
                  </a:lnTo>
                  <a:lnTo>
                    <a:pt x="377" y="4103"/>
                  </a:lnTo>
                  <a:lnTo>
                    <a:pt x="490" y="4178"/>
                  </a:lnTo>
                  <a:lnTo>
                    <a:pt x="603" y="4272"/>
                  </a:lnTo>
                  <a:lnTo>
                    <a:pt x="716" y="4347"/>
                  </a:lnTo>
                  <a:lnTo>
                    <a:pt x="867" y="4423"/>
                  </a:lnTo>
                  <a:lnTo>
                    <a:pt x="1036" y="4498"/>
                  </a:lnTo>
                  <a:lnTo>
                    <a:pt x="1205" y="4554"/>
                  </a:lnTo>
                  <a:lnTo>
                    <a:pt x="1205" y="4554"/>
                  </a:lnTo>
                  <a:lnTo>
                    <a:pt x="1450" y="4592"/>
                  </a:lnTo>
                  <a:lnTo>
                    <a:pt x="1450" y="4592"/>
                  </a:lnTo>
                  <a:lnTo>
                    <a:pt x="1657" y="4611"/>
                  </a:lnTo>
                  <a:lnTo>
                    <a:pt x="1845" y="4611"/>
                  </a:lnTo>
                  <a:lnTo>
                    <a:pt x="1845" y="4611"/>
                  </a:lnTo>
                  <a:lnTo>
                    <a:pt x="1845" y="4611"/>
                  </a:lnTo>
                  <a:lnTo>
                    <a:pt x="2109" y="4592"/>
                  </a:lnTo>
                  <a:lnTo>
                    <a:pt x="2127" y="4592"/>
                  </a:lnTo>
                  <a:lnTo>
                    <a:pt x="2127" y="4592"/>
                  </a:lnTo>
                  <a:lnTo>
                    <a:pt x="2429" y="4517"/>
                  </a:lnTo>
                  <a:lnTo>
                    <a:pt x="2692" y="4423"/>
                  </a:lnTo>
                  <a:lnTo>
                    <a:pt x="2956" y="4310"/>
                  </a:lnTo>
                  <a:lnTo>
                    <a:pt x="3163" y="4178"/>
                  </a:lnTo>
                  <a:lnTo>
                    <a:pt x="3482" y="3971"/>
                  </a:lnTo>
                  <a:lnTo>
                    <a:pt x="3595" y="3896"/>
                  </a:lnTo>
                  <a:lnTo>
                    <a:pt x="3595" y="3896"/>
                  </a:lnTo>
                  <a:lnTo>
                    <a:pt x="3539" y="4046"/>
                  </a:lnTo>
                  <a:lnTo>
                    <a:pt x="3501" y="4197"/>
                  </a:lnTo>
                  <a:lnTo>
                    <a:pt x="3464" y="4404"/>
                  </a:lnTo>
                  <a:lnTo>
                    <a:pt x="3464" y="4611"/>
                  </a:lnTo>
                  <a:lnTo>
                    <a:pt x="3464" y="4724"/>
                  </a:lnTo>
                  <a:lnTo>
                    <a:pt x="3501" y="4818"/>
                  </a:lnTo>
                  <a:lnTo>
                    <a:pt x="3539" y="4912"/>
                  </a:lnTo>
                  <a:lnTo>
                    <a:pt x="3595" y="5006"/>
                  </a:lnTo>
                  <a:lnTo>
                    <a:pt x="3689" y="5081"/>
                  </a:lnTo>
                  <a:lnTo>
                    <a:pt x="3784" y="5157"/>
                  </a:lnTo>
                  <a:lnTo>
                    <a:pt x="3784" y="5157"/>
                  </a:lnTo>
                  <a:lnTo>
                    <a:pt x="3915" y="5213"/>
                  </a:lnTo>
                  <a:lnTo>
                    <a:pt x="4066" y="5251"/>
                  </a:lnTo>
                  <a:lnTo>
                    <a:pt x="4216" y="5251"/>
                  </a:lnTo>
                  <a:lnTo>
                    <a:pt x="4367" y="5251"/>
                  </a:lnTo>
                  <a:lnTo>
                    <a:pt x="4536" y="5213"/>
                  </a:lnTo>
                  <a:lnTo>
                    <a:pt x="4687" y="5176"/>
                  </a:lnTo>
                  <a:lnTo>
                    <a:pt x="4988" y="5081"/>
                  </a:lnTo>
                  <a:lnTo>
                    <a:pt x="4988" y="5081"/>
                  </a:lnTo>
                  <a:lnTo>
                    <a:pt x="5026" y="5063"/>
                  </a:lnTo>
                  <a:lnTo>
                    <a:pt x="5026" y="5063"/>
                  </a:lnTo>
                  <a:lnTo>
                    <a:pt x="5251" y="4969"/>
                  </a:lnTo>
                  <a:lnTo>
                    <a:pt x="5421" y="4893"/>
                  </a:lnTo>
                  <a:lnTo>
                    <a:pt x="5571" y="4799"/>
                  </a:lnTo>
                  <a:lnTo>
                    <a:pt x="5571" y="4799"/>
                  </a:lnTo>
                  <a:lnTo>
                    <a:pt x="5571" y="5063"/>
                  </a:lnTo>
                  <a:lnTo>
                    <a:pt x="5590" y="5345"/>
                  </a:lnTo>
                  <a:lnTo>
                    <a:pt x="5609" y="5665"/>
                  </a:lnTo>
                  <a:lnTo>
                    <a:pt x="5647" y="6004"/>
                  </a:lnTo>
                  <a:lnTo>
                    <a:pt x="5722" y="6323"/>
                  </a:lnTo>
                  <a:lnTo>
                    <a:pt x="5760" y="6474"/>
                  </a:lnTo>
                  <a:lnTo>
                    <a:pt x="5835" y="6606"/>
                  </a:lnTo>
                  <a:lnTo>
                    <a:pt x="5891" y="6719"/>
                  </a:lnTo>
                  <a:lnTo>
                    <a:pt x="5985" y="6813"/>
                  </a:lnTo>
                  <a:lnTo>
                    <a:pt x="5985" y="6813"/>
                  </a:lnTo>
                  <a:lnTo>
                    <a:pt x="6061" y="6888"/>
                  </a:lnTo>
                  <a:lnTo>
                    <a:pt x="6155" y="6926"/>
                  </a:lnTo>
                  <a:lnTo>
                    <a:pt x="6230" y="6963"/>
                  </a:lnTo>
                  <a:lnTo>
                    <a:pt x="6305" y="6982"/>
                  </a:lnTo>
                  <a:lnTo>
                    <a:pt x="6456" y="6982"/>
                  </a:lnTo>
                  <a:lnTo>
                    <a:pt x="6606" y="6963"/>
                  </a:lnTo>
                  <a:lnTo>
                    <a:pt x="6719" y="6907"/>
                  </a:lnTo>
                  <a:lnTo>
                    <a:pt x="6795" y="6869"/>
                  </a:lnTo>
                  <a:lnTo>
                    <a:pt x="6870" y="6813"/>
                  </a:lnTo>
                  <a:lnTo>
                    <a:pt x="6870" y="6813"/>
                  </a:lnTo>
                  <a:lnTo>
                    <a:pt x="6908" y="6775"/>
                  </a:lnTo>
                  <a:lnTo>
                    <a:pt x="6908" y="6775"/>
                  </a:lnTo>
                  <a:lnTo>
                    <a:pt x="6926" y="6756"/>
                  </a:lnTo>
                  <a:lnTo>
                    <a:pt x="6926" y="6756"/>
                  </a:lnTo>
                  <a:lnTo>
                    <a:pt x="7039" y="6662"/>
                  </a:lnTo>
                  <a:lnTo>
                    <a:pt x="7152" y="6606"/>
                  </a:lnTo>
                  <a:lnTo>
                    <a:pt x="7284" y="6549"/>
                  </a:lnTo>
                  <a:lnTo>
                    <a:pt x="7397" y="6512"/>
                  </a:lnTo>
                  <a:lnTo>
                    <a:pt x="7397" y="6512"/>
                  </a:lnTo>
                  <a:lnTo>
                    <a:pt x="7434" y="6512"/>
                  </a:lnTo>
                  <a:lnTo>
                    <a:pt x="7434" y="6512"/>
                  </a:lnTo>
                  <a:lnTo>
                    <a:pt x="7604" y="6474"/>
                  </a:lnTo>
                  <a:lnTo>
                    <a:pt x="7792" y="6474"/>
                  </a:lnTo>
                  <a:lnTo>
                    <a:pt x="7792" y="6474"/>
                  </a:lnTo>
                  <a:lnTo>
                    <a:pt x="7811" y="6474"/>
                  </a:lnTo>
                  <a:lnTo>
                    <a:pt x="7811" y="6474"/>
                  </a:lnTo>
                  <a:lnTo>
                    <a:pt x="8037" y="6512"/>
                  </a:lnTo>
                  <a:lnTo>
                    <a:pt x="8225" y="6568"/>
                  </a:lnTo>
                  <a:lnTo>
                    <a:pt x="8375" y="6625"/>
                  </a:lnTo>
                  <a:lnTo>
                    <a:pt x="8375" y="6625"/>
                  </a:lnTo>
                  <a:lnTo>
                    <a:pt x="8375" y="6625"/>
                  </a:lnTo>
                  <a:lnTo>
                    <a:pt x="8413" y="6587"/>
                  </a:lnTo>
                  <a:lnTo>
                    <a:pt x="8413" y="6587"/>
                  </a:lnTo>
                  <a:lnTo>
                    <a:pt x="8582" y="6361"/>
                  </a:lnTo>
                  <a:lnTo>
                    <a:pt x="8733" y="6135"/>
                  </a:lnTo>
                  <a:lnTo>
                    <a:pt x="8865" y="5891"/>
                  </a:lnTo>
                  <a:lnTo>
                    <a:pt x="8978" y="5646"/>
                  </a:lnTo>
                  <a:lnTo>
                    <a:pt x="9072" y="5401"/>
                  </a:lnTo>
                  <a:lnTo>
                    <a:pt x="9147" y="5138"/>
                  </a:lnTo>
                  <a:lnTo>
                    <a:pt x="9203" y="4874"/>
                  </a:lnTo>
                  <a:lnTo>
                    <a:pt x="9241" y="4611"/>
                  </a:lnTo>
                  <a:lnTo>
                    <a:pt x="9241" y="4611"/>
                  </a:lnTo>
                  <a:lnTo>
                    <a:pt x="9260" y="4442"/>
                  </a:lnTo>
                  <a:lnTo>
                    <a:pt x="9260" y="4442"/>
                  </a:lnTo>
                  <a:lnTo>
                    <a:pt x="9260" y="4272"/>
                  </a:lnTo>
                  <a:lnTo>
                    <a:pt x="9260" y="4272"/>
                  </a:lnTo>
                  <a:lnTo>
                    <a:pt x="9222" y="3952"/>
                  </a:lnTo>
                  <a:lnTo>
                    <a:pt x="9147" y="3632"/>
                  </a:lnTo>
                  <a:lnTo>
                    <a:pt x="9034" y="3331"/>
                  </a:lnTo>
                  <a:lnTo>
                    <a:pt x="8884" y="3049"/>
                  </a:lnTo>
                  <a:lnTo>
                    <a:pt x="8695" y="2786"/>
                  </a:lnTo>
                  <a:lnTo>
                    <a:pt x="8582" y="2673"/>
                  </a:lnTo>
                  <a:lnTo>
                    <a:pt x="8470" y="2560"/>
                  </a:lnTo>
                  <a:lnTo>
                    <a:pt x="8357" y="2466"/>
                  </a:lnTo>
                  <a:lnTo>
                    <a:pt x="8225" y="2371"/>
                  </a:lnTo>
                  <a:lnTo>
                    <a:pt x="8074" y="2296"/>
                  </a:lnTo>
                  <a:lnTo>
                    <a:pt x="7943" y="2221"/>
                  </a:lnTo>
                  <a:lnTo>
                    <a:pt x="7943" y="2221"/>
                  </a:lnTo>
                  <a:lnTo>
                    <a:pt x="7773" y="2146"/>
                  </a:lnTo>
                  <a:lnTo>
                    <a:pt x="7604" y="2070"/>
                  </a:lnTo>
                  <a:lnTo>
                    <a:pt x="7604" y="2070"/>
                  </a:lnTo>
                  <a:lnTo>
                    <a:pt x="7566" y="2052"/>
                  </a:lnTo>
                  <a:lnTo>
                    <a:pt x="7566" y="2052"/>
                  </a:lnTo>
                  <a:lnTo>
                    <a:pt x="7566" y="2052"/>
                  </a:lnTo>
                  <a:lnTo>
                    <a:pt x="7491" y="1995"/>
                  </a:lnTo>
                  <a:lnTo>
                    <a:pt x="7491" y="1995"/>
                  </a:lnTo>
                  <a:lnTo>
                    <a:pt x="7397" y="1901"/>
                  </a:lnTo>
                  <a:lnTo>
                    <a:pt x="7397" y="1901"/>
                  </a:lnTo>
                  <a:lnTo>
                    <a:pt x="7378" y="1863"/>
                  </a:lnTo>
                  <a:lnTo>
                    <a:pt x="7378" y="1863"/>
                  </a:lnTo>
                  <a:lnTo>
                    <a:pt x="7284" y="1675"/>
                  </a:lnTo>
                  <a:lnTo>
                    <a:pt x="7209" y="1487"/>
                  </a:lnTo>
                  <a:lnTo>
                    <a:pt x="7209" y="1487"/>
                  </a:lnTo>
                  <a:lnTo>
                    <a:pt x="7152" y="1374"/>
                  </a:lnTo>
                  <a:lnTo>
                    <a:pt x="7152" y="1374"/>
                  </a:lnTo>
                  <a:lnTo>
                    <a:pt x="7133" y="1336"/>
                  </a:lnTo>
                  <a:lnTo>
                    <a:pt x="7133" y="1336"/>
                  </a:lnTo>
                  <a:lnTo>
                    <a:pt x="7058" y="1224"/>
                  </a:lnTo>
                  <a:lnTo>
                    <a:pt x="6983" y="1092"/>
                  </a:lnTo>
                  <a:lnTo>
                    <a:pt x="6983" y="1092"/>
                  </a:lnTo>
                  <a:lnTo>
                    <a:pt x="6945" y="1054"/>
                  </a:lnTo>
                  <a:lnTo>
                    <a:pt x="6945" y="1054"/>
                  </a:lnTo>
                  <a:lnTo>
                    <a:pt x="6757" y="828"/>
                  </a:lnTo>
                  <a:lnTo>
                    <a:pt x="6531" y="640"/>
                  </a:lnTo>
                  <a:lnTo>
                    <a:pt x="6268" y="452"/>
                  </a:lnTo>
                  <a:lnTo>
                    <a:pt x="6004" y="320"/>
                  </a:lnTo>
                  <a:lnTo>
                    <a:pt x="6004" y="320"/>
                  </a:lnTo>
                  <a:lnTo>
                    <a:pt x="5929" y="283"/>
                  </a:lnTo>
                  <a:lnTo>
                    <a:pt x="5929" y="283"/>
                  </a:lnTo>
                  <a:lnTo>
                    <a:pt x="5665" y="189"/>
                  </a:lnTo>
                  <a:lnTo>
                    <a:pt x="5421" y="113"/>
                  </a:lnTo>
                  <a:lnTo>
                    <a:pt x="5421" y="113"/>
                  </a:lnTo>
                  <a:lnTo>
                    <a:pt x="5101" y="38"/>
                  </a:lnTo>
                  <a:lnTo>
                    <a:pt x="4781" y="19"/>
                  </a:lnTo>
                  <a:lnTo>
                    <a:pt x="4480" y="0"/>
                  </a:lnTo>
                  <a:lnTo>
                    <a:pt x="4160" y="0"/>
                  </a:lnTo>
                  <a:lnTo>
                    <a:pt x="4160" y="0"/>
                  </a:lnTo>
                  <a:lnTo>
                    <a:pt x="4179" y="0"/>
                  </a:lnTo>
                  <a:lnTo>
                    <a:pt x="4179" y="0"/>
                  </a:lnTo>
                  <a:lnTo>
                    <a:pt x="4066" y="19"/>
                  </a:lnTo>
                  <a:lnTo>
                    <a:pt x="4066" y="19"/>
                  </a:lnTo>
                  <a:lnTo>
                    <a:pt x="4066" y="19"/>
                  </a:lnTo>
                  <a:lnTo>
                    <a:pt x="3577" y="57"/>
                  </a:lnTo>
                  <a:lnTo>
                    <a:pt x="3087" y="151"/>
                  </a:lnTo>
                  <a:lnTo>
                    <a:pt x="3087" y="151"/>
                  </a:lnTo>
                  <a:lnTo>
                    <a:pt x="2654" y="245"/>
                  </a:lnTo>
                  <a:lnTo>
                    <a:pt x="2447" y="301"/>
                  </a:lnTo>
                  <a:lnTo>
                    <a:pt x="2240" y="377"/>
                  </a:lnTo>
                  <a:lnTo>
                    <a:pt x="2240" y="377"/>
                  </a:lnTo>
                  <a:lnTo>
                    <a:pt x="2240" y="377"/>
                  </a:lnTo>
                  <a:lnTo>
                    <a:pt x="2052" y="471"/>
                  </a:lnTo>
                  <a:lnTo>
                    <a:pt x="1902" y="584"/>
                  </a:lnTo>
                  <a:lnTo>
                    <a:pt x="1751" y="697"/>
                  </a:lnTo>
                  <a:lnTo>
                    <a:pt x="1619" y="847"/>
                  </a:lnTo>
                  <a:lnTo>
                    <a:pt x="1394" y="1186"/>
                  </a:lnTo>
                  <a:lnTo>
                    <a:pt x="1375" y="1242"/>
                  </a:lnTo>
                  <a:lnTo>
                    <a:pt x="1375" y="1242"/>
                  </a:lnTo>
                  <a:lnTo>
                    <a:pt x="1168" y="1581"/>
                  </a:lnTo>
                  <a:lnTo>
                    <a:pt x="1149" y="1619"/>
                  </a:lnTo>
                  <a:lnTo>
                    <a:pt x="716" y="2315"/>
                  </a:lnTo>
                  <a:lnTo>
                    <a:pt x="735" y="2315"/>
                  </a:lnTo>
                  <a:lnTo>
                    <a:pt x="716" y="2353"/>
                  </a:lnTo>
                  <a:lnTo>
                    <a:pt x="490" y="2691"/>
                  </a:lnTo>
                  <a:lnTo>
                    <a:pt x="471" y="2729"/>
                  </a:lnTo>
                  <a:lnTo>
                    <a:pt x="76" y="3388"/>
                  </a:lnTo>
                  <a:lnTo>
                    <a:pt x="57" y="3407"/>
                  </a:lnTo>
                  <a:lnTo>
                    <a:pt x="1" y="350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28"/>
            <p:cNvSpPr/>
            <p:nvPr/>
          </p:nvSpPr>
          <p:spPr>
            <a:xfrm flipH="1">
              <a:off x="2262661" y="1403027"/>
              <a:ext cx="1925" cy="16729"/>
            </a:xfrm>
            <a:custGeom>
              <a:avLst/>
              <a:gdLst/>
              <a:ahLst/>
              <a:cxnLst/>
              <a:rect l="l" t="t" r="r" b="b"/>
              <a:pathLst>
                <a:path w="39" h="339" extrusionOk="0">
                  <a:moveTo>
                    <a:pt x="1" y="0"/>
                  </a:moveTo>
                  <a:lnTo>
                    <a:pt x="1" y="57"/>
                  </a:lnTo>
                  <a:lnTo>
                    <a:pt x="1" y="151"/>
                  </a:lnTo>
                  <a:lnTo>
                    <a:pt x="20" y="339"/>
                  </a:lnTo>
                  <a:lnTo>
                    <a:pt x="39" y="169"/>
                  </a:lnTo>
                  <a:lnTo>
                    <a:pt x="1" y="0"/>
                  </a:lnTo>
                  <a:close/>
                </a:path>
              </a:pathLst>
            </a:custGeom>
            <a:solidFill>
              <a:srgbClr val="5858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28"/>
            <p:cNvSpPr/>
            <p:nvPr/>
          </p:nvSpPr>
          <p:spPr>
            <a:xfrm flipH="1">
              <a:off x="2262661" y="1403027"/>
              <a:ext cx="1925" cy="16729"/>
            </a:xfrm>
            <a:custGeom>
              <a:avLst/>
              <a:gdLst/>
              <a:ahLst/>
              <a:cxnLst/>
              <a:rect l="l" t="t" r="r" b="b"/>
              <a:pathLst>
                <a:path w="39" h="339" fill="none" extrusionOk="0">
                  <a:moveTo>
                    <a:pt x="1" y="0"/>
                  </a:moveTo>
                  <a:lnTo>
                    <a:pt x="1" y="0"/>
                  </a:lnTo>
                  <a:lnTo>
                    <a:pt x="1" y="57"/>
                  </a:lnTo>
                  <a:lnTo>
                    <a:pt x="1" y="57"/>
                  </a:lnTo>
                  <a:lnTo>
                    <a:pt x="1" y="151"/>
                  </a:lnTo>
                  <a:lnTo>
                    <a:pt x="1" y="151"/>
                  </a:lnTo>
                  <a:lnTo>
                    <a:pt x="20" y="339"/>
                  </a:lnTo>
                  <a:lnTo>
                    <a:pt x="20" y="339"/>
                  </a:lnTo>
                  <a:lnTo>
                    <a:pt x="39" y="169"/>
                  </a:lnTo>
                  <a:lnTo>
                    <a:pt x="39" y="169"/>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28"/>
            <p:cNvSpPr/>
            <p:nvPr/>
          </p:nvSpPr>
          <p:spPr>
            <a:xfrm flipH="1">
              <a:off x="2391751" y="1298067"/>
              <a:ext cx="987" cy="987"/>
            </a:xfrm>
            <a:custGeom>
              <a:avLst/>
              <a:gdLst/>
              <a:ahLst/>
              <a:cxnLst/>
              <a:rect l="l" t="t" r="r" b="b"/>
              <a:pathLst>
                <a:path w="20" h="20" extrusionOk="0">
                  <a:moveTo>
                    <a:pt x="1" y="1"/>
                  </a:moveTo>
                  <a:lnTo>
                    <a:pt x="1" y="19"/>
                  </a:lnTo>
                  <a:lnTo>
                    <a:pt x="20" y="19"/>
                  </a:lnTo>
                  <a:lnTo>
                    <a:pt x="1" y="1"/>
                  </a:lnTo>
                  <a:close/>
                </a:path>
              </a:pathLst>
            </a:custGeom>
            <a:solidFill>
              <a:srgbClr val="6540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28"/>
            <p:cNvSpPr/>
            <p:nvPr/>
          </p:nvSpPr>
          <p:spPr>
            <a:xfrm flipH="1">
              <a:off x="2391751" y="1298067"/>
              <a:ext cx="987" cy="987"/>
            </a:xfrm>
            <a:custGeom>
              <a:avLst/>
              <a:gdLst/>
              <a:ahLst/>
              <a:cxnLst/>
              <a:rect l="l" t="t" r="r" b="b"/>
              <a:pathLst>
                <a:path w="20" h="20" fill="none" extrusionOk="0">
                  <a:moveTo>
                    <a:pt x="1" y="1"/>
                  </a:moveTo>
                  <a:lnTo>
                    <a:pt x="1" y="19"/>
                  </a:lnTo>
                  <a:lnTo>
                    <a:pt x="1" y="19"/>
                  </a:lnTo>
                  <a:lnTo>
                    <a:pt x="20" y="19"/>
                  </a:lnTo>
                  <a:lnTo>
                    <a:pt x="20" y="19"/>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28"/>
            <p:cNvSpPr/>
            <p:nvPr/>
          </p:nvSpPr>
          <p:spPr>
            <a:xfrm flipH="1">
              <a:off x="2305395" y="1509812"/>
              <a:ext cx="1875" cy="9327"/>
            </a:xfrm>
            <a:custGeom>
              <a:avLst/>
              <a:gdLst/>
              <a:ahLst/>
              <a:cxnLst/>
              <a:rect l="l" t="t" r="r" b="b"/>
              <a:pathLst>
                <a:path w="38" h="189" extrusionOk="0">
                  <a:moveTo>
                    <a:pt x="38" y="0"/>
                  </a:moveTo>
                  <a:lnTo>
                    <a:pt x="19" y="38"/>
                  </a:lnTo>
                  <a:lnTo>
                    <a:pt x="0" y="38"/>
                  </a:lnTo>
                  <a:lnTo>
                    <a:pt x="19" y="188"/>
                  </a:lnTo>
                  <a:lnTo>
                    <a:pt x="38" y="151"/>
                  </a:lnTo>
                  <a:lnTo>
                    <a:pt x="38" y="0"/>
                  </a:lnTo>
                  <a:close/>
                </a:path>
              </a:pathLst>
            </a:custGeom>
            <a:solidFill>
              <a:srgbClr val="5858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28"/>
            <p:cNvSpPr/>
            <p:nvPr/>
          </p:nvSpPr>
          <p:spPr>
            <a:xfrm flipH="1">
              <a:off x="2305395" y="1509812"/>
              <a:ext cx="1875" cy="9327"/>
            </a:xfrm>
            <a:custGeom>
              <a:avLst/>
              <a:gdLst/>
              <a:ahLst/>
              <a:cxnLst/>
              <a:rect l="l" t="t" r="r" b="b"/>
              <a:pathLst>
                <a:path w="38" h="189" fill="none" extrusionOk="0">
                  <a:moveTo>
                    <a:pt x="38" y="0"/>
                  </a:moveTo>
                  <a:lnTo>
                    <a:pt x="38" y="0"/>
                  </a:lnTo>
                  <a:lnTo>
                    <a:pt x="19" y="38"/>
                  </a:lnTo>
                  <a:lnTo>
                    <a:pt x="19" y="38"/>
                  </a:lnTo>
                  <a:lnTo>
                    <a:pt x="0" y="38"/>
                  </a:lnTo>
                  <a:lnTo>
                    <a:pt x="0" y="38"/>
                  </a:lnTo>
                  <a:lnTo>
                    <a:pt x="19" y="188"/>
                  </a:lnTo>
                  <a:lnTo>
                    <a:pt x="19" y="188"/>
                  </a:lnTo>
                  <a:lnTo>
                    <a:pt x="38" y="151"/>
                  </a:lnTo>
                  <a:lnTo>
                    <a:pt x="38" y="151"/>
                  </a:lnTo>
                  <a:lnTo>
                    <a:pt x="3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28"/>
            <p:cNvSpPr/>
            <p:nvPr/>
          </p:nvSpPr>
          <p:spPr>
            <a:xfrm flipH="1">
              <a:off x="2433548" y="1312920"/>
              <a:ext cx="938" cy="49"/>
            </a:xfrm>
            <a:custGeom>
              <a:avLst/>
              <a:gdLst/>
              <a:ahLst/>
              <a:cxnLst/>
              <a:rect l="l" t="t" r="r" b="b"/>
              <a:pathLst>
                <a:path w="19" h="1" extrusionOk="0">
                  <a:moveTo>
                    <a:pt x="19" y="1"/>
                  </a:moveTo>
                  <a:lnTo>
                    <a:pt x="0" y="1"/>
                  </a:lnTo>
                  <a:lnTo>
                    <a:pt x="0" y="1"/>
                  </a:lnTo>
                  <a:lnTo>
                    <a:pt x="19" y="1"/>
                  </a:lnTo>
                  <a:lnTo>
                    <a:pt x="19" y="1"/>
                  </a:lnTo>
                  <a:lnTo>
                    <a:pt x="19" y="1"/>
                  </a:lnTo>
                  <a:close/>
                </a:path>
              </a:pathLst>
            </a:custGeom>
            <a:solidFill>
              <a:srgbClr val="6540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28"/>
            <p:cNvSpPr/>
            <p:nvPr/>
          </p:nvSpPr>
          <p:spPr>
            <a:xfrm flipH="1">
              <a:off x="2433548" y="1312920"/>
              <a:ext cx="938" cy="49"/>
            </a:xfrm>
            <a:custGeom>
              <a:avLst/>
              <a:gdLst/>
              <a:ahLst/>
              <a:cxnLst/>
              <a:rect l="l" t="t" r="r" b="b"/>
              <a:pathLst>
                <a:path w="19" h="1" fill="none" extrusionOk="0">
                  <a:moveTo>
                    <a:pt x="19" y="1"/>
                  </a:moveTo>
                  <a:lnTo>
                    <a:pt x="0" y="1"/>
                  </a:lnTo>
                  <a:lnTo>
                    <a:pt x="0" y="1"/>
                  </a:lnTo>
                  <a:lnTo>
                    <a:pt x="19" y="1"/>
                  </a:lnTo>
                  <a:lnTo>
                    <a:pt x="19" y="1"/>
                  </a:lnTo>
                  <a:lnTo>
                    <a:pt x="1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28"/>
            <p:cNvSpPr/>
            <p:nvPr/>
          </p:nvSpPr>
          <p:spPr>
            <a:xfrm flipH="1">
              <a:off x="2335102" y="1506111"/>
              <a:ext cx="1875" cy="2813"/>
            </a:xfrm>
            <a:custGeom>
              <a:avLst/>
              <a:gdLst/>
              <a:ahLst/>
              <a:cxnLst/>
              <a:rect l="l" t="t" r="r" b="b"/>
              <a:pathLst>
                <a:path w="38" h="57" extrusionOk="0">
                  <a:moveTo>
                    <a:pt x="0" y="0"/>
                  </a:moveTo>
                  <a:lnTo>
                    <a:pt x="0" y="38"/>
                  </a:lnTo>
                  <a:lnTo>
                    <a:pt x="38" y="56"/>
                  </a:lnTo>
                  <a:lnTo>
                    <a:pt x="38" y="0"/>
                  </a:lnTo>
                  <a:close/>
                </a:path>
              </a:pathLst>
            </a:custGeom>
            <a:solidFill>
              <a:srgbClr val="5858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28"/>
            <p:cNvSpPr/>
            <p:nvPr/>
          </p:nvSpPr>
          <p:spPr>
            <a:xfrm flipH="1">
              <a:off x="2335102" y="1506111"/>
              <a:ext cx="1875" cy="2813"/>
            </a:xfrm>
            <a:custGeom>
              <a:avLst/>
              <a:gdLst/>
              <a:ahLst/>
              <a:cxnLst/>
              <a:rect l="l" t="t" r="r" b="b"/>
              <a:pathLst>
                <a:path w="38" h="57" fill="none" extrusionOk="0">
                  <a:moveTo>
                    <a:pt x="0" y="0"/>
                  </a:moveTo>
                  <a:lnTo>
                    <a:pt x="0" y="0"/>
                  </a:lnTo>
                  <a:lnTo>
                    <a:pt x="0" y="38"/>
                  </a:lnTo>
                  <a:lnTo>
                    <a:pt x="0" y="38"/>
                  </a:lnTo>
                  <a:lnTo>
                    <a:pt x="38" y="56"/>
                  </a:lnTo>
                  <a:lnTo>
                    <a:pt x="38" y="56"/>
                  </a:lnTo>
                  <a:lnTo>
                    <a:pt x="38" y="0"/>
                  </a:lnTo>
                  <a:lnTo>
                    <a:pt x="38"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28"/>
            <p:cNvSpPr/>
            <p:nvPr/>
          </p:nvSpPr>
          <p:spPr>
            <a:xfrm flipH="1">
              <a:off x="2334164" y="1507937"/>
              <a:ext cx="2813" cy="4688"/>
            </a:xfrm>
            <a:custGeom>
              <a:avLst/>
              <a:gdLst/>
              <a:ahLst/>
              <a:cxnLst/>
              <a:rect l="l" t="t" r="r" b="b"/>
              <a:pathLst>
                <a:path w="57" h="95" extrusionOk="0">
                  <a:moveTo>
                    <a:pt x="0" y="1"/>
                  </a:moveTo>
                  <a:lnTo>
                    <a:pt x="19" y="95"/>
                  </a:lnTo>
                  <a:lnTo>
                    <a:pt x="57" y="95"/>
                  </a:lnTo>
                  <a:lnTo>
                    <a:pt x="38" y="19"/>
                  </a:lnTo>
                  <a:lnTo>
                    <a:pt x="0" y="1"/>
                  </a:lnTo>
                  <a:close/>
                </a:path>
              </a:pathLst>
            </a:custGeom>
            <a:solidFill>
              <a:srgbClr val="A26B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28"/>
            <p:cNvSpPr/>
            <p:nvPr/>
          </p:nvSpPr>
          <p:spPr>
            <a:xfrm flipH="1">
              <a:off x="2334164" y="1507937"/>
              <a:ext cx="2813" cy="4688"/>
            </a:xfrm>
            <a:custGeom>
              <a:avLst/>
              <a:gdLst/>
              <a:ahLst/>
              <a:cxnLst/>
              <a:rect l="l" t="t" r="r" b="b"/>
              <a:pathLst>
                <a:path w="57" h="95" fill="none" extrusionOk="0">
                  <a:moveTo>
                    <a:pt x="0" y="1"/>
                  </a:moveTo>
                  <a:lnTo>
                    <a:pt x="0" y="1"/>
                  </a:lnTo>
                  <a:lnTo>
                    <a:pt x="19" y="95"/>
                  </a:lnTo>
                  <a:lnTo>
                    <a:pt x="19" y="95"/>
                  </a:lnTo>
                  <a:lnTo>
                    <a:pt x="57" y="95"/>
                  </a:lnTo>
                  <a:lnTo>
                    <a:pt x="57" y="95"/>
                  </a:lnTo>
                  <a:lnTo>
                    <a:pt x="38" y="19"/>
                  </a:lnTo>
                  <a:lnTo>
                    <a:pt x="38" y="19"/>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28"/>
            <p:cNvSpPr/>
            <p:nvPr/>
          </p:nvSpPr>
          <p:spPr>
            <a:xfrm flipH="1">
              <a:off x="2355531" y="1507937"/>
              <a:ext cx="1875" cy="1925"/>
            </a:xfrm>
            <a:custGeom>
              <a:avLst/>
              <a:gdLst/>
              <a:ahLst/>
              <a:cxnLst/>
              <a:rect l="l" t="t" r="r" b="b"/>
              <a:pathLst>
                <a:path w="38" h="39" extrusionOk="0">
                  <a:moveTo>
                    <a:pt x="0" y="1"/>
                  </a:moveTo>
                  <a:lnTo>
                    <a:pt x="19" y="38"/>
                  </a:lnTo>
                  <a:lnTo>
                    <a:pt x="38" y="38"/>
                  </a:lnTo>
                  <a:lnTo>
                    <a:pt x="38" y="1"/>
                  </a:lnTo>
                  <a:close/>
                </a:path>
              </a:pathLst>
            </a:custGeom>
            <a:solidFill>
              <a:srgbClr val="5858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28"/>
            <p:cNvSpPr/>
            <p:nvPr/>
          </p:nvSpPr>
          <p:spPr>
            <a:xfrm flipH="1">
              <a:off x="2355531" y="1507937"/>
              <a:ext cx="1875" cy="1925"/>
            </a:xfrm>
            <a:custGeom>
              <a:avLst/>
              <a:gdLst/>
              <a:ahLst/>
              <a:cxnLst/>
              <a:rect l="l" t="t" r="r" b="b"/>
              <a:pathLst>
                <a:path w="38" h="39" fill="none" extrusionOk="0">
                  <a:moveTo>
                    <a:pt x="38" y="1"/>
                  </a:moveTo>
                  <a:lnTo>
                    <a:pt x="38" y="1"/>
                  </a:lnTo>
                  <a:lnTo>
                    <a:pt x="19" y="1"/>
                  </a:lnTo>
                  <a:lnTo>
                    <a:pt x="19" y="1"/>
                  </a:lnTo>
                  <a:lnTo>
                    <a:pt x="0" y="1"/>
                  </a:lnTo>
                  <a:lnTo>
                    <a:pt x="0" y="1"/>
                  </a:lnTo>
                  <a:lnTo>
                    <a:pt x="19" y="38"/>
                  </a:lnTo>
                  <a:lnTo>
                    <a:pt x="19" y="38"/>
                  </a:lnTo>
                  <a:lnTo>
                    <a:pt x="38" y="38"/>
                  </a:lnTo>
                  <a:lnTo>
                    <a:pt x="38" y="38"/>
                  </a:lnTo>
                  <a:lnTo>
                    <a:pt x="3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28"/>
            <p:cNvSpPr/>
            <p:nvPr/>
          </p:nvSpPr>
          <p:spPr>
            <a:xfrm flipH="1">
              <a:off x="2353656" y="1509812"/>
              <a:ext cx="2862" cy="4688"/>
            </a:xfrm>
            <a:custGeom>
              <a:avLst/>
              <a:gdLst/>
              <a:ahLst/>
              <a:cxnLst/>
              <a:rect l="l" t="t" r="r" b="b"/>
              <a:pathLst>
                <a:path w="58" h="95" extrusionOk="0">
                  <a:moveTo>
                    <a:pt x="1" y="0"/>
                  </a:moveTo>
                  <a:lnTo>
                    <a:pt x="20" y="94"/>
                  </a:lnTo>
                  <a:lnTo>
                    <a:pt x="57" y="76"/>
                  </a:lnTo>
                  <a:lnTo>
                    <a:pt x="20" y="0"/>
                  </a:lnTo>
                  <a:close/>
                </a:path>
              </a:pathLst>
            </a:custGeom>
            <a:solidFill>
              <a:srgbClr val="A26B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28"/>
            <p:cNvSpPr/>
            <p:nvPr/>
          </p:nvSpPr>
          <p:spPr>
            <a:xfrm flipH="1">
              <a:off x="2353656" y="1509812"/>
              <a:ext cx="2862" cy="4688"/>
            </a:xfrm>
            <a:custGeom>
              <a:avLst/>
              <a:gdLst/>
              <a:ahLst/>
              <a:cxnLst/>
              <a:rect l="l" t="t" r="r" b="b"/>
              <a:pathLst>
                <a:path w="58" h="95" fill="none" extrusionOk="0">
                  <a:moveTo>
                    <a:pt x="20" y="0"/>
                  </a:moveTo>
                  <a:lnTo>
                    <a:pt x="20" y="0"/>
                  </a:lnTo>
                  <a:lnTo>
                    <a:pt x="1" y="0"/>
                  </a:lnTo>
                  <a:lnTo>
                    <a:pt x="1" y="0"/>
                  </a:lnTo>
                  <a:lnTo>
                    <a:pt x="20" y="94"/>
                  </a:lnTo>
                  <a:lnTo>
                    <a:pt x="20" y="94"/>
                  </a:lnTo>
                  <a:lnTo>
                    <a:pt x="57" y="76"/>
                  </a:lnTo>
                  <a:lnTo>
                    <a:pt x="57" y="76"/>
                  </a:lnTo>
                  <a:lnTo>
                    <a:pt x="2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28"/>
            <p:cNvSpPr/>
            <p:nvPr/>
          </p:nvSpPr>
          <p:spPr>
            <a:xfrm flipH="1">
              <a:off x="2379661" y="1523728"/>
              <a:ext cx="987" cy="2862"/>
            </a:xfrm>
            <a:custGeom>
              <a:avLst/>
              <a:gdLst/>
              <a:ahLst/>
              <a:cxnLst/>
              <a:rect l="l" t="t" r="r" b="b"/>
              <a:pathLst>
                <a:path w="20" h="58" extrusionOk="0">
                  <a:moveTo>
                    <a:pt x="19" y="1"/>
                  </a:moveTo>
                  <a:lnTo>
                    <a:pt x="1" y="57"/>
                  </a:lnTo>
                  <a:lnTo>
                    <a:pt x="19" y="38"/>
                  </a:lnTo>
                  <a:lnTo>
                    <a:pt x="19" y="1"/>
                  </a:lnTo>
                  <a:close/>
                </a:path>
              </a:pathLst>
            </a:custGeom>
            <a:solidFill>
              <a:srgbClr val="5858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28"/>
            <p:cNvSpPr/>
            <p:nvPr/>
          </p:nvSpPr>
          <p:spPr>
            <a:xfrm flipH="1">
              <a:off x="2379661" y="1523728"/>
              <a:ext cx="987" cy="2862"/>
            </a:xfrm>
            <a:custGeom>
              <a:avLst/>
              <a:gdLst/>
              <a:ahLst/>
              <a:cxnLst/>
              <a:rect l="l" t="t" r="r" b="b"/>
              <a:pathLst>
                <a:path w="20" h="58" fill="none" extrusionOk="0">
                  <a:moveTo>
                    <a:pt x="19" y="1"/>
                  </a:moveTo>
                  <a:lnTo>
                    <a:pt x="19" y="1"/>
                  </a:lnTo>
                  <a:lnTo>
                    <a:pt x="1" y="57"/>
                  </a:lnTo>
                  <a:lnTo>
                    <a:pt x="1" y="57"/>
                  </a:lnTo>
                  <a:lnTo>
                    <a:pt x="1" y="57"/>
                  </a:lnTo>
                  <a:lnTo>
                    <a:pt x="1" y="57"/>
                  </a:lnTo>
                  <a:lnTo>
                    <a:pt x="19" y="38"/>
                  </a:lnTo>
                  <a:lnTo>
                    <a:pt x="19" y="38"/>
                  </a:lnTo>
                  <a:lnTo>
                    <a:pt x="1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28"/>
            <p:cNvSpPr/>
            <p:nvPr/>
          </p:nvSpPr>
          <p:spPr>
            <a:xfrm flipH="1">
              <a:off x="2378724" y="1521852"/>
              <a:ext cx="3800" cy="5626"/>
            </a:xfrm>
            <a:custGeom>
              <a:avLst/>
              <a:gdLst/>
              <a:ahLst/>
              <a:cxnLst/>
              <a:rect l="l" t="t" r="r" b="b"/>
              <a:pathLst>
                <a:path w="77" h="114" extrusionOk="0">
                  <a:moveTo>
                    <a:pt x="20" y="1"/>
                  </a:moveTo>
                  <a:lnTo>
                    <a:pt x="1" y="20"/>
                  </a:lnTo>
                  <a:lnTo>
                    <a:pt x="39" y="95"/>
                  </a:lnTo>
                  <a:lnTo>
                    <a:pt x="57" y="39"/>
                  </a:lnTo>
                  <a:lnTo>
                    <a:pt x="20" y="1"/>
                  </a:lnTo>
                  <a:close/>
                  <a:moveTo>
                    <a:pt x="57" y="76"/>
                  </a:moveTo>
                  <a:lnTo>
                    <a:pt x="39" y="95"/>
                  </a:lnTo>
                  <a:lnTo>
                    <a:pt x="39" y="95"/>
                  </a:lnTo>
                  <a:lnTo>
                    <a:pt x="57" y="114"/>
                  </a:lnTo>
                  <a:lnTo>
                    <a:pt x="76" y="95"/>
                  </a:lnTo>
                  <a:lnTo>
                    <a:pt x="57" y="76"/>
                  </a:lnTo>
                  <a:close/>
                </a:path>
              </a:pathLst>
            </a:custGeom>
            <a:solidFill>
              <a:srgbClr val="A26B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28"/>
            <p:cNvSpPr/>
            <p:nvPr/>
          </p:nvSpPr>
          <p:spPr>
            <a:xfrm flipH="1">
              <a:off x="2378724" y="1525603"/>
              <a:ext cx="1925" cy="1875"/>
            </a:xfrm>
            <a:custGeom>
              <a:avLst/>
              <a:gdLst/>
              <a:ahLst/>
              <a:cxnLst/>
              <a:rect l="l" t="t" r="r" b="b"/>
              <a:pathLst>
                <a:path w="39" h="38" fill="none" extrusionOk="0">
                  <a:moveTo>
                    <a:pt x="19" y="0"/>
                  </a:moveTo>
                  <a:lnTo>
                    <a:pt x="19" y="0"/>
                  </a:lnTo>
                  <a:lnTo>
                    <a:pt x="1" y="19"/>
                  </a:lnTo>
                  <a:lnTo>
                    <a:pt x="1" y="19"/>
                  </a:lnTo>
                  <a:lnTo>
                    <a:pt x="19" y="38"/>
                  </a:lnTo>
                  <a:lnTo>
                    <a:pt x="19" y="38"/>
                  </a:lnTo>
                  <a:lnTo>
                    <a:pt x="38" y="19"/>
                  </a:lnTo>
                  <a:lnTo>
                    <a:pt x="38" y="19"/>
                  </a:lnTo>
                  <a:lnTo>
                    <a:pt x="1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28"/>
            <p:cNvSpPr/>
            <p:nvPr/>
          </p:nvSpPr>
          <p:spPr>
            <a:xfrm flipH="1">
              <a:off x="2379661" y="1521852"/>
              <a:ext cx="2862" cy="4737"/>
            </a:xfrm>
            <a:custGeom>
              <a:avLst/>
              <a:gdLst/>
              <a:ahLst/>
              <a:cxnLst/>
              <a:rect l="l" t="t" r="r" b="b"/>
              <a:pathLst>
                <a:path w="58" h="96" fill="none" extrusionOk="0">
                  <a:moveTo>
                    <a:pt x="20" y="1"/>
                  </a:moveTo>
                  <a:lnTo>
                    <a:pt x="20" y="1"/>
                  </a:lnTo>
                  <a:lnTo>
                    <a:pt x="1" y="20"/>
                  </a:lnTo>
                  <a:lnTo>
                    <a:pt x="1" y="20"/>
                  </a:lnTo>
                  <a:lnTo>
                    <a:pt x="1" y="20"/>
                  </a:lnTo>
                  <a:lnTo>
                    <a:pt x="1" y="20"/>
                  </a:lnTo>
                  <a:lnTo>
                    <a:pt x="39" y="95"/>
                  </a:lnTo>
                  <a:lnTo>
                    <a:pt x="39" y="95"/>
                  </a:lnTo>
                  <a:lnTo>
                    <a:pt x="57" y="39"/>
                  </a:lnTo>
                  <a:lnTo>
                    <a:pt x="57" y="39"/>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28"/>
            <p:cNvSpPr/>
            <p:nvPr/>
          </p:nvSpPr>
          <p:spPr>
            <a:xfrm flipH="1">
              <a:off x="2541271" y="1374208"/>
              <a:ext cx="49" cy="49"/>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6540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28"/>
            <p:cNvSpPr/>
            <p:nvPr/>
          </p:nvSpPr>
          <p:spPr>
            <a:xfrm flipH="1">
              <a:off x="2541271" y="1374208"/>
              <a:ext cx="49" cy="49"/>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28"/>
            <p:cNvSpPr/>
            <p:nvPr/>
          </p:nvSpPr>
          <p:spPr>
            <a:xfrm flipH="1">
              <a:off x="2473469" y="1437372"/>
              <a:ext cx="2813" cy="5626"/>
            </a:xfrm>
            <a:custGeom>
              <a:avLst/>
              <a:gdLst/>
              <a:ahLst/>
              <a:cxnLst/>
              <a:rect l="l" t="t" r="r" b="b"/>
              <a:pathLst>
                <a:path w="57" h="114" extrusionOk="0">
                  <a:moveTo>
                    <a:pt x="0" y="0"/>
                  </a:moveTo>
                  <a:lnTo>
                    <a:pt x="38" y="113"/>
                  </a:lnTo>
                  <a:lnTo>
                    <a:pt x="57" y="95"/>
                  </a:lnTo>
                  <a:lnTo>
                    <a:pt x="38" y="0"/>
                  </a:lnTo>
                  <a:close/>
                </a:path>
              </a:pathLst>
            </a:custGeom>
            <a:solidFill>
              <a:srgbClr val="A26B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28"/>
            <p:cNvSpPr/>
            <p:nvPr/>
          </p:nvSpPr>
          <p:spPr>
            <a:xfrm flipH="1">
              <a:off x="2473469" y="1437372"/>
              <a:ext cx="2813" cy="5626"/>
            </a:xfrm>
            <a:custGeom>
              <a:avLst/>
              <a:gdLst/>
              <a:ahLst/>
              <a:cxnLst/>
              <a:rect l="l" t="t" r="r" b="b"/>
              <a:pathLst>
                <a:path w="57" h="114" fill="none" extrusionOk="0">
                  <a:moveTo>
                    <a:pt x="38" y="0"/>
                  </a:moveTo>
                  <a:lnTo>
                    <a:pt x="38" y="0"/>
                  </a:lnTo>
                  <a:lnTo>
                    <a:pt x="19" y="0"/>
                  </a:lnTo>
                  <a:lnTo>
                    <a:pt x="19" y="0"/>
                  </a:lnTo>
                  <a:lnTo>
                    <a:pt x="0" y="0"/>
                  </a:lnTo>
                  <a:lnTo>
                    <a:pt x="0" y="0"/>
                  </a:lnTo>
                  <a:lnTo>
                    <a:pt x="38" y="113"/>
                  </a:lnTo>
                  <a:lnTo>
                    <a:pt x="38" y="113"/>
                  </a:lnTo>
                  <a:lnTo>
                    <a:pt x="57" y="95"/>
                  </a:lnTo>
                  <a:lnTo>
                    <a:pt x="57" y="95"/>
                  </a:lnTo>
                  <a:lnTo>
                    <a:pt x="3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28"/>
            <p:cNvSpPr/>
            <p:nvPr/>
          </p:nvSpPr>
          <p:spPr>
            <a:xfrm flipH="1">
              <a:off x="2685213" y="1300880"/>
              <a:ext cx="16729" cy="6514"/>
            </a:xfrm>
            <a:custGeom>
              <a:avLst/>
              <a:gdLst/>
              <a:ahLst/>
              <a:cxnLst/>
              <a:rect l="l" t="t" r="r" b="b"/>
              <a:pathLst>
                <a:path w="339" h="132" fill="none" extrusionOk="0">
                  <a:moveTo>
                    <a:pt x="282" y="0"/>
                  </a:moveTo>
                  <a:lnTo>
                    <a:pt x="264" y="0"/>
                  </a:lnTo>
                  <a:lnTo>
                    <a:pt x="264" y="0"/>
                  </a:lnTo>
                  <a:lnTo>
                    <a:pt x="132" y="56"/>
                  </a:lnTo>
                  <a:lnTo>
                    <a:pt x="0" y="94"/>
                  </a:lnTo>
                  <a:lnTo>
                    <a:pt x="0" y="94"/>
                  </a:lnTo>
                  <a:lnTo>
                    <a:pt x="245" y="132"/>
                  </a:lnTo>
                  <a:lnTo>
                    <a:pt x="320" y="38"/>
                  </a:lnTo>
                  <a:lnTo>
                    <a:pt x="339" y="0"/>
                  </a:lnTo>
                  <a:lnTo>
                    <a:pt x="339" y="0"/>
                  </a:lnTo>
                  <a:lnTo>
                    <a:pt x="28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28"/>
            <p:cNvSpPr/>
            <p:nvPr/>
          </p:nvSpPr>
          <p:spPr>
            <a:xfrm flipH="1">
              <a:off x="2554247" y="1386298"/>
              <a:ext cx="77130" cy="33458"/>
            </a:xfrm>
            <a:custGeom>
              <a:avLst/>
              <a:gdLst/>
              <a:ahLst/>
              <a:cxnLst/>
              <a:rect l="l" t="t" r="r" b="b"/>
              <a:pathLst>
                <a:path w="1563" h="678" extrusionOk="0">
                  <a:moveTo>
                    <a:pt x="1562" y="0"/>
                  </a:moveTo>
                  <a:lnTo>
                    <a:pt x="1242" y="189"/>
                  </a:lnTo>
                  <a:lnTo>
                    <a:pt x="1092" y="301"/>
                  </a:lnTo>
                  <a:lnTo>
                    <a:pt x="941" y="377"/>
                  </a:lnTo>
                  <a:lnTo>
                    <a:pt x="716" y="490"/>
                  </a:lnTo>
                  <a:lnTo>
                    <a:pt x="471" y="565"/>
                  </a:lnTo>
                  <a:lnTo>
                    <a:pt x="245" y="621"/>
                  </a:lnTo>
                  <a:lnTo>
                    <a:pt x="0" y="678"/>
                  </a:lnTo>
                  <a:lnTo>
                    <a:pt x="264" y="659"/>
                  </a:lnTo>
                  <a:lnTo>
                    <a:pt x="283" y="659"/>
                  </a:lnTo>
                  <a:lnTo>
                    <a:pt x="621" y="546"/>
                  </a:lnTo>
                  <a:lnTo>
                    <a:pt x="791" y="490"/>
                  </a:lnTo>
                  <a:lnTo>
                    <a:pt x="941" y="414"/>
                  </a:lnTo>
                  <a:lnTo>
                    <a:pt x="1111" y="320"/>
                  </a:lnTo>
                  <a:lnTo>
                    <a:pt x="1261" y="226"/>
                  </a:lnTo>
                  <a:lnTo>
                    <a:pt x="1562" y="0"/>
                  </a:lnTo>
                  <a:close/>
                </a:path>
              </a:pathLst>
            </a:custGeom>
            <a:solidFill>
              <a:srgbClr val="A26B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28"/>
            <p:cNvSpPr/>
            <p:nvPr/>
          </p:nvSpPr>
          <p:spPr>
            <a:xfrm flipH="1">
              <a:off x="2554247" y="1386298"/>
              <a:ext cx="77130" cy="33458"/>
            </a:xfrm>
            <a:custGeom>
              <a:avLst/>
              <a:gdLst/>
              <a:ahLst/>
              <a:cxnLst/>
              <a:rect l="l" t="t" r="r" b="b"/>
              <a:pathLst>
                <a:path w="1563" h="678" fill="none" extrusionOk="0">
                  <a:moveTo>
                    <a:pt x="1562" y="0"/>
                  </a:moveTo>
                  <a:lnTo>
                    <a:pt x="1562" y="0"/>
                  </a:lnTo>
                  <a:lnTo>
                    <a:pt x="1242" y="189"/>
                  </a:lnTo>
                  <a:lnTo>
                    <a:pt x="1242" y="189"/>
                  </a:lnTo>
                  <a:lnTo>
                    <a:pt x="1092" y="301"/>
                  </a:lnTo>
                  <a:lnTo>
                    <a:pt x="941" y="377"/>
                  </a:lnTo>
                  <a:lnTo>
                    <a:pt x="941" y="377"/>
                  </a:lnTo>
                  <a:lnTo>
                    <a:pt x="716" y="490"/>
                  </a:lnTo>
                  <a:lnTo>
                    <a:pt x="471" y="565"/>
                  </a:lnTo>
                  <a:lnTo>
                    <a:pt x="245" y="621"/>
                  </a:lnTo>
                  <a:lnTo>
                    <a:pt x="0" y="678"/>
                  </a:lnTo>
                  <a:lnTo>
                    <a:pt x="0" y="678"/>
                  </a:lnTo>
                  <a:lnTo>
                    <a:pt x="264" y="659"/>
                  </a:lnTo>
                  <a:lnTo>
                    <a:pt x="283" y="659"/>
                  </a:lnTo>
                  <a:lnTo>
                    <a:pt x="283" y="659"/>
                  </a:lnTo>
                  <a:lnTo>
                    <a:pt x="621" y="546"/>
                  </a:lnTo>
                  <a:lnTo>
                    <a:pt x="791" y="490"/>
                  </a:lnTo>
                  <a:lnTo>
                    <a:pt x="941" y="414"/>
                  </a:lnTo>
                  <a:lnTo>
                    <a:pt x="941" y="414"/>
                  </a:lnTo>
                  <a:lnTo>
                    <a:pt x="1111" y="320"/>
                  </a:lnTo>
                  <a:lnTo>
                    <a:pt x="1261" y="226"/>
                  </a:lnTo>
                  <a:lnTo>
                    <a:pt x="156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28"/>
            <p:cNvSpPr/>
            <p:nvPr/>
          </p:nvSpPr>
          <p:spPr>
            <a:xfrm flipH="1">
              <a:off x="2355522" y="1840382"/>
              <a:ext cx="371488" cy="183918"/>
            </a:xfrm>
            <a:custGeom>
              <a:avLst/>
              <a:gdLst/>
              <a:ahLst/>
              <a:cxnLst/>
              <a:rect l="l" t="t" r="r" b="b"/>
              <a:pathLst>
                <a:path w="7528" h="3727" extrusionOk="0">
                  <a:moveTo>
                    <a:pt x="7095" y="1"/>
                  </a:moveTo>
                  <a:lnTo>
                    <a:pt x="6097" y="377"/>
                  </a:lnTo>
                  <a:lnTo>
                    <a:pt x="5062" y="791"/>
                  </a:lnTo>
                  <a:lnTo>
                    <a:pt x="3858" y="1299"/>
                  </a:lnTo>
                  <a:lnTo>
                    <a:pt x="3218" y="1582"/>
                  </a:lnTo>
                  <a:lnTo>
                    <a:pt x="2597" y="1883"/>
                  </a:lnTo>
                  <a:lnTo>
                    <a:pt x="2014" y="2203"/>
                  </a:lnTo>
                  <a:lnTo>
                    <a:pt x="1449" y="2523"/>
                  </a:lnTo>
                  <a:lnTo>
                    <a:pt x="960" y="2824"/>
                  </a:lnTo>
                  <a:lnTo>
                    <a:pt x="734" y="2993"/>
                  </a:lnTo>
                  <a:lnTo>
                    <a:pt x="546" y="3144"/>
                  </a:lnTo>
                  <a:lnTo>
                    <a:pt x="358" y="3294"/>
                  </a:lnTo>
                  <a:lnTo>
                    <a:pt x="207" y="3445"/>
                  </a:lnTo>
                  <a:lnTo>
                    <a:pt x="94" y="3595"/>
                  </a:lnTo>
                  <a:lnTo>
                    <a:pt x="0" y="3727"/>
                  </a:lnTo>
                  <a:lnTo>
                    <a:pt x="7528" y="1074"/>
                  </a:lnTo>
                  <a:lnTo>
                    <a:pt x="709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28"/>
            <p:cNvSpPr/>
            <p:nvPr/>
          </p:nvSpPr>
          <p:spPr>
            <a:xfrm flipH="1">
              <a:off x="2355522" y="1840382"/>
              <a:ext cx="371488" cy="183918"/>
            </a:xfrm>
            <a:custGeom>
              <a:avLst/>
              <a:gdLst/>
              <a:ahLst/>
              <a:cxnLst/>
              <a:rect l="l" t="t" r="r" b="b"/>
              <a:pathLst>
                <a:path w="7528" h="3727" fill="none" extrusionOk="0">
                  <a:moveTo>
                    <a:pt x="7528" y="1074"/>
                  </a:moveTo>
                  <a:lnTo>
                    <a:pt x="7095" y="1"/>
                  </a:lnTo>
                  <a:lnTo>
                    <a:pt x="7095" y="1"/>
                  </a:lnTo>
                  <a:lnTo>
                    <a:pt x="6097" y="377"/>
                  </a:lnTo>
                  <a:lnTo>
                    <a:pt x="5062" y="791"/>
                  </a:lnTo>
                  <a:lnTo>
                    <a:pt x="3858" y="1299"/>
                  </a:lnTo>
                  <a:lnTo>
                    <a:pt x="3218" y="1582"/>
                  </a:lnTo>
                  <a:lnTo>
                    <a:pt x="2597" y="1883"/>
                  </a:lnTo>
                  <a:lnTo>
                    <a:pt x="2014" y="2203"/>
                  </a:lnTo>
                  <a:lnTo>
                    <a:pt x="1449" y="2523"/>
                  </a:lnTo>
                  <a:lnTo>
                    <a:pt x="960" y="2824"/>
                  </a:lnTo>
                  <a:lnTo>
                    <a:pt x="734" y="2993"/>
                  </a:lnTo>
                  <a:lnTo>
                    <a:pt x="546" y="3144"/>
                  </a:lnTo>
                  <a:lnTo>
                    <a:pt x="358" y="3294"/>
                  </a:lnTo>
                  <a:lnTo>
                    <a:pt x="207" y="3445"/>
                  </a:lnTo>
                  <a:lnTo>
                    <a:pt x="94" y="3595"/>
                  </a:lnTo>
                  <a:lnTo>
                    <a:pt x="0" y="3727"/>
                  </a:lnTo>
                  <a:lnTo>
                    <a:pt x="7528" y="107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28"/>
            <p:cNvSpPr/>
            <p:nvPr/>
          </p:nvSpPr>
          <p:spPr>
            <a:xfrm flipH="1">
              <a:off x="2727003" y="1819953"/>
              <a:ext cx="287005" cy="204348"/>
            </a:xfrm>
            <a:custGeom>
              <a:avLst/>
              <a:gdLst/>
              <a:ahLst/>
              <a:cxnLst/>
              <a:rect l="l" t="t" r="r" b="b"/>
              <a:pathLst>
                <a:path w="5816" h="4141" extrusionOk="0">
                  <a:moveTo>
                    <a:pt x="358" y="1"/>
                  </a:moveTo>
                  <a:lnTo>
                    <a:pt x="1" y="716"/>
                  </a:lnTo>
                  <a:lnTo>
                    <a:pt x="5816" y="4141"/>
                  </a:lnTo>
                  <a:lnTo>
                    <a:pt x="5684" y="4009"/>
                  </a:lnTo>
                  <a:lnTo>
                    <a:pt x="5327" y="3614"/>
                  </a:lnTo>
                  <a:lnTo>
                    <a:pt x="4781" y="3031"/>
                  </a:lnTo>
                  <a:lnTo>
                    <a:pt x="4442" y="2711"/>
                  </a:lnTo>
                  <a:lnTo>
                    <a:pt x="4085" y="2353"/>
                  </a:lnTo>
                  <a:lnTo>
                    <a:pt x="3671" y="1996"/>
                  </a:lnTo>
                  <a:lnTo>
                    <a:pt x="3238" y="1638"/>
                  </a:lnTo>
                  <a:lnTo>
                    <a:pt x="2805" y="1299"/>
                  </a:lnTo>
                  <a:lnTo>
                    <a:pt x="2334" y="979"/>
                  </a:lnTo>
                  <a:lnTo>
                    <a:pt x="1845" y="659"/>
                  </a:lnTo>
                  <a:lnTo>
                    <a:pt x="1356" y="396"/>
                  </a:lnTo>
                  <a:lnTo>
                    <a:pt x="1111" y="283"/>
                  </a:lnTo>
                  <a:lnTo>
                    <a:pt x="848" y="170"/>
                  </a:lnTo>
                  <a:lnTo>
                    <a:pt x="603" y="95"/>
                  </a:lnTo>
                  <a:lnTo>
                    <a:pt x="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28"/>
            <p:cNvSpPr/>
            <p:nvPr/>
          </p:nvSpPr>
          <p:spPr>
            <a:xfrm flipH="1">
              <a:off x="2727003" y="1819953"/>
              <a:ext cx="287005" cy="204348"/>
            </a:xfrm>
            <a:custGeom>
              <a:avLst/>
              <a:gdLst/>
              <a:ahLst/>
              <a:cxnLst/>
              <a:rect l="l" t="t" r="r" b="b"/>
              <a:pathLst>
                <a:path w="5816" h="4141" fill="none" extrusionOk="0">
                  <a:moveTo>
                    <a:pt x="5816" y="4141"/>
                  </a:moveTo>
                  <a:lnTo>
                    <a:pt x="5816" y="4141"/>
                  </a:lnTo>
                  <a:lnTo>
                    <a:pt x="5684" y="4009"/>
                  </a:lnTo>
                  <a:lnTo>
                    <a:pt x="5327" y="3614"/>
                  </a:lnTo>
                  <a:lnTo>
                    <a:pt x="4781" y="3031"/>
                  </a:lnTo>
                  <a:lnTo>
                    <a:pt x="4442" y="2711"/>
                  </a:lnTo>
                  <a:lnTo>
                    <a:pt x="4085" y="2353"/>
                  </a:lnTo>
                  <a:lnTo>
                    <a:pt x="3671" y="1996"/>
                  </a:lnTo>
                  <a:lnTo>
                    <a:pt x="3238" y="1638"/>
                  </a:lnTo>
                  <a:lnTo>
                    <a:pt x="2805" y="1299"/>
                  </a:lnTo>
                  <a:lnTo>
                    <a:pt x="2334" y="979"/>
                  </a:lnTo>
                  <a:lnTo>
                    <a:pt x="1845" y="659"/>
                  </a:lnTo>
                  <a:lnTo>
                    <a:pt x="1356" y="396"/>
                  </a:lnTo>
                  <a:lnTo>
                    <a:pt x="1111" y="283"/>
                  </a:lnTo>
                  <a:lnTo>
                    <a:pt x="848" y="170"/>
                  </a:lnTo>
                  <a:lnTo>
                    <a:pt x="603" y="95"/>
                  </a:lnTo>
                  <a:lnTo>
                    <a:pt x="358" y="1"/>
                  </a:lnTo>
                  <a:lnTo>
                    <a:pt x="1" y="716"/>
                  </a:lnTo>
                  <a:lnTo>
                    <a:pt x="5816" y="414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28"/>
            <p:cNvSpPr/>
            <p:nvPr/>
          </p:nvSpPr>
          <p:spPr>
            <a:xfrm flipH="1">
              <a:off x="2233873" y="1819953"/>
              <a:ext cx="816356" cy="552643"/>
            </a:xfrm>
            <a:custGeom>
              <a:avLst/>
              <a:gdLst/>
              <a:ahLst/>
              <a:cxnLst/>
              <a:rect l="l" t="t" r="r" b="b"/>
              <a:pathLst>
                <a:path w="16543" h="11199" extrusionOk="0">
                  <a:moveTo>
                    <a:pt x="1" y="1"/>
                  </a:moveTo>
                  <a:lnTo>
                    <a:pt x="2222" y="6813"/>
                  </a:lnTo>
                  <a:lnTo>
                    <a:pt x="7698" y="11142"/>
                  </a:lnTo>
                  <a:lnTo>
                    <a:pt x="7754" y="11198"/>
                  </a:lnTo>
                  <a:lnTo>
                    <a:pt x="16543" y="8055"/>
                  </a:lnTo>
                  <a:lnTo>
                    <a:pt x="16223" y="6983"/>
                  </a:lnTo>
                  <a:lnTo>
                    <a:pt x="15828" y="5816"/>
                  </a:lnTo>
                  <a:lnTo>
                    <a:pt x="15056" y="3482"/>
                  </a:lnTo>
                  <a:lnTo>
                    <a:pt x="14416" y="1676"/>
                  </a:lnTo>
                  <a:lnTo>
                    <a:pt x="14153" y="923"/>
                  </a:lnTo>
                  <a:lnTo>
                    <a:pt x="6588" y="4141"/>
                  </a:lnTo>
                  <a:lnTo>
                    <a:pt x="6550" y="4141"/>
                  </a:ln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28"/>
            <p:cNvSpPr/>
            <p:nvPr/>
          </p:nvSpPr>
          <p:spPr>
            <a:xfrm flipH="1">
              <a:off x="2233873" y="1819953"/>
              <a:ext cx="816356" cy="552643"/>
            </a:xfrm>
            <a:custGeom>
              <a:avLst/>
              <a:gdLst/>
              <a:ahLst/>
              <a:cxnLst/>
              <a:rect l="l" t="t" r="r" b="b"/>
              <a:pathLst>
                <a:path w="16543" h="11199" fill="none" extrusionOk="0">
                  <a:moveTo>
                    <a:pt x="1" y="1"/>
                  </a:moveTo>
                  <a:lnTo>
                    <a:pt x="2222" y="6813"/>
                  </a:lnTo>
                  <a:lnTo>
                    <a:pt x="7698" y="11142"/>
                  </a:lnTo>
                  <a:lnTo>
                    <a:pt x="7754" y="11198"/>
                  </a:lnTo>
                  <a:lnTo>
                    <a:pt x="16543" y="8055"/>
                  </a:lnTo>
                  <a:lnTo>
                    <a:pt x="16543" y="8055"/>
                  </a:lnTo>
                  <a:lnTo>
                    <a:pt x="16223" y="6983"/>
                  </a:lnTo>
                  <a:lnTo>
                    <a:pt x="15828" y="5816"/>
                  </a:lnTo>
                  <a:lnTo>
                    <a:pt x="15056" y="3482"/>
                  </a:lnTo>
                  <a:lnTo>
                    <a:pt x="14416" y="1676"/>
                  </a:lnTo>
                  <a:lnTo>
                    <a:pt x="14153" y="923"/>
                  </a:lnTo>
                  <a:lnTo>
                    <a:pt x="6588" y="4141"/>
                  </a:lnTo>
                  <a:lnTo>
                    <a:pt x="6550" y="414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28"/>
            <p:cNvSpPr/>
            <p:nvPr/>
          </p:nvSpPr>
          <p:spPr>
            <a:xfrm flipH="1">
              <a:off x="2670352" y="1819953"/>
              <a:ext cx="379877" cy="549830"/>
            </a:xfrm>
            <a:custGeom>
              <a:avLst/>
              <a:gdLst/>
              <a:ahLst/>
              <a:cxnLst/>
              <a:rect l="l" t="t" r="r" b="b"/>
              <a:pathLst>
                <a:path w="7698" h="11142" extrusionOk="0">
                  <a:moveTo>
                    <a:pt x="1" y="1"/>
                  </a:moveTo>
                  <a:lnTo>
                    <a:pt x="2222" y="6813"/>
                  </a:lnTo>
                  <a:lnTo>
                    <a:pt x="7698" y="11142"/>
                  </a:lnTo>
                  <a:lnTo>
                    <a:pt x="6588" y="4141"/>
                  </a:lnTo>
                  <a:lnTo>
                    <a:pt x="6550" y="4141"/>
                  </a:lnTo>
                  <a:lnTo>
                    <a:pt x="829" y="528"/>
                  </a:lnTo>
                  <a:lnTo>
                    <a:pt x="754" y="490"/>
                  </a:lnTo>
                  <a:lnTo>
                    <a:pt x="735" y="490"/>
                  </a:lnTo>
                  <a:lnTo>
                    <a:pt x="396" y="264"/>
                  </a:ln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28"/>
            <p:cNvSpPr/>
            <p:nvPr/>
          </p:nvSpPr>
          <p:spPr>
            <a:xfrm flipH="1">
              <a:off x="2670352" y="1819953"/>
              <a:ext cx="379877" cy="549830"/>
            </a:xfrm>
            <a:custGeom>
              <a:avLst/>
              <a:gdLst/>
              <a:ahLst/>
              <a:cxnLst/>
              <a:rect l="l" t="t" r="r" b="b"/>
              <a:pathLst>
                <a:path w="7698" h="11142" fill="none" extrusionOk="0">
                  <a:moveTo>
                    <a:pt x="1" y="1"/>
                  </a:moveTo>
                  <a:lnTo>
                    <a:pt x="2222" y="6813"/>
                  </a:lnTo>
                  <a:lnTo>
                    <a:pt x="7698" y="11142"/>
                  </a:lnTo>
                  <a:lnTo>
                    <a:pt x="6588" y="4141"/>
                  </a:lnTo>
                  <a:lnTo>
                    <a:pt x="6550" y="4141"/>
                  </a:lnTo>
                  <a:lnTo>
                    <a:pt x="6550" y="4141"/>
                  </a:lnTo>
                  <a:lnTo>
                    <a:pt x="829" y="528"/>
                  </a:lnTo>
                  <a:lnTo>
                    <a:pt x="754" y="490"/>
                  </a:lnTo>
                  <a:lnTo>
                    <a:pt x="735" y="490"/>
                  </a:lnTo>
                  <a:lnTo>
                    <a:pt x="396" y="264"/>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28"/>
            <p:cNvSpPr/>
            <p:nvPr/>
          </p:nvSpPr>
          <p:spPr>
            <a:xfrm flipH="1">
              <a:off x="2666609" y="2023358"/>
              <a:ext cx="61339" cy="350121"/>
            </a:xfrm>
            <a:custGeom>
              <a:avLst/>
              <a:gdLst/>
              <a:ahLst/>
              <a:cxnLst/>
              <a:rect l="l" t="t" r="r" b="b"/>
              <a:pathLst>
                <a:path w="1243" h="7095" extrusionOk="0">
                  <a:moveTo>
                    <a:pt x="19" y="0"/>
                  </a:moveTo>
                  <a:lnTo>
                    <a:pt x="0" y="38"/>
                  </a:lnTo>
                  <a:lnTo>
                    <a:pt x="1205" y="7076"/>
                  </a:lnTo>
                  <a:lnTo>
                    <a:pt x="1242" y="7095"/>
                  </a:lnTo>
                  <a:lnTo>
                    <a:pt x="1242" y="7057"/>
                  </a:lnTo>
                  <a:lnTo>
                    <a:pt x="38" y="19"/>
                  </a:lnTo>
                  <a:lnTo>
                    <a:pt x="19"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28"/>
            <p:cNvSpPr/>
            <p:nvPr/>
          </p:nvSpPr>
          <p:spPr>
            <a:xfrm flipH="1">
              <a:off x="2948918" y="1870138"/>
              <a:ext cx="106837" cy="113302"/>
            </a:xfrm>
            <a:custGeom>
              <a:avLst/>
              <a:gdLst/>
              <a:ahLst/>
              <a:cxnLst/>
              <a:rect l="l" t="t" r="r" b="b"/>
              <a:pathLst>
                <a:path w="2165" h="2296" extrusionOk="0">
                  <a:moveTo>
                    <a:pt x="339" y="0"/>
                  </a:moveTo>
                  <a:lnTo>
                    <a:pt x="207" y="38"/>
                  </a:lnTo>
                  <a:lnTo>
                    <a:pt x="132" y="75"/>
                  </a:lnTo>
                  <a:lnTo>
                    <a:pt x="56" y="132"/>
                  </a:lnTo>
                  <a:lnTo>
                    <a:pt x="19" y="188"/>
                  </a:lnTo>
                  <a:lnTo>
                    <a:pt x="0" y="245"/>
                  </a:lnTo>
                  <a:lnTo>
                    <a:pt x="0" y="301"/>
                  </a:lnTo>
                  <a:lnTo>
                    <a:pt x="0" y="358"/>
                  </a:lnTo>
                  <a:lnTo>
                    <a:pt x="19" y="433"/>
                  </a:lnTo>
                  <a:lnTo>
                    <a:pt x="94" y="546"/>
                  </a:lnTo>
                  <a:lnTo>
                    <a:pt x="151" y="640"/>
                  </a:lnTo>
                  <a:lnTo>
                    <a:pt x="245" y="734"/>
                  </a:lnTo>
                  <a:lnTo>
                    <a:pt x="207" y="847"/>
                  </a:lnTo>
                  <a:lnTo>
                    <a:pt x="188" y="941"/>
                  </a:lnTo>
                  <a:lnTo>
                    <a:pt x="188" y="1092"/>
                  </a:lnTo>
                  <a:lnTo>
                    <a:pt x="226" y="1242"/>
                  </a:lnTo>
                  <a:lnTo>
                    <a:pt x="282" y="1336"/>
                  </a:lnTo>
                  <a:lnTo>
                    <a:pt x="339" y="1430"/>
                  </a:lnTo>
                  <a:lnTo>
                    <a:pt x="395" y="1487"/>
                  </a:lnTo>
                  <a:lnTo>
                    <a:pt x="471" y="1524"/>
                  </a:lnTo>
                  <a:lnTo>
                    <a:pt x="471" y="1637"/>
                  </a:lnTo>
                  <a:lnTo>
                    <a:pt x="471" y="1731"/>
                  </a:lnTo>
                  <a:lnTo>
                    <a:pt x="508" y="1825"/>
                  </a:lnTo>
                  <a:lnTo>
                    <a:pt x="546" y="1901"/>
                  </a:lnTo>
                  <a:lnTo>
                    <a:pt x="583" y="1957"/>
                  </a:lnTo>
                  <a:lnTo>
                    <a:pt x="640" y="2014"/>
                  </a:lnTo>
                  <a:lnTo>
                    <a:pt x="753" y="2108"/>
                  </a:lnTo>
                  <a:lnTo>
                    <a:pt x="885" y="2183"/>
                  </a:lnTo>
                  <a:lnTo>
                    <a:pt x="1035" y="2221"/>
                  </a:lnTo>
                  <a:lnTo>
                    <a:pt x="1261" y="2277"/>
                  </a:lnTo>
                  <a:lnTo>
                    <a:pt x="1355" y="2296"/>
                  </a:lnTo>
                  <a:lnTo>
                    <a:pt x="1637" y="2296"/>
                  </a:lnTo>
                  <a:lnTo>
                    <a:pt x="1807" y="2277"/>
                  </a:lnTo>
                  <a:lnTo>
                    <a:pt x="1938" y="2239"/>
                  </a:lnTo>
                  <a:lnTo>
                    <a:pt x="2051" y="2183"/>
                  </a:lnTo>
                  <a:lnTo>
                    <a:pt x="2108" y="2145"/>
                  </a:lnTo>
                  <a:lnTo>
                    <a:pt x="2127" y="2108"/>
                  </a:lnTo>
                  <a:lnTo>
                    <a:pt x="2145" y="2070"/>
                  </a:lnTo>
                  <a:lnTo>
                    <a:pt x="2164" y="2014"/>
                  </a:lnTo>
                  <a:lnTo>
                    <a:pt x="2127" y="1920"/>
                  </a:lnTo>
                  <a:lnTo>
                    <a:pt x="2070" y="1825"/>
                  </a:lnTo>
                  <a:lnTo>
                    <a:pt x="1995" y="1769"/>
                  </a:lnTo>
                  <a:lnTo>
                    <a:pt x="1920" y="1713"/>
                  </a:lnTo>
                  <a:lnTo>
                    <a:pt x="1769" y="1656"/>
                  </a:lnTo>
                  <a:lnTo>
                    <a:pt x="1694" y="1656"/>
                  </a:lnTo>
                  <a:lnTo>
                    <a:pt x="1750" y="1637"/>
                  </a:lnTo>
                  <a:lnTo>
                    <a:pt x="1863" y="1618"/>
                  </a:lnTo>
                  <a:lnTo>
                    <a:pt x="1920" y="1581"/>
                  </a:lnTo>
                  <a:lnTo>
                    <a:pt x="1957" y="1524"/>
                  </a:lnTo>
                  <a:lnTo>
                    <a:pt x="1995" y="1449"/>
                  </a:lnTo>
                  <a:lnTo>
                    <a:pt x="1995" y="1355"/>
                  </a:lnTo>
                  <a:lnTo>
                    <a:pt x="1976" y="1299"/>
                  </a:lnTo>
                  <a:lnTo>
                    <a:pt x="1957" y="1242"/>
                  </a:lnTo>
                  <a:lnTo>
                    <a:pt x="1863" y="1167"/>
                  </a:lnTo>
                  <a:lnTo>
                    <a:pt x="1769" y="1092"/>
                  </a:lnTo>
                  <a:lnTo>
                    <a:pt x="1656" y="1035"/>
                  </a:lnTo>
                  <a:lnTo>
                    <a:pt x="1449" y="979"/>
                  </a:lnTo>
                  <a:lnTo>
                    <a:pt x="1355" y="960"/>
                  </a:lnTo>
                  <a:lnTo>
                    <a:pt x="1411" y="960"/>
                  </a:lnTo>
                  <a:lnTo>
                    <a:pt x="1524" y="903"/>
                  </a:lnTo>
                  <a:lnTo>
                    <a:pt x="1581" y="866"/>
                  </a:lnTo>
                  <a:lnTo>
                    <a:pt x="1618" y="790"/>
                  </a:lnTo>
                  <a:lnTo>
                    <a:pt x="1656" y="715"/>
                  </a:lnTo>
                  <a:lnTo>
                    <a:pt x="1656" y="602"/>
                  </a:lnTo>
                  <a:lnTo>
                    <a:pt x="1637" y="546"/>
                  </a:lnTo>
                  <a:lnTo>
                    <a:pt x="1581" y="471"/>
                  </a:lnTo>
                  <a:lnTo>
                    <a:pt x="1524" y="414"/>
                  </a:lnTo>
                  <a:lnTo>
                    <a:pt x="1430" y="358"/>
                  </a:lnTo>
                  <a:lnTo>
                    <a:pt x="1223" y="263"/>
                  </a:lnTo>
                  <a:lnTo>
                    <a:pt x="979" y="169"/>
                  </a:lnTo>
                  <a:lnTo>
                    <a:pt x="527" y="56"/>
                  </a:lnTo>
                  <a:lnTo>
                    <a:pt x="339" y="0"/>
                  </a:lnTo>
                  <a:close/>
                </a:path>
              </a:pathLst>
            </a:custGeom>
            <a:solidFill>
              <a:srgbClr val="7A52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28"/>
            <p:cNvSpPr/>
            <p:nvPr/>
          </p:nvSpPr>
          <p:spPr>
            <a:xfrm flipH="1">
              <a:off x="2987015" y="1906309"/>
              <a:ext cx="57638" cy="12139"/>
            </a:xfrm>
            <a:custGeom>
              <a:avLst/>
              <a:gdLst/>
              <a:ahLst/>
              <a:cxnLst/>
              <a:rect l="l" t="t" r="r" b="b"/>
              <a:pathLst>
                <a:path w="1168" h="246" extrusionOk="0">
                  <a:moveTo>
                    <a:pt x="1" y="1"/>
                  </a:moveTo>
                  <a:lnTo>
                    <a:pt x="20" y="20"/>
                  </a:lnTo>
                  <a:lnTo>
                    <a:pt x="246" y="114"/>
                  </a:lnTo>
                  <a:lnTo>
                    <a:pt x="490" y="189"/>
                  </a:lnTo>
                  <a:lnTo>
                    <a:pt x="735" y="227"/>
                  </a:lnTo>
                  <a:lnTo>
                    <a:pt x="979" y="246"/>
                  </a:lnTo>
                  <a:lnTo>
                    <a:pt x="1168" y="246"/>
                  </a:lnTo>
                  <a:lnTo>
                    <a:pt x="1168" y="227"/>
                  </a:lnTo>
                  <a:lnTo>
                    <a:pt x="1149" y="208"/>
                  </a:lnTo>
                  <a:lnTo>
                    <a:pt x="979" y="227"/>
                  </a:lnTo>
                  <a:lnTo>
                    <a:pt x="735" y="208"/>
                  </a:lnTo>
                  <a:lnTo>
                    <a:pt x="490" y="152"/>
                  </a:lnTo>
                  <a:lnTo>
                    <a:pt x="246" y="76"/>
                  </a:lnTo>
                  <a:lnTo>
                    <a:pt x="20" y="1"/>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28"/>
            <p:cNvSpPr/>
            <p:nvPr/>
          </p:nvSpPr>
          <p:spPr>
            <a:xfrm flipH="1">
              <a:off x="2970286" y="1945342"/>
              <a:ext cx="62277" cy="7451"/>
            </a:xfrm>
            <a:custGeom>
              <a:avLst/>
              <a:gdLst/>
              <a:ahLst/>
              <a:cxnLst/>
              <a:rect l="l" t="t" r="r" b="b"/>
              <a:pathLst>
                <a:path w="1262" h="151" extrusionOk="0">
                  <a:moveTo>
                    <a:pt x="1" y="0"/>
                  </a:moveTo>
                  <a:lnTo>
                    <a:pt x="1" y="19"/>
                  </a:lnTo>
                  <a:lnTo>
                    <a:pt x="189" y="94"/>
                  </a:lnTo>
                  <a:lnTo>
                    <a:pt x="396" y="132"/>
                  </a:lnTo>
                  <a:lnTo>
                    <a:pt x="603" y="151"/>
                  </a:lnTo>
                  <a:lnTo>
                    <a:pt x="810" y="151"/>
                  </a:lnTo>
                  <a:lnTo>
                    <a:pt x="1243" y="132"/>
                  </a:lnTo>
                  <a:lnTo>
                    <a:pt x="1261" y="113"/>
                  </a:lnTo>
                  <a:lnTo>
                    <a:pt x="1243" y="94"/>
                  </a:lnTo>
                  <a:lnTo>
                    <a:pt x="810" y="113"/>
                  </a:lnTo>
                  <a:lnTo>
                    <a:pt x="603" y="113"/>
                  </a:lnTo>
                  <a:lnTo>
                    <a:pt x="396" y="94"/>
                  </a:lnTo>
                  <a:lnTo>
                    <a:pt x="208" y="57"/>
                  </a:lnTo>
                  <a:lnTo>
                    <a:pt x="19"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28"/>
            <p:cNvSpPr/>
            <p:nvPr/>
          </p:nvSpPr>
          <p:spPr>
            <a:xfrm flipH="1">
              <a:off x="2213449" y="2061404"/>
              <a:ext cx="575787" cy="539615"/>
            </a:xfrm>
            <a:custGeom>
              <a:avLst/>
              <a:gdLst/>
              <a:ahLst/>
              <a:cxnLst/>
              <a:rect l="l" t="t" r="r" b="b"/>
              <a:pathLst>
                <a:path w="11668" h="10935" extrusionOk="0">
                  <a:moveTo>
                    <a:pt x="8525" y="1"/>
                  </a:moveTo>
                  <a:lnTo>
                    <a:pt x="8262" y="38"/>
                  </a:lnTo>
                  <a:lnTo>
                    <a:pt x="7998" y="76"/>
                  </a:lnTo>
                  <a:lnTo>
                    <a:pt x="7735" y="151"/>
                  </a:lnTo>
                  <a:lnTo>
                    <a:pt x="7471" y="245"/>
                  </a:lnTo>
                  <a:lnTo>
                    <a:pt x="7208" y="358"/>
                  </a:lnTo>
                  <a:lnTo>
                    <a:pt x="6963" y="490"/>
                  </a:lnTo>
                  <a:lnTo>
                    <a:pt x="6719" y="641"/>
                  </a:lnTo>
                  <a:lnTo>
                    <a:pt x="6474" y="810"/>
                  </a:lnTo>
                  <a:lnTo>
                    <a:pt x="6248" y="979"/>
                  </a:lnTo>
                  <a:lnTo>
                    <a:pt x="6022" y="1186"/>
                  </a:lnTo>
                  <a:lnTo>
                    <a:pt x="5796" y="1375"/>
                  </a:lnTo>
                  <a:lnTo>
                    <a:pt x="5364" y="1826"/>
                  </a:lnTo>
                  <a:lnTo>
                    <a:pt x="4950" y="2278"/>
                  </a:lnTo>
                  <a:lnTo>
                    <a:pt x="4554" y="2748"/>
                  </a:lnTo>
                  <a:lnTo>
                    <a:pt x="4197" y="3219"/>
                  </a:lnTo>
                  <a:lnTo>
                    <a:pt x="3858" y="3670"/>
                  </a:lnTo>
                  <a:lnTo>
                    <a:pt x="3256" y="4480"/>
                  </a:lnTo>
                  <a:lnTo>
                    <a:pt x="2992" y="4800"/>
                  </a:lnTo>
                  <a:lnTo>
                    <a:pt x="2767" y="5063"/>
                  </a:lnTo>
                  <a:lnTo>
                    <a:pt x="1299" y="6719"/>
                  </a:lnTo>
                  <a:lnTo>
                    <a:pt x="1148" y="6719"/>
                  </a:lnTo>
                  <a:lnTo>
                    <a:pt x="1035" y="6757"/>
                  </a:lnTo>
                  <a:lnTo>
                    <a:pt x="922" y="6794"/>
                  </a:lnTo>
                  <a:lnTo>
                    <a:pt x="772" y="6870"/>
                  </a:lnTo>
                  <a:lnTo>
                    <a:pt x="621" y="6964"/>
                  </a:lnTo>
                  <a:lnTo>
                    <a:pt x="452" y="7095"/>
                  </a:lnTo>
                  <a:lnTo>
                    <a:pt x="301" y="7246"/>
                  </a:lnTo>
                  <a:lnTo>
                    <a:pt x="151" y="7378"/>
                  </a:lnTo>
                  <a:lnTo>
                    <a:pt x="57" y="7509"/>
                  </a:lnTo>
                  <a:lnTo>
                    <a:pt x="0" y="7604"/>
                  </a:lnTo>
                  <a:lnTo>
                    <a:pt x="0" y="7641"/>
                  </a:lnTo>
                  <a:lnTo>
                    <a:pt x="19" y="7679"/>
                  </a:lnTo>
                  <a:lnTo>
                    <a:pt x="151" y="7867"/>
                  </a:lnTo>
                  <a:lnTo>
                    <a:pt x="377" y="8243"/>
                  </a:lnTo>
                  <a:lnTo>
                    <a:pt x="1035" y="9278"/>
                  </a:lnTo>
                  <a:lnTo>
                    <a:pt x="1374" y="9824"/>
                  </a:lnTo>
                  <a:lnTo>
                    <a:pt x="1713" y="10276"/>
                  </a:lnTo>
                  <a:lnTo>
                    <a:pt x="1863" y="10445"/>
                  </a:lnTo>
                  <a:lnTo>
                    <a:pt x="1995" y="10577"/>
                  </a:lnTo>
                  <a:lnTo>
                    <a:pt x="2108" y="10652"/>
                  </a:lnTo>
                  <a:lnTo>
                    <a:pt x="2146" y="10671"/>
                  </a:lnTo>
                  <a:lnTo>
                    <a:pt x="2183" y="10671"/>
                  </a:lnTo>
                  <a:lnTo>
                    <a:pt x="2522" y="10577"/>
                  </a:lnTo>
                  <a:lnTo>
                    <a:pt x="2898" y="10445"/>
                  </a:lnTo>
                  <a:lnTo>
                    <a:pt x="3086" y="10351"/>
                  </a:lnTo>
                  <a:lnTo>
                    <a:pt x="3237" y="10257"/>
                  </a:lnTo>
                  <a:lnTo>
                    <a:pt x="3388" y="10163"/>
                  </a:lnTo>
                  <a:lnTo>
                    <a:pt x="3482" y="10031"/>
                  </a:lnTo>
                  <a:lnTo>
                    <a:pt x="8638" y="10935"/>
                  </a:lnTo>
                  <a:lnTo>
                    <a:pt x="8732" y="10897"/>
                  </a:lnTo>
                  <a:lnTo>
                    <a:pt x="8977" y="10746"/>
                  </a:lnTo>
                  <a:lnTo>
                    <a:pt x="9334" y="10502"/>
                  </a:lnTo>
                  <a:lnTo>
                    <a:pt x="9541" y="10332"/>
                  </a:lnTo>
                  <a:lnTo>
                    <a:pt x="9767" y="10144"/>
                  </a:lnTo>
                  <a:lnTo>
                    <a:pt x="9993" y="9937"/>
                  </a:lnTo>
                  <a:lnTo>
                    <a:pt x="10219" y="9692"/>
                  </a:lnTo>
                  <a:lnTo>
                    <a:pt x="10445" y="9410"/>
                  </a:lnTo>
                  <a:lnTo>
                    <a:pt x="10652" y="9090"/>
                  </a:lnTo>
                  <a:lnTo>
                    <a:pt x="10859" y="8770"/>
                  </a:lnTo>
                  <a:lnTo>
                    <a:pt x="11028" y="8394"/>
                  </a:lnTo>
                  <a:lnTo>
                    <a:pt x="11179" y="7980"/>
                  </a:lnTo>
                  <a:lnTo>
                    <a:pt x="11310" y="7547"/>
                  </a:lnTo>
                  <a:lnTo>
                    <a:pt x="11405" y="7077"/>
                  </a:lnTo>
                  <a:lnTo>
                    <a:pt x="11499" y="6569"/>
                  </a:lnTo>
                  <a:lnTo>
                    <a:pt x="11574" y="6042"/>
                  </a:lnTo>
                  <a:lnTo>
                    <a:pt x="11630" y="5477"/>
                  </a:lnTo>
                  <a:lnTo>
                    <a:pt x="11649" y="4912"/>
                  </a:lnTo>
                  <a:lnTo>
                    <a:pt x="11668" y="4348"/>
                  </a:lnTo>
                  <a:lnTo>
                    <a:pt x="11630" y="3765"/>
                  </a:lnTo>
                  <a:lnTo>
                    <a:pt x="11574" y="3219"/>
                  </a:lnTo>
                  <a:lnTo>
                    <a:pt x="11480" y="2673"/>
                  </a:lnTo>
                  <a:lnTo>
                    <a:pt x="11405" y="2410"/>
                  </a:lnTo>
                  <a:lnTo>
                    <a:pt x="11329" y="2165"/>
                  </a:lnTo>
                  <a:lnTo>
                    <a:pt x="11235" y="1920"/>
                  </a:lnTo>
                  <a:lnTo>
                    <a:pt x="11141" y="1694"/>
                  </a:lnTo>
                  <a:lnTo>
                    <a:pt x="11028" y="1469"/>
                  </a:lnTo>
                  <a:lnTo>
                    <a:pt x="10896" y="1262"/>
                  </a:lnTo>
                  <a:lnTo>
                    <a:pt x="10765" y="1055"/>
                  </a:lnTo>
                  <a:lnTo>
                    <a:pt x="10614" y="866"/>
                  </a:lnTo>
                  <a:lnTo>
                    <a:pt x="10445" y="697"/>
                  </a:lnTo>
                  <a:lnTo>
                    <a:pt x="10257" y="546"/>
                  </a:lnTo>
                  <a:lnTo>
                    <a:pt x="10068" y="415"/>
                  </a:lnTo>
                  <a:lnTo>
                    <a:pt x="9843" y="302"/>
                  </a:lnTo>
                  <a:lnTo>
                    <a:pt x="9617" y="189"/>
                  </a:lnTo>
                  <a:lnTo>
                    <a:pt x="9372" y="114"/>
                  </a:lnTo>
                  <a:lnTo>
                    <a:pt x="9090" y="38"/>
                  </a:lnTo>
                  <a:lnTo>
                    <a:pt x="8807" y="20"/>
                  </a:lnTo>
                  <a:lnTo>
                    <a:pt x="852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28"/>
            <p:cNvSpPr/>
            <p:nvPr/>
          </p:nvSpPr>
          <p:spPr>
            <a:xfrm flipH="1">
              <a:off x="2323942" y="2488595"/>
              <a:ext cx="291644" cy="160725"/>
            </a:xfrm>
            <a:custGeom>
              <a:avLst/>
              <a:gdLst/>
              <a:ahLst/>
              <a:cxnLst/>
              <a:rect l="l" t="t" r="r" b="b"/>
              <a:pathLst>
                <a:path w="5910" h="3257" extrusionOk="0">
                  <a:moveTo>
                    <a:pt x="2993" y="0"/>
                  </a:moveTo>
                  <a:lnTo>
                    <a:pt x="2560" y="320"/>
                  </a:lnTo>
                  <a:lnTo>
                    <a:pt x="2259" y="509"/>
                  </a:lnTo>
                  <a:lnTo>
                    <a:pt x="1939" y="697"/>
                  </a:lnTo>
                  <a:lnTo>
                    <a:pt x="1807" y="772"/>
                  </a:lnTo>
                  <a:lnTo>
                    <a:pt x="1431" y="960"/>
                  </a:lnTo>
                  <a:lnTo>
                    <a:pt x="1017" y="1130"/>
                  </a:lnTo>
                  <a:lnTo>
                    <a:pt x="603" y="1261"/>
                  </a:lnTo>
                  <a:lnTo>
                    <a:pt x="377" y="1318"/>
                  </a:lnTo>
                  <a:lnTo>
                    <a:pt x="170" y="1355"/>
                  </a:lnTo>
                  <a:lnTo>
                    <a:pt x="94" y="1355"/>
                  </a:lnTo>
                  <a:lnTo>
                    <a:pt x="0" y="1374"/>
                  </a:lnTo>
                  <a:lnTo>
                    <a:pt x="283" y="1544"/>
                  </a:lnTo>
                  <a:lnTo>
                    <a:pt x="979" y="1958"/>
                  </a:lnTo>
                  <a:lnTo>
                    <a:pt x="1017" y="1976"/>
                  </a:lnTo>
                  <a:lnTo>
                    <a:pt x="1750" y="2409"/>
                  </a:lnTo>
                  <a:lnTo>
                    <a:pt x="1788" y="2428"/>
                  </a:lnTo>
                  <a:lnTo>
                    <a:pt x="2221" y="2654"/>
                  </a:lnTo>
                  <a:lnTo>
                    <a:pt x="2654" y="2842"/>
                  </a:lnTo>
                  <a:lnTo>
                    <a:pt x="2710" y="2880"/>
                  </a:lnTo>
                  <a:lnTo>
                    <a:pt x="2955" y="2974"/>
                  </a:lnTo>
                  <a:lnTo>
                    <a:pt x="3200" y="3049"/>
                  </a:lnTo>
                  <a:lnTo>
                    <a:pt x="3444" y="3124"/>
                  </a:lnTo>
                  <a:lnTo>
                    <a:pt x="3651" y="3181"/>
                  </a:lnTo>
                  <a:lnTo>
                    <a:pt x="3708" y="3181"/>
                  </a:lnTo>
                  <a:lnTo>
                    <a:pt x="4141" y="3237"/>
                  </a:lnTo>
                  <a:lnTo>
                    <a:pt x="4479" y="3256"/>
                  </a:lnTo>
                  <a:lnTo>
                    <a:pt x="4743" y="3237"/>
                  </a:lnTo>
                  <a:lnTo>
                    <a:pt x="4931" y="3181"/>
                  </a:lnTo>
                  <a:lnTo>
                    <a:pt x="5063" y="3124"/>
                  </a:lnTo>
                  <a:lnTo>
                    <a:pt x="5138" y="3049"/>
                  </a:lnTo>
                  <a:lnTo>
                    <a:pt x="5251" y="2936"/>
                  </a:lnTo>
                  <a:lnTo>
                    <a:pt x="5420" y="2804"/>
                  </a:lnTo>
                  <a:lnTo>
                    <a:pt x="5627" y="2616"/>
                  </a:lnTo>
                  <a:lnTo>
                    <a:pt x="5721" y="2522"/>
                  </a:lnTo>
                  <a:lnTo>
                    <a:pt x="5797" y="2409"/>
                  </a:lnTo>
                  <a:lnTo>
                    <a:pt x="5872" y="2296"/>
                  </a:lnTo>
                  <a:lnTo>
                    <a:pt x="5910" y="2165"/>
                  </a:lnTo>
                  <a:lnTo>
                    <a:pt x="5891" y="2108"/>
                  </a:lnTo>
                  <a:lnTo>
                    <a:pt x="5853" y="2033"/>
                  </a:lnTo>
                  <a:lnTo>
                    <a:pt x="5778" y="1939"/>
                  </a:lnTo>
                  <a:lnTo>
                    <a:pt x="5684" y="1826"/>
                  </a:lnTo>
                  <a:lnTo>
                    <a:pt x="5420" y="1619"/>
                  </a:lnTo>
                  <a:lnTo>
                    <a:pt x="5100" y="1393"/>
                  </a:lnTo>
                  <a:lnTo>
                    <a:pt x="5063" y="1355"/>
                  </a:lnTo>
                  <a:lnTo>
                    <a:pt x="4893" y="1242"/>
                  </a:lnTo>
                  <a:lnTo>
                    <a:pt x="4178" y="791"/>
                  </a:lnTo>
                  <a:lnTo>
                    <a:pt x="4122" y="753"/>
                  </a:lnTo>
                  <a:lnTo>
                    <a:pt x="3425" y="283"/>
                  </a:lnTo>
                  <a:lnTo>
                    <a:pt x="3388" y="264"/>
                  </a:lnTo>
                  <a:lnTo>
                    <a:pt x="299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28"/>
            <p:cNvSpPr/>
            <p:nvPr/>
          </p:nvSpPr>
          <p:spPr>
            <a:xfrm flipH="1">
              <a:off x="2363869" y="2555459"/>
              <a:ext cx="71554" cy="90109"/>
            </a:xfrm>
            <a:custGeom>
              <a:avLst/>
              <a:gdLst/>
              <a:ahLst/>
              <a:cxnLst/>
              <a:rect l="l" t="t" r="r" b="b"/>
              <a:pathLst>
                <a:path w="1450" h="1826" extrusionOk="0">
                  <a:moveTo>
                    <a:pt x="1412" y="0"/>
                  </a:moveTo>
                  <a:lnTo>
                    <a:pt x="1016" y="414"/>
                  </a:lnTo>
                  <a:lnTo>
                    <a:pt x="640" y="866"/>
                  </a:lnTo>
                  <a:lnTo>
                    <a:pt x="301" y="1337"/>
                  </a:lnTo>
                  <a:lnTo>
                    <a:pt x="0" y="1826"/>
                  </a:lnTo>
                  <a:lnTo>
                    <a:pt x="57" y="1826"/>
                  </a:lnTo>
                  <a:lnTo>
                    <a:pt x="358" y="1337"/>
                  </a:lnTo>
                  <a:lnTo>
                    <a:pt x="697" y="885"/>
                  </a:lnTo>
                  <a:lnTo>
                    <a:pt x="1054" y="452"/>
                  </a:lnTo>
                  <a:lnTo>
                    <a:pt x="1449" y="38"/>
                  </a:lnTo>
                  <a:lnTo>
                    <a:pt x="1412" y="0"/>
                  </a:lnTo>
                  <a:close/>
                </a:path>
              </a:pathLst>
            </a:custGeom>
            <a:solidFill>
              <a:srgbClr val="F7E9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28"/>
            <p:cNvSpPr/>
            <p:nvPr/>
          </p:nvSpPr>
          <p:spPr>
            <a:xfrm flipH="1">
              <a:off x="2325818" y="2324222"/>
              <a:ext cx="292581" cy="234055"/>
            </a:xfrm>
            <a:custGeom>
              <a:avLst/>
              <a:gdLst/>
              <a:ahLst/>
              <a:cxnLst/>
              <a:rect l="l" t="t" r="r" b="b"/>
              <a:pathLst>
                <a:path w="5929" h="4743" extrusionOk="0">
                  <a:moveTo>
                    <a:pt x="5910" y="0"/>
                  </a:moveTo>
                  <a:lnTo>
                    <a:pt x="5891" y="57"/>
                  </a:lnTo>
                  <a:lnTo>
                    <a:pt x="5722" y="339"/>
                  </a:lnTo>
                  <a:lnTo>
                    <a:pt x="5421" y="847"/>
                  </a:lnTo>
                  <a:lnTo>
                    <a:pt x="5195" y="1167"/>
                  </a:lnTo>
                  <a:lnTo>
                    <a:pt x="4950" y="1506"/>
                  </a:lnTo>
                  <a:lnTo>
                    <a:pt x="4649" y="1864"/>
                  </a:lnTo>
                  <a:lnTo>
                    <a:pt x="4310" y="2240"/>
                  </a:lnTo>
                  <a:lnTo>
                    <a:pt x="3915" y="2616"/>
                  </a:lnTo>
                  <a:lnTo>
                    <a:pt x="3501" y="2993"/>
                  </a:lnTo>
                  <a:lnTo>
                    <a:pt x="3031" y="3369"/>
                  </a:lnTo>
                  <a:lnTo>
                    <a:pt x="2786" y="3538"/>
                  </a:lnTo>
                  <a:lnTo>
                    <a:pt x="2523" y="3708"/>
                  </a:lnTo>
                  <a:lnTo>
                    <a:pt x="2240" y="3877"/>
                  </a:lnTo>
                  <a:lnTo>
                    <a:pt x="1958" y="4028"/>
                  </a:lnTo>
                  <a:lnTo>
                    <a:pt x="1657" y="4159"/>
                  </a:lnTo>
                  <a:lnTo>
                    <a:pt x="1356" y="4291"/>
                  </a:lnTo>
                  <a:lnTo>
                    <a:pt x="1036" y="4423"/>
                  </a:lnTo>
                  <a:lnTo>
                    <a:pt x="716" y="4536"/>
                  </a:lnTo>
                  <a:lnTo>
                    <a:pt x="377" y="4630"/>
                  </a:lnTo>
                  <a:lnTo>
                    <a:pt x="20" y="4705"/>
                  </a:lnTo>
                  <a:lnTo>
                    <a:pt x="1" y="4724"/>
                  </a:lnTo>
                  <a:lnTo>
                    <a:pt x="20" y="4743"/>
                  </a:lnTo>
                  <a:lnTo>
                    <a:pt x="396" y="4649"/>
                  </a:lnTo>
                  <a:lnTo>
                    <a:pt x="772" y="4555"/>
                  </a:lnTo>
                  <a:lnTo>
                    <a:pt x="1111" y="4423"/>
                  </a:lnTo>
                  <a:lnTo>
                    <a:pt x="1450" y="4291"/>
                  </a:lnTo>
                  <a:lnTo>
                    <a:pt x="1789" y="4141"/>
                  </a:lnTo>
                  <a:lnTo>
                    <a:pt x="2090" y="3990"/>
                  </a:lnTo>
                  <a:lnTo>
                    <a:pt x="2391" y="3821"/>
                  </a:lnTo>
                  <a:lnTo>
                    <a:pt x="2673" y="3651"/>
                  </a:lnTo>
                  <a:lnTo>
                    <a:pt x="2955" y="3463"/>
                  </a:lnTo>
                  <a:lnTo>
                    <a:pt x="3219" y="3275"/>
                  </a:lnTo>
                  <a:lnTo>
                    <a:pt x="3689" y="2880"/>
                  </a:lnTo>
                  <a:lnTo>
                    <a:pt x="4122" y="2466"/>
                  </a:lnTo>
                  <a:lnTo>
                    <a:pt x="4517" y="2071"/>
                  </a:lnTo>
                  <a:lnTo>
                    <a:pt x="4856" y="1675"/>
                  </a:lnTo>
                  <a:lnTo>
                    <a:pt x="5138" y="1299"/>
                  </a:lnTo>
                  <a:lnTo>
                    <a:pt x="5383" y="941"/>
                  </a:lnTo>
                  <a:lnTo>
                    <a:pt x="5590" y="640"/>
                  </a:lnTo>
                  <a:lnTo>
                    <a:pt x="5854" y="189"/>
                  </a:lnTo>
                  <a:lnTo>
                    <a:pt x="5929" y="19"/>
                  </a:lnTo>
                  <a:lnTo>
                    <a:pt x="5929"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28"/>
            <p:cNvSpPr/>
            <p:nvPr/>
          </p:nvSpPr>
          <p:spPr>
            <a:xfrm flipH="1">
              <a:off x="2679630" y="2439397"/>
              <a:ext cx="305560" cy="187619"/>
            </a:xfrm>
            <a:custGeom>
              <a:avLst/>
              <a:gdLst/>
              <a:ahLst/>
              <a:cxnLst/>
              <a:rect l="l" t="t" r="r" b="b"/>
              <a:pathLst>
                <a:path w="6192" h="3802" extrusionOk="0">
                  <a:moveTo>
                    <a:pt x="4555" y="0"/>
                  </a:moveTo>
                  <a:lnTo>
                    <a:pt x="3689" y="433"/>
                  </a:lnTo>
                  <a:lnTo>
                    <a:pt x="3632" y="452"/>
                  </a:lnTo>
                  <a:lnTo>
                    <a:pt x="2898" y="809"/>
                  </a:lnTo>
                  <a:lnTo>
                    <a:pt x="2842" y="847"/>
                  </a:lnTo>
                  <a:lnTo>
                    <a:pt x="2052" y="1223"/>
                  </a:lnTo>
                  <a:lnTo>
                    <a:pt x="2014" y="1242"/>
                  </a:lnTo>
                  <a:lnTo>
                    <a:pt x="1205" y="1618"/>
                  </a:lnTo>
                  <a:lnTo>
                    <a:pt x="998" y="1713"/>
                  </a:lnTo>
                  <a:lnTo>
                    <a:pt x="941" y="1731"/>
                  </a:lnTo>
                  <a:lnTo>
                    <a:pt x="602" y="1920"/>
                  </a:lnTo>
                  <a:lnTo>
                    <a:pt x="301" y="2108"/>
                  </a:lnTo>
                  <a:lnTo>
                    <a:pt x="170" y="2202"/>
                  </a:lnTo>
                  <a:lnTo>
                    <a:pt x="76" y="2277"/>
                  </a:lnTo>
                  <a:lnTo>
                    <a:pt x="19" y="2352"/>
                  </a:lnTo>
                  <a:lnTo>
                    <a:pt x="0" y="2428"/>
                  </a:lnTo>
                  <a:lnTo>
                    <a:pt x="38" y="2559"/>
                  </a:lnTo>
                  <a:lnTo>
                    <a:pt x="76" y="2691"/>
                  </a:lnTo>
                  <a:lnTo>
                    <a:pt x="151" y="2823"/>
                  </a:lnTo>
                  <a:lnTo>
                    <a:pt x="245" y="2936"/>
                  </a:lnTo>
                  <a:lnTo>
                    <a:pt x="414" y="3143"/>
                  </a:lnTo>
                  <a:lnTo>
                    <a:pt x="565" y="3312"/>
                  </a:lnTo>
                  <a:lnTo>
                    <a:pt x="678" y="3444"/>
                  </a:lnTo>
                  <a:lnTo>
                    <a:pt x="753" y="3519"/>
                  </a:lnTo>
                  <a:lnTo>
                    <a:pt x="885" y="3613"/>
                  </a:lnTo>
                  <a:lnTo>
                    <a:pt x="1054" y="3689"/>
                  </a:lnTo>
                  <a:lnTo>
                    <a:pt x="1318" y="3745"/>
                  </a:lnTo>
                  <a:lnTo>
                    <a:pt x="1675" y="3783"/>
                  </a:lnTo>
                  <a:lnTo>
                    <a:pt x="2127" y="3801"/>
                  </a:lnTo>
                  <a:lnTo>
                    <a:pt x="2183" y="3801"/>
                  </a:lnTo>
                  <a:lnTo>
                    <a:pt x="2428" y="3783"/>
                  </a:lnTo>
                  <a:lnTo>
                    <a:pt x="2673" y="3745"/>
                  </a:lnTo>
                  <a:lnTo>
                    <a:pt x="2936" y="3689"/>
                  </a:lnTo>
                  <a:lnTo>
                    <a:pt x="3218" y="3613"/>
                  </a:lnTo>
                  <a:lnTo>
                    <a:pt x="3275" y="3594"/>
                  </a:lnTo>
                  <a:lnTo>
                    <a:pt x="3745" y="3463"/>
                  </a:lnTo>
                  <a:lnTo>
                    <a:pt x="4216" y="3293"/>
                  </a:lnTo>
                  <a:lnTo>
                    <a:pt x="4272" y="3275"/>
                  </a:lnTo>
                  <a:lnTo>
                    <a:pt x="4705" y="3105"/>
                  </a:lnTo>
                  <a:lnTo>
                    <a:pt x="5081" y="2936"/>
                  </a:lnTo>
                  <a:lnTo>
                    <a:pt x="5138" y="2917"/>
                  </a:lnTo>
                  <a:lnTo>
                    <a:pt x="5891" y="2578"/>
                  </a:lnTo>
                  <a:lnTo>
                    <a:pt x="6192" y="2428"/>
                  </a:lnTo>
                  <a:lnTo>
                    <a:pt x="455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28"/>
            <p:cNvSpPr/>
            <p:nvPr/>
          </p:nvSpPr>
          <p:spPr>
            <a:xfrm flipH="1">
              <a:off x="2597917" y="2392962"/>
              <a:ext cx="131906" cy="169953"/>
            </a:xfrm>
            <a:custGeom>
              <a:avLst/>
              <a:gdLst/>
              <a:ahLst/>
              <a:cxnLst/>
              <a:rect l="l" t="t" r="r" b="b"/>
              <a:pathLst>
                <a:path w="2673" h="3444" extrusionOk="0">
                  <a:moveTo>
                    <a:pt x="1" y="0"/>
                  </a:moveTo>
                  <a:lnTo>
                    <a:pt x="1845" y="3444"/>
                  </a:lnTo>
                  <a:lnTo>
                    <a:pt x="2673" y="3237"/>
                  </a:lnTo>
                  <a:lnTo>
                    <a:pt x="38" y="19"/>
                  </a:lnTo>
                  <a:lnTo>
                    <a:pt x="1"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28"/>
            <p:cNvSpPr/>
            <p:nvPr/>
          </p:nvSpPr>
          <p:spPr>
            <a:xfrm flipH="1">
              <a:off x="2617408" y="2392962"/>
              <a:ext cx="171828" cy="195071"/>
            </a:xfrm>
            <a:custGeom>
              <a:avLst/>
              <a:gdLst/>
              <a:ahLst/>
              <a:cxnLst/>
              <a:rect l="l" t="t" r="r" b="b"/>
              <a:pathLst>
                <a:path w="3482" h="3953" extrusionOk="0">
                  <a:moveTo>
                    <a:pt x="1280" y="0"/>
                  </a:moveTo>
                  <a:lnTo>
                    <a:pt x="1148" y="19"/>
                  </a:lnTo>
                  <a:lnTo>
                    <a:pt x="1035" y="38"/>
                  </a:lnTo>
                  <a:lnTo>
                    <a:pt x="922" y="75"/>
                  </a:lnTo>
                  <a:lnTo>
                    <a:pt x="772" y="151"/>
                  </a:lnTo>
                  <a:lnTo>
                    <a:pt x="621" y="264"/>
                  </a:lnTo>
                  <a:lnTo>
                    <a:pt x="452" y="395"/>
                  </a:lnTo>
                  <a:lnTo>
                    <a:pt x="301" y="527"/>
                  </a:lnTo>
                  <a:lnTo>
                    <a:pt x="151" y="659"/>
                  </a:lnTo>
                  <a:lnTo>
                    <a:pt x="57" y="790"/>
                  </a:lnTo>
                  <a:lnTo>
                    <a:pt x="0" y="903"/>
                  </a:lnTo>
                  <a:lnTo>
                    <a:pt x="0" y="941"/>
                  </a:lnTo>
                  <a:lnTo>
                    <a:pt x="19" y="960"/>
                  </a:lnTo>
                  <a:lnTo>
                    <a:pt x="151" y="1148"/>
                  </a:lnTo>
                  <a:lnTo>
                    <a:pt x="377" y="1524"/>
                  </a:lnTo>
                  <a:lnTo>
                    <a:pt x="1035" y="2578"/>
                  </a:lnTo>
                  <a:lnTo>
                    <a:pt x="1374" y="3105"/>
                  </a:lnTo>
                  <a:lnTo>
                    <a:pt x="1713" y="3557"/>
                  </a:lnTo>
                  <a:lnTo>
                    <a:pt x="1863" y="3745"/>
                  </a:lnTo>
                  <a:lnTo>
                    <a:pt x="1995" y="3858"/>
                  </a:lnTo>
                  <a:lnTo>
                    <a:pt x="2108" y="3952"/>
                  </a:lnTo>
                  <a:lnTo>
                    <a:pt x="2183" y="3952"/>
                  </a:lnTo>
                  <a:lnTo>
                    <a:pt x="2522" y="3877"/>
                  </a:lnTo>
                  <a:lnTo>
                    <a:pt x="2898" y="3745"/>
                  </a:lnTo>
                  <a:lnTo>
                    <a:pt x="3068" y="3651"/>
                  </a:lnTo>
                  <a:lnTo>
                    <a:pt x="3237" y="3557"/>
                  </a:lnTo>
                  <a:lnTo>
                    <a:pt x="3369" y="3463"/>
                  </a:lnTo>
                  <a:lnTo>
                    <a:pt x="3482" y="3331"/>
                  </a:lnTo>
                  <a:lnTo>
                    <a:pt x="2353" y="1600"/>
                  </a:lnTo>
                  <a:lnTo>
                    <a:pt x="1731" y="640"/>
                  </a:lnTo>
                  <a:lnTo>
                    <a:pt x="1355" y="113"/>
                  </a:lnTo>
                  <a:lnTo>
                    <a:pt x="12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28"/>
            <p:cNvSpPr/>
            <p:nvPr/>
          </p:nvSpPr>
          <p:spPr>
            <a:xfrm flipH="1">
              <a:off x="2056486" y="1946280"/>
              <a:ext cx="279603" cy="338080"/>
            </a:xfrm>
            <a:custGeom>
              <a:avLst/>
              <a:gdLst/>
              <a:ahLst/>
              <a:cxnLst/>
              <a:rect l="l" t="t" r="r" b="b"/>
              <a:pathLst>
                <a:path w="5666" h="6851" extrusionOk="0">
                  <a:moveTo>
                    <a:pt x="396" y="0"/>
                  </a:moveTo>
                  <a:lnTo>
                    <a:pt x="302" y="19"/>
                  </a:lnTo>
                  <a:lnTo>
                    <a:pt x="246" y="38"/>
                  </a:lnTo>
                  <a:lnTo>
                    <a:pt x="189" y="75"/>
                  </a:lnTo>
                  <a:lnTo>
                    <a:pt x="170" y="132"/>
                  </a:lnTo>
                  <a:lnTo>
                    <a:pt x="151" y="170"/>
                  </a:lnTo>
                  <a:lnTo>
                    <a:pt x="151" y="226"/>
                  </a:lnTo>
                  <a:lnTo>
                    <a:pt x="151" y="264"/>
                  </a:lnTo>
                  <a:lnTo>
                    <a:pt x="208" y="358"/>
                  </a:lnTo>
                  <a:lnTo>
                    <a:pt x="283" y="452"/>
                  </a:lnTo>
                  <a:lnTo>
                    <a:pt x="434" y="584"/>
                  </a:lnTo>
                  <a:lnTo>
                    <a:pt x="509" y="640"/>
                  </a:lnTo>
                  <a:lnTo>
                    <a:pt x="264" y="640"/>
                  </a:lnTo>
                  <a:lnTo>
                    <a:pt x="170" y="659"/>
                  </a:lnTo>
                  <a:lnTo>
                    <a:pt x="95" y="696"/>
                  </a:lnTo>
                  <a:lnTo>
                    <a:pt x="20" y="753"/>
                  </a:lnTo>
                  <a:lnTo>
                    <a:pt x="20" y="791"/>
                  </a:lnTo>
                  <a:lnTo>
                    <a:pt x="1" y="828"/>
                  </a:lnTo>
                  <a:lnTo>
                    <a:pt x="20" y="922"/>
                  </a:lnTo>
                  <a:lnTo>
                    <a:pt x="76" y="1016"/>
                  </a:lnTo>
                  <a:lnTo>
                    <a:pt x="151" y="1092"/>
                  </a:lnTo>
                  <a:lnTo>
                    <a:pt x="246" y="1167"/>
                  </a:lnTo>
                  <a:lnTo>
                    <a:pt x="415" y="1261"/>
                  </a:lnTo>
                  <a:lnTo>
                    <a:pt x="490" y="1299"/>
                  </a:lnTo>
                  <a:lnTo>
                    <a:pt x="434" y="1280"/>
                  </a:lnTo>
                  <a:lnTo>
                    <a:pt x="302" y="1261"/>
                  </a:lnTo>
                  <a:lnTo>
                    <a:pt x="227" y="1280"/>
                  </a:lnTo>
                  <a:lnTo>
                    <a:pt x="170" y="1318"/>
                  </a:lnTo>
                  <a:lnTo>
                    <a:pt x="114" y="1374"/>
                  </a:lnTo>
                  <a:lnTo>
                    <a:pt x="95" y="1487"/>
                  </a:lnTo>
                  <a:lnTo>
                    <a:pt x="95" y="1543"/>
                  </a:lnTo>
                  <a:lnTo>
                    <a:pt x="151" y="1619"/>
                  </a:lnTo>
                  <a:lnTo>
                    <a:pt x="246" y="1713"/>
                  </a:lnTo>
                  <a:lnTo>
                    <a:pt x="358" y="1788"/>
                  </a:lnTo>
                  <a:lnTo>
                    <a:pt x="622" y="1976"/>
                  </a:lnTo>
                  <a:lnTo>
                    <a:pt x="904" y="2164"/>
                  </a:lnTo>
                  <a:lnTo>
                    <a:pt x="1092" y="2277"/>
                  </a:lnTo>
                  <a:lnTo>
                    <a:pt x="1299" y="2428"/>
                  </a:lnTo>
                  <a:lnTo>
                    <a:pt x="1544" y="2616"/>
                  </a:lnTo>
                  <a:lnTo>
                    <a:pt x="1393" y="2560"/>
                  </a:lnTo>
                  <a:lnTo>
                    <a:pt x="1055" y="2447"/>
                  </a:lnTo>
                  <a:lnTo>
                    <a:pt x="885" y="2409"/>
                  </a:lnTo>
                  <a:lnTo>
                    <a:pt x="716" y="2371"/>
                  </a:lnTo>
                  <a:lnTo>
                    <a:pt x="584" y="2390"/>
                  </a:lnTo>
                  <a:lnTo>
                    <a:pt x="547" y="2409"/>
                  </a:lnTo>
                  <a:lnTo>
                    <a:pt x="509" y="2447"/>
                  </a:lnTo>
                  <a:lnTo>
                    <a:pt x="509" y="2484"/>
                  </a:lnTo>
                  <a:lnTo>
                    <a:pt x="547" y="2560"/>
                  </a:lnTo>
                  <a:lnTo>
                    <a:pt x="603" y="2635"/>
                  </a:lnTo>
                  <a:lnTo>
                    <a:pt x="678" y="2729"/>
                  </a:lnTo>
                  <a:lnTo>
                    <a:pt x="904" y="2917"/>
                  </a:lnTo>
                  <a:lnTo>
                    <a:pt x="1168" y="3105"/>
                  </a:lnTo>
                  <a:lnTo>
                    <a:pt x="1657" y="3463"/>
                  </a:lnTo>
                  <a:lnTo>
                    <a:pt x="1902" y="3613"/>
                  </a:lnTo>
                  <a:lnTo>
                    <a:pt x="1977" y="4065"/>
                  </a:lnTo>
                  <a:lnTo>
                    <a:pt x="2090" y="4536"/>
                  </a:lnTo>
                  <a:lnTo>
                    <a:pt x="2259" y="5081"/>
                  </a:lnTo>
                  <a:lnTo>
                    <a:pt x="2353" y="5364"/>
                  </a:lnTo>
                  <a:lnTo>
                    <a:pt x="2466" y="5646"/>
                  </a:lnTo>
                  <a:lnTo>
                    <a:pt x="2598" y="5909"/>
                  </a:lnTo>
                  <a:lnTo>
                    <a:pt x="2730" y="6154"/>
                  </a:lnTo>
                  <a:lnTo>
                    <a:pt x="2899" y="6361"/>
                  </a:lnTo>
                  <a:lnTo>
                    <a:pt x="3068" y="6549"/>
                  </a:lnTo>
                  <a:lnTo>
                    <a:pt x="3144" y="6606"/>
                  </a:lnTo>
                  <a:lnTo>
                    <a:pt x="3238" y="6681"/>
                  </a:lnTo>
                  <a:lnTo>
                    <a:pt x="3332" y="6719"/>
                  </a:lnTo>
                  <a:lnTo>
                    <a:pt x="3445" y="6756"/>
                  </a:lnTo>
                  <a:lnTo>
                    <a:pt x="3652" y="6794"/>
                  </a:lnTo>
                  <a:lnTo>
                    <a:pt x="3840" y="6831"/>
                  </a:lnTo>
                  <a:lnTo>
                    <a:pt x="4028" y="6850"/>
                  </a:lnTo>
                  <a:lnTo>
                    <a:pt x="4216" y="6850"/>
                  </a:lnTo>
                  <a:lnTo>
                    <a:pt x="4405" y="6831"/>
                  </a:lnTo>
                  <a:lnTo>
                    <a:pt x="4574" y="6794"/>
                  </a:lnTo>
                  <a:lnTo>
                    <a:pt x="4724" y="6756"/>
                  </a:lnTo>
                  <a:lnTo>
                    <a:pt x="4875" y="6719"/>
                  </a:lnTo>
                  <a:lnTo>
                    <a:pt x="5026" y="6662"/>
                  </a:lnTo>
                  <a:lnTo>
                    <a:pt x="5157" y="6587"/>
                  </a:lnTo>
                  <a:lnTo>
                    <a:pt x="5270" y="6512"/>
                  </a:lnTo>
                  <a:lnTo>
                    <a:pt x="5364" y="6417"/>
                  </a:lnTo>
                  <a:lnTo>
                    <a:pt x="5458" y="6323"/>
                  </a:lnTo>
                  <a:lnTo>
                    <a:pt x="5534" y="6229"/>
                  </a:lnTo>
                  <a:lnTo>
                    <a:pt x="5590" y="6116"/>
                  </a:lnTo>
                  <a:lnTo>
                    <a:pt x="5647" y="6003"/>
                  </a:lnTo>
                  <a:lnTo>
                    <a:pt x="5665" y="5872"/>
                  </a:lnTo>
                  <a:lnTo>
                    <a:pt x="5647" y="5702"/>
                  </a:lnTo>
                  <a:lnTo>
                    <a:pt x="5628" y="5533"/>
                  </a:lnTo>
                  <a:lnTo>
                    <a:pt x="5571" y="5345"/>
                  </a:lnTo>
                  <a:lnTo>
                    <a:pt x="5440" y="4931"/>
                  </a:lnTo>
                  <a:lnTo>
                    <a:pt x="5270" y="4498"/>
                  </a:lnTo>
                  <a:lnTo>
                    <a:pt x="5082" y="4103"/>
                  </a:lnTo>
                  <a:lnTo>
                    <a:pt x="4913" y="3764"/>
                  </a:lnTo>
                  <a:lnTo>
                    <a:pt x="4743" y="3463"/>
                  </a:lnTo>
                  <a:lnTo>
                    <a:pt x="4461" y="3068"/>
                  </a:lnTo>
                  <a:lnTo>
                    <a:pt x="3784" y="2146"/>
                  </a:lnTo>
                  <a:lnTo>
                    <a:pt x="3369" y="1637"/>
                  </a:lnTo>
                  <a:lnTo>
                    <a:pt x="2974" y="1167"/>
                  </a:lnTo>
                  <a:lnTo>
                    <a:pt x="2767" y="979"/>
                  </a:lnTo>
                  <a:lnTo>
                    <a:pt x="2598" y="791"/>
                  </a:lnTo>
                  <a:lnTo>
                    <a:pt x="2429" y="659"/>
                  </a:lnTo>
                  <a:lnTo>
                    <a:pt x="2297" y="565"/>
                  </a:lnTo>
                  <a:lnTo>
                    <a:pt x="2015" y="433"/>
                  </a:lnTo>
                  <a:lnTo>
                    <a:pt x="1713" y="301"/>
                  </a:lnTo>
                  <a:lnTo>
                    <a:pt x="1375" y="188"/>
                  </a:lnTo>
                  <a:lnTo>
                    <a:pt x="1055" y="94"/>
                  </a:lnTo>
                  <a:lnTo>
                    <a:pt x="754" y="38"/>
                  </a:lnTo>
                  <a:lnTo>
                    <a:pt x="509" y="0"/>
                  </a:lnTo>
                  <a:close/>
                </a:path>
              </a:pathLst>
            </a:custGeom>
            <a:solidFill>
              <a:srgbClr val="7A52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28"/>
            <p:cNvSpPr/>
            <p:nvPr/>
          </p:nvSpPr>
          <p:spPr>
            <a:xfrm flipH="1">
              <a:off x="2056486" y="1946280"/>
              <a:ext cx="279603" cy="338080"/>
            </a:xfrm>
            <a:custGeom>
              <a:avLst/>
              <a:gdLst/>
              <a:ahLst/>
              <a:cxnLst/>
              <a:rect l="l" t="t" r="r" b="b"/>
              <a:pathLst>
                <a:path w="5666" h="6851" fill="none" extrusionOk="0">
                  <a:moveTo>
                    <a:pt x="4743" y="3463"/>
                  </a:moveTo>
                  <a:lnTo>
                    <a:pt x="4743" y="3463"/>
                  </a:lnTo>
                  <a:lnTo>
                    <a:pt x="4461" y="3068"/>
                  </a:lnTo>
                  <a:lnTo>
                    <a:pt x="3784" y="2146"/>
                  </a:lnTo>
                  <a:lnTo>
                    <a:pt x="3369" y="1637"/>
                  </a:lnTo>
                  <a:lnTo>
                    <a:pt x="2974" y="1167"/>
                  </a:lnTo>
                  <a:lnTo>
                    <a:pt x="2767" y="979"/>
                  </a:lnTo>
                  <a:lnTo>
                    <a:pt x="2598" y="791"/>
                  </a:lnTo>
                  <a:lnTo>
                    <a:pt x="2429" y="659"/>
                  </a:lnTo>
                  <a:lnTo>
                    <a:pt x="2297" y="565"/>
                  </a:lnTo>
                  <a:lnTo>
                    <a:pt x="2297" y="565"/>
                  </a:lnTo>
                  <a:lnTo>
                    <a:pt x="2015" y="433"/>
                  </a:lnTo>
                  <a:lnTo>
                    <a:pt x="1713" y="301"/>
                  </a:lnTo>
                  <a:lnTo>
                    <a:pt x="1375" y="188"/>
                  </a:lnTo>
                  <a:lnTo>
                    <a:pt x="1055" y="94"/>
                  </a:lnTo>
                  <a:lnTo>
                    <a:pt x="754" y="38"/>
                  </a:lnTo>
                  <a:lnTo>
                    <a:pt x="509" y="0"/>
                  </a:lnTo>
                  <a:lnTo>
                    <a:pt x="396" y="0"/>
                  </a:lnTo>
                  <a:lnTo>
                    <a:pt x="302" y="19"/>
                  </a:lnTo>
                  <a:lnTo>
                    <a:pt x="246" y="38"/>
                  </a:lnTo>
                  <a:lnTo>
                    <a:pt x="189" y="75"/>
                  </a:lnTo>
                  <a:lnTo>
                    <a:pt x="189" y="75"/>
                  </a:lnTo>
                  <a:lnTo>
                    <a:pt x="170" y="132"/>
                  </a:lnTo>
                  <a:lnTo>
                    <a:pt x="151" y="170"/>
                  </a:lnTo>
                  <a:lnTo>
                    <a:pt x="151" y="226"/>
                  </a:lnTo>
                  <a:lnTo>
                    <a:pt x="151" y="264"/>
                  </a:lnTo>
                  <a:lnTo>
                    <a:pt x="208" y="358"/>
                  </a:lnTo>
                  <a:lnTo>
                    <a:pt x="283" y="452"/>
                  </a:lnTo>
                  <a:lnTo>
                    <a:pt x="434" y="584"/>
                  </a:lnTo>
                  <a:lnTo>
                    <a:pt x="509" y="640"/>
                  </a:lnTo>
                  <a:lnTo>
                    <a:pt x="509" y="640"/>
                  </a:lnTo>
                  <a:lnTo>
                    <a:pt x="434" y="640"/>
                  </a:lnTo>
                  <a:lnTo>
                    <a:pt x="264" y="640"/>
                  </a:lnTo>
                  <a:lnTo>
                    <a:pt x="170" y="659"/>
                  </a:lnTo>
                  <a:lnTo>
                    <a:pt x="95" y="696"/>
                  </a:lnTo>
                  <a:lnTo>
                    <a:pt x="20" y="753"/>
                  </a:lnTo>
                  <a:lnTo>
                    <a:pt x="20" y="791"/>
                  </a:lnTo>
                  <a:lnTo>
                    <a:pt x="1" y="828"/>
                  </a:lnTo>
                  <a:lnTo>
                    <a:pt x="1" y="828"/>
                  </a:lnTo>
                  <a:lnTo>
                    <a:pt x="20" y="922"/>
                  </a:lnTo>
                  <a:lnTo>
                    <a:pt x="76" y="1016"/>
                  </a:lnTo>
                  <a:lnTo>
                    <a:pt x="151" y="1092"/>
                  </a:lnTo>
                  <a:lnTo>
                    <a:pt x="246" y="1167"/>
                  </a:lnTo>
                  <a:lnTo>
                    <a:pt x="415" y="1261"/>
                  </a:lnTo>
                  <a:lnTo>
                    <a:pt x="490" y="1299"/>
                  </a:lnTo>
                  <a:lnTo>
                    <a:pt x="490" y="1299"/>
                  </a:lnTo>
                  <a:lnTo>
                    <a:pt x="434" y="1280"/>
                  </a:lnTo>
                  <a:lnTo>
                    <a:pt x="302" y="1261"/>
                  </a:lnTo>
                  <a:lnTo>
                    <a:pt x="227" y="1280"/>
                  </a:lnTo>
                  <a:lnTo>
                    <a:pt x="170" y="1318"/>
                  </a:lnTo>
                  <a:lnTo>
                    <a:pt x="114" y="1374"/>
                  </a:lnTo>
                  <a:lnTo>
                    <a:pt x="95" y="1487"/>
                  </a:lnTo>
                  <a:lnTo>
                    <a:pt x="95" y="1487"/>
                  </a:lnTo>
                  <a:lnTo>
                    <a:pt x="95" y="1543"/>
                  </a:lnTo>
                  <a:lnTo>
                    <a:pt x="151" y="1619"/>
                  </a:lnTo>
                  <a:lnTo>
                    <a:pt x="246" y="1713"/>
                  </a:lnTo>
                  <a:lnTo>
                    <a:pt x="358" y="1788"/>
                  </a:lnTo>
                  <a:lnTo>
                    <a:pt x="622" y="1976"/>
                  </a:lnTo>
                  <a:lnTo>
                    <a:pt x="904" y="2164"/>
                  </a:lnTo>
                  <a:lnTo>
                    <a:pt x="904" y="2164"/>
                  </a:lnTo>
                  <a:lnTo>
                    <a:pt x="1092" y="2277"/>
                  </a:lnTo>
                  <a:lnTo>
                    <a:pt x="1299" y="2428"/>
                  </a:lnTo>
                  <a:lnTo>
                    <a:pt x="1544" y="2616"/>
                  </a:lnTo>
                  <a:lnTo>
                    <a:pt x="1544" y="2616"/>
                  </a:lnTo>
                  <a:lnTo>
                    <a:pt x="1393" y="2560"/>
                  </a:lnTo>
                  <a:lnTo>
                    <a:pt x="1055" y="2447"/>
                  </a:lnTo>
                  <a:lnTo>
                    <a:pt x="885" y="2409"/>
                  </a:lnTo>
                  <a:lnTo>
                    <a:pt x="716" y="2371"/>
                  </a:lnTo>
                  <a:lnTo>
                    <a:pt x="584" y="2390"/>
                  </a:lnTo>
                  <a:lnTo>
                    <a:pt x="547" y="2409"/>
                  </a:lnTo>
                  <a:lnTo>
                    <a:pt x="509" y="2447"/>
                  </a:lnTo>
                  <a:lnTo>
                    <a:pt x="509" y="2447"/>
                  </a:lnTo>
                  <a:lnTo>
                    <a:pt x="509" y="2484"/>
                  </a:lnTo>
                  <a:lnTo>
                    <a:pt x="547" y="2560"/>
                  </a:lnTo>
                  <a:lnTo>
                    <a:pt x="603" y="2635"/>
                  </a:lnTo>
                  <a:lnTo>
                    <a:pt x="678" y="2729"/>
                  </a:lnTo>
                  <a:lnTo>
                    <a:pt x="904" y="2917"/>
                  </a:lnTo>
                  <a:lnTo>
                    <a:pt x="1168" y="3105"/>
                  </a:lnTo>
                  <a:lnTo>
                    <a:pt x="1657" y="3463"/>
                  </a:lnTo>
                  <a:lnTo>
                    <a:pt x="1902" y="3613"/>
                  </a:lnTo>
                  <a:lnTo>
                    <a:pt x="1902" y="3613"/>
                  </a:lnTo>
                  <a:lnTo>
                    <a:pt x="1977" y="4065"/>
                  </a:lnTo>
                  <a:lnTo>
                    <a:pt x="2090" y="4536"/>
                  </a:lnTo>
                  <a:lnTo>
                    <a:pt x="2259" y="5081"/>
                  </a:lnTo>
                  <a:lnTo>
                    <a:pt x="2353" y="5364"/>
                  </a:lnTo>
                  <a:lnTo>
                    <a:pt x="2466" y="5646"/>
                  </a:lnTo>
                  <a:lnTo>
                    <a:pt x="2598" y="5909"/>
                  </a:lnTo>
                  <a:lnTo>
                    <a:pt x="2730" y="6154"/>
                  </a:lnTo>
                  <a:lnTo>
                    <a:pt x="2899" y="6361"/>
                  </a:lnTo>
                  <a:lnTo>
                    <a:pt x="3068" y="6549"/>
                  </a:lnTo>
                  <a:lnTo>
                    <a:pt x="3144" y="6606"/>
                  </a:lnTo>
                  <a:lnTo>
                    <a:pt x="3238" y="6681"/>
                  </a:lnTo>
                  <a:lnTo>
                    <a:pt x="3332" y="6719"/>
                  </a:lnTo>
                  <a:lnTo>
                    <a:pt x="3445" y="6756"/>
                  </a:lnTo>
                  <a:lnTo>
                    <a:pt x="3445" y="6756"/>
                  </a:lnTo>
                  <a:lnTo>
                    <a:pt x="3652" y="6794"/>
                  </a:lnTo>
                  <a:lnTo>
                    <a:pt x="3840" y="6831"/>
                  </a:lnTo>
                  <a:lnTo>
                    <a:pt x="4028" y="6850"/>
                  </a:lnTo>
                  <a:lnTo>
                    <a:pt x="4216" y="6850"/>
                  </a:lnTo>
                  <a:lnTo>
                    <a:pt x="4405" y="6831"/>
                  </a:lnTo>
                  <a:lnTo>
                    <a:pt x="4574" y="6794"/>
                  </a:lnTo>
                  <a:lnTo>
                    <a:pt x="4724" y="6756"/>
                  </a:lnTo>
                  <a:lnTo>
                    <a:pt x="4875" y="6719"/>
                  </a:lnTo>
                  <a:lnTo>
                    <a:pt x="5026" y="6662"/>
                  </a:lnTo>
                  <a:lnTo>
                    <a:pt x="5157" y="6587"/>
                  </a:lnTo>
                  <a:lnTo>
                    <a:pt x="5270" y="6512"/>
                  </a:lnTo>
                  <a:lnTo>
                    <a:pt x="5364" y="6417"/>
                  </a:lnTo>
                  <a:lnTo>
                    <a:pt x="5458" y="6323"/>
                  </a:lnTo>
                  <a:lnTo>
                    <a:pt x="5534" y="6229"/>
                  </a:lnTo>
                  <a:lnTo>
                    <a:pt x="5590" y="6116"/>
                  </a:lnTo>
                  <a:lnTo>
                    <a:pt x="5647" y="6003"/>
                  </a:lnTo>
                  <a:lnTo>
                    <a:pt x="5647" y="6003"/>
                  </a:lnTo>
                  <a:lnTo>
                    <a:pt x="5665" y="5872"/>
                  </a:lnTo>
                  <a:lnTo>
                    <a:pt x="5647" y="5702"/>
                  </a:lnTo>
                  <a:lnTo>
                    <a:pt x="5628" y="5533"/>
                  </a:lnTo>
                  <a:lnTo>
                    <a:pt x="5571" y="5345"/>
                  </a:lnTo>
                  <a:lnTo>
                    <a:pt x="5440" y="4931"/>
                  </a:lnTo>
                  <a:lnTo>
                    <a:pt x="5270" y="4498"/>
                  </a:lnTo>
                  <a:lnTo>
                    <a:pt x="5082" y="4103"/>
                  </a:lnTo>
                  <a:lnTo>
                    <a:pt x="4913" y="3764"/>
                  </a:lnTo>
                  <a:lnTo>
                    <a:pt x="4743" y="346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28"/>
            <p:cNvSpPr/>
            <p:nvPr/>
          </p:nvSpPr>
          <p:spPr>
            <a:xfrm flipH="1">
              <a:off x="2100162" y="1999179"/>
              <a:ext cx="94747" cy="120803"/>
            </a:xfrm>
            <a:custGeom>
              <a:avLst/>
              <a:gdLst/>
              <a:ahLst/>
              <a:cxnLst/>
              <a:rect l="l" t="t" r="r" b="b"/>
              <a:pathLst>
                <a:path w="1920" h="2448" extrusionOk="0">
                  <a:moveTo>
                    <a:pt x="0" y="1"/>
                  </a:moveTo>
                  <a:lnTo>
                    <a:pt x="0" y="20"/>
                  </a:lnTo>
                  <a:lnTo>
                    <a:pt x="301" y="358"/>
                  </a:lnTo>
                  <a:lnTo>
                    <a:pt x="621" y="735"/>
                  </a:lnTo>
                  <a:lnTo>
                    <a:pt x="941" y="1149"/>
                  </a:lnTo>
                  <a:lnTo>
                    <a:pt x="1242" y="1525"/>
                  </a:lnTo>
                  <a:lnTo>
                    <a:pt x="1713" y="2184"/>
                  </a:lnTo>
                  <a:lnTo>
                    <a:pt x="1845" y="2372"/>
                  </a:lnTo>
                  <a:lnTo>
                    <a:pt x="1882" y="2447"/>
                  </a:lnTo>
                  <a:lnTo>
                    <a:pt x="1920" y="2447"/>
                  </a:lnTo>
                  <a:lnTo>
                    <a:pt x="1920" y="2428"/>
                  </a:lnTo>
                  <a:lnTo>
                    <a:pt x="1732" y="2165"/>
                  </a:lnTo>
                  <a:lnTo>
                    <a:pt x="1261" y="1506"/>
                  </a:lnTo>
                  <a:lnTo>
                    <a:pt x="979" y="1111"/>
                  </a:lnTo>
                  <a:lnTo>
                    <a:pt x="659" y="716"/>
                  </a:lnTo>
                  <a:lnTo>
                    <a:pt x="339" y="340"/>
                  </a:lnTo>
                  <a:lnTo>
                    <a:pt x="38" y="1"/>
                  </a:lnTo>
                  <a:close/>
                </a:path>
              </a:pathLst>
            </a:custGeom>
            <a:solidFill>
              <a:srgbClr val="472D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28"/>
            <p:cNvSpPr/>
            <p:nvPr/>
          </p:nvSpPr>
          <p:spPr>
            <a:xfrm flipH="1">
              <a:off x="2100162" y="1999179"/>
              <a:ext cx="94747" cy="120803"/>
            </a:xfrm>
            <a:custGeom>
              <a:avLst/>
              <a:gdLst/>
              <a:ahLst/>
              <a:cxnLst/>
              <a:rect l="l" t="t" r="r" b="b"/>
              <a:pathLst>
                <a:path w="1920" h="2448" fill="none" extrusionOk="0">
                  <a:moveTo>
                    <a:pt x="1920" y="2428"/>
                  </a:moveTo>
                  <a:lnTo>
                    <a:pt x="1920" y="2428"/>
                  </a:lnTo>
                  <a:lnTo>
                    <a:pt x="1732" y="2165"/>
                  </a:lnTo>
                  <a:lnTo>
                    <a:pt x="1261" y="1506"/>
                  </a:lnTo>
                  <a:lnTo>
                    <a:pt x="979" y="1111"/>
                  </a:lnTo>
                  <a:lnTo>
                    <a:pt x="659" y="716"/>
                  </a:lnTo>
                  <a:lnTo>
                    <a:pt x="339" y="340"/>
                  </a:lnTo>
                  <a:lnTo>
                    <a:pt x="38" y="1"/>
                  </a:lnTo>
                  <a:lnTo>
                    <a:pt x="38" y="1"/>
                  </a:lnTo>
                  <a:lnTo>
                    <a:pt x="0" y="1"/>
                  </a:lnTo>
                  <a:lnTo>
                    <a:pt x="0" y="1"/>
                  </a:lnTo>
                  <a:lnTo>
                    <a:pt x="0" y="20"/>
                  </a:lnTo>
                  <a:lnTo>
                    <a:pt x="0" y="20"/>
                  </a:lnTo>
                  <a:lnTo>
                    <a:pt x="301" y="358"/>
                  </a:lnTo>
                  <a:lnTo>
                    <a:pt x="621" y="735"/>
                  </a:lnTo>
                  <a:lnTo>
                    <a:pt x="941" y="1149"/>
                  </a:lnTo>
                  <a:lnTo>
                    <a:pt x="1242" y="1525"/>
                  </a:lnTo>
                  <a:lnTo>
                    <a:pt x="1242" y="1525"/>
                  </a:lnTo>
                  <a:lnTo>
                    <a:pt x="1713" y="2184"/>
                  </a:lnTo>
                  <a:lnTo>
                    <a:pt x="1713" y="2184"/>
                  </a:lnTo>
                  <a:lnTo>
                    <a:pt x="1845" y="2372"/>
                  </a:lnTo>
                  <a:lnTo>
                    <a:pt x="1845" y="2372"/>
                  </a:lnTo>
                  <a:lnTo>
                    <a:pt x="1882" y="2447"/>
                  </a:lnTo>
                  <a:lnTo>
                    <a:pt x="1882" y="2447"/>
                  </a:lnTo>
                  <a:lnTo>
                    <a:pt x="1920" y="2447"/>
                  </a:lnTo>
                  <a:lnTo>
                    <a:pt x="1920" y="2447"/>
                  </a:lnTo>
                  <a:lnTo>
                    <a:pt x="1920" y="242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28"/>
            <p:cNvSpPr/>
            <p:nvPr/>
          </p:nvSpPr>
          <p:spPr>
            <a:xfrm flipH="1">
              <a:off x="2233891" y="1976924"/>
              <a:ext cx="77130" cy="37159"/>
            </a:xfrm>
            <a:custGeom>
              <a:avLst/>
              <a:gdLst/>
              <a:ahLst/>
              <a:cxnLst/>
              <a:rect l="l" t="t" r="r" b="b"/>
              <a:pathLst>
                <a:path w="1563" h="753" extrusionOk="0">
                  <a:moveTo>
                    <a:pt x="20" y="0"/>
                  </a:moveTo>
                  <a:lnTo>
                    <a:pt x="1" y="19"/>
                  </a:lnTo>
                  <a:lnTo>
                    <a:pt x="1" y="38"/>
                  </a:lnTo>
                  <a:lnTo>
                    <a:pt x="95" y="57"/>
                  </a:lnTo>
                  <a:lnTo>
                    <a:pt x="471" y="188"/>
                  </a:lnTo>
                  <a:lnTo>
                    <a:pt x="678" y="264"/>
                  </a:lnTo>
                  <a:lnTo>
                    <a:pt x="848" y="339"/>
                  </a:lnTo>
                  <a:lnTo>
                    <a:pt x="1055" y="452"/>
                  </a:lnTo>
                  <a:lnTo>
                    <a:pt x="1281" y="584"/>
                  </a:lnTo>
                  <a:lnTo>
                    <a:pt x="1469" y="697"/>
                  </a:lnTo>
                  <a:lnTo>
                    <a:pt x="1544" y="753"/>
                  </a:lnTo>
                  <a:lnTo>
                    <a:pt x="1563" y="753"/>
                  </a:lnTo>
                  <a:lnTo>
                    <a:pt x="1563" y="715"/>
                  </a:lnTo>
                  <a:lnTo>
                    <a:pt x="1300" y="565"/>
                  </a:lnTo>
                  <a:lnTo>
                    <a:pt x="1074" y="414"/>
                  </a:lnTo>
                  <a:lnTo>
                    <a:pt x="867" y="301"/>
                  </a:lnTo>
                  <a:lnTo>
                    <a:pt x="622" y="188"/>
                  </a:lnTo>
                  <a:lnTo>
                    <a:pt x="340" y="94"/>
                  </a:lnTo>
                  <a:lnTo>
                    <a:pt x="20"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28"/>
            <p:cNvSpPr/>
            <p:nvPr/>
          </p:nvSpPr>
          <p:spPr>
            <a:xfrm flipH="1">
              <a:off x="2247807" y="2009393"/>
              <a:ext cx="65040" cy="36270"/>
            </a:xfrm>
            <a:custGeom>
              <a:avLst/>
              <a:gdLst/>
              <a:ahLst/>
              <a:cxnLst/>
              <a:rect l="l" t="t" r="r" b="b"/>
              <a:pathLst>
                <a:path w="1318" h="735" extrusionOk="0">
                  <a:moveTo>
                    <a:pt x="0" y="1"/>
                  </a:moveTo>
                  <a:lnTo>
                    <a:pt x="0" y="20"/>
                  </a:lnTo>
                  <a:lnTo>
                    <a:pt x="170" y="114"/>
                  </a:lnTo>
                  <a:lnTo>
                    <a:pt x="508" y="264"/>
                  </a:lnTo>
                  <a:lnTo>
                    <a:pt x="734" y="396"/>
                  </a:lnTo>
                  <a:lnTo>
                    <a:pt x="979" y="547"/>
                  </a:lnTo>
                  <a:lnTo>
                    <a:pt x="1205" y="678"/>
                  </a:lnTo>
                  <a:lnTo>
                    <a:pt x="1299" y="735"/>
                  </a:lnTo>
                  <a:lnTo>
                    <a:pt x="1318" y="735"/>
                  </a:lnTo>
                  <a:lnTo>
                    <a:pt x="1318" y="697"/>
                  </a:lnTo>
                  <a:lnTo>
                    <a:pt x="998" y="509"/>
                  </a:lnTo>
                  <a:lnTo>
                    <a:pt x="753" y="358"/>
                  </a:lnTo>
                  <a:lnTo>
                    <a:pt x="527" y="246"/>
                  </a:lnTo>
                  <a:lnTo>
                    <a:pt x="19" y="1"/>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28"/>
            <p:cNvSpPr/>
            <p:nvPr/>
          </p:nvSpPr>
          <p:spPr>
            <a:xfrm flipH="1">
              <a:off x="1302400" y="1235842"/>
              <a:ext cx="1308548" cy="2338430"/>
            </a:xfrm>
            <a:custGeom>
              <a:avLst/>
              <a:gdLst/>
              <a:ahLst/>
              <a:cxnLst/>
              <a:rect l="l" t="t" r="r" b="b"/>
              <a:pathLst>
                <a:path w="26517" h="47387" extrusionOk="0">
                  <a:moveTo>
                    <a:pt x="22941" y="1"/>
                  </a:moveTo>
                  <a:lnTo>
                    <a:pt x="22659" y="20"/>
                  </a:lnTo>
                  <a:lnTo>
                    <a:pt x="22395" y="57"/>
                  </a:lnTo>
                  <a:lnTo>
                    <a:pt x="22132" y="132"/>
                  </a:lnTo>
                  <a:lnTo>
                    <a:pt x="21868" y="227"/>
                  </a:lnTo>
                  <a:lnTo>
                    <a:pt x="21605" y="358"/>
                  </a:lnTo>
                  <a:lnTo>
                    <a:pt x="21360" y="490"/>
                  </a:lnTo>
                  <a:lnTo>
                    <a:pt x="21115" y="641"/>
                  </a:lnTo>
                  <a:lnTo>
                    <a:pt x="20871" y="829"/>
                  </a:lnTo>
                  <a:lnTo>
                    <a:pt x="20645" y="1017"/>
                  </a:lnTo>
                  <a:lnTo>
                    <a:pt x="20438" y="1224"/>
                  </a:lnTo>
                  <a:lnTo>
                    <a:pt x="20231" y="1431"/>
                  </a:lnTo>
                  <a:lnTo>
                    <a:pt x="20193" y="1469"/>
                  </a:lnTo>
                  <a:lnTo>
                    <a:pt x="20156" y="1506"/>
                  </a:lnTo>
                  <a:lnTo>
                    <a:pt x="19855" y="1864"/>
                  </a:lnTo>
                  <a:lnTo>
                    <a:pt x="19591" y="2240"/>
                  </a:lnTo>
                  <a:lnTo>
                    <a:pt x="19346" y="2617"/>
                  </a:lnTo>
                  <a:lnTo>
                    <a:pt x="19158" y="2993"/>
                  </a:lnTo>
                  <a:lnTo>
                    <a:pt x="18989" y="3388"/>
                  </a:lnTo>
                  <a:lnTo>
                    <a:pt x="18838" y="3802"/>
                  </a:lnTo>
                  <a:lnTo>
                    <a:pt x="18707" y="4216"/>
                  </a:lnTo>
                  <a:lnTo>
                    <a:pt x="18575" y="4630"/>
                  </a:lnTo>
                  <a:lnTo>
                    <a:pt x="18462" y="5063"/>
                  </a:lnTo>
                  <a:lnTo>
                    <a:pt x="18368" y="5477"/>
                  </a:lnTo>
                  <a:lnTo>
                    <a:pt x="18217" y="6343"/>
                  </a:lnTo>
                  <a:lnTo>
                    <a:pt x="18086" y="7208"/>
                  </a:lnTo>
                  <a:lnTo>
                    <a:pt x="17992" y="8093"/>
                  </a:lnTo>
                  <a:lnTo>
                    <a:pt x="17916" y="8959"/>
                  </a:lnTo>
                  <a:lnTo>
                    <a:pt x="17841" y="9824"/>
                  </a:lnTo>
                  <a:lnTo>
                    <a:pt x="17822" y="11085"/>
                  </a:lnTo>
                  <a:lnTo>
                    <a:pt x="17803" y="13513"/>
                  </a:lnTo>
                  <a:lnTo>
                    <a:pt x="17822" y="16129"/>
                  </a:lnTo>
                  <a:lnTo>
                    <a:pt x="17841" y="17182"/>
                  </a:lnTo>
                  <a:lnTo>
                    <a:pt x="17879" y="17916"/>
                  </a:lnTo>
                  <a:lnTo>
                    <a:pt x="17897" y="17973"/>
                  </a:lnTo>
                  <a:lnTo>
                    <a:pt x="17916" y="18123"/>
                  </a:lnTo>
                  <a:lnTo>
                    <a:pt x="17935" y="18180"/>
                  </a:lnTo>
                  <a:lnTo>
                    <a:pt x="16994" y="18255"/>
                  </a:lnTo>
                  <a:lnTo>
                    <a:pt x="15978" y="18349"/>
                  </a:lnTo>
                  <a:lnTo>
                    <a:pt x="14679" y="18500"/>
                  </a:lnTo>
                  <a:lnTo>
                    <a:pt x="13174" y="18707"/>
                  </a:lnTo>
                  <a:lnTo>
                    <a:pt x="12365" y="18838"/>
                  </a:lnTo>
                  <a:lnTo>
                    <a:pt x="11518" y="18970"/>
                  </a:lnTo>
                  <a:lnTo>
                    <a:pt x="10652" y="19140"/>
                  </a:lnTo>
                  <a:lnTo>
                    <a:pt x="9786" y="19309"/>
                  </a:lnTo>
                  <a:lnTo>
                    <a:pt x="8921" y="19516"/>
                  </a:lnTo>
                  <a:lnTo>
                    <a:pt x="8036" y="19742"/>
                  </a:lnTo>
                  <a:lnTo>
                    <a:pt x="8036" y="19779"/>
                  </a:lnTo>
                  <a:lnTo>
                    <a:pt x="7396" y="19930"/>
                  </a:lnTo>
                  <a:lnTo>
                    <a:pt x="6813" y="20080"/>
                  </a:lnTo>
                  <a:lnTo>
                    <a:pt x="6248" y="20231"/>
                  </a:lnTo>
                  <a:lnTo>
                    <a:pt x="5759" y="20400"/>
                  </a:lnTo>
                  <a:lnTo>
                    <a:pt x="5740" y="20400"/>
                  </a:lnTo>
                  <a:lnTo>
                    <a:pt x="5703" y="20419"/>
                  </a:lnTo>
                  <a:lnTo>
                    <a:pt x="5533" y="20495"/>
                  </a:lnTo>
                  <a:lnTo>
                    <a:pt x="5345" y="20570"/>
                  </a:lnTo>
                  <a:lnTo>
                    <a:pt x="5270" y="20626"/>
                  </a:lnTo>
                  <a:lnTo>
                    <a:pt x="5138" y="20683"/>
                  </a:lnTo>
                  <a:lnTo>
                    <a:pt x="4912" y="20833"/>
                  </a:lnTo>
                  <a:lnTo>
                    <a:pt x="4705" y="20984"/>
                  </a:lnTo>
                  <a:lnTo>
                    <a:pt x="4517" y="21172"/>
                  </a:lnTo>
                  <a:lnTo>
                    <a:pt x="4348" y="21360"/>
                  </a:lnTo>
                  <a:lnTo>
                    <a:pt x="4197" y="21548"/>
                  </a:lnTo>
                  <a:lnTo>
                    <a:pt x="4047" y="21774"/>
                  </a:lnTo>
                  <a:lnTo>
                    <a:pt x="3915" y="21981"/>
                  </a:lnTo>
                  <a:lnTo>
                    <a:pt x="3783" y="22226"/>
                  </a:lnTo>
                  <a:lnTo>
                    <a:pt x="3708" y="22414"/>
                  </a:lnTo>
                  <a:lnTo>
                    <a:pt x="3632" y="22565"/>
                  </a:lnTo>
                  <a:lnTo>
                    <a:pt x="3632" y="22583"/>
                  </a:lnTo>
                  <a:lnTo>
                    <a:pt x="3520" y="22922"/>
                  </a:lnTo>
                  <a:lnTo>
                    <a:pt x="3407" y="23261"/>
                  </a:lnTo>
                  <a:lnTo>
                    <a:pt x="3331" y="23600"/>
                  </a:lnTo>
                  <a:lnTo>
                    <a:pt x="3256" y="23957"/>
                  </a:lnTo>
                  <a:lnTo>
                    <a:pt x="3200" y="24334"/>
                  </a:lnTo>
                  <a:lnTo>
                    <a:pt x="3162" y="24691"/>
                  </a:lnTo>
                  <a:lnTo>
                    <a:pt x="3106" y="25444"/>
                  </a:lnTo>
                  <a:lnTo>
                    <a:pt x="3087" y="26178"/>
                  </a:lnTo>
                  <a:lnTo>
                    <a:pt x="3087" y="26893"/>
                  </a:lnTo>
                  <a:lnTo>
                    <a:pt x="3124" y="28191"/>
                  </a:lnTo>
                  <a:lnTo>
                    <a:pt x="3143" y="28267"/>
                  </a:lnTo>
                  <a:lnTo>
                    <a:pt x="3143" y="28737"/>
                  </a:lnTo>
                  <a:lnTo>
                    <a:pt x="3162" y="29245"/>
                  </a:lnTo>
                  <a:lnTo>
                    <a:pt x="3143" y="29659"/>
                  </a:lnTo>
                  <a:lnTo>
                    <a:pt x="3124" y="29904"/>
                  </a:lnTo>
                  <a:lnTo>
                    <a:pt x="3068" y="30149"/>
                  </a:lnTo>
                  <a:lnTo>
                    <a:pt x="2936" y="30676"/>
                  </a:lnTo>
                  <a:lnTo>
                    <a:pt x="2767" y="31221"/>
                  </a:lnTo>
                  <a:lnTo>
                    <a:pt x="2541" y="31805"/>
                  </a:lnTo>
                  <a:lnTo>
                    <a:pt x="2541" y="31823"/>
                  </a:lnTo>
                  <a:lnTo>
                    <a:pt x="2259" y="32520"/>
                  </a:lnTo>
                  <a:lnTo>
                    <a:pt x="2221" y="32576"/>
                  </a:lnTo>
                  <a:lnTo>
                    <a:pt x="1751" y="33668"/>
                  </a:lnTo>
                  <a:lnTo>
                    <a:pt x="1261" y="34778"/>
                  </a:lnTo>
                  <a:lnTo>
                    <a:pt x="1242" y="34816"/>
                  </a:lnTo>
                  <a:lnTo>
                    <a:pt x="828" y="35870"/>
                  </a:lnTo>
                  <a:lnTo>
                    <a:pt x="640" y="36396"/>
                  </a:lnTo>
                  <a:lnTo>
                    <a:pt x="452" y="36942"/>
                  </a:lnTo>
                  <a:lnTo>
                    <a:pt x="339" y="37413"/>
                  </a:lnTo>
                  <a:lnTo>
                    <a:pt x="320" y="37469"/>
                  </a:lnTo>
                  <a:lnTo>
                    <a:pt x="226" y="37958"/>
                  </a:lnTo>
                  <a:lnTo>
                    <a:pt x="151" y="38485"/>
                  </a:lnTo>
                  <a:lnTo>
                    <a:pt x="94" y="39050"/>
                  </a:lnTo>
                  <a:lnTo>
                    <a:pt x="57" y="39633"/>
                  </a:lnTo>
                  <a:lnTo>
                    <a:pt x="19" y="40236"/>
                  </a:lnTo>
                  <a:lnTo>
                    <a:pt x="0" y="40875"/>
                  </a:lnTo>
                  <a:lnTo>
                    <a:pt x="0" y="42117"/>
                  </a:lnTo>
                  <a:lnTo>
                    <a:pt x="19" y="43359"/>
                  </a:lnTo>
                  <a:lnTo>
                    <a:pt x="57" y="44489"/>
                  </a:lnTo>
                  <a:lnTo>
                    <a:pt x="113" y="45486"/>
                  </a:lnTo>
                  <a:lnTo>
                    <a:pt x="170" y="46258"/>
                  </a:lnTo>
                  <a:lnTo>
                    <a:pt x="170" y="46333"/>
                  </a:lnTo>
                  <a:lnTo>
                    <a:pt x="207" y="46841"/>
                  </a:lnTo>
                  <a:lnTo>
                    <a:pt x="226" y="46992"/>
                  </a:lnTo>
                  <a:lnTo>
                    <a:pt x="245" y="46992"/>
                  </a:lnTo>
                  <a:lnTo>
                    <a:pt x="2880" y="47387"/>
                  </a:lnTo>
                  <a:lnTo>
                    <a:pt x="2899" y="47387"/>
                  </a:lnTo>
                  <a:lnTo>
                    <a:pt x="2936" y="47368"/>
                  </a:lnTo>
                  <a:lnTo>
                    <a:pt x="2993" y="47368"/>
                  </a:lnTo>
                  <a:lnTo>
                    <a:pt x="3049" y="47349"/>
                  </a:lnTo>
                  <a:lnTo>
                    <a:pt x="5006" y="46897"/>
                  </a:lnTo>
                  <a:lnTo>
                    <a:pt x="5063" y="46879"/>
                  </a:lnTo>
                  <a:lnTo>
                    <a:pt x="5082" y="46879"/>
                  </a:lnTo>
                  <a:lnTo>
                    <a:pt x="5157" y="46860"/>
                  </a:lnTo>
                  <a:lnTo>
                    <a:pt x="7152" y="46389"/>
                  </a:lnTo>
                  <a:lnTo>
                    <a:pt x="7227" y="46389"/>
                  </a:lnTo>
                  <a:lnTo>
                    <a:pt x="7359" y="46352"/>
                  </a:lnTo>
                  <a:lnTo>
                    <a:pt x="7434" y="46333"/>
                  </a:lnTo>
                  <a:lnTo>
                    <a:pt x="10087" y="45712"/>
                  </a:lnTo>
                  <a:lnTo>
                    <a:pt x="10144" y="45693"/>
                  </a:lnTo>
                  <a:lnTo>
                    <a:pt x="10182" y="45693"/>
                  </a:lnTo>
                  <a:lnTo>
                    <a:pt x="10257" y="45674"/>
                  </a:lnTo>
                  <a:lnTo>
                    <a:pt x="12346" y="45185"/>
                  </a:lnTo>
                  <a:lnTo>
                    <a:pt x="12421" y="45185"/>
                  </a:lnTo>
                  <a:lnTo>
                    <a:pt x="12440" y="45166"/>
                  </a:lnTo>
                  <a:lnTo>
                    <a:pt x="12515" y="45147"/>
                  </a:lnTo>
                  <a:lnTo>
                    <a:pt x="14830" y="44620"/>
                  </a:lnTo>
                  <a:lnTo>
                    <a:pt x="14905" y="44602"/>
                  </a:lnTo>
                  <a:lnTo>
                    <a:pt x="14980" y="44583"/>
                  </a:lnTo>
                  <a:lnTo>
                    <a:pt x="15056" y="44564"/>
                  </a:lnTo>
                  <a:lnTo>
                    <a:pt x="18368" y="43792"/>
                  </a:lnTo>
                  <a:lnTo>
                    <a:pt x="18424" y="43774"/>
                  </a:lnTo>
                  <a:lnTo>
                    <a:pt x="18443" y="43774"/>
                  </a:lnTo>
                  <a:lnTo>
                    <a:pt x="18518" y="43755"/>
                  </a:lnTo>
                  <a:lnTo>
                    <a:pt x="21134" y="43152"/>
                  </a:lnTo>
                  <a:lnTo>
                    <a:pt x="21191" y="43134"/>
                  </a:lnTo>
                  <a:lnTo>
                    <a:pt x="21266" y="43134"/>
                  </a:lnTo>
                  <a:lnTo>
                    <a:pt x="21341" y="43115"/>
                  </a:lnTo>
                  <a:lnTo>
                    <a:pt x="21661" y="43040"/>
                  </a:lnTo>
                  <a:lnTo>
                    <a:pt x="21605" y="42588"/>
                  </a:lnTo>
                  <a:lnTo>
                    <a:pt x="21586" y="42494"/>
                  </a:lnTo>
                  <a:lnTo>
                    <a:pt x="21266" y="40179"/>
                  </a:lnTo>
                  <a:lnTo>
                    <a:pt x="21078" y="38542"/>
                  </a:lnTo>
                  <a:lnTo>
                    <a:pt x="20871" y="36716"/>
                  </a:lnTo>
                  <a:lnTo>
                    <a:pt x="20683" y="34816"/>
                  </a:lnTo>
                  <a:lnTo>
                    <a:pt x="20607" y="33856"/>
                  </a:lnTo>
                  <a:lnTo>
                    <a:pt x="20551" y="32896"/>
                  </a:lnTo>
                  <a:lnTo>
                    <a:pt x="20494" y="31993"/>
                  </a:lnTo>
                  <a:lnTo>
                    <a:pt x="20476" y="31108"/>
                  </a:lnTo>
                  <a:lnTo>
                    <a:pt x="20457" y="30262"/>
                  </a:lnTo>
                  <a:lnTo>
                    <a:pt x="20476" y="29509"/>
                  </a:lnTo>
                  <a:lnTo>
                    <a:pt x="20494" y="29057"/>
                  </a:lnTo>
                  <a:lnTo>
                    <a:pt x="20551" y="28568"/>
                  </a:lnTo>
                  <a:lnTo>
                    <a:pt x="20626" y="28041"/>
                  </a:lnTo>
                  <a:lnTo>
                    <a:pt x="20720" y="27476"/>
                  </a:lnTo>
                  <a:lnTo>
                    <a:pt x="20833" y="26893"/>
                  </a:lnTo>
                  <a:lnTo>
                    <a:pt x="20965" y="26272"/>
                  </a:lnTo>
                  <a:lnTo>
                    <a:pt x="21285" y="24955"/>
                  </a:lnTo>
                  <a:lnTo>
                    <a:pt x="21661" y="23543"/>
                  </a:lnTo>
                  <a:lnTo>
                    <a:pt x="22075" y="22056"/>
                  </a:lnTo>
                  <a:lnTo>
                    <a:pt x="22546" y="20513"/>
                  </a:lnTo>
                  <a:lnTo>
                    <a:pt x="23016" y="18933"/>
                  </a:lnTo>
                  <a:lnTo>
                    <a:pt x="23995" y="15752"/>
                  </a:lnTo>
                  <a:lnTo>
                    <a:pt x="24484" y="14171"/>
                  </a:lnTo>
                  <a:lnTo>
                    <a:pt x="24936" y="12628"/>
                  </a:lnTo>
                  <a:lnTo>
                    <a:pt x="25369" y="11142"/>
                  </a:lnTo>
                  <a:lnTo>
                    <a:pt x="25745" y="9730"/>
                  </a:lnTo>
                  <a:lnTo>
                    <a:pt x="26065" y="8413"/>
                  </a:lnTo>
                  <a:lnTo>
                    <a:pt x="26215" y="7773"/>
                  </a:lnTo>
                  <a:lnTo>
                    <a:pt x="26328" y="7190"/>
                  </a:lnTo>
                  <a:lnTo>
                    <a:pt x="26404" y="6738"/>
                  </a:lnTo>
                  <a:lnTo>
                    <a:pt x="26460" y="6267"/>
                  </a:lnTo>
                  <a:lnTo>
                    <a:pt x="26498" y="5816"/>
                  </a:lnTo>
                  <a:lnTo>
                    <a:pt x="26517" y="5326"/>
                  </a:lnTo>
                  <a:lnTo>
                    <a:pt x="26498" y="4856"/>
                  </a:lnTo>
                  <a:lnTo>
                    <a:pt x="26460" y="4386"/>
                  </a:lnTo>
                  <a:lnTo>
                    <a:pt x="26385" y="3915"/>
                  </a:lnTo>
                  <a:lnTo>
                    <a:pt x="26291" y="3463"/>
                  </a:lnTo>
                  <a:lnTo>
                    <a:pt x="26178" y="3012"/>
                  </a:lnTo>
                  <a:lnTo>
                    <a:pt x="26008" y="2560"/>
                  </a:lnTo>
                  <a:lnTo>
                    <a:pt x="25820" y="2146"/>
                  </a:lnTo>
                  <a:lnTo>
                    <a:pt x="25594" y="1751"/>
                  </a:lnTo>
                  <a:lnTo>
                    <a:pt x="25463" y="1563"/>
                  </a:lnTo>
                  <a:lnTo>
                    <a:pt x="25331" y="1374"/>
                  </a:lnTo>
                  <a:lnTo>
                    <a:pt x="25180" y="1186"/>
                  </a:lnTo>
                  <a:lnTo>
                    <a:pt x="25011" y="1017"/>
                  </a:lnTo>
                  <a:lnTo>
                    <a:pt x="24842" y="848"/>
                  </a:lnTo>
                  <a:lnTo>
                    <a:pt x="24672" y="697"/>
                  </a:lnTo>
                  <a:lnTo>
                    <a:pt x="24484" y="546"/>
                  </a:lnTo>
                  <a:lnTo>
                    <a:pt x="24277" y="415"/>
                  </a:lnTo>
                  <a:lnTo>
                    <a:pt x="24014" y="245"/>
                  </a:lnTo>
                  <a:lnTo>
                    <a:pt x="23750" y="132"/>
                  </a:lnTo>
                  <a:lnTo>
                    <a:pt x="23487" y="57"/>
                  </a:lnTo>
                  <a:lnTo>
                    <a:pt x="23204" y="20"/>
                  </a:lnTo>
                  <a:lnTo>
                    <a:pt x="2294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28"/>
            <p:cNvSpPr/>
            <p:nvPr/>
          </p:nvSpPr>
          <p:spPr>
            <a:xfrm flipH="1">
              <a:off x="1302400" y="1235842"/>
              <a:ext cx="1308548" cy="2338430"/>
            </a:xfrm>
            <a:custGeom>
              <a:avLst/>
              <a:gdLst/>
              <a:ahLst/>
              <a:cxnLst/>
              <a:rect l="l" t="t" r="r" b="b"/>
              <a:pathLst>
                <a:path w="26517" h="47387" fill="none" extrusionOk="0">
                  <a:moveTo>
                    <a:pt x="20476" y="29509"/>
                  </a:moveTo>
                  <a:lnTo>
                    <a:pt x="20476" y="29509"/>
                  </a:lnTo>
                  <a:lnTo>
                    <a:pt x="20457" y="30262"/>
                  </a:lnTo>
                  <a:lnTo>
                    <a:pt x="20476" y="31108"/>
                  </a:lnTo>
                  <a:lnTo>
                    <a:pt x="20494" y="31993"/>
                  </a:lnTo>
                  <a:lnTo>
                    <a:pt x="20551" y="32896"/>
                  </a:lnTo>
                  <a:lnTo>
                    <a:pt x="20607" y="33856"/>
                  </a:lnTo>
                  <a:lnTo>
                    <a:pt x="20683" y="34816"/>
                  </a:lnTo>
                  <a:lnTo>
                    <a:pt x="20871" y="36716"/>
                  </a:lnTo>
                  <a:lnTo>
                    <a:pt x="21078" y="38542"/>
                  </a:lnTo>
                  <a:lnTo>
                    <a:pt x="21266" y="40179"/>
                  </a:lnTo>
                  <a:lnTo>
                    <a:pt x="21586" y="42494"/>
                  </a:lnTo>
                  <a:lnTo>
                    <a:pt x="21586" y="42494"/>
                  </a:lnTo>
                  <a:lnTo>
                    <a:pt x="21605" y="42588"/>
                  </a:lnTo>
                  <a:lnTo>
                    <a:pt x="21605" y="42588"/>
                  </a:lnTo>
                  <a:lnTo>
                    <a:pt x="21661" y="43040"/>
                  </a:lnTo>
                  <a:lnTo>
                    <a:pt x="21341" y="43115"/>
                  </a:lnTo>
                  <a:lnTo>
                    <a:pt x="21266" y="43134"/>
                  </a:lnTo>
                  <a:lnTo>
                    <a:pt x="21191" y="43134"/>
                  </a:lnTo>
                  <a:lnTo>
                    <a:pt x="21134" y="43152"/>
                  </a:lnTo>
                  <a:lnTo>
                    <a:pt x="18518" y="43755"/>
                  </a:lnTo>
                  <a:lnTo>
                    <a:pt x="18443" y="43774"/>
                  </a:lnTo>
                  <a:lnTo>
                    <a:pt x="18424" y="43774"/>
                  </a:lnTo>
                  <a:lnTo>
                    <a:pt x="18368" y="43792"/>
                  </a:lnTo>
                  <a:lnTo>
                    <a:pt x="15056" y="44564"/>
                  </a:lnTo>
                  <a:lnTo>
                    <a:pt x="14980" y="44583"/>
                  </a:lnTo>
                  <a:lnTo>
                    <a:pt x="14905" y="44602"/>
                  </a:lnTo>
                  <a:lnTo>
                    <a:pt x="14830" y="44620"/>
                  </a:lnTo>
                  <a:lnTo>
                    <a:pt x="12515" y="45147"/>
                  </a:lnTo>
                  <a:lnTo>
                    <a:pt x="12440" y="45166"/>
                  </a:lnTo>
                  <a:lnTo>
                    <a:pt x="12421" y="45185"/>
                  </a:lnTo>
                  <a:lnTo>
                    <a:pt x="12346" y="45185"/>
                  </a:lnTo>
                  <a:lnTo>
                    <a:pt x="10257" y="45674"/>
                  </a:lnTo>
                  <a:lnTo>
                    <a:pt x="10182" y="45693"/>
                  </a:lnTo>
                  <a:lnTo>
                    <a:pt x="10144" y="45693"/>
                  </a:lnTo>
                  <a:lnTo>
                    <a:pt x="10087" y="45712"/>
                  </a:lnTo>
                  <a:lnTo>
                    <a:pt x="7434" y="46333"/>
                  </a:lnTo>
                  <a:lnTo>
                    <a:pt x="7359" y="46352"/>
                  </a:lnTo>
                  <a:lnTo>
                    <a:pt x="7227" y="46389"/>
                  </a:lnTo>
                  <a:lnTo>
                    <a:pt x="7152" y="46389"/>
                  </a:lnTo>
                  <a:lnTo>
                    <a:pt x="5157" y="46860"/>
                  </a:lnTo>
                  <a:lnTo>
                    <a:pt x="5082" y="46879"/>
                  </a:lnTo>
                  <a:lnTo>
                    <a:pt x="5063" y="46879"/>
                  </a:lnTo>
                  <a:lnTo>
                    <a:pt x="5006" y="46897"/>
                  </a:lnTo>
                  <a:lnTo>
                    <a:pt x="3049" y="47349"/>
                  </a:lnTo>
                  <a:lnTo>
                    <a:pt x="2993" y="47368"/>
                  </a:lnTo>
                  <a:lnTo>
                    <a:pt x="2936" y="47368"/>
                  </a:lnTo>
                  <a:lnTo>
                    <a:pt x="2899" y="47387"/>
                  </a:lnTo>
                  <a:lnTo>
                    <a:pt x="2880" y="47387"/>
                  </a:lnTo>
                  <a:lnTo>
                    <a:pt x="245" y="46992"/>
                  </a:lnTo>
                  <a:lnTo>
                    <a:pt x="226" y="46992"/>
                  </a:lnTo>
                  <a:lnTo>
                    <a:pt x="226" y="46992"/>
                  </a:lnTo>
                  <a:lnTo>
                    <a:pt x="207" y="46841"/>
                  </a:lnTo>
                  <a:lnTo>
                    <a:pt x="207" y="46841"/>
                  </a:lnTo>
                  <a:lnTo>
                    <a:pt x="170" y="46333"/>
                  </a:lnTo>
                  <a:lnTo>
                    <a:pt x="170" y="46333"/>
                  </a:lnTo>
                  <a:lnTo>
                    <a:pt x="170" y="46258"/>
                  </a:lnTo>
                  <a:lnTo>
                    <a:pt x="170" y="46258"/>
                  </a:lnTo>
                  <a:lnTo>
                    <a:pt x="113" y="45486"/>
                  </a:lnTo>
                  <a:lnTo>
                    <a:pt x="57" y="44489"/>
                  </a:lnTo>
                  <a:lnTo>
                    <a:pt x="19" y="43359"/>
                  </a:lnTo>
                  <a:lnTo>
                    <a:pt x="0" y="42117"/>
                  </a:lnTo>
                  <a:lnTo>
                    <a:pt x="0" y="40875"/>
                  </a:lnTo>
                  <a:lnTo>
                    <a:pt x="19" y="40236"/>
                  </a:lnTo>
                  <a:lnTo>
                    <a:pt x="57" y="39633"/>
                  </a:lnTo>
                  <a:lnTo>
                    <a:pt x="94" y="39050"/>
                  </a:lnTo>
                  <a:lnTo>
                    <a:pt x="151" y="38485"/>
                  </a:lnTo>
                  <a:lnTo>
                    <a:pt x="226" y="37958"/>
                  </a:lnTo>
                  <a:lnTo>
                    <a:pt x="320" y="37469"/>
                  </a:lnTo>
                  <a:lnTo>
                    <a:pt x="320" y="37469"/>
                  </a:lnTo>
                  <a:lnTo>
                    <a:pt x="339" y="37413"/>
                  </a:lnTo>
                  <a:lnTo>
                    <a:pt x="339" y="37413"/>
                  </a:lnTo>
                  <a:lnTo>
                    <a:pt x="452" y="36942"/>
                  </a:lnTo>
                  <a:lnTo>
                    <a:pt x="452" y="36942"/>
                  </a:lnTo>
                  <a:lnTo>
                    <a:pt x="640" y="36396"/>
                  </a:lnTo>
                  <a:lnTo>
                    <a:pt x="828" y="35870"/>
                  </a:lnTo>
                  <a:lnTo>
                    <a:pt x="1242" y="34816"/>
                  </a:lnTo>
                  <a:lnTo>
                    <a:pt x="1242" y="34816"/>
                  </a:lnTo>
                  <a:lnTo>
                    <a:pt x="1261" y="34778"/>
                  </a:lnTo>
                  <a:lnTo>
                    <a:pt x="1261" y="34778"/>
                  </a:lnTo>
                  <a:lnTo>
                    <a:pt x="1751" y="33668"/>
                  </a:lnTo>
                  <a:lnTo>
                    <a:pt x="2221" y="32576"/>
                  </a:lnTo>
                  <a:lnTo>
                    <a:pt x="2221" y="32576"/>
                  </a:lnTo>
                  <a:lnTo>
                    <a:pt x="2259" y="32520"/>
                  </a:lnTo>
                  <a:lnTo>
                    <a:pt x="2259" y="32520"/>
                  </a:lnTo>
                  <a:lnTo>
                    <a:pt x="2541" y="31823"/>
                  </a:lnTo>
                  <a:lnTo>
                    <a:pt x="2541" y="31805"/>
                  </a:lnTo>
                  <a:lnTo>
                    <a:pt x="2541" y="31805"/>
                  </a:lnTo>
                  <a:lnTo>
                    <a:pt x="2767" y="31221"/>
                  </a:lnTo>
                  <a:lnTo>
                    <a:pt x="2936" y="30676"/>
                  </a:lnTo>
                  <a:lnTo>
                    <a:pt x="3068" y="30149"/>
                  </a:lnTo>
                  <a:lnTo>
                    <a:pt x="3124" y="29904"/>
                  </a:lnTo>
                  <a:lnTo>
                    <a:pt x="3143" y="29659"/>
                  </a:lnTo>
                  <a:lnTo>
                    <a:pt x="3143" y="29659"/>
                  </a:lnTo>
                  <a:lnTo>
                    <a:pt x="3162" y="29245"/>
                  </a:lnTo>
                  <a:lnTo>
                    <a:pt x="3143" y="28737"/>
                  </a:lnTo>
                  <a:lnTo>
                    <a:pt x="3143" y="28737"/>
                  </a:lnTo>
                  <a:lnTo>
                    <a:pt x="3143" y="28737"/>
                  </a:lnTo>
                  <a:lnTo>
                    <a:pt x="3143" y="28267"/>
                  </a:lnTo>
                  <a:lnTo>
                    <a:pt x="3143" y="28267"/>
                  </a:lnTo>
                  <a:lnTo>
                    <a:pt x="3124" y="28191"/>
                  </a:lnTo>
                  <a:lnTo>
                    <a:pt x="3124" y="28191"/>
                  </a:lnTo>
                  <a:lnTo>
                    <a:pt x="3087" y="26893"/>
                  </a:lnTo>
                  <a:lnTo>
                    <a:pt x="3087" y="26178"/>
                  </a:lnTo>
                  <a:lnTo>
                    <a:pt x="3106" y="25444"/>
                  </a:lnTo>
                  <a:lnTo>
                    <a:pt x="3162" y="24691"/>
                  </a:lnTo>
                  <a:lnTo>
                    <a:pt x="3200" y="24334"/>
                  </a:lnTo>
                  <a:lnTo>
                    <a:pt x="3256" y="23957"/>
                  </a:lnTo>
                  <a:lnTo>
                    <a:pt x="3331" y="23600"/>
                  </a:lnTo>
                  <a:lnTo>
                    <a:pt x="3407" y="23261"/>
                  </a:lnTo>
                  <a:lnTo>
                    <a:pt x="3520" y="22922"/>
                  </a:lnTo>
                  <a:lnTo>
                    <a:pt x="3632" y="22583"/>
                  </a:lnTo>
                  <a:lnTo>
                    <a:pt x="3632" y="22583"/>
                  </a:lnTo>
                  <a:lnTo>
                    <a:pt x="3632" y="22565"/>
                  </a:lnTo>
                  <a:lnTo>
                    <a:pt x="3632" y="22565"/>
                  </a:lnTo>
                  <a:lnTo>
                    <a:pt x="3708" y="22414"/>
                  </a:lnTo>
                  <a:lnTo>
                    <a:pt x="3708" y="22414"/>
                  </a:lnTo>
                  <a:lnTo>
                    <a:pt x="3783" y="22226"/>
                  </a:lnTo>
                  <a:lnTo>
                    <a:pt x="3783" y="22226"/>
                  </a:lnTo>
                  <a:lnTo>
                    <a:pt x="3915" y="21981"/>
                  </a:lnTo>
                  <a:lnTo>
                    <a:pt x="4047" y="21774"/>
                  </a:lnTo>
                  <a:lnTo>
                    <a:pt x="4197" y="21548"/>
                  </a:lnTo>
                  <a:lnTo>
                    <a:pt x="4348" y="21360"/>
                  </a:lnTo>
                  <a:lnTo>
                    <a:pt x="4517" y="21172"/>
                  </a:lnTo>
                  <a:lnTo>
                    <a:pt x="4705" y="20984"/>
                  </a:lnTo>
                  <a:lnTo>
                    <a:pt x="4912" y="20833"/>
                  </a:lnTo>
                  <a:lnTo>
                    <a:pt x="5138" y="20683"/>
                  </a:lnTo>
                  <a:lnTo>
                    <a:pt x="5138" y="20683"/>
                  </a:lnTo>
                  <a:lnTo>
                    <a:pt x="5270" y="20626"/>
                  </a:lnTo>
                  <a:lnTo>
                    <a:pt x="5270" y="20626"/>
                  </a:lnTo>
                  <a:lnTo>
                    <a:pt x="5345" y="20570"/>
                  </a:lnTo>
                  <a:lnTo>
                    <a:pt x="5345" y="20570"/>
                  </a:lnTo>
                  <a:lnTo>
                    <a:pt x="5533" y="20495"/>
                  </a:lnTo>
                  <a:lnTo>
                    <a:pt x="5703" y="20419"/>
                  </a:lnTo>
                  <a:lnTo>
                    <a:pt x="5703" y="20419"/>
                  </a:lnTo>
                  <a:lnTo>
                    <a:pt x="5703" y="20419"/>
                  </a:lnTo>
                  <a:lnTo>
                    <a:pt x="5740" y="20400"/>
                  </a:lnTo>
                  <a:lnTo>
                    <a:pt x="5759" y="20400"/>
                  </a:lnTo>
                  <a:lnTo>
                    <a:pt x="5759" y="20400"/>
                  </a:lnTo>
                  <a:lnTo>
                    <a:pt x="6248" y="20231"/>
                  </a:lnTo>
                  <a:lnTo>
                    <a:pt x="6813" y="20080"/>
                  </a:lnTo>
                  <a:lnTo>
                    <a:pt x="7396" y="19930"/>
                  </a:lnTo>
                  <a:lnTo>
                    <a:pt x="8036" y="19779"/>
                  </a:lnTo>
                  <a:lnTo>
                    <a:pt x="8036" y="19742"/>
                  </a:lnTo>
                  <a:lnTo>
                    <a:pt x="8036" y="19742"/>
                  </a:lnTo>
                  <a:lnTo>
                    <a:pt x="8921" y="19516"/>
                  </a:lnTo>
                  <a:lnTo>
                    <a:pt x="9786" y="19309"/>
                  </a:lnTo>
                  <a:lnTo>
                    <a:pt x="10652" y="19140"/>
                  </a:lnTo>
                  <a:lnTo>
                    <a:pt x="11518" y="18970"/>
                  </a:lnTo>
                  <a:lnTo>
                    <a:pt x="12365" y="18838"/>
                  </a:lnTo>
                  <a:lnTo>
                    <a:pt x="13174" y="18707"/>
                  </a:lnTo>
                  <a:lnTo>
                    <a:pt x="14679" y="18500"/>
                  </a:lnTo>
                  <a:lnTo>
                    <a:pt x="15978" y="18349"/>
                  </a:lnTo>
                  <a:lnTo>
                    <a:pt x="16994" y="18255"/>
                  </a:lnTo>
                  <a:lnTo>
                    <a:pt x="17935" y="18180"/>
                  </a:lnTo>
                  <a:lnTo>
                    <a:pt x="17935" y="18180"/>
                  </a:lnTo>
                  <a:lnTo>
                    <a:pt x="17935" y="18180"/>
                  </a:lnTo>
                  <a:lnTo>
                    <a:pt x="17916" y="18123"/>
                  </a:lnTo>
                  <a:lnTo>
                    <a:pt x="17897" y="17973"/>
                  </a:lnTo>
                  <a:lnTo>
                    <a:pt x="17897" y="17973"/>
                  </a:lnTo>
                  <a:lnTo>
                    <a:pt x="17879" y="17916"/>
                  </a:lnTo>
                  <a:lnTo>
                    <a:pt x="17879" y="17916"/>
                  </a:lnTo>
                  <a:lnTo>
                    <a:pt x="17841" y="17182"/>
                  </a:lnTo>
                  <a:lnTo>
                    <a:pt x="17822" y="16129"/>
                  </a:lnTo>
                  <a:lnTo>
                    <a:pt x="17803" y="13513"/>
                  </a:lnTo>
                  <a:lnTo>
                    <a:pt x="17822" y="11085"/>
                  </a:lnTo>
                  <a:lnTo>
                    <a:pt x="17841" y="9824"/>
                  </a:lnTo>
                  <a:lnTo>
                    <a:pt x="17841" y="9824"/>
                  </a:lnTo>
                  <a:lnTo>
                    <a:pt x="17916" y="8959"/>
                  </a:lnTo>
                  <a:lnTo>
                    <a:pt x="17992" y="8093"/>
                  </a:lnTo>
                  <a:lnTo>
                    <a:pt x="18086" y="7208"/>
                  </a:lnTo>
                  <a:lnTo>
                    <a:pt x="18217" y="6343"/>
                  </a:lnTo>
                  <a:lnTo>
                    <a:pt x="18368" y="5477"/>
                  </a:lnTo>
                  <a:lnTo>
                    <a:pt x="18462" y="5063"/>
                  </a:lnTo>
                  <a:lnTo>
                    <a:pt x="18575" y="4630"/>
                  </a:lnTo>
                  <a:lnTo>
                    <a:pt x="18707" y="4216"/>
                  </a:lnTo>
                  <a:lnTo>
                    <a:pt x="18838" y="3802"/>
                  </a:lnTo>
                  <a:lnTo>
                    <a:pt x="18989" y="3388"/>
                  </a:lnTo>
                  <a:lnTo>
                    <a:pt x="19158" y="2993"/>
                  </a:lnTo>
                  <a:lnTo>
                    <a:pt x="19158" y="2993"/>
                  </a:lnTo>
                  <a:lnTo>
                    <a:pt x="19346" y="2617"/>
                  </a:lnTo>
                  <a:lnTo>
                    <a:pt x="19591" y="2240"/>
                  </a:lnTo>
                  <a:lnTo>
                    <a:pt x="19855" y="1864"/>
                  </a:lnTo>
                  <a:lnTo>
                    <a:pt x="20156" y="1506"/>
                  </a:lnTo>
                  <a:lnTo>
                    <a:pt x="20156" y="1506"/>
                  </a:lnTo>
                  <a:lnTo>
                    <a:pt x="20193" y="1469"/>
                  </a:lnTo>
                  <a:lnTo>
                    <a:pt x="20193" y="1469"/>
                  </a:lnTo>
                  <a:lnTo>
                    <a:pt x="20193" y="1469"/>
                  </a:lnTo>
                  <a:lnTo>
                    <a:pt x="20231" y="1431"/>
                  </a:lnTo>
                  <a:lnTo>
                    <a:pt x="20231" y="1431"/>
                  </a:lnTo>
                  <a:lnTo>
                    <a:pt x="20231" y="1431"/>
                  </a:lnTo>
                  <a:lnTo>
                    <a:pt x="20438" y="1224"/>
                  </a:lnTo>
                  <a:lnTo>
                    <a:pt x="20645" y="1017"/>
                  </a:lnTo>
                  <a:lnTo>
                    <a:pt x="20871" y="829"/>
                  </a:lnTo>
                  <a:lnTo>
                    <a:pt x="21115" y="641"/>
                  </a:lnTo>
                  <a:lnTo>
                    <a:pt x="21360" y="490"/>
                  </a:lnTo>
                  <a:lnTo>
                    <a:pt x="21605" y="358"/>
                  </a:lnTo>
                  <a:lnTo>
                    <a:pt x="21868" y="227"/>
                  </a:lnTo>
                  <a:lnTo>
                    <a:pt x="22132" y="132"/>
                  </a:lnTo>
                  <a:lnTo>
                    <a:pt x="22395" y="57"/>
                  </a:lnTo>
                  <a:lnTo>
                    <a:pt x="22659" y="20"/>
                  </a:lnTo>
                  <a:lnTo>
                    <a:pt x="22941" y="1"/>
                  </a:lnTo>
                  <a:lnTo>
                    <a:pt x="23204" y="20"/>
                  </a:lnTo>
                  <a:lnTo>
                    <a:pt x="23487" y="57"/>
                  </a:lnTo>
                  <a:lnTo>
                    <a:pt x="23750" y="132"/>
                  </a:lnTo>
                  <a:lnTo>
                    <a:pt x="24014" y="245"/>
                  </a:lnTo>
                  <a:lnTo>
                    <a:pt x="24277" y="415"/>
                  </a:lnTo>
                  <a:lnTo>
                    <a:pt x="24277" y="415"/>
                  </a:lnTo>
                  <a:lnTo>
                    <a:pt x="24484" y="546"/>
                  </a:lnTo>
                  <a:lnTo>
                    <a:pt x="24672" y="697"/>
                  </a:lnTo>
                  <a:lnTo>
                    <a:pt x="24842" y="848"/>
                  </a:lnTo>
                  <a:lnTo>
                    <a:pt x="25011" y="1017"/>
                  </a:lnTo>
                  <a:lnTo>
                    <a:pt x="25180" y="1186"/>
                  </a:lnTo>
                  <a:lnTo>
                    <a:pt x="25331" y="1374"/>
                  </a:lnTo>
                  <a:lnTo>
                    <a:pt x="25463" y="1563"/>
                  </a:lnTo>
                  <a:lnTo>
                    <a:pt x="25594" y="1751"/>
                  </a:lnTo>
                  <a:lnTo>
                    <a:pt x="25820" y="2146"/>
                  </a:lnTo>
                  <a:lnTo>
                    <a:pt x="26008" y="2560"/>
                  </a:lnTo>
                  <a:lnTo>
                    <a:pt x="26178" y="3012"/>
                  </a:lnTo>
                  <a:lnTo>
                    <a:pt x="26291" y="3463"/>
                  </a:lnTo>
                  <a:lnTo>
                    <a:pt x="26385" y="3915"/>
                  </a:lnTo>
                  <a:lnTo>
                    <a:pt x="26460" y="4386"/>
                  </a:lnTo>
                  <a:lnTo>
                    <a:pt x="26498" y="4856"/>
                  </a:lnTo>
                  <a:lnTo>
                    <a:pt x="26517" y="5326"/>
                  </a:lnTo>
                  <a:lnTo>
                    <a:pt x="26498" y="5816"/>
                  </a:lnTo>
                  <a:lnTo>
                    <a:pt x="26460" y="6267"/>
                  </a:lnTo>
                  <a:lnTo>
                    <a:pt x="26404" y="6738"/>
                  </a:lnTo>
                  <a:lnTo>
                    <a:pt x="26328" y="7190"/>
                  </a:lnTo>
                  <a:lnTo>
                    <a:pt x="26328" y="7190"/>
                  </a:lnTo>
                  <a:lnTo>
                    <a:pt x="26215" y="7773"/>
                  </a:lnTo>
                  <a:lnTo>
                    <a:pt x="26065" y="8413"/>
                  </a:lnTo>
                  <a:lnTo>
                    <a:pt x="25745" y="9730"/>
                  </a:lnTo>
                  <a:lnTo>
                    <a:pt x="25369" y="11142"/>
                  </a:lnTo>
                  <a:lnTo>
                    <a:pt x="24936" y="12628"/>
                  </a:lnTo>
                  <a:lnTo>
                    <a:pt x="24484" y="14171"/>
                  </a:lnTo>
                  <a:lnTo>
                    <a:pt x="23995" y="15752"/>
                  </a:lnTo>
                  <a:lnTo>
                    <a:pt x="23016" y="18933"/>
                  </a:lnTo>
                  <a:lnTo>
                    <a:pt x="22546" y="20513"/>
                  </a:lnTo>
                  <a:lnTo>
                    <a:pt x="22075" y="22056"/>
                  </a:lnTo>
                  <a:lnTo>
                    <a:pt x="21661" y="23543"/>
                  </a:lnTo>
                  <a:lnTo>
                    <a:pt x="21285" y="24955"/>
                  </a:lnTo>
                  <a:lnTo>
                    <a:pt x="20965" y="26272"/>
                  </a:lnTo>
                  <a:lnTo>
                    <a:pt x="20833" y="26893"/>
                  </a:lnTo>
                  <a:lnTo>
                    <a:pt x="20720" y="27476"/>
                  </a:lnTo>
                  <a:lnTo>
                    <a:pt x="20626" y="28041"/>
                  </a:lnTo>
                  <a:lnTo>
                    <a:pt x="20551" y="28568"/>
                  </a:lnTo>
                  <a:lnTo>
                    <a:pt x="20494" y="29057"/>
                  </a:lnTo>
                  <a:lnTo>
                    <a:pt x="20476" y="2950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28"/>
            <p:cNvSpPr/>
            <p:nvPr/>
          </p:nvSpPr>
          <p:spPr>
            <a:xfrm flipH="1">
              <a:off x="1610723" y="1306407"/>
              <a:ext cx="993711" cy="2248371"/>
            </a:xfrm>
            <a:custGeom>
              <a:avLst/>
              <a:gdLst/>
              <a:ahLst/>
              <a:cxnLst/>
              <a:rect l="l" t="t" r="r" b="b"/>
              <a:pathLst>
                <a:path w="20137" h="45562" fill="none" extrusionOk="0">
                  <a:moveTo>
                    <a:pt x="20137" y="57"/>
                  </a:moveTo>
                  <a:lnTo>
                    <a:pt x="20137" y="57"/>
                  </a:lnTo>
                  <a:lnTo>
                    <a:pt x="20099" y="95"/>
                  </a:lnTo>
                  <a:lnTo>
                    <a:pt x="20099" y="95"/>
                  </a:lnTo>
                  <a:lnTo>
                    <a:pt x="19836" y="490"/>
                  </a:lnTo>
                  <a:lnTo>
                    <a:pt x="19610" y="923"/>
                  </a:lnTo>
                  <a:lnTo>
                    <a:pt x="19384" y="1375"/>
                  </a:lnTo>
                  <a:lnTo>
                    <a:pt x="19196" y="1883"/>
                  </a:lnTo>
                  <a:lnTo>
                    <a:pt x="19007" y="2410"/>
                  </a:lnTo>
                  <a:lnTo>
                    <a:pt x="18838" y="2974"/>
                  </a:lnTo>
                  <a:lnTo>
                    <a:pt x="18706" y="3558"/>
                  </a:lnTo>
                  <a:lnTo>
                    <a:pt x="18575" y="4160"/>
                  </a:lnTo>
                  <a:lnTo>
                    <a:pt x="18443" y="4781"/>
                  </a:lnTo>
                  <a:lnTo>
                    <a:pt x="18349" y="5421"/>
                  </a:lnTo>
                  <a:lnTo>
                    <a:pt x="18255" y="6079"/>
                  </a:lnTo>
                  <a:lnTo>
                    <a:pt x="18161" y="6738"/>
                  </a:lnTo>
                  <a:lnTo>
                    <a:pt x="18048" y="8055"/>
                  </a:lnTo>
                  <a:lnTo>
                    <a:pt x="17954" y="9373"/>
                  </a:lnTo>
                  <a:lnTo>
                    <a:pt x="17897" y="10671"/>
                  </a:lnTo>
                  <a:lnTo>
                    <a:pt x="17878" y="11895"/>
                  </a:lnTo>
                  <a:lnTo>
                    <a:pt x="17878" y="13024"/>
                  </a:lnTo>
                  <a:lnTo>
                    <a:pt x="17878" y="14040"/>
                  </a:lnTo>
                  <a:lnTo>
                    <a:pt x="17935" y="15621"/>
                  </a:lnTo>
                  <a:lnTo>
                    <a:pt x="17972" y="16430"/>
                  </a:lnTo>
                  <a:lnTo>
                    <a:pt x="17972" y="16430"/>
                  </a:lnTo>
                  <a:lnTo>
                    <a:pt x="17972" y="16486"/>
                  </a:lnTo>
                  <a:lnTo>
                    <a:pt x="17972" y="16505"/>
                  </a:lnTo>
                  <a:lnTo>
                    <a:pt x="17972" y="16505"/>
                  </a:lnTo>
                  <a:lnTo>
                    <a:pt x="17954" y="16524"/>
                  </a:lnTo>
                  <a:lnTo>
                    <a:pt x="17954" y="16524"/>
                  </a:lnTo>
                  <a:lnTo>
                    <a:pt x="17765" y="16543"/>
                  </a:lnTo>
                  <a:lnTo>
                    <a:pt x="17765" y="16543"/>
                  </a:lnTo>
                  <a:lnTo>
                    <a:pt x="16354" y="16731"/>
                  </a:lnTo>
                  <a:lnTo>
                    <a:pt x="15244" y="16900"/>
                  </a:lnTo>
                  <a:lnTo>
                    <a:pt x="13926" y="17107"/>
                  </a:lnTo>
                  <a:lnTo>
                    <a:pt x="12496" y="17352"/>
                  </a:lnTo>
                  <a:lnTo>
                    <a:pt x="10972" y="17634"/>
                  </a:lnTo>
                  <a:lnTo>
                    <a:pt x="9410" y="17973"/>
                  </a:lnTo>
                  <a:lnTo>
                    <a:pt x="8657" y="18142"/>
                  </a:lnTo>
                  <a:lnTo>
                    <a:pt x="7904" y="18349"/>
                  </a:lnTo>
                  <a:lnTo>
                    <a:pt x="7904" y="18349"/>
                  </a:lnTo>
                  <a:lnTo>
                    <a:pt x="7904" y="18349"/>
                  </a:lnTo>
                  <a:lnTo>
                    <a:pt x="6813" y="18650"/>
                  </a:lnTo>
                  <a:lnTo>
                    <a:pt x="6286" y="18820"/>
                  </a:lnTo>
                  <a:lnTo>
                    <a:pt x="5796" y="18989"/>
                  </a:lnTo>
                  <a:lnTo>
                    <a:pt x="5796" y="18989"/>
                  </a:lnTo>
                  <a:lnTo>
                    <a:pt x="5608" y="19046"/>
                  </a:lnTo>
                  <a:lnTo>
                    <a:pt x="5608" y="19046"/>
                  </a:lnTo>
                  <a:lnTo>
                    <a:pt x="5608" y="19046"/>
                  </a:lnTo>
                  <a:lnTo>
                    <a:pt x="5326" y="19159"/>
                  </a:lnTo>
                  <a:lnTo>
                    <a:pt x="5062" y="19309"/>
                  </a:lnTo>
                  <a:lnTo>
                    <a:pt x="4818" y="19460"/>
                  </a:lnTo>
                  <a:lnTo>
                    <a:pt x="4592" y="19648"/>
                  </a:lnTo>
                  <a:lnTo>
                    <a:pt x="4385" y="19836"/>
                  </a:lnTo>
                  <a:lnTo>
                    <a:pt x="4197" y="20062"/>
                  </a:lnTo>
                  <a:lnTo>
                    <a:pt x="4027" y="20288"/>
                  </a:lnTo>
                  <a:lnTo>
                    <a:pt x="3877" y="20532"/>
                  </a:lnTo>
                  <a:lnTo>
                    <a:pt x="3726" y="20796"/>
                  </a:lnTo>
                  <a:lnTo>
                    <a:pt x="3613" y="21059"/>
                  </a:lnTo>
                  <a:lnTo>
                    <a:pt x="3500" y="21342"/>
                  </a:lnTo>
                  <a:lnTo>
                    <a:pt x="3388" y="21643"/>
                  </a:lnTo>
                  <a:lnTo>
                    <a:pt x="3312" y="21944"/>
                  </a:lnTo>
                  <a:lnTo>
                    <a:pt x="3237" y="22245"/>
                  </a:lnTo>
                  <a:lnTo>
                    <a:pt x="3162" y="22565"/>
                  </a:lnTo>
                  <a:lnTo>
                    <a:pt x="3105" y="22885"/>
                  </a:lnTo>
                  <a:lnTo>
                    <a:pt x="3030" y="23525"/>
                  </a:lnTo>
                  <a:lnTo>
                    <a:pt x="2992" y="24164"/>
                  </a:lnTo>
                  <a:lnTo>
                    <a:pt x="2974" y="24785"/>
                  </a:lnTo>
                  <a:lnTo>
                    <a:pt x="2974" y="25406"/>
                  </a:lnTo>
                  <a:lnTo>
                    <a:pt x="2992" y="26009"/>
                  </a:lnTo>
                  <a:lnTo>
                    <a:pt x="3030" y="26554"/>
                  </a:lnTo>
                  <a:lnTo>
                    <a:pt x="3105" y="27495"/>
                  </a:lnTo>
                  <a:lnTo>
                    <a:pt x="3105" y="27495"/>
                  </a:lnTo>
                  <a:lnTo>
                    <a:pt x="3162" y="28154"/>
                  </a:lnTo>
                  <a:lnTo>
                    <a:pt x="3162" y="28154"/>
                  </a:lnTo>
                  <a:lnTo>
                    <a:pt x="3143" y="28286"/>
                  </a:lnTo>
                  <a:lnTo>
                    <a:pt x="3143" y="28418"/>
                  </a:lnTo>
                  <a:lnTo>
                    <a:pt x="3068" y="28737"/>
                  </a:lnTo>
                  <a:lnTo>
                    <a:pt x="2974" y="29114"/>
                  </a:lnTo>
                  <a:lnTo>
                    <a:pt x="2842" y="29509"/>
                  </a:lnTo>
                  <a:lnTo>
                    <a:pt x="2672" y="29942"/>
                  </a:lnTo>
                  <a:lnTo>
                    <a:pt x="2484" y="30393"/>
                  </a:lnTo>
                  <a:lnTo>
                    <a:pt x="2051" y="31372"/>
                  </a:lnTo>
                  <a:lnTo>
                    <a:pt x="2051" y="31372"/>
                  </a:lnTo>
                  <a:lnTo>
                    <a:pt x="1581" y="32426"/>
                  </a:lnTo>
                  <a:lnTo>
                    <a:pt x="1355" y="32972"/>
                  </a:lnTo>
                  <a:lnTo>
                    <a:pt x="1148" y="33517"/>
                  </a:lnTo>
                  <a:lnTo>
                    <a:pt x="941" y="34063"/>
                  </a:lnTo>
                  <a:lnTo>
                    <a:pt x="753" y="34609"/>
                  </a:lnTo>
                  <a:lnTo>
                    <a:pt x="602" y="35136"/>
                  </a:lnTo>
                  <a:lnTo>
                    <a:pt x="489" y="35644"/>
                  </a:lnTo>
                  <a:lnTo>
                    <a:pt x="489" y="35644"/>
                  </a:lnTo>
                  <a:lnTo>
                    <a:pt x="395" y="36227"/>
                  </a:lnTo>
                  <a:lnTo>
                    <a:pt x="301" y="36867"/>
                  </a:lnTo>
                  <a:lnTo>
                    <a:pt x="245" y="37563"/>
                  </a:lnTo>
                  <a:lnTo>
                    <a:pt x="188" y="38279"/>
                  </a:lnTo>
                  <a:lnTo>
                    <a:pt x="132" y="39031"/>
                  </a:lnTo>
                  <a:lnTo>
                    <a:pt x="113" y="39784"/>
                  </a:lnTo>
                  <a:lnTo>
                    <a:pt x="75" y="41271"/>
                  </a:lnTo>
                  <a:lnTo>
                    <a:pt x="75" y="42682"/>
                  </a:lnTo>
                  <a:lnTo>
                    <a:pt x="75" y="43905"/>
                  </a:lnTo>
                  <a:lnTo>
                    <a:pt x="113" y="45430"/>
                  </a:lnTo>
                  <a:lnTo>
                    <a:pt x="113" y="45430"/>
                  </a:lnTo>
                  <a:lnTo>
                    <a:pt x="113" y="45562"/>
                  </a:lnTo>
                  <a:lnTo>
                    <a:pt x="113" y="45562"/>
                  </a:lnTo>
                  <a:lnTo>
                    <a:pt x="94" y="45562"/>
                  </a:lnTo>
                  <a:lnTo>
                    <a:pt x="94" y="45562"/>
                  </a:lnTo>
                  <a:lnTo>
                    <a:pt x="75" y="45411"/>
                  </a:lnTo>
                  <a:lnTo>
                    <a:pt x="75" y="45411"/>
                  </a:lnTo>
                  <a:lnTo>
                    <a:pt x="38" y="45392"/>
                  </a:lnTo>
                  <a:lnTo>
                    <a:pt x="38" y="45392"/>
                  </a:lnTo>
                  <a:lnTo>
                    <a:pt x="38" y="44903"/>
                  </a:lnTo>
                  <a:lnTo>
                    <a:pt x="38" y="44903"/>
                  </a:lnTo>
                  <a:lnTo>
                    <a:pt x="38" y="44828"/>
                  </a:lnTo>
                  <a:lnTo>
                    <a:pt x="38" y="44828"/>
                  </a:lnTo>
                  <a:lnTo>
                    <a:pt x="0" y="43115"/>
                  </a:lnTo>
                  <a:lnTo>
                    <a:pt x="0" y="41986"/>
                  </a:lnTo>
                  <a:lnTo>
                    <a:pt x="19" y="40782"/>
                  </a:lnTo>
                  <a:lnTo>
                    <a:pt x="57" y="39539"/>
                  </a:lnTo>
                  <a:lnTo>
                    <a:pt x="113" y="38297"/>
                  </a:lnTo>
                  <a:lnTo>
                    <a:pt x="151" y="37695"/>
                  </a:lnTo>
                  <a:lnTo>
                    <a:pt x="207" y="37112"/>
                  </a:lnTo>
                  <a:lnTo>
                    <a:pt x="282" y="36566"/>
                  </a:lnTo>
                  <a:lnTo>
                    <a:pt x="339" y="36058"/>
                  </a:lnTo>
                  <a:lnTo>
                    <a:pt x="339" y="36058"/>
                  </a:lnTo>
                  <a:lnTo>
                    <a:pt x="358" y="35983"/>
                  </a:lnTo>
                  <a:lnTo>
                    <a:pt x="358" y="35983"/>
                  </a:lnTo>
                  <a:lnTo>
                    <a:pt x="414" y="35644"/>
                  </a:lnTo>
                  <a:lnTo>
                    <a:pt x="414" y="35644"/>
                  </a:lnTo>
                  <a:lnTo>
                    <a:pt x="546" y="35098"/>
                  </a:lnTo>
                  <a:lnTo>
                    <a:pt x="715" y="34534"/>
                  </a:lnTo>
                  <a:lnTo>
                    <a:pt x="903" y="33969"/>
                  </a:lnTo>
                  <a:lnTo>
                    <a:pt x="1110" y="33386"/>
                  </a:lnTo>
                  <a:lnTo>
                    <a:pt x="1110" y="33386"/>
                  </a:lnTo>
                  <a:lnTo>
                    <a:pt x="1129" y="33348"/>
                  </a:lnTo>
                  <a:lnTo>
                    <a:pt x="1129" y="33348"/>
                  </a:lnTo>
                  <a:lnTo>
                    <a:pt x="1543" y="32332"/>
                  </a:lnTo>
                  <a:lnTo>
                    <a:pt x="1976" y="31353"/>
                  </a:lnTo>
                  <a:lnTo>
                    <a:pt x="1976" y="31353"/>
                  </a:lnTo>
                  <a:lnTo>
                    <a:pt x="2070" y="31146"/>
                  </a:lnTo>
                  <a:lnTo>
                    <a:pt x="2070" y="31146"/>
                  </a:lnTo>
                  <a:lnTo>
                    <a:pt x="2108" y="31090"/>
                  </a:lnTo>
                  <a:lnTo>
                    <a:pt x="2108" y="31090"/>
                  </a:lnTo>
                  <a:lnTo>
                    <a:pt x="2409" y="30393"/>
                  </a:lnTo>
                  <a:lnTo>
                    <a:pt x="2409" y="30375"/>
                  </a:lnTo>
                  <a:lnTo>
                    <a:pt x="2409" y="30375"/>
                  </a:lnTo>
                  <a:lnTo>
                    <a:pt x="2691" y="29697"/>
                  </a:lnTo>
                  <a:lnTo>
                    <a:pt x="2898" y="29095"/>
                  </a:lnTo>
                  <a:lnTo>
                    <a:pt x="2992" y="28832"/>
                  </a:lnTo>
                  <a:lnTo>
                    <a:pt x="3049" y="28568"/>
                  </a:lnTo>
                  <a:lnTo>
                    <a:pt x="3086" y="28342"/>
                  </a:lnTo>
                  <a:lnTo>
                    <a:pt x="3086" y="28154"/>
                  </a:lnTo>
                  <a:lnTo>
                    <a:pt x="3086" y="28154"/>
                  </a:lnTo>
                  <a:lnTo>
                    <a:pt x="3030" y="27495"/>
                  </a:lnTo>
                  <a:lnTo>
                    <a:pt x="3030" y="27495"/>
                  </a:lnTo>
                  <a:lnTo>
                    <a:pt x="3011" y="27307"/>
                  </a:lnTo>
                  <a:lnTo>
                    <a:pt x="3011" y="27307"/>
                  </a:lnTo>
                  <a:lnTo>
                    <a:pt x="3011" y="27307"/>
                  </a:lnTo>
                  <a:lnTo>
                    <a:pt x="2974" y="26837"/>
                  </a:lnTo>
                  <a:lnTo>
                    <a:pt x="2974" y="26837"/>
                  </a:lnTo>
                  <a:lnTo>
                    <a:pt x="2974" y="26761"/>
                  </a:lnTo>
                  <a:lnTo>
                    <a:pt x="2974" y="26761"/>
                  </a:lnTo>
                  <a:lnTo>
                    <a:pt x="2936" y="26140"/>
                  </a:lnTo>
                  <a:lnTo>
                    <a:pt x="2917" y="25482"/>
                  </a:lnTo>
                  <a:lnTo>
                    <a:pt x="2898" y="24767"/>
                  </a:lnTo>
                  <a:lnTo>
                    <a:pt x="2936" y="24033"/>
                  </a:lnTo>
                  <a:lnTo>
                    <a:pt x="2992" y="23280"/>
                  </a:lnTo>
                  <a:lnTo>
                    <a:pt x="3049" y="22922"/>
                  </a:lnTo>
                  <a:lnTo>
                    <a:pt x="3105" y="22546"/>
                  </a:lnTo>
                  <a:lnTo>
                    <a:pt x="3181" y="22188"/>
                  </a:lnTo>
                  <a:lnTo>
                    <a:pt x="3275" y="21831"/>
                  </a:lnTo>
                  <a:lnTo>
                    <a:pt x="3369" y="21492"/>
                  </a:lnTo>
                  <a:lnTo>
                    <a:pt x="3500" y="21153"/>
                  </a:lnTo>
                  <a:lnTo>
                    <a:pt x="3500" y="21153"/>
                  </a:lnTo>
                  <a:lnTo>
                    <a:pt x="3500" y="21135"/>
                  </a:lnTo>
                  <a:lnTo>
                    <a:pt x="3500" y="21135"/>
                  </a:lnTo>
                  <a:lnTo>
                    <a:pt x="3576" y="20984"/>
                  </a:lnTo>
                  <a:lnTo>
                    <a:pt x="3576" y="20984"/>
                  </a:lnTo>
                  <a:lnTo>
                    <a:pt x="3651" y="20796"/>
                  </a:lnTo>
                  <a:lnTo>
                    <a:pt x="3651" y="20796"/>
                  </a:lnTo>
                  <a:lnTo>
                    <a:pt x="3783" y="20570"/>
                  </a:lnTo>
                  <a:lnTo>
                    <a:pt x="3915" y="20344"/>
                  </a:lnTo>
                  <a:lnTo>
                    <a:pt x="4065" y="20118"/>
                  </a:lnTo>
                  <a:lnTo>
                    <a:pt x="4234" y="19930"/>
                  </a:lnTo>
                  <a:lnTo>
                    <a:pt x="4404" y="19742"/>
                  </a:lnTo>
                  <a:lnTo>
                    <a:pt x="4592" y="19554"/>
                  </a:lnTo>
                  <a:lnTo>
                    <a:pt x="4799" y="19403"/>
                  </a:lnTo>
                  <a:lnTo>
                    <a:pt x="5006" y="19253"/>
                  </a:lnTo>
                  <a:lnTo>
                    <a:pt x="5006" y="19253"/>
                  </a:lnTo>
                  <a:lnTo>
                    <a:pt x="5138" y="19196"/>
                  </a:lnTo>
                  <a:lnTo>
                    <a:pt x="5138" y="19196"/>
                  </a:lnTo>
                  <a:lnTo>
                    <a:pt x="5213" y="19140"/>
                  </a:lnTo>
                  <a:lnTo>
                    <a:pt x="5213" y="19140"/>
                  </a:lnTo>
                  <a:lnTo>
                    <a:pt x="5401" y="19065"/>
                  </a:lnTo>
                  <a:lnTo>
                    <a:pt x="5589" y="18989"/>
                  </a:lnTo>
                  <a:lnTo>
                    <a:pt x="5589" y="18970"/>
                  </a:lnTo>
                  <a:lnTo>
                    <a:pt x="5608" y="18970"/>
                  </a:lnTo>
                  <a:lnTo>
                    <a:pt x="5608" y="18970"/>
                  </a:lnTo>
                  <a:lnTo>
                    <a:pt x="6399" y="18707"/>
                  </a:lnTo>
                  <a:lnTo>
                    <a:pt x="7246" y="18462"/>
                  </a:lnTo>
                  <a:lnTo>
                    <a:pt x="8130" y="18218"/>
                  </a:lnTo>
                  <a:lnTo>
                    <a:pt x="9033" y="17992"/>
                  </a:lnTo>
                  <a:lnTo>
                    <a:pt x="9974" y="17785"/>
                  </a:lnTo>
                  <a:lnTo>
                    <a:pt x="10915" y="17578"/>
                  </a:lnTo>
                  <a:lnTo>
                    <a:pt x="11837" y="17408"/>
                  </a:lnTo>
                  <a:lnTo>
                    <a:pt x="12741" y="17239"/>
                  </a:lnTo>
                  <a:lnTo>
                    <a:pt x="14434" y="16957"/>
                  </a:lnTo>
                  <a:lnTo>
                    <a:pt x="15902" y="16731"/>
                  </a:lnTo>
                  <a:lnTo>
                    <a:pt x="17050" y="16562"/>
                  </a:lnTo>
                  <a:lnTo>
                    <a:pt x="17747" y="16486"/>
                  </a:lnTo>
                  <a:lnTo>
                    <a:pt x="17747" y="16486"/>
                  </a:lnTo>
                  <a:lnTo>
                    <a:pt x="17897" y="16467"/>
                  </a:lnTo>
                  <a:lnTo>
                    <a:pt x="17897" y="16467"/>
                  </a:lnTo>
                  <a:lnTo>
                    <a:pt x="17897" y="16467"/>
                  </a:lnTo>
                  <a:lnTo>
                    <a:pt x="17897" y="16449"/>
                  </a:lnTo>
                  <a:lnTo>
                    <a:pt x="17897" y="16449"/>
                  </a:lnTo>
                  <a:lnTo>
                    <a:pt x="17860" y="15639"/>
                  </a:lnTo>
                  <a:lnTo>
                    <a:pt x="17822" y="14059"/>
                  </a:lnTo>
                  <a:lnTo>
                    <a:pt x="17803" y="13042"/>
                  </a:lnTo>
                  <a:lnTo>
                    <a:pt x="17803" y="11913"/>
                  </a:lnTo>
                  <a:lnTo>
                    <a:pt x="17841" y="10671"/>
                  </a:lnTo>
                  <a:lnTo>
                    <a:pt x="17897" y="9392"/>
                  </a:lnTo>
                  <a:lnTo>
                    <a:pt x="17972" y="8074"/>
                  </a:lnTo>
                  <a:lnTo>
                    <a:pt x="18104" y="6738"/>
                  </a:lnTo>
                  <a:lnTo>
                    <a:pt x="18179" y="6079"/>
                  </a:lnTo>
                  <a:lnTo>
                    <a:pt x="18274" y="5421"/>
                  </a:lnTo>
                  <a:lnTo>
                    <a:pt x="18386" y="4781"/>
                  </a:lnTo>
                  <a:lnTo>
                    <a:pt x="18499" y="4160"/>
                  </a:lnTo>
                  <a:lnTo>
                    <a:pt x="18631" y="3539"/>
                  </a:lnTo>
                  <a:lnTo>
                    <a:pt x="18782" y="2956"/>
                  </a:lnTo>
                  <a:lnTo>
                    <a:pt x="18951" y="2391"/>
                  </a:lnTo>
                  <a:lnTo>
                    <a:pt x="19120" y="1864"/>
                  </a:lnTo>
                  <a:lnTo>
                    <a:pt x="19327" y="1356"/>
                  </a:lnTo>
                  <a:lnTo>
                    <a:pt x="19534" y="885"/>
                  </a:lnTo>
                  <a:lnTo>
                    <a:pt x="19779" y="453"/>
                  </a:lnTo>
                  <a:lnTo>
                    <a:pt x="20043" y="76"/>
                  </a:lnTo>
                  <a:lnTo>
                    <a:pt x="20043" y="76"/>
                  </a:lnTo>
                  <a:lnTo>
                    <a:pt x="20061" y="39"/>
                  </a:lnTo>
                  <a:lnTo>
                    <a:pt x="20061" y="39"/>
                  </a:lnTo>
                  <a:lnTo>
                    <a:pt x="20061" y="39"/>
                  </a:lnTo>
                  <a:lnTo>
                    <a:pt x="20080" y="20"/>
                  </a:lnTo>
                  <a:lnTo>
                    <a:pt x="20099" y="1"/>
                  </a:lnTo>
                  <a:lnTo>
                    <a:pt x="20099" y="1"/>
                  </a:lnTo>
                  <a:lnTo>
                    <a:pt x="20099" y="1"/>
                  </a:lnTo>
                  <a:lnTo>
                    <a:pt x="20118" y="1"/>
                  </a:lnTo>
                  <a:lnTo>
                    <a:pt x="20118" y="1"/>
                  </a:lnTo>
                  <a:lnTo>
                    <a:pt x="20137" y="20"/>
                  </a:lnTo>
                  <a:lnTo>
                    <a:pt x="20137" y="57"/>
                  </a:lnTo>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28"/>
            <p:cNvSpPr/>
            <p:nvPr/>
          </p:nvSpPr>
          <p:spPr>
            <a:xfrm flipH="1">
              <a:off x="2167909" y="2242505"/>
              <a:ext cx="300970" cy="1333616"/>
            </a:xfrm>
            <a:custGeom>
              <a:avLst/>
              <a:gdLst/>
              <a:ahLst/>
              <a:cxnLst/>
              <a:rect l="l" t="t" r="r" b="b"/>
              <a:pathLst>
                <a:path w="6099" h="27025" extrusionOk="0">
                  <a:moveTo>
                    <a:pt x="2861" y="0"/>
                  </a:moveTo>
                  <a:lnTo>
                    <a:pt x="2824" y="19"/>
                  </a:lnTo>
                  <a:lnTo>
                    <a:pt x="2824" y="38"/>
                  </a:lnTo>
                  <a:lnTo>
                    <a:pt x="2842" y="57"/>
                  </a:lnTo>
                  <a:lnTo>
                    <a:pt x="2861" y="76"/>
                  </a:lnTo>
                  <a:lnTo>
                    <a:pt x="3106" y="76"/>
                  </a:lnTo>
                  <a:lnTo>
                    <a:pt x="3369" y="113"/>
                  </a:lnTo>
                  <a:lnTo>
                    <a:pt x="3689" y="170"/>
                  </a:lnTo>
                  <a:lnTo>
                    <a:pt x="4066" y="283"/>
                  </a:lnTo>
                  <a:lnTo>
                    <a:pt x="4254" y="358"/>
                  </a:lnTo>
                  <a:lnTo>
                    <a:pt x="4461" y="452"/>
                  </a:lnTo>
                  <a:lnTo>
                    <a:pt x="4649" y="565"/>
                  </a:lnTo>
                  <a:lnTo>
                    <a:pt x="4856" y="678"/>
                  </a:lnTo>
                  <a:lnTo>
                    <a:pt x="5044" y="828"/>
                  </a:lnTo>
                  <a:lnTo>
                    <a:pt x="5214" y="998"/>
                  </a:lnTo>
                  <a:lnTo>
                    <a:pt x="5421" y="1224"/>
                  </a:lnTo>
                  <a:lnTo>
                    <a:pt x="5609" y="1487"/>
                  </a:lnTo>
                  <a:lnTo>
                    <a:pt x="5741" y="1769"/>
                  </a:lnTo>
                  <a:lnTo>
                    <a:pt x="5872" y="2089"/>
                  </a:lnTo>
                  <a:lnTo>
                    <a:pt x="5948" y="2409"/>
                  </a:lnTo>
                  <a:lnTo>
                    <a:pt x="6004" y="2767"/>
                  </a:lnTo>
                  <a:lnTo>
                    <a:pt x="6042" y="3143"/>
                  </a:lnTo>
                  <a:lnTo>
                    <a:pt x="6042" y="3538"/>
                  </a:lnTo>
                  <a:lnTo>
                    <a:pt x="6004" y="3896"/>
                  </a:lnTo>
                  <a:lnTo>
                    <a:pt x="5948" y="4253"/>
                  </a:lnTo>
                  <a:lnTo>
                    <a:pt x="5872" y="4649"/>
                  </a:lnTo>
                  <a:lnTo>
                    <a:pt x="5759" y="5044"/>
                  </a:lnTo>
                  <a:lnTo>
                    <a:pt x="5628" y="5458"/>
                  </a:lnTo>
                  <a:lnTo>
                    <a:pt x="5477" y="5872"/>
                  </a:lnTo>
                  <a:lnTo>
                    <a:pt x="5308" y="6305"/>
                  </a:lnTo>
                  <a:lnTo>
                    <a:pt x="5138" y="6738"/>
                  </a:lnTo>
                  <a:lnTo>
                    <a:pt x="4724" y="7622"/>
                  </a:lnTo>
                  <a:lnTo>
                    <a:pt x="4291" y="8507"/>
                  </a:lnTo>
                  <a:lnTo>
                    <a:pt x="3840" y="9391"/>
                  </a:lnTo>
                  <a:lnTo>
                    <a:pt x="3388" y="10276"/>
                  </a:lnTo>
                  <a:lnTo>
                    <a:pt x="2880" y="11235"/>
                  </a:lnTo>
                  <a:lnTo>
                    <a:pt x="2410" y="12176"/>
                  </a:lnTo>
                  <a:lnTo>
                    <a:pt x="1996" y="13061"/>
                  </a:lnTo>
                  <a:lnTo>
                    <a:pt x="1807" y="13475"/>
                  </a:lnTo>
                  <a:lnTo>
                    <a:pt x="1657" y="13870"/>
                  </a:lnTo>
                  <a:lnTo>
                    <a:pt x="1563" y="14152"/>
                  </a:lnTo>
                  <a:lnTo>
                    <a:pt x="1469" y="14472"/>
                  </a:lnTo>
                  <a:lnTo>
                    <a:pt x="1280" y="15225"/>
                  </a:lnTo>
                  <a:lnTo>
                    <a:pt x="1111" y="16109"/>
                  </a:lnTo>
                  <a:lnTo>
                    <a:pt x="961" y="17088"/>
                  </a:lnTo>
                  <a:lnTo>
                    <a:pt x="810" y="18142"/>
                  </a:lnTo>
                  <a:lnTo>
                    <a:pt x="678" y="19233"/>
                  </a:lnTo>
                  <a:lnTo>
                    <a:pt x="546" y="20344"/>
                  </a:lnTo>
                  <a:lnTo>
                    <a:pt x="434" y="21435"/>
                  </a:lnTo>
                  <a:lnTo>
                    <a:pt x="245" y="23524"/>
                  </a:lnTo>
                  <a:lnTo>
                    <a:pt x="114" y="25293"/>
                  </a:lnTo>
                  <a:lnTo>
                    <a:pt x="1" y="26987"/>
                  </a:lnTo>
                  <a:lnTo>
                    <a:pt x="1" y="27006"/>
                  </a:lnTo>
                  <a:lnTo>
                    <a:pt x="20" y="27024"/>
                  </a:lnTo>
                  <a:lnTo>
                    <a:pt x="57" y="27006"/>
                  </a:lnTo>
                  <a:lnTo>
                    <a:pt x="57" y="26987"/>
                  </a:lnTo>
                  <a:lnTo>
                    <a:pt x="170" y="25293"/>
                  </a:lnTo>
                  <a:lnTo>
                    <a:pt x="321" y="23543"/>
                  </a:lnTo>
                  <a:lnTo>
                    <a:pt x="509" y="21454"/>
                  </a:lnTo>
                  <a:lnTo>
                    <a:pt x="622" y="20344"/>
                  </a:lnTo>
                  <a:lnTo>
                    <a:pt x="735" y="19233"/>
                  </a:lnTo>
                  <a:lnTo>
                    <a:pt x="885" y="18142"/>
                  </a:lnTo>
                  <a:lnTo>
                    <a:pt x="1017" y="17107"/>
                  </a:lnTo>
                  <a:lnTo>
                    <a:pt x="1186" y="16128"/>
                  </a:lnTo>
                  <a:lnTo>
                    <a:pt x="1356" y="15244"/>
                  </a:lnTo>
                  <a:lnTo>
                    <a:pt x="1525" y="14491"/>
                  </a:lnTo>
                  <a:lnTo>
                    <a:pt x="1619" y="14171"/>
                  </a:lnTo>
                  <a:lnTo>
                    <a:pt x="1713" y="13889"/>
                  </a:lnTo>
                  <a:lnTo>
                    <a:pt x="1883" y="13494"/>
                  </a:lnTo>
                  <a:lnTo>
                    <a:pt x="2052" y="13080"/>
                  </a:lnTo>
                  <a:lnTo>
                    <a:pt x="2466" y="12214"/>
                  </a:lnTo>
                  <a:lnTo>
                    <a:pt x="2937" y="11273"/>
                  </a:lnTo>
                  <a:lnTo>
                    <a:pt x="3445" y="10294"/>
                  </a:lnTo>
                  <a:lnTo>
                    <a:pt x="3896" y="9429"/>
                  </a:lnTo>
                  <a:lnTo>
                    <a:pt x="4367" y="8544"/>
                  </a:lnTo>
                  <a:lnTo>
                    <a:pt x="4800" y="7641"/>
                  </a:lnTo>
                  <a:lnTo>
                    <a:pt x="5195" y="6756"/>
                  </a:lnTo>
                  <a:lnTo>
                    <a:pt x="5383" y="6324"/>
                  </a:lnTo>
                  <a:lnTo>
                    <a:pt x="5552" y="5891"/>
                  </a:lnTo>
                  <a:lnTo>
                    <a:pt x="5684" y="5477"/>
                  </a:lnTo>
                  <a:lnTo>
                    <a:pt x="5816" y="5063"/>
                  </a:lnTo>
                  <a:lnTo>
                    <a:pt x="5929" y="4668"/>
                  </a:lnTo>
                  <a:lnTo>
                    <a:pt x="6023" y="4272"/>
                  </a:lnTo>
                  <a:lnTo>
                    <a:pt x="6079" y="3896"/>
                  </a:lnTo>
                  <a:lnTo>
                    <a:pt x="6098" y="3538"/>
                  </a:lnTo>
                  <a:lnTo>
                    <a:pt x="6098" y="3124"/>
                  </a:lnTo>
                  <a:lnTo>
                    <a:pt x="6079" y="2748"/>
                  </a:lnTo>
                  <a:lnTo>
                    <a:pt x="6023" y="2390"/>
                  </a:lnTo>
                  <a:lnTo>
                    <a:pt x="5929" y="2052"/>
                  </a:lnTo>
                  <a:lnTo>
                    <a:pt x="5816" y="1751"/>
                  </a:lnTo>
                  <a:lnTo>
                    <a:pt x="5665" y="1449"/>
                  </a:lnTo>
                  <a:lnTo>
                    <a:pt x="5477" y="1186"/>
                  </a:lnTo>
                  <a:lnTo>
                    <a:pt x="5270" y="941"/>
                  </a:lnTo>
                  <a:lnTo>
                    <a:pt x="5082" y="772"/>
                  </a:lnTo>
                  <a:lnTo>
                    <a:pt x="4894" y="621"/>
                  </a:lnTo>
                  <a:lnTo>
                    <a:pt x="4687" y="509"/>
                  </a:lnTo>
                  <a:lnTo>
                    <a:pt x="4499" y="396"/>
                  </a:lnTo>
                  <a:lnTo>
                    <a:pt x="4291" y="302"/>
                  </a:lnTo>
                  <a:lnTo>
                    <a:pt x="4084" y="226"/>
                  </a:lnTo>
                  <a:lnTo>
                    <a:pt x="3708" y="113"/>
                  </a:lnTo>
                  <a:lnTo>
                    <a:pt x="3369" y="57"/>
                  </a:lnTo>
                  <a:lnTo>
                    <a:pt x="3106" y="19"/>
                  </a:lnTo>
                  <a:lnTo>
                    <a:pt x="286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28"/>
            <p:cNvSpPr/>
            <p:nvPr/>
          </p:nvSpPr>
          <p:spPr>
            <a:xfrm flipH="1">
              <a:off x="1588427" y="2117116"/>
              <a:ext cx="638063" cy="488540"/>
            </a:xfrm>
            <a:custGeom>
              <a:avLst/>
              <a:gdLst/>
              <a:ahLst/>
              <a:cxnLst/>
              <a:rect l="l" t="t" r="r" b="b"/>
              <a:pathLst>
                <a:path w="12930" h="9900" extrusionOk="0">
                  <a:moveTo>
                    <a:pt x="10276" y="1"/>
                  </a:moveTo>
                  <a:lnTo>
                    <a:pt x="10238" y="20"/>
                  </a:lnTo>
                  <a:lnTo>
                    <a:pt x="10238" y="38"/>
                  </a:lnTo>
                  <a:lnTo>
                    <a:pt x="10238" y="57"/>
                  </a:lnTo>
                  <a:lnTo>
                    <a:pt x="10276" y="57"/>
                  </a:lnTo>
                  <a:lnTo>
                    <a:pt x="10313" y="76"/>
                  </a:lnTo>
                  <a:lnTo>
                    <a:pt x="10464" y="114"/>
                  </a:lnTo>
                  <a:lnTo>
                    <a:pt x="10596" y="151"/>
                  </a:lnTo>
                  <a:lnTo>
                    <a:pt x="10859" y="264"/>
                  </a:lnTo>
                  <a:lnTo>
                    <a:pt x="11123" y="434"/>
                  </a:lnTo>
                  <a:lnTo>
                    <a:pt x="11386" y="603"/>
                  </a:lnTo>
                  <a:lnTo>
                    <a:pt x="11555" y="716"/>
                  </a:lnTo>
                  <a:lnTo>
                    <a:pt x="11781" y="885"/>
                  </a:lnTo>
                  <a:lnTo>
                    <a:pt x="11988" y="1055"/>
                  </a:lnTo>
                  <a:lnTo>
                    <a:pt x="12177" y="1243"/>
                  </a:lnTo>
                  <a:lnTo>
                    <a:pt x="12327" y="1431"/>
                  </a:lnTo>
                  <a:lnTo>
                    <a:pt x="12478" y="1676"/>
                  </a:lnTo>
                  <a:lnTo>
                    <a:pt x="12609" y="1939"/>
                  </a:lnTo>
                  <a:lnTo>
                    <a:pt x="12703" y="2259"/>
                  </a:lnTo>
                  <a:lnTo>
                    <a:pt x="12779" y="2598"/>
                  </a:lnTo>
                  <a:lnTo>
                    <a:pt x="12835" y="3031"/>
                  </a:lnTo>
                  <a:lnTo>
                    <a:pt x="12854" y="3445"/>
                  </a:lnTo>
                  <a:lnTo>
                    <a:pt x="12854" y="3896"/>
                  </a:lnTo>
                  <a:lnTo>
                    <a:pt x="12816" y="4329"/>
                  </a:lnTo>
                  <a:lnTo>
                    <a:pt x="12741" y="4762"/>
                  </a:lnTo>
                  <a:lnTo>
                    <a:pt x="12628" y="5176"/>
                  </a:lnTo>
                  <a:lnTo>
                    <a:pt x="12478" y="5590"/>
                  </a:lnTo>
                  <a:lnTo>
                    <a:pt x="12308" y="5985"/>
                  </a:lnTo>
                  <a:lnTo>
                    <a:pt x="11066" y="6399"/>
                  </a:lnTo>
                  <a:lnTo>
                    <a:pt x="8319" y="7303"/>
                  </a:lnTo>
                  <a:lnTo>
                    <a:pt x="5571" y="8168"/>
                  </a:lnTo>
                  <a:lnTo>
                    <a:pt x="2805" y="9015"/>
                  </a:lnTo>
                  <a:lnTo>
                    <a:pt x="57" y="9824"/>
                  </a:lnTo>
                  <a:lnTo>
                    <a:pt x="19" y="9843"/>
                  </a:lnTo>
                  <a:lnTo>
                    <a:pt x="1" y="9843"/>
                  </a:lnTo>
                  <a:lnTo>
                    <a:pt x="1" y="9881"/>
                  </a:lnTo>
                  <a:lnTo>
                    <a:pt x="19" y="9900"/>
                  </a:lnTo>
                  <a:lnTo>
                    <a:pt x="38" y="9900"/>
                  </a:lnTo>
                  <a:lnTo>
                    <a:pt x="2805" y="9090"/>
                  </a:lnTo>
                  <a:lnTo>
                    <a:pt x="5571" y="8244"/>
                  </a:lnTo>
                  <a:lnTo>
                    <a:pt x="8319" y="7378"/>
                  </a:lnTo>
                  <a:lnTo>
                    <a:pt x="11066" y="6475"/>
                  </a:lnTo>
                  <a:lnTo>
                    <a:pt x="12346" y="6042"/>
                  </a:lnTo>
                  <a:lnTo>
                    <a:pt x="12365" y="6042"/>
                  </a:lnTo>
                  <a:lnTo>
                    <a:pt x="12553" y="5628"/>
                  </a:lnTo>
                  <a:lnTo>
                    <a:pt x="12685" y="5214"/>
                  </a:lnTo>
                  <a:lnTo>
                    <a:pt x="12798" y="4781"/>
                  </a:lnTo>
                  <a:lnTo>
                    <a:pt x="12873" y="4348"/>
                  </a:lnTo>
                  <a:lnTo>
                    <a:pt x="12929" y="3896"/>
                  </a:lnTo>
                  <a:lnTo>
                    <a:pt x="12929" y="3464"/>
                  </a:lnTo>
                  <a:lnTo>
                    <a:pt x="12910" y="3012"/>
                  </a:lnTo>
                  <a:lnTo>
                    <a:pt x="12854" y="2579"/>
                  </a:lnTo>
                  <a:lnTo>
                    <a:pt x="12760" y="2240"/>
                  </a:lnTo>
                  <a:lnTo>
                    <a:pt x="12666" y="1920"/>
                  </a:lnTo>
                  <a:lnTo>
                    <a:pt x="12534" y="1638"/>
                  </a:lnTo>
                  <a:lnTo>
                    <a:pt x="12384" y="1393"/>
                  </a:lnTo>
                  <a:lnTo>
                    <a:pt x="12214" y="1186"/>
                  </a:lnTo>
                  <a:lnTo>
                    <a:pt x="12007" y="998"/>
                  </a:lnTo>
                  <a:lnTo>
                    <a:pt x="11800" y="810"/>
                  </a:lnTo>
                  <a:lnTo>
                    <a:pt x="11555" y="641"/>
                  </a:lnTo>
                  <a:lnTo>
                    <a:pt x="11443" y="547"/>
                  </a:lnTo>
                  <a:lnTo>
                    <a:pt x="11160" y="377"/>
                  </a:lnTo>
                  <a:lnTo>
                    <a:pt x="10878" y="208"/>
                  </a:lnTo>
                  <a:lnTo>
                    <a:pt x="10596" y="76"/>
                  </a:lnTo>
                  <a:lnTo>
                    <a:pt x="10464" y="38"/>
                  </a:lnTo>
                  <a:lnTo>
                    <a:pt x="1031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28"/>
            <p:cNvSpPr/>
            <p:nvPr/>
          </p:nvSpPr>
          <p:spPr>
            <a:xfrm flipH="1">
              <a:off x="2361105" y="3502660"/>
              <a:ext cx="102199" cy="70616"/>
            </a:xfrm>
            <a:custGeom>
              <a:avLst/>
              <a:gdLst/>
              <a:ahLst/>
              <a:cxnLst/>
              <a:rect l="l" t="t" r="r" b="b"/>
              <a:pathLst>
                <a:path w="2071" h="1431" extrusionOk="0">
                  <a:moveTo>
                    <a:pt x="1149" y="1"/>
                  </a:moveTo>
                  <a:lnTo>
                    <a:pt x="942" y="38"/>
                  </a:lnTo>
                  <a:lnTo>
                    <a:pt x="735" y="114"/>
                  </a:lnTo>
                  <a:lnTo>
                    <a:pt x="565" y="245"/>
                  </a:lnTo>
                  <a:lnTo>
                    <a:pt x="396" y="396"/>
                  </a:lnTo>
                  <a:lnTo>
                    <a:pt x="377" y="415"/>
                  </a:lnTo>
                  <a:lnTo>
                    <a:pt x="302" y="528"/>
                  </a:lnTo>
                  <a:lnTo>
                    <a:pt x="226" y="641"/>
                  </a:lnTo>
                  <a:lnTo>
                    <a:pt x="114" y="904"/>
                  </a:lnTo>
                  <a:lnTo>
                    <a:pt x="38" y="1167"/>
                  </a:lnTo>
                  <a:lnTo>
                    <a:pt x="1" y="1431"/>
                  </a:lnTo>
                  <a:lnTo>
                    <a:pt x="1" y="1431"/>
                  </a:lnTo>
                  <a:lnTo>
                    <a:pt x="57" y="1412"/>
                  </a:lnTo>
                  <a:lnTo>
                    <a:pt x="114" y="1167"/>
                  </a:lnTo>
                  <a:lnTo>
                    <a:pt x="189" y="904"/>
                  </a:lnTo>
                  <a:lnTo>
                    <a:pt x="283" y="678"/>
                  </a:lnTo>
                  <a:lnTo>
                    <a:pt x="358" y="565"/>
                  </a:lnTo>
                  <a:lnTo>
                    <a:pt x="433" y="452"/>
                  </a:lnTo>
                  <a:lnTo>
                    <a:pt x="528" y="358"/>
                  </a:lnTo>
                  <a:lnTo>
                    <a:pt x="659" y="245"/>
                  </a:lnTo>
                  <a:lnTo>
                    <a:pt x="810" y="151"/>
                  </a:lnTo>
                  <a:lnTo>
                    <a:pt x="979" y="95"/>
                  </a:lnTo>
                  <a:lnTo>
                    <a:pt x="1149" y="76"/>
                  </a:lnTo>
                  <a:lnTo>
                    <a:pt x="1318" y="76"/>
                  </a:lnTo>
                  <a:lnTo>
                    <a:pt x="1412" y="95"/>
                  </a:lnTo>
                  <a:lnTo>
                    <a:pt x="1506" y="132"/>
                  </a:lnTo>
                  <a:lnTo>
                    <a:pt x="1525" y="132"/>
                  </a:lnTo>
                  <a:lnTo>
                    <a:pt x="1600" y="170"/>
                  </a:lnTo>
                  <a:lnTo>
                    <a:pt x="1676" y="227"/>
                  </a:lnTo>
                  <a:lnTo>
                    <a:pt x="1732" y="302"/>
                  </a:lnTo>
                  <a:lnTo>
                    <a:pt x="1788" y="358"/>
                  </a:lnTo>
                  <a:lnTo>
                    <a:pt x="1864" y="528"/>
                  </a:lnTo>
                  <a:lnTo>
                    <a:pt x="1939" y="697"/>
                  </a:lnTo>
                  <a:lnTo>
                    <a:pt x="1977" y="866"/>
                  </a:lnTo>
                  <a:lnTo>
                    <a:pt x="2014" y="960"/>
                  </a:lnTo>
                  <a:lnTo>
                    <a:pt x="2071" y="942"/>
                  </a:lnTo>
                  <a:lnTo>
                    <a:pt x="2052" y="848"/>
                  </a:lnTo>
                  <a:lnTo>
                    <a:pt x="1995" y="678"/>
                  </a:lnTo>
                  <a:lnTo>
                    <a:pt x="1920" y="490"/>
                  </a:lnTo>
                  <a:lnTo>
                    <a:pt x="1845" y="321"/>
                  </a:lnTo>
                  <a:lnTo>
                    <a:pt x="1788" y="245"/>
                  </a:lnTo>
                  <a:lnTo>
                    <a:pt x="1713" y="189"/>
                  </a:lnTo>
                  <a:lnTo>
                    <a:pt x="1619" y="114"/>
                  </a:lnTo>
                  <a:lnTo>
                    <a:pt x="1506" y="57"/>
                  </a:lnTo>
                  <a:lnTo>
                    <a:pt x="1393" y="20"/>
                  </a:lnTo>
                  <a:lnTo>
                    <a:pt x="128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28"/>
            <p:cNvSpPr/>
            <p:nvPr/>
          </p:nvSpPr>
          <p:spPr>
            <a:xfrm flipH="1">
              <a:off x="2254319" y="3478530"/>
              <a:ext cx="105900" cy="70616"/>
            </a:xfrm>
            <a:custGeom>
              <a:avLst/>
              <a:gdLst/>
              <a:ahLst/>
              <a:cxnLst/>
              <a:rect l="l" t="t" r="r" b="b"/>
              <a:pathLst>
                <a:path w="2146" h="1431" extrusionOk="0">
                  <a:moveTo>
                    <a:pt x="998" y="0"/>
                  </a:moveTo>
                  <a:lnTo>
                    <a:pt x="829" y="19"/>
                  </a:lnTo>
                  <a:lnTo>
                    <a:pt x="659" y="76"/>
                  </a:lnTo>
                  <a:lnTo>
                    <a:pt x="509" y="170"/>
                  </a:lnTo>
                  <a:lnTo>
                    <a:pt x="377" y="283"/>
                  </a:lnTo>
                  <a:lnTo>
                    <a:pt x="264" y="433"/>
                  </a:lnTo>
                  <a:lnTo>
                    <a:pt x="170" y="546"/>
                  </a:lnTo>
                  <a:lnTo>
                    <a:pt x="113" y="697"/>
                  </a:lnTo>
                  <a:lnTo>
                    <a:pt x="57" y="885"/>
                  </a:lnTo>
                  <a:lnTo>
                    <a:pt x="19" y="1073"/>
                  </a:lnTo>
                  <a:lnTo>
                    <a:pt x="1" y="1242"/>
                  </a:lnTo>
                  <a:lnTo>
                    <a:pt x="1" y="1431"/>
                  </a:lnTo>
                  <a:lnTo>
                    <a:pt x="76" y="1412"/>
                  </a:lnTo>
                  <a:lnTo>
                    <a:pt x="76" y="1242"/>
                  </a:lnTo>
                  <a:lnTo>
                    <a:pt x="95" y="1073"/>
                  </a:lnTo>
                  <a:lnTo>
                    <a:pt x="132" y="885"/>
                  </a:lnTo>
                  <a:lnTo>
                    <a:pt x="170" y="716"/>
                  </a:lnTo>
                  <a:lnTo>
                    <a:pt x="264" y="546"/>
                  </a:lnTo>
                  <a:lnTo>
                    <a:pt x="358" y="396"/>
                  </a:lnTo>
                  <a:lnTo>
                    <a:pt x="471" y="283"/>
                  </a:lnTo>
                  <a:lnTo>
                    <a:pt x="584" y="207"/>
                  </a:lnTo>
                  <a:lnTo>
                    <a:pt x="716" y="132"/>
                  </a:lnTo>
                  <a:lnTo>
                    <a:pt x="847" y="94"/>
                  </a:lnTo>
                  <a:lnTo>
                    <a:pt x="979" y="76"/>
                  </a:lnTo>
                  <a:lnTo>
                    <a:pt x="1111" y="94"/>
                  </a:lnTo>
                  <a:lnTo>
                    <a:pt x="1224" y="113"/>
                  </a:lnTo>
                  <a:lnTo>
                    <a:pt x="1356" y="170"/>
                  </a:lnTo>
                  <a:lnTo>
                    <a:pt x="1450" y="226"/>
                  </a:lnTo>
                  <a:lnTo>
                    <a:pt x="1563" y="301"/>
                  </a:lnTo>
                  <a:lnTo>
                    <a:pt x="1751" y="490"/>
                  </a:lnTo>
                  <a:lnTo>
                    <a:pt x="1920" y="716"/>
                  </a:lnTo>
                  <a:lnTo>
                    <a:pt x="2071" y="941"/>
                  </a:lnTo>
                  <a:lnTo>
                    <a:pt x="2146" y="941"/>
                  </a:lnTo>
                  <a:lnTo>
                    <a:pt x="1977" y="678"/>
                  </a:lnTo>
                  <a:lnTo>
                    <a:pt x="1807" y="452"/>
                  </a:lnTo>
                  <a:lnTo>
                    <a:pt x="1638" y="283"/>
                  </a:lnTo>
                  <a:lnTo>
                    <a:pt x="1450" y="151"/>
                  </a:lnTo>
                  <a:lnTo>
                    <a:pt x="1299" y="76"/>
                  </a:lnTo>
                  <a:lnTo>
                    <a:pt x="1149" y="19"/>
                  </a:lnTo>
                  <a:lnTo>
                    <a:pt x="99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28"/>
            <p:cNvSpPr/>
            <p:nvPr/>
          </p:nvSpPr>
          <p:spPr>
            <a:xfrm flipH="1">
              <a:off x="2110375" y="3441372"/>
              <a:ext cx="137482" cy="81769"/>
            </a:xfrm>
            <a:custGeom>
              <a:avLst/>
              <a:gdLst/>
              <a:ahLst/>
              <a:cxnLst/>
              <a:rect l="l" t="t" r="r" b="b"/>
              <a:pathLst>
                <a:path w="2786" h="1657" extrusionOk="0">
                  <a:moveTo>
                    <a:pt x="1563" y="1"/>
                  </a:moveTo>
                  <a:lnTo>
                    <a:pt x="1393" y="19"/>
                  </a:lnTo>
                  <a:lnTo>
                    <a:pt x="1224" y="57"/>
                  </a:lnTo>
                  <a:lnTo>
                    <a:pt x="1055" y="114"/>
                  </a:lnTo>
                  <a:lnTo>
                    <a:pt x="904" y="208"/>
                  </a:lnTo>
                  <a:lnTo>
                    <a:pt x="735" y="321"/>
                  </a:lnTo>
                  <a:lnTo>
                    <a:pt x="603" y="452"/>
                  </a:lnTo>
                  <a:lnTo>
                    <a:pt x="471" y="603"/>
                  </a:lnTo>
                  <a:lnTo>
                    <a:pt x="321" y="847"/>
                  </a:lnTo>
                  <a:lnTo>
                    <a:pt x="189" y="1111"/>
                  </a:lnTo>
                  <a:lnTo>
                    <a:pt x="95" y="1374"/>
                  </a:lnTo>
                  <a:lnTo>
                    <a:pt x="1" y="1657"/>
                  </a:lnTo>
                  <a:lnTo>
                    <a:pt x="76" y="1638"/>
                  </a:lnTo>
                  <a:lnTo>
                    <a:pt x="151" y="1374"/>
                  </a:lnTo>
                  <a:lnTo>
                    <a:pt x="264" y="1111"/>
                  </a:lnTo>
                  <a:lnTo>
                    <a:pt x="377" y="866"/>
                  </a:lnTo>
                  <a:lnTo>
                    <a:pt x="528" y="640"/>
                  </a:lnTo>
                  <a:lnTo>
                    <a:pt x="565" y="584"/>
                  </a:lnTo>
                  <a:lnTo>
                    <a:pt x="678" y="452"/>
                  </a:lnTo>
                  <a:lnTo>
                    <a:pt x="810" y="358"/>
                  </a:lnTo>
                  <a:lnTo>
                    <a:pt x="942" y="264"/>
                  </a:lnTo>
                  <a:lnTo>
                    <a:pt x="1073" y="189"/>
                  </a:lnTo>
                  <a:lnTo>
                    <a:pt x="1224" y="114"/>
                  </a:lnTo>
                  <a:lnTo>
                    <a:pt x="1393" y="76"/>
                  </a:lnTo>
                  <a:lnTo>
                    <a:pt x="1544" y="76"/>
                  </a:lnTo>
                  <a:lnTo>
                    <a:pt x="1713" y="95"/>
                  </a:lnTo>
                  <a:lnTo>
                    <a:pt x="1901" y="151"/>
                  </a:lnTo>
                  <a:lnTo>
                    <a:pt x="2052" y="226"/>
                  </a:lnTo>
                  <a:lnTo>
                    <a:pt x="2165" y="302"/>
                  </a:lnTo>
                  <a:lnTo>
                    <a:pt x="2259" y="377"/>
                  </a:lnTo>
                  <a:lnTo>
                    <a:pt x="2428" y="584"/>
                  </a:lnTo>
                  <a:lnTo>
                    <a:pt x="2579" y="791"/>
                  </a:lnTo>
                  <a:lnTo>
                    <a:pt x="2729" y="1017"/>
                  </a:lnTo>
                  <a:lnTo>
                    <a:pt x="2786" y="998"/>
                  </a:lnTo>
                  <a:lnTo>
                    <a:pt x="2654" y="772"/>
                  </a:lnTo>
                  <a:lnTo>
                    <a:pt x="2504" y="565"/>
                  </a:lnTo>
                  <a:lnTo>
                    <a:pt x="2334" y="377"/>
                  </a:lnTo>
                  <a:lnTo>
                    <a:pt x="2146" y="208"/>
                  </a:lnTo>
                  <a:lnTo>
                    <a:pt x="2052" y="151"/>
                  </a:lnTo>
                  <a:lnTo>
                    <a:pt x="1958" y="95"/>
                  </a:lnTo>
                  <a:lnTo>
                    <a:pt x="1845" y="57"/>
                  </a:lnTo>
                  <a:lnTo>
                    <a:pt x="1732" y="19"/>
                  </a:lnTo>
                  <a:lnTo>
                    <a:pt x="156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28"/>
            <p:cNvSpPr/>
            <p:nvPr/>
          </p:nvSpPr>
          <p:spPr>
            <a:xfrm flipH="1">
              <a:off x="1997965" y="3414429"/>
              <a:ext cx="110588" cy="76242"/>
            </a:xfrm>
            <a:custGeom>
              <a:avLst/>
              <a:gdLst/>
              <a:ahLst/>
              <a:cxnLst/>
              <a:rect l="l" t="t" r="r" b="b"/>
              <a:pathLst>
                <a:path w="2241" h="1545" extrusionOk="0">
                  <a:moveTo>
                    <a:pt x="1111" y="1"/>
                  </a:moveTo>
                  <a:lnTo>
                    <a:pt x="998" y="20"/>
                  </a:lnTo>
                  <a:lnTo>
                    <a:pt x="885" y="39"/>
                  </a:lnTo>
                  <a:lnTo>
                    <a:pt x="753" y="95"/>
                  </a:lnTo>
                  <a:lnTo>
                    <a:pt x="659" y="151"/>
                  </a:lnTo>
                  <a:lnTo>
                    <a:pt x="546" y="227"/>
                  </a:lnTo>
                  <a:lnTo>
                    <a:pt x="452" y="321"/>
                  </a:lnTo>
                  <a:lnTo>
                    <a:pt x="358" y="415"/>
                  </a:lnTo>
                  <a:lnTo>
                    <a:pt x="283" y="528"/>
                  </a:lnTo>
                  <a:lnTo>
                    <a:pt x="226" y="641"/>
                  </a:lnTo>
                  <a:lnTo>
                    <a:pt x="132" y="848"/>
                  </a:lnTo>
                  <a:lnTo>
                    <a:pt x="76" y="1074"/>
                  </a:lnTo>
                  <a:lnTo>
                    <a:pt x="38" y="1318"/>
                  </a:lnTo>
                  <a:lnTo>
                    <a:pt x="1" y="1544"/>
                  </a:lnTo>
                  <a:lnTo>
                    <a:pt x="76" y="1525"/>
                  </a:lnTo>
                  <a:lnTo>
                    <a:pt x="95" y="1299"/>
                  </a:lnTo>
                  <a:lnTo>
                    <a:pt x="151" y="1092"/>
                  </a:lnTo>
                  <a:lnTo>
                    <a:pt x="208" y="867"/>
                  </a:lnTo>
                  <a:lnTo>
                    <a:pt x="283" y="660"/>
                  </a:lnTo>
                  <a:lnTo>
                    <a:pt x="377" y="509"/>
                  </a:lnTo>
                  <a:lnTo>
                    <a:pt x="452" y="415"/>
                  </a:lnTo>
                  <a:lnTo>
                    <a:pt x="527" y="321"/>
                  </a:lnTo>
                  <a:lnTo>
                    <a:pt x="622" y="264"/>
                  </a:lnTo>
                  <a:lnTo>
                    <a:pt x="716" y="189"/>
                  </a:lnTo>
                  <a:lnTo>
                    <a:pt x="810" y="151"/>
                  </a:lnTo>
                  <a:lnTo>
                    <a:pt x="904" y="114"/>
                  </a:lnTo>
                  <a:lnTo>
                    <a:pt x="1017" y="76"/>
                  </a:lnTo>
                  <a:lnTo>
                    <a:pt x="1111" y="76"/>
                  </a:lnTo>
                  <a:lnTo>
                    <a:pt x="1243" y="95"/>
                  </a:lnTo>
                  <a:lnTo>
                    <a:pt x="1356" y="114"/>
                  </a:lnTo>
                  <a:lnTo>
                    <a:pt x="1468" y="170"/>
                  </a:lnTo>
                  <a:lnTo>
                    <a:pt x="1581" y="227"/>
                  </a:lnTo>
                  <a:lnTo>
                    <a:pt x="1675" y="302"/>
                  </a:lnTo>
                  <a:lnTo>
                    <a:pt x="1751" y="396"/>
                  </a:lnTo>
                  <a:lnTo>
                    <a:pt x="1920" y="603"/>
                  </a:lnTo>
                  <a:lnTo>
                    <a:pt x="2052" y="810"/>
                  </a:lnTo>
                  <a:lnTo>
                    <a:pt x="2165" y="1036"/>
                  </a:lnTo>
                  <a:lnTo>
                    <a:pt x="2240" y="1036"/>
                  </a:lnTo>
                  <a:lnTo>
                    <a:pt x="2127" y="810"/>
                  </a:lnTo>
                  <a:lnTo>
                    <a:pt x="1995" y="584"/>
                  </a:lnTo>
                  <a:lnTo>
                    <a:pt x="1845" y="377"/>
                  </a:lnTo>
                  <a:lnTo>
                    <a:pt x="1751" y="302"/>
                  </a:lnTo>
                  <a:lnTo>
                    <a:pt x="1657" y="208"/>
                  </a:lnTo>
                  <a:lnTo>
                    <a:pt x="1544" y="133"/>
                  </a:lnTo>
                  <a:lnTo>
                    <a:pt x="1412" y="57"/>
                  </a:lnTo>
                  <a:lnTo>
                    <a:pt x="1261" y="20"/>
                  </a:lnTo>
                  <a:lnTo>
                    <a:pt x="111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28"/>
            <p:cNvSpPr/>
            <p:nvPr/>
          </p:nvSpPr>
          <p:spPr>
            <a:xfrm flipH="1">
              <a:off x="1875388" y="3390299"/>
              <a:ext cx="121740" cy="74367"/>
            </a:xfrm>
            <a:custGeom>
              <a:avLst/>
              <a:gdLst/>
              <a:ahLst/>
              <a:cxnLst/>
              <a:rect l="l" t="t" r="r" b="b"/>
              <a:pathLst>
                <a:path w="2467" h="1507" extrusionOk="0">
                  <a:moveTo>
                    <a:pt x="1036" y="1"/>
                  </a:moveTo>
                  <a:lnTo>
                    <a:pt x="923" y="19"/>
                  </a:lnTo>
                  <a:lnTo>
                    <a:pt x="829" y="38"/>
                  </a:lnTo>
                  <a:lnTo>
                    <a:pt x="660" y="114"/>
                  </a:lnTo>
                  <a:lnTo>
                    <a:pt x="509" y="226"/>
                  </a:lnTo>
                  <a:lnTo>
                    <a:pt x="396" y="339"/>
                  </a:lnTo>
                  <a:lnTo>
                    <a:pt x="283" y="490"/>
                  </a:lnTo>
                  <a:lnTo>
                    <a:pt x="170" y="735"/>
                  </a:lnTo>
                  <a:lnTo>
                    <a:pt x="95" y="979"/>
                  </a:lnTo>
                  <a:lnTo>
                    <a:pt x="38" y="1261"/>
                  </a:lnTo>
                  <a:lnTo>
                    <a:pt x="1" y="1506"/>
                  </a:lnTo>
                  <a:lnTo>
                    <a:pt x="1" y="1506"/>
                  </a:lnTo>
                  <a:lnTo>
                    <a:pt x="76" y="1487"/>
                  </a:lnTo>
                  <a:lnTo>
                    <a:pt x="114" y="1224"/>
                  </a:lnTo>
                  <a:lnTo>
                    <a:pt x="170" y="960"/>
                  </a:lnTo>
                  <a:lnTo>
                    <a:pt x="264" y="697"/>
                  </a:lnTo>
                  <a:lnTo>
                    <a:pt x="321" y="584"/>
                  </a:lnTo>
                  <a:lnTo>
                    <a:pt x="377" y="471"/>
                  </a:lnTo>
                  <a:lnTo>
                    <a:pt x="471" y="358"/>
                  </a:lnTo>
                  <a:lnTo>
                    <a:pt x="584" y="245"/>
                  </a:lnTo>
                  <a:lnTo>
                    <a:pt x="697" y="170"/>
                  </a:lnTo>
                  <a:lnTo>
                    <a:pt x="848" y="114"/>
                  </a:lnTo>
                  <a:lnTo>
                    <a:pt x="1017" y="76"/>
                  </a:lnTo>
                  <a:lnTo>
                    <a:pt x="1224" y="76"/>
                  </a:lnTo>
                  <a:lnTo>
                    <a:pt x="1412" y="114"/>
                  </a:lnTo>
                  <a:lnTo>
                    <a:pt x="1600" y="189"/>
                  </a:lnTo>
                  <a:lnTo>
                    <a:pt x="1713" y="245"/>
                  </a:lnTo>
                  <a:lnTo>
                    <a:pt x="1826" y="321"/>
                  </a:lnTo>
                  <a:lnTo>
                    <a:pt x="1977" y="471"/>
                  </a:lnTo>
                  <a:lnTo>
                    <a:pt x="2127" y="622"/>
                  </a:lnTo>
                  <a:lnTo>
                    <a:pt x="2259" y="791"/>
                  </a:lnTo>
                  <a:lnTo>
                    <a:pt x="2391" y="960"/>
                  </a:lnTo>
                  <a:lnTo>
                    <a:pt x="2466" y="942"/>
                  </a:lnTo>
                  <a:lnTo>
                    <a:pt x="2334" y="753"/>
                  </a:lnTo>
                  <a:lnTo>
                    <a:pt x="2184" y="584"/>
                  </a:lnTo>
                  <a:lnTo>
                    <a:pt x="2033" y="415"/>
                  </a:lnTo>
                  <a:lnTo>
                    <a:pt x="1864" y="264"/>
                  </a:lnTo>
                  <a:lnTo>
                    <a:pt x="1713" y="170"/>
                  </a:lnTo>
                  <a:lnTo>
                    <a:pt x="1600" y="114"/>
                  </a:lnTo>
                  <a:lnTo>
                    <a:pt x="1488" y="57"/>
                  </a:lnTo>
                  <a:lnTo>
                    <a:pt x="1375" y="38"/>
                  </a:lnTo>
                  <a:lnTo>
                    <a:pt x="126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28"/>
            <p:cNvSpPr/>
            <p:nvPr/>
          </p:nvSpPr>
          <p:spPr>
            <a:xfrm flipH="1">
              <a:off x="1701738" y="3343864"/>
              <a:ext cx="170002" cy="91984"/>
            </a:xfrm>
            <a:custGeom>
              <a:avLst/>
              <a:gdLst/>
              <a:ahLst/>
              <a:cxnLst/>
              <a:rect l="l" t="t" r="r" b="b"/>
              <a:pathLst>
                <a:path w="3445" h="1864" extrusionOk="0">
                  <a:moveTo>
                    <a:pt x="1657" y="1"/>
                  </a:moveTo>
                  <a:lnTo>
                    <a:pt x="1450" y="19"/>
                  </a:lnTo>
                  <a:lnTo>
                    <a:pt x="1261" y="76"/>
                  </a:lnTo>
                  <a:lnTo>
                    <a:pt x="1073" y="132"/>
                  </a:lnTo>
                  <a:lnTo>
                    <a:pt x="904" y="226"/>
                  </a:lnTo>
                  <a:lnTo>
                    <a:pt x="734" y="339"/>
                  </a:lnTo>
                  <a:lnTo>
                    <a:pt x="621" y="452"/>
                  </a:lnTo>
                  <a:lnTo>
                    <a:pt x="509" y="565"/>
                  </a:lnTo>
                  <a:lnTo>
                    <a:pt x="414" y="697"/>
                  </a:lnTo>
                  <a:lnTo>
                    <a:pt x="339" y="829"/>
                  </a:lnTo>
                  <a:lnTo>
                    <a:pt x="226" y="1073"/>
                  </a:lnTo>
                  <a:lnTo>
                    <a:pt x="132" y="1318"/>
                  </a:lnTo>
                  <a:lnTo>
                    <a:pt x="57" y="1581"/>
                  </a:lnTo>
                  <a:lnTo>
                    <a:pt x="0" y="1864"/>
                  </a:lnTo>
                  <a:lnTo>
                    <a:pt x="76" y="1845"/>
                  </a:lnTo>
                  <a:lnTo>
                    <a:pt x="132" y="1563"/>
                  </a:lnTo>
                  <a:lnTo>
                    <a:pt x="207" y="1299"/>
                  </a:lnTo>
                  <a:lnTo>
                    <a:pt x="302" y="1055"/>
                  </a:lnTo>
                  <a:lnTo>
                    <a:pt x="433" y="810"/>
                  </a:lnTo>
                  <a:lnTo>
                    <a:pt x="509" y="697"/>
                  </a:lnTo>
                  <a:lnTo>
                    <a:pt x="584" y="584"/>
                  </a:lnTo>
                  <a:lnTo>
                    <a:pt x="678" y="490"/>
                  </a:lnTo>
                  <a:lnTo>
                    <a:pt x="772" y="396"/>
                  </a:lnTo>
                  <a:lnTo>
                    <a:pt x="941" y="283"/>
                  </a:lnTo>
                  <a:lnTo>
                    <a:pt x="1111" y="189"/>
                  </a:lnTo>
                  <a:lnTo>
                    <a:pt x="1280" y="132"/>
                  </a:lnTo>
                  <a:lnTo>
                    <a:pt x="1468" y="95"/>
                  </a:lnTo>
                  <a:lnTo>
                    <a:pt x="1675" y="76"/>
                  </a:lnTo>
                  <a:lnTo>
                    <a:pt x="1864" y="76"/>
                  </a:lnTo>
                  <a:lnTo>
                    <a:pt x="2071" y="114"/>
                  </a:lnTo>
                  <a:lnTo>
                    <a:pt x="2278" y="170"/>
                  </a:lnTo>
                  <a:lnTo>
                    <a:pt x="2315" y="170"/>
                  </a:lnTo>
                  <a:lnTo>
                    <a:pt x="2466" y="245"/>
                  </a:lnTo>
                  <a:lnTo>
                    <a:pt x="2616" y="321"/>
                  </a:lnTo>
                  <a:lnTo>
                    <a:pt x="2767" y="415"/>
                  </a:lnTo>
                  <a:lnTo>
                    <a:pt x="2899" y="528"/>
                  </a:lnTo>
                  <a:lnTo>
                    <a:pt x="3030" y="640"/>
                  </a:lnTo>
                  <a:lnTo>
                    <a:pt x="3162" y="772"/>
                  </a:lnTo>
                  <a:lnTo>
                    <a:pt x="3275" y="923"/>
                  </a:lnTo>
                  <a:lnTo>
                    <a:pt x="3388" y="1073"/>
                  </a:lnTo>
                  <a:lnTo>
                    <a:pt x="3444" y="1055"/>
                  </a:lnTo>
                  <a:lnTo>
                    <a:pt x="3350" y="904"/>
                  </a:lnTo>
                  <a:lnTo>
                    <a:pt x="3219" y="753"/>
                  </a:lnTo>
                  <a:lnTo>
                    <a:pt x="3087" y="603"/>
                  </a:lnTo>
                  <a:lnTo>
                    <a:pt x="2955" y="490"/>
                  </a:lnTo>
                  <a:lnTo>
                    <a:pt x="2804" y="377"/>
                  </a:lnTo>
                  <a:lnTo>
                    <a:pt x="2654" y="264"/>
                  </a:lnTo>
                  <a:lnTo>
                    <a:pt x="2503" y="189"/>
                  </a:lnTo>
                  <a:lnTo>
                    <a:pt x="2334" y="114"/>
                  </a:lnTo>
                  <a:lnTo>
                    <a:pt x="2278" y="95"/>
                  </a:lnTo>
                  <a:lnTo>
                    <a:pt x="2071" y="38"/>
                  </a:lnTo>
                  <a:lnTo>
                    <a:pt x="186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28"/>
            <p:cNvSpPr/>
            <p:nvPr/>
          </p:nvSpPr>
          <p:spPr>
            <a:xfrm flipH="1">
              <a:off x="1565247" y="3323435"/>
              <a:ext cx="135607" cy="72491"/>
            </a:xfrm>
            <a:custGeom>
              <a:avLst/>
              <a:gdLst/>
              <a:ahLst/>
              <a:cxnLst/>
              <a:rect l="l" t="t" r="r" b="b"/>
              <a:pathLst>
                <a:path w="2748" h="1469" extrusionOk="0">
                  <a:moveTo>
                    <a:pt x="1374" y="1"/>
                  </a:moveTo>
                  <a:lnTo>
                    <a:pt x="1242" y="19"/>
                  </a:lnTo>
                  <a:lnTo>
                    <a:pt x="1129" y="38"/>
                  </a:lnTo>
                  <a:lnTo>
                    <a:pt x="1016" y="76"/>
                  </a:lnTo>
                  <a:lnTo>
                    <a:pt x="903" y="114"/>
                  </a:lnTo>
                  <a:lnTo>
                    <a:pt x="696" y="226"/>
                  </a:lnTo>
                  <a:lnTo>
                    <a:pt x="489" y="377"/>
                  </a:lnTo>
                  <a:lnTo>
                    <a:pt x="339" y="565"/>
                  </a:lnTo>
                  <a:lnTo>
                    <a:pt x="188" y="772"/>
                  </a:lnTo>
                  <a:lnTo>
                    <a:pt x="94" y="998"/>
                  </a:lnTo>
                  <a:lnTo>
                    <a:pt x="38" y="1224"/>
                  </a:lnTo>
                  <a:lnTo>
                    <a:pt x="0" y="1469"/>
                  </a:lnTo>
                  <a:lnTo>
                    <a:pt x="75" y="1450"/>
                  </a:lnTo>
                  <a:lnTo>
                    <a:pt x="94" y="1224"/>
                  </a:lnTo>
                  <a:lnTo>
                    <a:pt x="170" y="998"/>
                  </a:lnTo>
                  <a:lnTo>
                    <a:pt x="264" y="791"/>
                  </a:lnTo>
                  <a:lnTo>
                    <a:pt x="395" y="603"/>
                  </a:lnTo>
                  <a:lnTo>
                    <a:pt x="546" y="433"/>
                  </a:lnTo>
                  <a:lnTo>
                    <a:pt x="734" y="283"/>
                  </a:lnTo>
                  <a:lnTo>
                    <a:pt x="922" y="170"/>
                  </a:lnTo>
                  <a:lnTo>
                    <a:pt x="1148" y="95"/>
                  </a:lnTo>
                  <a:lnTo>
                    <a:pt x="1374" y="76"/>
                  </a:lnTo>
                  <a:lnTo>
                    <a:pt x="1600" y="95"/>
                  </a:lnTo>
                  <a:lnTo>
                    <a:pt x="1826" y="132"/>
                  </a:lnTo>
                  <a:lnTo>
                    <a:pt x="2033" y="226"/>
                  </a:lnTo>
                  <a:lnTo>
                    <a:pt x="2240" y="339"/>
                  </a:lnTo>
                  <a:lnTo>
                    <a:pt x="2409" y="490"/>
                  </a:lnTo>
                  <a:lnTo>
                    <a:pt x="2560" y="659"/>
                  </a:lnTo>
                  <a:lnTo>
                    <a:pt x="2691" y="847"/>
                  </a:lnTo>
                  <a:lnTo>
                    <a:pt x="2748" y="829"/>
                  </a:lnTo>
                  <a:lnTo>
                    <a:pt x="2635" y="622"/>
                  </a:lnTo>
                  <a:lnTo>
                    <a:pt x="2465" y="452"/>
                  </a:lnTo>
                  <a:lnTo>
                    <a:pt x="2277" y="283"/>
                  </a:lnTo>
                  <a:lnTo>
                    <a:pt x="2070" y="170"/>
                  </a:lnTo>
                  <a:lnTo>
                    <a:pt x="1844" y="76"/>
                  </a:lnTo>
                  <a:lnTo>
                    <a:pt x="1619" y="19"/>
                  </a:lnTo>
                  <a:lnTo>
                    <a:pt x="137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28"/>
            <p:cNvSpPr/>
            <p:nvPr/>
          </p:nvSpPr>
          <p:spPr>
            <a:xfrm flipH="1">
              <a:off x="1544820" y="3332712"/>
              <a:ext cx="16729" cy="31632"/>
            </a:xfrm>
            <a:custGeom>
              <a:avLst/>
              <a:gdLst/>
              <a:ahLst/>
              <a:cxnLst/>
              <a:rect l="l" t="t" r="r" b="b"/>
              <a:pathLst>
                <a:path w="339" h="641" extrusionOk="0">
                  <a:moveTo>
                    <a:pt x="320" y="1"/>
                  </a:moveTo>
                  <a:lnTo>
                    <a:pt x="207" y="151"/>
                  </a:lnTo>
                  <a:lnTo>
                    <a:pt x="132" y="302"/>
                  </a:lnTo>
                  <a:lnTo>
                    <a:pt x="56" y="471"/>
                  </a:lnTo>
                  <a:lnTo>
                    <a:pt x="0" y="641"/>
                  </a:lnTo>
                  <a:lnTo>
                    <a:pt x="75" y="622"/>
                  </a:lnTo>
                  <a:lnTo>
                    <a:pt x="113" y="471"/>
                  </a:lnTo>
                  <a:lnTo>
                    <a:pt x="188" y="358"/>
                  </a:lnTo>
                  <a:lnTo>
                    <a:pt x="339" y="95"/>
                  </a:lnTo>
                  <a:lnTo>
                    <a:pt x="32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28"/>
            <p:cNvSpPr/>
            <p:nvPr/>
          </p:nvSpPr>
          <p:spPr>
            <a:xfrm flipH="1">
              <a:off x="1554093" y="1834806"/>
              <a:ext cx="170002" cy="321400"/>
            </a:xfrm>
            <a:custGeom>
              <a:avLst/>
              <a:gdLst/>
              <a:ahLst/>
              <a:cxnLst/>
              <a:rect l="l" t="t" r="r" b="b"/>
              <a:pathLst>
                <a:path w="3445" h="6513" extrusionOk="0">
                  <a:moveTo>
                    <a:pt x="3426" y="1"/>
                  </a:moveTo>
                  <a:lnTo>
                    <a:pt x="3407" y="20"/>
                  </a:lnTo>
                  <a:lnTo>
                    <a:pt x="3238" y="528"/>
                  </a:lnTo>
                  <a:lnTo>
                    <a:pt x="3031" y="1055"/>
                  </a:lnTo>
                  <a:lnTo>
                    <a:pt x="2805" y="1563"/>
                  </a:lnTo>
                  <a:lnTo>
                    <a:pt x="2560" y="2071"/>
                  </a:lnTo>
                  <a:lnTo>
                    <a:pt x="2315" y="2560"/>
                  </a:lnTo>
                  <a:lnTo>
                    <a:pt x="2033" y="3050"/>
                  </a:lnTo>
                  <a:lnTo>
                    <a:pt x="1751" y="3520"/>
                  </a:lnTo>
                  <a:lnTo>
                    <a:pt x="1450" y="3991"/>
                  </a:lnTo>
                  <a:lnTo>
                    <a:pt x="942" y="4724"/>
                  </a:lnTo>
                  <a:lnTo>
                    <a:pt x="678" y="5157"/>
                  </a:lnTo>
                  <a:lnTo>
                    <a:pt x="434" y="5590"/>
                  </a:lnTo>
                  <a:lnTo>
                    <a:pt x="208" y="6042"/>
                  </a:lnTo>
                  <a:lnTo>
                    <a:pt x="1" y="6493"/>
                  </a:lnTo>
                  <a:lnTo>
                    <a:pt x="1" y="6512"/>
                  </a:lnTo>
                  <a:lnTo>
                    <a:pt x="20" y="6512"/>
                  </a:lnTo>
                  <a:lnTo>
                    <a:pt x="227" y="6061"/>
                  </a:lnTo>
                  <a:lnTo>
                    <a:pt x="452" y="5609"/>
                  </a:lnTo>
                  <a:lnTo>
                    <a:pt x="697" y="5157"/>
                  </a:lnTo>
                  <a:lnTo>
                    <a:pt x="960" y="4743"/>
                  </a:lnTo>
                  <a:lnTo>
                    <a:pt x="1469" y="4009"/>
                  </a:lnTo>
                  <a:lnTo>
                    <a:pt x="1770" y="3539"/>
                  </a:lnTo>
                  <a:lnTo>
                    <a:pt x="2052" y="3068"/>
                  </a:lnTo>
                  <a:lnTo>
                    <a:pt x="2334" y="2579"/>
                  </a:lnTo>
                  <a:lnTo>
                    <a:pt x="2598" y="2071"/>
                  </a:lnTo>
                  <a:lnTo>
                    <a:pt x="2824" y="1582"/>
                  </a:lnTo>
                  <a:lnTo>
                    <a:pt x="3049" y="1055"/>
                  </a:lnTo>
                  <a:lnTo>
                    <a:pt x="3256" y="547"/>
                  </a:lnTo>
                  <a:lnTo>
                    <a:pt x="3445" y="20"/>
                  </a:lnTo>
                  <a:lnTo>
                    <a:pt x="342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28"/>
            <p:cNvSpPr/>
            <p:nvPr/>
          </p:nvSpPr>
          <p:spPr>
            <a:xfrm flipH="1">
              <a:off x="1401808" y="1641665"/>
              <a:ext cx="286067" cy="304671"/>
            </a:xfrm>
            <a:custGeom>
              <a:avLst/>
              <a:gdLst/>
              <a:ahLst/>
              <a:cxnLst/>
              <a:rect l="l" t="t" r="r" b="b"/>
              <a:pathLst>
                <a:path w="5797" h="6174" extrusionOk="0">
                  <a:moveTo>
                    <a:pt x="1920" y="1"/>
                  </a:moveTo>
                  <a:lnTo>
                    <a:pt x="1845" y="19"/>
                  </a:lnTo>
                  <a:lnTo>
                    <a:pt x="1770" y="38"/>
                  </a:lnTo>
                  <a:lnTo>
                    <a:pt x="1694" y="76"/>
                  </a:lnTo>
                  <a:lnTo>
                    <a:pt x="1638" y="132"/>
                  </a:lnTo>
                  <a:lnTo>
                    <a:pt x="1600" y="189"/>
                  </a:lnTo>
                  <a:lnTo>
                    <a:pt x="1581" y="264"/>
                  </a:lnTo>
                  <a:lnTo>
                    <a:pt x="1544" y="396"/>
                  </a:lnTo>
                  <a:lnTo>
                    <a:pt x="1544" y="528"/>
                  </a:lnTo>
                  <a:lnTo>
                    <a:pt x="1563" y="678"/>
                  </a:lnTo>
                  <a:lnTo>
                    <a:pt x="1600" y="810"/>
                  </a:lnTo>
                  <a:lnTo>
                    <a:pt x="1657" y="923"/>
                  </a:lnTo>
                  <a:lnTo>
                    <a:pt x="1788" y="1167"/>
                  </a:lnTo>
                  <a:lnTo>
                    <a:pt x="1958" y="1412"/>
                  </a:lnTo>
                  <a:lnTo>
                    <a:pt x="2334" y="1939"/>
                  </a:lnTo>
                  <a:lnTo>
                    <a:pt x="2748" y="2447"/>
                  </a:lnTo>
                  <a:lnTo>
                    <a:pt x="2560" y="2334"/>
                  </a:lnTo>
                  <a:lnTo>
                    <a:pt x="2353" y="2240"/>
                  </a:lnTo>
                  <a:lnTo>
                    <a:pt x="2165" y="2165"/>
                  </a:lnTo>
                  <a:lnTo>
                    <a:pt x="1958" y="2108"/>
                  </a:lnTo>
                  <a:lnTo>
                    <a:pt x="1751" y="2052"/>
                  </a:lnTo>
                  <a:lnTo>
                    <a:pt x="1525" y="2014"/>
                  </a:lnTo>
                  <a:lnTo>
                    <a:pt x="1092" y="1977"/>
                  </a:lnTo>
                  <a:lnTo>
                    <a:pt x="716" y="1977"/>
                  </a:lnTo>
                  <a:lnTo>
                    <a:pt x="528" y="2014"/>
                  </a:lnTo>
                  <a:lnTo>
                    <a:pt x="358" y="2071"/>
                  </a:lnTo>
                  <a:lnTo>
                    <a:pt x="283" y="2127"/>
                  </a:lnTo>
                  <a:lnTo>
                    <a:pt x="208" y="2184"/>
                  </a:lnTo>
                  <a:lnTo>
                    <a:pt x="132" y="2259"/>
                  </a:lnTo>
                  <a:lnTo>
                    <a:pt x="76" y="2334"/>
                  </a:lnTo>
                  <a:lnTo>
                    <a:pt x="38" y="2409"/>
                  </a:lnTo>
                  <a:lnTo>
                    <a:pt x="1" y="2503"/>
                  </a:lnTo>
                  <a:lnTo>
                    <a:pt x="1" y="2598"/>
                  </a:lnTo>
                  <a:lnTo>
                    <a:pt x="1" y="2692"/>
                  </a:lnTo>
                  <a:lnTo>
                    <a:pt x="38" y="2805"/>
                  </a:lnTo>
                  <a:lnTo>
                    <a:pt x="114" y="2899"/>
                  </a:lnTo>
                  <a:lnTo>
                    <a:pt x="189" y="2993"/>
                  </a:lnTo>
                  <a:lnTo>
                    <a:pt x="302" y="3068"/>
                  </a:lnTo>
                  <a:lnTo>
                    <a:pt x="396" y="3125"/>
                  </a:lnTo>
                  <a:lnTo>
                    <a:pt x="509" y="3162"/>
                  </a:lnTo>
                  <a:lnTo>
                    <a:pt x="753" y="3219"/>
                  </a:lnTo>
                  <a:lnTo>
                    <a:pt x="1111" y="3256"/>
                  </a:lnTo>
                  <a:lnTo>
                    <a:pt x="1487" y="3275"/>
                  </a:lnTo>
                  <a:lnTo>
                    <a:pt x="1845" y="3256"/>
                  </a:lnTo>
                  <a:lnTo>
                    <a:pt x="2202" y="3219"/>
                  </a:lnTo>
                  <a:lnTo>
                    <a:pt x="1939" y="3369"/>
                  </a:lnTo>
                  <a:lnTo>
                    <a:pt x="1676" y="3539"/>
                  </a:lnTo>
                  <a:lnTo>
                    <a:pt x="1412" y="3727"/>
                  </a:lnTo>
                  <a:lnTo>
                    <a:pt x="1186" y="3915"/>
                  </a:lnTo>
                  <a:lnTo>
                    <a:pt x="1092" y="4028"/>
                  </a:lnTo>
                  <a:lnTo>
                    <a:pt x="998" y="4141"/>
                  </a:lnTo>
                  <a:lnTo>
                    <a:pt x="923" y="4254"/>
                  </a:lnTo>
                  <a:lnTo>
                    <a:pt x="866" y="4385"/>
                  </a:lnTo>
                  <a:lnTo>
                    <a:pt x="810" y="4517"/>
                  </a:lnTo>
                  <a:lnTo>
                    <a:pt x="772" y="4649"/>
                  </a:lnTo>
                  <a:lnTo>
                    <a:pt x="735" y="4799"/>
                  </a:lnTo>
                  <a:lnTo>
                    <a:pt x="735" y="4931"/>
                  </a:lnTo>
                  <a:lnTo>
                    <a:pt x="753" y="5101"/>
                  </a:lnTo>
                  <a:lnTo>
                    <a:pt x="791" y="5176"/>
                  </a:lnTo>
                  <a:lnTo>
                    <a:pt x="829" y="5251"/>
                  </a:lnTo>
                  <a:lnTo>
                    <a:pt x="885" y="5308"/>
                  </a:lnTo>
                  <a:lnTo>
                    <a:pt x="942" y="5326"/>
                  </a:lnTo>
                  <a:lnTo>
                    <a:pt x="1055" y="5383"/>
                  </a:lnTo>
                  <a:lnTo>
                    <a:pt x="1186" y="5383"/>
                  </a:lnTo>
                  <a:lnTo>
                    <a:pt x="1318" y="5364"/>
                  </a:lnTo>
                  <a:lnTo>
                    <a:pt x="1450" y="5308"/>
                  </a:lnTo>
                  <a:lnTo>
                    <a:pt x="1563" y="5232"/>
                  </a:lnTo>
                  <a:lnTo>
                    <a:pt x="1751" y="5063"/>
                  </a:lnTo>
                  <a:lnTo>
                    <a:pt x="2184" y="4649"/>
                  </a:lnTo>
                  <a:lnTo>
                    <a:pt x="2579" y="4216"/>
                  </a:lnTo>
                  <a:lnTo>
                    <a:pt x="2598" y="4423"/>
                  </a:lnTo>
                  <a:lnTo>
                    <a:pt x="2616" y="4649"/>
                  </a:lnTo>
                  <a:lnTo>
                    <a:pt x="2692" y="5063"/>
                  </a:lnTo>
                  <a:lnTo>
                    <a:pt x="2729" y="5402"/>
                  </a:lnTo>
                  <a:lnTo>
                    <a:pt x="2786" y="5571"/>
                  </a:lnTo>
                  <a:lnTo>
                    <a:pt x="2842" y="5722"/>
                  </a:lnTo>
                  <a:lnTo>
                    <a:pt x="2899" y="5853"/>
                  </a:lnTo>
                  <a:lnTo>
                    <a:pt x="2974" y="5947"/>
                  </a:lnTo>
                  <a:lnTo>
                    <a:pt x="3068" y="6041"/>
                  </a:lnTo>
                  <a:lnTo>
                    <a:pt x="3162" y="6117"/>
                  </a:lnTo>
                  <a:lnTo>
                    <a:pt x="3294" y="6154"/>
                  </a:lnTo>
                  <a:lnTo>
                    <a:pt x="3426" y="6173"/>
                  </a:lnTo>
                  <a:lnTo>
                    <a:pt x="3539" y="6136"/>
                  </a:lnTo>
                  <a:lnTo>
                    <a:pt x="3595" y="6117"/>
                  </a:lnTo>
                  <a:lnTo>
                    <a:pt x="3652" y="6079"/>
                  </a:lnTo>
                  <a:lnTo>
                    <a:pt x="3708" y="6023"/>
                  </a:lnTo>
                  <a:lnTo>
                    <a:pt x="3746" y="5947"/>
                  </a:lnTo>
                  <a:lnTo>
                    <a:pt x="3802" y="5797"/>
                  </a:lnTo>
                  <a:lnTo>
                    <a:pt x="3840" y="5609"/>
                  </a:lnTo>
                  <a:lnTo>
                    <a:pt x="3877" y="5420"/>
                  </a:lnTo>
                  <a:lnTo>
                    <a:pt x="3896" y="5232"/>
                  </a:lnTo>
                  <a:lnTo>
                    <a:pt x="3896" y="5044"/>
                  </a:lnTo>
                  <a:lnTo>
                    <a:pt x="3877" y="4837"/>
                  </a:lnTo>
                  <a:lnTo>
                    <a:pt x="3840" y="4649"/>
                  </a:lnTo>
                  <a:lnTo>
                    <a:pt x="3783" y="4461"/>
                  </a:lnTo>
                  <a:lnTo>
                    <a:pt x="3727" y="4291"/>
                  </a:lnTo>
                  <a:lnTo>
                    <a:pt x="3896" y="4423"/>
                  </a:lnTo>
                  <a:lnTo>
                    <a:pt x="4084" y="4555"/>
                  </a:lnTo>
                  <a:lnTo>
                    <a:pt x="4291" y="4630"/>
                  </a:lnTo>
                  <a:lnTo>
                    <a:pt x="4517" y="4686"/>
                  </a:lnTo>
                  <a:lnTo>
                    <a:pt x="4743" y="4705"/>
                  </a:lnTo>
                  <a:lnTo>
                    <a:pt x="4969" y="4705"/>
                  </a:lnTo>
                  <a:lnTo>
                    <a:pt x="5195" y="4668"/>
                  </a:lnTo>
                  <a:lnTo>
                    <a:pt x="5402" y="4592"/>
                  </a:lnTo>
                  <a:lnTo>
                    <a:pt x="5552" y="4536"/>
                  </a:lnTo>
                  <a:lnTo>
                    <a:pt x="5684" y="4442"/>
                  </a:lnTo>
                  <a:lnTo>
                    <a:pt x="5722" y="4385"/>
                  </a:lnTo>
                  <a:lnTo>
                    <a:pt x="5778" y="4310"/>
                  </a:lnTo>
                  <a:lnTo>
                    <a:pt x="5797" y="4235"/>
                  </a:lnTo>
                  <a:lnTo>
                    <a:pt x="5797" y="4160"/>
                  </a:lnTo>
                  <a:lnTo>
                    <a:pt x="5797" y="4103"/>
                  </a:lnTo>
                  <a:lnTo>
                    <a:pt x="5778" y="4047"/>
                  </a:lnTo>
                  <a:lnTo>
                    <a:pt x="5722" y="3934"/>
                  </a:lnTo>
                  <a:lnTo>
                    <a:pt x="5646" y="3840"/>
                  </a:lnTo>
                  <a:lnTo>
                    <a:pt x="5533" y="3764"/>
                  </a:lnTo>
                  <a:lnTo>
                    <a:pt x="5326" y="3633"/>
                  </a:lnTo>
                  <a:lnTo>
                    <a:pt x="5082" y="3520"/>
                  </a:lnTo>
                  <a:lnTo>
                    <a:pt x="4818" y="3444"/>
                  </a:lnTo>
                  <a:lnTo>
                    <a:pt x="4555" y="3369"/>
                  </a:lnTo>
                  <a:lnTo>
                    <a:pt x="4178" y="3294"/>
                  </a:lnTo>
                  <a:lnTo>
                    <a:pt x="4423" y="3200"/>
                  </a:lnTo>
                  <a:lnTo>
                    <a:pt x="4649" y="3087"/>
                  </a:lnTo>
                  <a:lnTo>
                    <a:pt x="4856" y="2936"/>
                  </a:lnTo>
                  <a:lnTo>
                    <a:pt x="5063" y="2786"/>
                  </a:lnTo>
                  <a:lnTo>
                    <a:pt x="5251" y="2598"/>
                  </a:lnTo>
                  <a:lnTo>
                    <a:pt x="5345" y="2503"/>
                  </a:lnTo>
                  <a:lnTo>
                    <a:pt x="5421" y="2391"/>
                  </a:lnTo>
                  <a:lnTo>
                    <a:pt x="5477" y="2278"/>
                  </a:lnTo>
                  <a:lnTo>
                    <a:pt x="5533" y="2165"/>
                  </a:lnTo>
                  <a:lnTo>
                    <a:pt x="5571" y="2033"/>
                  </a:lnTo>
                  <a:lnTo>
                    <a:pt x="5590" y="1920"/>
                  </a:lnTo>
                  <a:lnTo>
                    <a:pt x="5609" y="1770"/>
                  </a:lnTo>
                  <a:lnTo>
                    <a:pt x="5590" y="1638"/>
                  </a:lnTo>
                  <a:lnTo>
                    <a:pt x="5552" y="1525"/>
                  </a:lnTo>
                  <a:lnTo>
                    <a:pt x="5496" y="1412"/>
                  </a:lnTo>
                  <a:lnTo>
                    <a:pt x="5421" y="1337"/>
                  </a:lnTo>
                  <a:lnTo>
                    <a:pt x="5326" y="1299"/>
                  </a:lnTo>
                  <a:lnTo>
                    <a:pt x="5232" y="1261"/>
                  </a:lnTo>
                  <a:lnTo>
                    <a:pt x="5138" y="1243"/>
                  </a:lnTo>
                  <a:lnTo>
                    <a:pt x="4931" y="1243"/>
                  </a:lnTo>
                  <a:lnTo>
                    <a:pt x="4724" y="1299"/>
                  </a:lnTo>
                  <a:lnTo>
                    <a:pt x="4555" y="1374"/>
                  </a:lnTo>
                  <a:lnTo>
                    <a:pt x="4367" y="1468"/>
                  </a:lnTo>
                  <a:lnTo>
                    <a:pt x="4197" y="1581"/>
                  </a:lnTo>
                  <a:lnTo>
                    <a:pt x="4009" y="1732"/>
                  </a:lnTo>
                  <a:lnTo>
                    <a:pt x="3840" y="1882"/>
                  </a:lnTo>
                  <a:lnTo>
                    <a:pt x="3670" y="2033"/>
                  </a:lnTo>
                  <a:lnTo>
                    <a:pt x="3407" y="2334"/>
                  </a:lnTo>
                  <a:lnTo>
                    <a:pt x="3200" y="2259"/>
                  </a:lnTo>
                  <a:lnTo>
                    <a:pt x="3200" y="1958"/>
                  </a:lnTo>
                  <a:lnTo>
                    <a:pt x="3181" y="1638"/>
                  </a:lnTo>
                  <a:lnTo>
                    <a:pt x="3125" y="1318"/>
                  </a:lnTo>
                  <a:lnTo>
                    <a:pt x="3049" y="1017"/>
                  </a:lnTo>
                  <a:lnTo>
                    <a:pt x="2993" y="866"/>
                  </a:lnTo>
                  <a:lnTo>
                    <a:pt x="2918" y="716"/>
                  </a:lnTo>
                  <a:lnTo>
                    <a:pt x="2842" y="584"/>
                  </a:lnTo>
                  <a:lnTo>
                    <a:pt x="2748" y="452"/>
                  </a:lnTo>
                  <a:lnTo>
                    <a:pt x="2635" y="339"/>
                  </a:lnTo>
                  <a:lnTo>
                    <a:pt x="2522" y="226"/>
                  </a:lnTo>
                  <a:lnTo>
                    <a:pt x="2391" y="151"/>
                  </a:lnTo>
                  <a:lnTo>
                    <a:pt x="2259" y="76"/>
                  </a:lnTo>
                  <a:lnTo>
                    <a:pt x="2090" y="19"/>
                  </a:lnTo>
                  <a:lnTo>
                    <a:pt x="192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28"/>
            <p:cNvSpPr/>
            <p:nvPr/>
          </p:nvSpPr>
          <p:spPr>
            <a:xfrm flipH="1">
              <a:off x="1401808" y="1641665"/>
              <a:ext cx="286067" cy="304671"/>
            </a:xfrm>
            <a:custGeom>
              <a:avLst/>
              <a:gdLst/>
              <a:ahLst/>
              <a:cxnLst/>
              <a:rect l="l" t="t" r="r" b="b"/>
              <a:pathLst>
                <a:path w="5797" h="6174" fill="none" extrusionOk="0">
                  <a:moveTo>
                    <a:pt x="3200" y="2259"/>
                  </a:moveTo>
                  <a:lnTo>
                    <a:pt x="3200" y="2259"/>
                  </a:lnTo>
                  <a:lnTo>
                    <a:pt x="3200" y="1958"/>
                  </a:lnTo>
                  <a:lnTo>
                    <a:pt x="3181" y="1638"/>
                  </a:lnTo>
                  <a:lnTo>
                    <a:pt x="3125" y="1318"/>
                  </a:lnTo>
                  <a:lnTo>
                    <a:pt x="3049" y="1017"/>
                  </a:lnTo>
                  <a:lnTo>
                    <a:pt x="3049" y="1017"/>
                  </a:lnTo>
                  <a:lnTo>
                    <a:pt x="2993" y="866"/>
                  </a:lnTo>
                  <a:lnTo>
                    <a:pt x="2918" y="716"/>
                  </a:lnTo>
                  <a:lnTo>
                    <a:pt x="2842" y="584"/>
                  </a:lnTo>
                  <a:lnTo>
                    <a:pt x="2748" y="452"/>
                  </a:lnTo>
                  <a:lnTo>
                    <a:pt x="2635" y="339"/>
                  </a:lnTo>
                  <a:lnTo>
                    <a:pt x="2522" y="226"/>
                  </a:lnTo>
                  <a:lnTo>
                    <a:pt x="2391" y="151"/>
                  </a:lnTo>
                  <a:lnTo>
                    <a:pt x="2259" y="76"/>
                  </a:lnTo>
                  <a:lnTo>
                    <a:pt x="2259" y="76"/>
                  </a:lnTo>
                  <a:lnTo>
                    <a:pt x="2090" y="19"/>
                  </a:lnTo>
                  <a:lnTo>
                    <a:pt x="1920" y="1"/>
                  </a:lnTo>
                  <a:lnTo>
                    <a:pt x="1845" y="19"/>
                  </a:lnTo>
                  <a:lnTo>
                    <a:pt x="1770" y="38"/>
                  </a:lnTo>
                  <a:lnTo>
                    <a:pt x="1694" y="76"/>
                  </a:lnTo>
                  <a:lnTo>
                    <a:pt x="1638" y="132"/>
                  </a:lnTo>
                  <a:lnTo>
                    <a:pt x="1638" y="132"/>
                  </a:lnTo>
                  <a:lnTo>
                    <a:pt x="1600" y="189"/>
                  </a:lnTo>
                  <a:lnTo>
                    <a:pt x="1581" y="264"/>
                  </a:lnTo>
                  <a:lnTo>
                    <a:pt x="1544" y="396"/>
                  </a:lnTo>
                  <a:lnTo>
                    <a:pt x="1544" y="396"/>
                  </a:lnTo>
                  <a:lnTo>
                    <a:pt x="1544" y="528"/>
                  </a:lnTo>
                  <a:lnTo>
                    <a:pt x="1563" y="678"/>
                  </a:lnTo>
                  <a:lnTo>
                    <a:pt x="1600" y="810"/>
                  </a:lnTo>
                  <a:lnTo>
                    <a:pt x="1657" y="923"/>
                  </a:lnTo>
                  <a:lnTo>
                    <a:pt x="1788" y="1167"/>
                  </a:lnTo>
                  <a:lnTo>
                    <a:pt x="1958" y="1412"/>
                  </a:lnTo>
                  <a:lnTo>
                    <a:pt x="1958" y="1412"/>
                  </a:lnTo>
                  <a:lnTo>
                    <a:pt x="2334" y="1939"/>
                  </a:lnTo>
                  <a:lnTo>
                    <a:pt x="2748" y="2447"/>
                  </a:lnTo>
                  <a:lnTo>
                    <a:pt x="2748" y="2447"/>
                  </a:lnTo>
                  <a:lnTo>
                    <a:pt x="2560" y="2334"/>
                  </a:lnTo>
                  <a:lnTo>
                    <a:pt x="2353" y="2240"/>
                  </a:lnTo>
                  <a:lnTo>
                    <a:pt x="2165" y="2165"/>
                  </a:lnTo>
                  <a:lnTo>
                    <a:pt x="1958" y="2108"/>
                  </a:lnTo>
                  <a:lnTo>
                    <a:pt x="1751" y="2052"/>
                  </a:lnTo>
                  <a:lnTo>
                    <a:pt x="1525" y="2014"/>
                  </a:lnTo>
                  <a:lnTo>
                    <a:pt x="1092" y="1977"/>
                  </a:lnTo>
                  <a:lnTo>
                    <a:pt x="1092" y="1977"/>
                  </a:lnTo>
                  <a:lnTo>
                    <a:pt x="904" y="1977"/>
                  </a:lnTo>
                  <a:lnTo>
                    <a:pt x="716" y="1977"/>
                  </a:lnTo>
                  <a:lnTo>
                    <a:pt x="528" y="2014"/>
                  </a:lnTo>
                  <a:lnTo>
                    <a:pt x="358" y="2071"/>
                  </a:lnTo>
                  <a:lnTo>
                    <a:pt x="358" y="2071"/>
                  </a:lnTo>
                  <a:lnTo>
                    <a:pt x="283" y="2127"/>
                  </a:lnTo>
                  <a:lnTo>
                    <a:pt x="208" y="2184"/>
                  </a:lnTo>
                  <a:lnTo>
                    <a:pt x="132" y="2259"/>
                  </a:lnTo>
                  <a:lnTo>
                    <a:pt x="76" y="2334"/>
                  </a:lnTo>
                  <a:lnTo>
                    <a:pt x="38" y="2409"/>
                  </a:lnTo>
                  <a:lnTo>
                    <a:pt x="1" y="2503"/>
                  </a:lnTo>
                  <a:lnTo>
                    <a:pt x="1" y="2598"/>
                  </a:lnTo>
                  <a:lnTo>
                    <a:pt x="1" y="2692"/>
                  </a:lnTo>
                  <a:lnTo>
                    <a:pt x="1" y="2692"/>
                  </a:lnTo>
                  <a:lnTo>
                    <a:pt x="38" y="2805"/>
                  </a:lnTo>
                  <a:lnTo>
                    <a:pt x="114" y="2899"/>
                  </a:lnTo>
                  <a:lnTo>
                    <a:pt x="189" y="2993"/>
                  </a:lnTo>
                  <a:lnTo>
                    <a:pt x="302" y="3068"/>
                  </a:lnTo>
                  <a:lnTo>
                    <a:pt x="302" y="3068"/>
                  </a:lnTo>
                  <a:lnTo>
                    <a:pt x="396" y="3125"/>
                  </a:lnTo>
                  <a:lnTo>
                    <a:pt x="509" y="3162"/>
                  </a:lnTo>
                  <a:lnTo>
                    <a:pt x="753" y="3219"/>
                  </a:lnTo>
                  <a:lnTo>
                    <a:pt x="753" y="3219"/>
                  </a:lnTo>
                  <a:lnTo>
                    <a:pt x="1111" y="3256"/>
                  </a:lnTo>
                  <a:lnTo>
                    <a:pt x="1487" y="3275"/>
                  </a:lnTo>
                  <a:lnTo>
                    <a:pt x="1845" y="3256"/>
                  </a:lnTo>
                  <a:lnTo>
                    <a:pt x="2202" y="3219"/>
                  </a:lnTo>
                  <a:lnTo>
                    <a:pt x="2202" y="3219"/>
                  </a:lnTo>
                  <a:lnTo>
                    <a:pt x="1939" y="3369"/>
                  </a:lnTo>
                  <a:lnTo>
                    <a:pt x="1676" y="3539"/>
                  </a:lnTo>
                  <a:lnTo>
                    <a:pt x="1412" y="3727"/>
                  </a:lnTo>
                  <a:lnTo>
                    <a:pt x="1186" y="3915"/>
                  </a:lnTo>
                  <a:lnTo>
                    <a:pt x="1186" y="3915"/>
                  </a:lnTo>
                  <a:lnTo>
                    <a:pt x="1092" y="4028"/>
                  </a:lnTo>
                  <a:lnTo>
                    <a:pt x="998" y="4141"/>
                  </a:lnTo>
                  <a:lnTo>
                    <a:pt x="923" y="4254"/>
                  </a:lnTo>
                  <a:lnTo>
                    <a:pt x="866" y="4385"/>
                  </a:lnTo>
                  <a:lnTo>
                    <a:pt x="810" y="4517"/>
                  </a:lnTo>
                  <a:lnTo>
                    <a:pt x="772" y="4649"/>
                  </a:lnTo>
                  <a:lnTo>
                    <a:pt x="735" y="4799"/>
                  </a:lnTo>
                  <a:lnTo>
                    <a:pt x="735" y="4931"/>
                  </a:lnTo>
                  <a:lnTo>
                    <a:pt x="735" y="4931"/>
                  </a:lnTo>
                  <a:lnTo>
                    <a:pt x="753" y="5101"/>
                  </a:lnTo>
                  <a:lnTo>
                    <a:pt x="791" y="5176"/>
                  </a:lnTo>
                  <a:lnTo>
                    <a:pt x="829" y="5251"/>
                  </a:lnTo>
                  <a:lnTo>
                    <a:pt x="829" y="5251"/>
                  </a:lnTo>
                  <a:lnTo>
                    <a:pt x="885" y="5308"/>
                  </a:lnTo>
                  <a:lnTo>
                    <a:pt x="942" y="5326"/>
                  </a:lnTo>
                  <a:lnTo>
                    <a:pt x="1055" y="5383"/>
                  </a:lnTo>
                  <a:lnTo>
                    <a:pt x="1186" y="5383"/>
                  </a:lnTo>
                  <a:lnTo>
                    <a:pt x="1318" y="5364"/>
                  </a:lnTo>
                  <a:lnTo>
                    <a:pt x="1318" y="5364"/>
                  </a:lnTo>
                  <a:lnTo>
                    <a:pt x="1450" y="5308"/>
                  </a:lnTo>
                  <a:lnTo>
                    <a:pt x="1563" y="5232"/>
                  </a:lnTo>
                  <a:lnTo>
                    <a:pt x="1751" y="5063"/>
                  </a:lnTo>
                  <a:lnTo>
                    <a:pt x="1751" y="5063"/>
                  </a:lnTo>
                  <a:lnTo>
                    <a:pt x="2184" y="4649"/>
                  </a:lnTo>
                  <a:lnTo>
                    <a:pt x="2579" y="4216"/>
                  </a:lnTo>
                  <a:lnTo>
                    <a:pt x="2579" y="4216"/>
                  </a:lnTo>
                  <a:lnTo>
                    <a:pt x="2598" y="4423"/>
                  </a:lnTo>
                  <a:lnTo>
                    <a:pt x="2616" y="4649"/>
                  </a:lnTo>
                  <a:lnTo>
                    <a:pt x="2692" y="5063"/>
                  </a:lnTo>
                  <a:lnTo>
                    <a:pt x="2692" y="5063"/>
                  </a:lnTo>
                  <a:lnTo>
                    <a:pt x="2729" y="5402"/>
                  </a:lnTo>
                  <a:lnTo>
                    <a:pt x="2786" y="5571"/>
                  </a:lnTo>
                  <a:lnTo>
                    <a:pt x="2842" y="5722"/>
                  </a:lnTo>
                  <a:lnTo>
                    <a:pt x="2842" y="5722"/>
                  </a:lnTo>
                  <a:lnTo>
                    <a:pt x="2899" y="5853"/>
                  </a:lnTo>
                  <a:lnTo>
                    <a:pt x="2974" y="5947"/>
                  </a:lnTo>
                  <a:lnTo>
                    <a:pt x="3068" y="6041"/>
                  </a:lnTo>
                  <a:lnTo>
                    <a:pt x="3162" y="6117"/>
                  </a:lnTo>
                  <a:lnTo>
                    <a:pt x="3162" y="6117"/>
                  </a:lnTo>
                  <a:lnTo>
                    <a:pt x="3294" y="6154"/>
                  </a:lnTo>
                  <a:lnTo>
                    <a:pt x="3426" y="6173"/>
                  </a:lnTo>
                  <a:lnTo>
                    <a:pt x="3539" y="6136"/>
                  </a:lnTo>
                  <a:lnTo>
                    <a:pt x="3595" y="6117"/>
                  </a:lnTo>
                  <a:lnTo>
                    <a:pt x="3652" y="6079"/>
                  </a:lnTo>
                  <a:lnTo>
                    <a:pt x="3652" y="6079"/>
                  </a:lnTo>
                  <a:lnTo>
                    <a:pt x="3708" y="6023"/>
                  </a:lnTo>
                  <a:lnTo>
                    <a:pt x="3746" y="5947"/>
                  </a:lnTo>
                  <a:lnTo>
                    <a:pt x="3802" y="5797"/>
                  </a:lnTo>
                  <a:lnTo>
                    <a:pt x="3802" y="5797"/>
                  </a:lnTo>
                  <a:lnTo>
                    <a:pt x="3840" y="5609"/>
                  </a:lnTo>
                  <a:lnTo>
                    <a:pt x="3877" y="5420"/>
                  </a:lnTo>
                  <a:lnTo>
                    <a:pt x="3896" y="5232"/>
                  </a:lnTo>
                  <a:lnTo>
                    <a:pt x="3896" y="5044"/>
                  </a:lnTo>
                  <a:lnTo>
                    <a:pt x="3877" y="4837"/>
                  </a:lnTo>
                  <a:lnTo>
                    <a:pt x="3840" y="4649"/>
                  </a:lnTo>
                  <a:lnTo>
                    <a:pt x="3783" y="4461"/>
                  </a:lnTo>
                  <a:lnTo>
                    <a:pt x="3727" y="4291"/>
                  </a:lnTo>
                  <a:lnTo>
                    <a:pt x="3727" y="4291"/>
                  </a:lnTo>
                  <a:lnTo>
                    <a:pt x="3896" y="4423"/>
                  </a:lnTo>
                  <a:lnTo>
                    <a:pt x="4084" y="4555"/>
                  </a:lnTo>
                  <a:lnTo>
                    <a:pt x="4291" y="4630"/>
                  </a:lnTo>
                  <a:lnTo>
                    <a:pt x="4517" y="4686"/>
                  </a:lnTo>
                  <a:lnTo>
                    <a:pt x="4743" y="4705"/>
                  </a:lnTo>
                  <a:lnTo>
                    <a:pt x="4969" y="4705"/>
                  </a:lnTo>
                  <a:lnTo>
                    <a:pt x="5195" y="4668"/>
                  </a:lnTo>
                  <a:lnTo>
                    <a:pt x="5402" y="4592"/>
                  </a:lnTo>
                  <a:lnTo>
                    <a:pt x="5402" y="4592"/>
                  </a:lnTo>
                  <a:lnTo>
                    <a:pt x="5552" y="4536"/>
                  </a:lnTo>
                  <a:lnTo>
                    <a:pt x="5684" y="4442"/>
                  </a:lnTo>
                  <a:lnTo>
                    <a:pt x="5722" y="4385"/>
                  </a:lnTo>
                  <a:lnTo>
                    <a:pt x="5778" y="4310"/>
                  </a:lnTo>
                  <a:lnTo>
                    <a:pt x="5797" y="4235"/>
                  </a:lnTo>
                  <a:lnTo>
                    <a:pt x="5797" y="4160"/>
                  </a:lnTo>
                  <a:lnTo>
                    <a:pt x="5797" y="4160"/>
                  </a:lnTo>
                  <a:lnTo>
                    <a:pt x="5797" y="4103"/>
                  </a:lnTo>
                  <a:lnTo>
                    <a:pt x="5778" y="4047"/>
                  </a:lnTo>
                  <a:lnTo>
                    <a:pt x="5722" y="3934"/>
                  </a:lnTo>
                  <a:lnTo>
                    <a:pt x="5646" y="3840"/>
                  </a:lnTo>
                  <a:lnTo>
                    <a:pt x="5533" y="3764"/>
                  </a:lnTo>
                  <a:lnTo>
                    <a:pt x="5533" y="3764"/>
                  </a:lnTo>
                  <a:lnTo>
                    <a:pt x="5326" y="3633"/>
                  </a:lnTo>
                  <a:lnTo>
                    <a:pt x="5082" y="3520"/>
                  </a:lnTo>
                  <a:lnTo>
                    <a:pt x="5082" y="3520"/>
                  </a:lnTo>
                  <a:lnTo>
                    <a:pt x="4818" y="3444"/>
                  </a:lnTo>
                  <a:lnTo>
                    <a:pt x="4555" y="3369"/>
                  </a:lnTo>
                  <a:lnTo>
                    <a:pt x="4555" y="3369"/>
                  </a:lnTo>
                  <a:lnTo>
                    <a:pt x="4178" y="3294"/>
                  </a:lnTo>
                  <a:lnTo>
                    <a:pt x="4178" y="3294"/>
                  </a:lnTo>
                  <a:lnTo>
                    <a:pt x="4423" y="3200"/>
                  </a:lnTo>
                  <a:lnTo>
                    <a:pt x="4649" y="3087"/>
                  </a:lnTo>
                  <a:lnTo>
                    <a:pt x="4856" y="2936"/>
                  </a:lnTo>
                  <a:lnTo>
                    <a:pt x="5063" y="2786"/>
                  </a:lnTo>
                  <a:lnTo>
                    <a:pt x="5063" y="2786"/>
                  </a:lnTo>
                  <a:lnTo>
                    <a:pt x="5251" y="2598"/>
                  </a:lnTo>
                  <a:lnTo>
                    <a:pt x="5345" y="2503"/>
                  </a:lnTo>
                  <a:lnTo>
                    <a:pt x="5421" y="2391"/>
                  </a:lnTo>
                  <a:lnTo>
                    <a:pt x="5477" y="2278"/>
                  </a:lnTo>
                  <a:lnTo>
                    <a:pt x="5533" y="2165"/>
                  </a:lnTo>
                  <a:lnTo>
                    <a:pt x="5571" y="2033"/>
                  </a:lnTo>
                  <a:lnTo>
                    <a:pt x="5590" y="1920"/>
                  </a:lnTo>
                  <a:lnTo>
                    <a:pt x="5590" y="1920"/>
                  </a:lnTo>
                  <a:lnTo>
                    <a:pt x="5609" y="1770"/>
                  </a:lnTo>
                  <a:lnTo>
                    <a:pt x="5590" y="1638"/>
                  </a:lnTo>
                  <a:lnTo>
                    <a:pt x="5552" y="1525"/>
                  </a:lnTo>
                  <a:lnTo>
                    <a:pt x="5496" y="1412"/>
                  </a:lnTo>
                  <a:lnTo>
                    <a:pt x="5496" y="1412"/>
                  </a:lnTo>
                  <a:lnTo>
                    <a:pt x="5421" y="1337"/>
                  </a:lnTo>
                  <a:lnTo>
                    <a:pt x="5326" y="1299"/>
                  </a:lnTo>
                  <a:lnTo>
                    <a:pt x="5232" y="1261"/>
                  </a:lnTo>
                  <a:lnTo>
                    <a:pt x="5138" y="1243"/>
                  </a:lnTo>
                  <a:lnTo>
                    <a:pt x="5044" y="1243"/>
                  </a:lnTo>
                  <a:lnTo>
                    <a:pt x="4931" y="1243"/>
                  </a:lnTo>
                  <a:lnTo>
                    <a:pt x="4724" y="1299"/>
                  </a:lnTo>
                  <a:lnTo>
                    <a:pt x="4724" y="1299"/>
                  </a:lnTo>
                  <a:lnTo>
                    <a:pt x="4555" y="1374"/>
                  </a:lnTo>
                  <a:lnTo>
                    <a:pt x="4367" y="1468"/>
                  </a:lnTo>
                  <a:lnTo>
                    <a:pt x="4197" y="1581"/>
                  </a:lnTo>
                  <a:lnTo>
                    <a:pt x="4009" y="1732"/>
                  </a:lnTo>
                  <a:lnTo>
                    <a:pt x="3840" y="1882"/>
                  </a:lnTo>
                  <a:lnTo>
                    <a:pt x="3670" y="2033"/>
                  </a:lnTo>
                  <a:lnTo>
                    <a:pt x="3407" y="233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28"/>
            <p:cNvSpPr/>
            <p:nvPr/>
          </p:nvSpPr>
          <p:spPr>
            <a:xfrm flipH="1">
              <a:off x="1477016" y="1747513"/>
              <a:ext cx="115177" cy="115226"/>
            </a:xfrm>
            <a:custGeom>
              <a:avLst/>
              <a:gdLst/>
              <a:ahLst/>
              <a:cxnLst/>
              <a:rect l="l" t="t" r="r" b="b"/>
              <a:pathLst>
                <a:path w="2334" h="2335" extrusionOk="0">
                  <a:moveTo>
                    <a:pt x="1092" y="1"/>
                  </a:moveTo>
                  <a:lnTo>
                    <a:pt x="979" y="20"/>
                  </a:lnTo>
                  <a:lnTo>
                    <a:pt x="866" y="39"/>
                  </a:lnTo>
                  <a:lnTo>
                    <a:pt x="753" y="76"/>
                  </a:lnTo>
                  <a:lnTo>
                    <a:pt x="640" y="114"/>
                  </a:lnTo>
                  <a:lnTo>
                    <a:pt x="546" y="170"/>
                  </a:lnTo>
                  <a:lnTo>
                    <a:pt x="376" y="302"/>
                  </a:lnTo>
                  <a:lnTo>
                    <a:pt x="226" y="471"/>
                  </a:lnTo>
                  <a:lnTo>
                    <a:pt x="113" y="678"/>
                  </a:lnTo>
                  <a:lnTo>
                    <a:pt x="38" y="885"/>
                  </a:lnTo>
                  <a:lnTo>
                    <a:pt x="0" y="998"/>
                  </a:lnTo>
                  <a:lnTo>
                    <a:pt x="0" y="1111"/>
                  </a:lnTo>
                  <a:lnTo>
                    <a:pt x="0" y="1224"/>
                  </a:lnTo>
                  <a:lnTo>
                    <a:pt x="19" y="1337"/>
                  </a:lnTo>
                  <a:lnTo>
                    <a:pt x="38" y="1469"/>
                  </a:lnTo>
                  <a:lnTo>
                    <a:pt x="75" y="1582"/>
                  </a:lnTo>
                  <a:lnTo>
                    <a:pt x="113" y="1676"/>
                  </a:lnTo>
                  <a:lnTo>
                    <a:pt x="169" y="1789"/>
                  </a:lnTo>
                  <a:lnTo>
                    <a:pt x="301" y="1958"/>
                  </a:lnTo>
                  <a:lnTo>
                    <a:pt x="470" y="2109"/>
                  </a:lnTo>
                  <a:lnTo>
                    <a:pt x="677" y="2222"/>
                  </a:lnTo>
                  <a:lnTo>
                    <a:pt x="885" y="2297"/>
                  </a:lnTo>
                  <a:lnTo>
                    <a:pt x="997" y="2316"/>
                  </a:lnTo>
                  <a:lnTo>
                    <a:pt x="1110" y="2334"/>
                  </a:lnTo>
                  <a:lnTo>
                    <a:pt x="1223" y="2334"/>
                  </a:lnTo>
                  <a:lnTo>
                    <a:pt x="1336" y="2316"/>
                  </a:lnTo>
                  <a:lnTo>
                    <a:pt x="1468" y="2297"/>
                  </a:lnTo>
                  <a:lnTo>
                    <a:pt x="1581" y="2259"/>
                  </a:lnTo>
                  <a:lnTo>
                    <a:pt x="1675" y="2203"/>
                  </a:lnTo>
                  <a:lnTo>
                    <a:pt x="1769" y="2165"/>
                  </a:lnTo>
                  <a:lnTo>
                    <a:pt x="1957" y="2015"/>
                  </a:lnTo>
                  <a:lnTo>
                    <a:pt x="2108" y="1845"/>
                  </a:lnTo>
                  <a:lnTo>
                    <a:pt x="2221" y="1657"/>
                  </a:lnTo>
                  <a:lnTo>
                    <a:pt x="2296" y="1450"/>
                  </a:lnTo>
                  <a:lnTo>
                    <a:pt x="2315" y="1337"/>
                  </a:lnTo>
                  <a:lnTo>
                    <a:pt x="2334" y="1224"/>
                  </a:lnTo>
                  <a:lnTo>
                    <a:pt x="2334" y="1111"/>
                  </a:lnTo>
                  <a:lnTo>
                    <a:pt x="2315" y="980"/>
                  </a:lnTo>
                  <a:lnTo>
                    <a:pt x="2296" y="867"/>
                  </a:lnTo>
                  <a:lnTo>
                    <a:pt x="2258" y="754"/>
                  </a:lnTo>
                  <a:lnTo>
                    <a:pt x="2202" y="641"/>
                  </a:lnTo>
                  <a:lnTo>
                    <a:pt x="2145" y="547"/>
                  </a:lnTo>
                  <a:lnTo>
                    <a:pt x="2014" y="377"/>
                  </a:lnTo>
                  <a:lnTo>
                    <a:pt x="1844" y="227"/>
                  </a:lnTo>
                  <a:lnTo>
                    <a:pt x="1656" y="114"/>
                  </a:lnTo>
                  <a:lnTo>
                    <a:pt x="1449" y="39"/>
                  </a:lnTo>
                  <a:lnTo>
                    <a:pt x="1336" y="20"/>
                  </a:lnTo>
                  <a:lnTo>
                    <a:pt x="122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p28"/>
            <p:cNvSpPr/>
            <p:nvPr/>
          </p:nvSpPr>
          <p:spPr>
            <a:xfrm flipH="1">
              <a:off x="1553160" y="1798586"/>
              <a:ext cx="13077" cy="13077"/>
            </a:xfrm>
            <a:custGeom>
              <a:avLst/>
              <a:gdLst/>
              <a:ahLst/>
              <a:cxnLst/>
              <a:rect l="l" t="t" r="r" b="b"/>
              <a:pathLst>
                <a:path w="265" h="265" extrusionOk="0">
                  <a:moveTo>
                    <a:pt x="95" y="1"/>
                  </a:moveTo>
                  <a:lnTo>
                    <a:pt x="57" y="20"/>
                  </a:lnTo>
                  <a:lnTo>
                    <a:pt x="20" y="57"/>
                  </a:lnTo>
                  <a:lnTo>
                    <a:pt x="1" y="114"/>
                  </a:lnTo>
                  <a:lnTo>
                    <a:pt x="1" y="170"/>
                  </a:lnTo>
                  <a:lnTo>
                    <a:pt x="20" y="208"/>
                  </a:lnTo>
                  <a:lnTo>
                    <a:pt x="57" y="246"/>
                  </a:lnTo>
                  <a:lnTo>
                    <a:pt x="95" y="264"/>
                  </a:lnTo>
                  <a:lnTo>
                    <a:pt x="151" y="264"/>
                  </a:lnTo>
                  <a:lnTo>
                    <a:pt x="208" y="246"/>
                  </a:lnTo>
                  <a:lnTo>
                    <a:pt x="246" y="208"/>
                  </a:lnTo>
                  <a:lnTo>
                    <a:pt x="264" y="170"/>
                  </a:lnTo>
                  <a:lnTo>
                    <a:pt x="264" y="114"/>
                  </a:lnTo>
                  <a:lnTo>
                    <a:pt x="246" y="57"/>
                  </a:lnTo>
                  <a:lnTo>
                    <a:pt x="208" y="20"/>
                  </a:lnTo>
                  <a:lnTo>
                    <a:pt x="1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28"/>
            <p:cNvSpPr/>
            <p:nvPr/>
          </p:nvSpPr>
          <p:spPr>
            <a:xfrm flipH="1">
              <a:off x="1503024" y="1808801"/>
              <a:ext cx="13028" cy="14015"/>
            </a:xfrm>
            <a:custGeom>
              <a:avLst/>
              <a:gdLst/>
              <a:ahLst/>
              <a:cxnLst/>
              <a:rect l="l" t="t" r="r" b="b"/>
              <a:pathLst>
                <a:path w="264" h="284" extrusionOk="0">
                  <a:moveTo>
                    <a:pt x="94" y="1"/>
                  </a:moveTo>
                  <a:lnTo>
                    <a:pt x="57" y="20"/>
                  </a:lnTo>
                  <a:lnTo>
                    <a:pt x="19" y="57"/>
                  </a:lnTo>
                  <a:lnTo>
                    <a:pt x="0" y="114"/>
                  </a:lnTo>
                  <a:lnTo>
                    <a:pt x="0" y="170"/>
                  </a:lnTo>
                  <a:lnTo>
                    <a:pt x="19" y="208"/>
                  </a:lnTo>
                  <a:lnTo>
                    <a:pt x="57" y="246"/>
                  </a:lnTo>
                  <a:lnTo>
                    <a:pt x="94" y="283"/>
                  </a:lnTo>
                  <a:lnTo>
                    <a:pt x="151" y="283"/>
                  </a:lnTo>
                  <a:lnTo>
                    <a:pt x="207" y="246"/>
                  </a:lnTo>
                  <a:lnTo>
                    <a:pt x="245" y="227"/>
                  </a:lnTo>
                  <a:lnTo>
                    <a:pt x="264" y="170"/>
                  </a:lnTo>
                  <a:lnTo>
                    <a:pt x="264" y="114"/>
                  </a:lnTo>
                  <a:lnTo>
                    <a:pt x="245" y="57"/>
                  </a:lnTo>
                  <a:lnTo>
                    <a:pt x="207" y="20"/>
                  </a:lnTo>
                  <a:lnTo>
                    <a:pt x="151"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28"/>
            <p:cNvSpPr/>
            <p:nvPr/>
          </p:nvSpPr>
          <p:spPr>
            <a:xfrm flipH="1">
              <a:off x="1527154" y="1816252"/>
              <a:ext cx="18653" cy="9327"/>
            </a:xfrm>
            <a:custGeom>
              <a:avLst/>
              <a:gdLst/>
              <a:ahLst/>
              <a:cxnLst/>
              <a:rect l="l" t="t" r="r" b="b"/>
              <a:pathLst>
                <a:path w="378" h="189" extrusionOk="0">
                  <a:moveTo>
                    <a:pt x="20" y="1"/>
                  </a:moveTo>
                  <a:lnTo>
                    <a:pt x="1" y="19"/>
                  </a:lnTo>
                  <a:lnTo>
                    <a:pt x="20" y="76"/>
                  </a:lnTo>
                  <a:lnTo>
                    <a:pt x="57" y="113"/>
                  </a:lnTo>
                  <a:lnTo>
                    <a:pt x="114" y="151"/>
                  </a:lnTo>
                  <a:lnTo>
                    <a:pt x="170" y="189"/>
                  </a:lnTo>
                  <a:lnTo>
                    <a:pt x="208" y="189"/>
                  </a:lnTo>
                  <a:lnTo>
                    <a:pt x="246" y="170"/>
                  </a:lnTo>
                  <a:lnTo>
                    <a:pt x="302" y="151"/>
                  </a:lnTo>
                  <a:lnTo>
                    <a:pt x="340" y="132"/>
                  </a:lnTo>
                  <a:lnTo>
                    <a:pt x="377" y="95"/>
                  </a:lnTo>
                  <a:lnTo>
                    <a:pt x="359" y="57"/>
                  </a:lnTo>
                  <a:lnTo>
                    <a:pt x="340" y="76"/>
                  </a:lnTo>
                  <a:lnTo>
                    <a:pt x="321" y="95"/>
                  </a:lnTo>
                  <a:lnTo>
                    <a:pt x="283" y="132"/>
                  </a:lnTo>
                  <a:lnTo>
                    <a:pt x="208" y="151"/>
                  </a:lnTo>
                  <a:lnTo>
                    <a:pt x="170" y="151"/>
                  </a:lnTo>
                  <a:lnTo>
                    <a:pt x="133" y="132"/>
                  </a:lnTo>
                  <a:lnTo>
                    <a:pt x="95" y="95"/>
                  </a:lnTo>
                  <a:lnTo>
                    <a:pt x="57" y="57"/>
                  </a:lnTo>
                  <a:lnTo>
                    <a:pt x="3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28"/>
            <p:cNvSpPr/>
            <p:nvPr/>
          </p:nvSpPr>
          <p:spPr>
            <a:xfrm flipH="1">
              <a:off x="1542943" y="1971347"/>
              <a:ext cx="87345" cy="31632"/>
            </a:xfrm>
            <a:custGeom>
              <a:avLst/>
              <a:gdLst/>
              <a:ahLst/>
              <a:cxnLst/>
              <a:rect l="l" t="t" r="r" b="b"/>
              <a:pathLst>
                <a:path w="1770" h="641" extrusionOk="0">
                  <a:moveTo>
                    <a:pt x="1054" y="0"/>
                  </a:moveTo>
                  <a:lnTo>
                    <a:pt x="810" y="38"/>
                  </a:lnTo>
                  <a:lnTo>
                    <a:pt x="584" y="113"/>
                  </a:lnTo>
                  <a:lnTo>
                    <a:pt x="358" y="226"/>
                  </a:lnTo>
                  <a:lnTo>
                    <a:pt x="170" y="377"/>
                  </a:lnTo>
                  <a:lnTo>
                    <a:pt x="0" y="565"/>
                  </a:lnTo>
                  <a:lnTo>
                    <a:pt x="226" y="621"/>
                  </a:lnTo>
                  <a:lnTo>
                    <a:pt x="471" y="640"/>
                  </a:lnTo>
                  <a:lnTo>
                    <a:pt x="716" y="621"/>
                  </a:lnTo>
                  <a:lnTo>
                    <a:pt x="960" y="584"/>
                  </a:lnTo>
                  <a:lnTo>
                    <a:pt x="1186" y="508"/>
                  </a:lnTo>
                  <a:lnTo>
                    <a:pt x="1412" y="414"/>
                  </a:lnTo>
                  <a:lnTo>
                    <a:pt x="1600" y="283"/>
                  </a:lnTo>
                  <a:lnTo>
                    <a:pt x="1769" y="113"/>
                  </a:lnTo>
                  <a:lnTo>
                    <a:pt x="1544" y="38"/>
                  </a:lnTo>
                  <a:lnTo>
                    <a:pt x="129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28"/>
            <p:cNvSpPr/>
            <p:nvPr/>
          </p:nvSpPr>
          <p:spPr>
            <a:xfrm flipH="1">
              <a:off x="1745412" y="1619361"/>
              <a:ext cx="28819" cy="153323"/>
            </a:xfrm>
            <a:custGeom>
              <a:avLst/>
              <a:gdLst/>
              <a:ahLst/>
              <a:cxnLst/>
              <a:rect l="l" t="t" r="r" b="b"/>
              <a:pathLst>
                <a:path w="584" h="3107" extrusionOk="0">
                  <a:moveTo>
                    <a:pt x="170" y="1"/>
                  </a:moveTo>
                  <a:lnTo>
                    <a:pt x="132" y="20"/>
                  </a:lnTo>
                  <a:lnTo>
                    <a:pt x="76" y="76"/>
                  </a:lnTo>
                  <a:lnTo>
                    <a:pt x="38" y="151"/>
                  </a:lnTo>
                  <a:lnTo>
                    <a:pt x="19" y="246"/>
                  </a:lnTo>
                  <a:lnTo>
                    <a:pt x="0" y="471"/>
                  </a:lnTo>
                  <a:lnTo>
                    <a:pt x="0" y="716"/>
                  </a:lnTo>
                  <a:lnTo>
                    <a:pt x="0" y="961"/>
                  </a:lnTo>
                  <a:lnTo>
                    <a:pt x="38" y="1187"/>
                  </a:lnTo>
                  <a:lnTo>
                    <a:pt x="95" y="1657"/>
                  </a:lnTo>
                  <a:lnTo>
                    <a:pt x="151" y="2165"/>
                  </a:lnTo>
                  <a:lnTo>
                    <a:pt x="245" y="2654"/>
                  </a:lnTo>
                  <a:lnTo>
                    <a:pt x="302" y="2880"/>
                  </a:lnTo>
                  <a:lnTo>
                    <a:pt x="358" y="3106"/>
                  </a:lnTo>
                  <a:lnTo>
                    <a:pt x="396" y="2974"/>
                  </a:lnTo>
                  <a:lnTo>
                    <a:pt x="433" y="2805"/>
                  </a:lnTo>
                  <a:lnTo>
                    <a:pt x="471" y="2523"/>
                  </a:lnTo>
                  <a:lnTo>
                    <a:pt x="527" y="2222"/>
                  </a:lnTo>
                  <a:lnTo>
                    <a:pt x="546" y="1902"/>
                  </a:lnTo>
                  <a:lnTo>
                    <a:pt x="584" y="1601"/>
                  </a:lnTo>
                  <a:lnTo>
                    <a:pt x="584" y="1281"/>
                  </a:lnTo>
                  <a:lnTo>
                    <a:pt x="584" y="980"/>
                  </a:lnTo>
                  <a:lnTo>
                    <a:pt x="546" y="678"/>
                  </a:lnTo>
                  <a:lnTo>
                    <a:pt x="527" y="528"/>
                  </a:lnTo>
                  <a:lnTo>
                    <a:pt x="490" y="377"/>
                  </a:lnTo>
                  <a:lnTo>
                    <a:pt x="452" y="246"/>
                  </a:lnTo>
                  <a:lnTo>
                    <a:pt x="377" y="114"/>
                  </a:lnTo>
                  <a:lnTo>
                    <a:pt x="302" y="39"/>
                  </a:lnTo>
                  <a:lnTo>
                    <a:pt x="264" y="20"/>
                  </a:lnTo>
                  <a:lnTo>
                    <a:pt x="20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28"/>
            <p:cNvSpPr/>
            <p:nvPr/>
          </p:nvSpPr>
          <p:spPr>
            <a:xfrm flipH="1">
              <a:off x="1762091" y="1685337"/>
              <a:ext cx="71554" cy="139308"/>
            </a:xfrm>
            <a:custGeom>
              <a:avLst/>
              <a:gdLst/>
              <a:ahLst/>
              <a:cxnLst/>
              <a:rect l="l" t="t" r="r" b="b"/>
              <a:pathLst>
                <a:path w="1450" h="2823" extrusionOk="0">
                  <a:moveTo>
                    <a:pt x="151" y="0"/>
                  </a:moveTo>
                  <a:lnTo>
                    <a:pt x="94" y="19"/>
                  </a:lnTo>
                  <a:lnTo>
                    <a:pt x="56" y="38"/>
                  </a:lnTo>
                  <a:lnTo>
                    <a:pt x="38" y="57"/>
                  </a:lnTo>
                  <a:lnTo>
                    <a:pt x="0" y="132"/>
                  </a:lnTo>
                  <a:lnTo>
                    <a:pt x="0" y="226"/>
                  </a:lnTo>
                  <a:lnTo>
                    <a:pt x="19" y="320"/>
                  </a:lnTo>
                  <a:lnTo>
                    <a:pt x="75" y="546"/>
                  </a:lnTo>
                  <a:lnTo>
                    <a:pt x="169" y="753"/>
                  </a:lnTo>
                  <a:lnTo>
                    <a:pt x="282" y="979"/>
                  </a:lnTo>
                  <a:lnTo>
                    <a:pt x="395" y="1186"/>
                  </a:lnTo>
                  <a:lnTo>
                    <a:pt x="621" y="1600"/>
                  </a:lnTo>
                  <a:lnTo>
                    <a:pt x="885" y="2014"/>
                  </a:lnTo>
                  <a:lnTo>
                    <a:pt x="1148" y="2447"/>
                  </a:lnTo>
                  <a:lnTo>
                    <a:pt x="1299" y="2635"/>
                  </a:lnTo>
                  <a:lnTo>
                    <a:pt x="1449" y="2823"/>
                  </a:lnTo>
                  <a:lnTo>
                    <a:pt x="1430" y="2691"/>
                  </a:lnTo>
                  <a:lnTo>
                    <a:pt x="1393" y="2522"/>
                  </a:lnTo>
                  <a:lnTo>
                    <a:pt x="1317" y="2240"/>
                  </a:lnTo>
                  <a:lnTo>
                    <a:pt x="1242" y="1938"/>
                  </a:lnTo>
                  <a:lnTo>
                    <a:pt x="1148" y="1637"/>
                  </a:lnTo>
                  <a:lnTo>
                    <a:pt x="1054" y="1336"/>
                  </a:lnTo>
                  <a:lnTo>
                    <a:pt x="941" y="1054"/>
                  </a:lnTo>
                  <a:lnTo>
                    <a:pt x="809" y="772"/>
                  </a:lnTo>
                  <a:lnTo>
                    <a:pt x="659" y="508"/>
                  </a:lnTo>
                  <a:lnTo>
                    <a:pt x="583" y="376"/>
                  </a:lnTo>
                  <a:lnTo>
                    <a:pt x="508" y="264"/>
                  </a:lnTo>
                  <a:lnTo>
                    <a:pt x="395" y="151"/>
                  </a:lnTo>
                  <a:lnTo>
                    <a:pt x="282" y="57"/>
                  </a:lnTo>
                  <a:lnTo>
                    <a:pt x="188" y="19"/>
                  </a:lnTo>
                  <a:lnTo>
                    <a:pt x="15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28"/>
            <p:cNvSpPr/>
            <p:nvPr/>
          </p:nvSpPr>
          <p:spPr>
            <a:xfrm flipH="1">
              <a:off x="1694338" y="1704828"/>
              <a:ext cx="71554" cy="138420"/>
            </a:xfrm>
            <a:custGeom>
              <a:avLst/>
              <a:gdLst/>
              <a:ahLst/>
              <a:cxnLst/>
              <a:rect l="l" t="t" r="r" b="b"/>
              <a:pathLst>
                <a:path w="1450" h="2805" extrusionOk="0">
                  <a:moveTo>
                    <a:pt x="1299" y="0"/>
                  </a:moveTo>
                  <a:lnTo>
                    <a:pt x="1224" y="19"/>
                  </a:lnTo>
                  <a:lnTo>
                    <a:pt x="1149" y="76"/>
                  </a:lnTo>
                  <a:lnTo>
                    <a:pt x="1092" y="132"/>
                  </a:lnTo>
                  <a:lnTo>
                    <a:pt x="942" y="320"/>
                  </a:lnTo>
                  <a:lnTo>
                    <a:pt x="829" y="527"/>
                  </a:lnTo>
                  <a:lnTo>
                    <a:pt x="735" y="753"/>
                  </a:lnTo>
                  <a:lnTo>
                    <a:pt x="641" y="979"/>
                  </a:lnTo>
                  <a:lnTo>
                    <a:pt x="452" y="1412"/>
                  </a:lnTo>
                  <a:lnTo>
                    <a:pt x="283" y="1882"/>
                  </a:lnTo>
                  <a:lnTo>
                    <a:pt x="114" y="2353"/>
                  </a:lnTo>
                  <a:lnTo>
                    <a:pt x="57" y="2578"/>
                  </a:lnTo>
                  <a:lnTo>
                    <a:pt x="1" y="2804"/>
                  </a:lnTo>
                  <a:lnTo>
                    <a:pt x="95" y="2710"/>
                  </a:lnTo>
                  <a:lnTo>
                    <a:pt x="208" y="2578"/>
                  </a:lnTo>
                  <a:lnTo>
                    <a:pt x="377" y="2353"/>
                  </a:lnTo>
                  <a:lnTo>
                    <a:pt x="565" y="2089"/>
                  </a:lnTo>
                  <a:lnTo>
                    <a:pt x="754" y="1845"/>
                  </a:lnTo>
                  <a:lnTo>
                    <a:pt x="923" y="1581"/>
                  </a:lnTo>
                  <a:lnTo>
                    <a:pt x="1074" y="1318"/>
                  </a:lnTo>
                  <a:lnTo>
                    <a:pt x="1224" y="1054"/>
                  </a:lnTo>
                  <a:lnTo>
                    <a:pt x="1337" y="772"/>
                  </a:lnTo>
                  <a:lnTo>
                    <a:pt x="1393" y="621"/>
                  </a:lnTo>
                  <a:lnTo>
                    <a:pt x="1431" y="490"/>
                  </a:lnTo>
                  <a:lnTo>
                    <a:pt x="1450" y="339"/>
                  </a:lnTo>
                  <a:lnTo>
                    <a:pt x="1450" y="188"/>
                  </a:lnTo>
                  <a:lnTo>
                    <a:pt x="1431" y="94"/>
                  </a:lnTo>
                  <a:lnTo>
                    <a:pt x="1412" y="57"/>
                  </a:lnTo>
                  <a:lnTo>
                    <a:pt x="1375" y="19"/>
                  </a:lnTo>
                  <a:lnTo>
                    <a:pt x="133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28"/>
            <p:cNvSpPr/>
            <p:nvPr/>
          </p:nvSpPr>
          <p:spPr>
            <a:xfrm flipH="1">
              <a:off x="1656241" y="1792122"/>
              <a:ext cx="121691" cy="97560"/>
            </a:xfrm>
            <a:custGeom>
              <a:avLst/>
              <a:gdLst/>
              <a:ahLst/>
              <a:cxnLst/>
              <a:rect l="l" t="t" r="r" b="b"/>
              <a:pathLst>
                <a:path w="2466" h="1977" extrusionOk="0">
                  <a:moveTo>
                    <a:pt x="2315" y="0"/>
                  </a:moveTo>
                  <a:lnTo>
                    <a:pt x="2221" y="19"/>
                  </a:lnTo>
                  <a:lnTo>
                    <a:pt x="2146" y="38"/>
                  </a:lnTo>
                  <a:lnTo>
                    <a:pt x="1939" y="151"/>
                  </a:lnTo>
                  <a:lnTo>
                    <a:pt x="1732" y="301"/>
                  </a:lnTo>
                  <a:lnTo>
                    <a:pt x="1562" y="452"/>
                  </a:lnTo>
                  <a:lnTo>
                    <a:pt x="1374" y="602"/>
                  </a:lnTo>
                  <a:lnTo>
                    <a:pt x="1016" y="922"/>
                  </a:lnTo>
                  <a:lnTo>
                    <a:pt x="659" y="1261"/>
                  </a:lnTo>
                  <a:lnTo>
                    <a:pt x="301" y="1619"/>
                  </a:lnTo>
                  <a:lnTo>
                    <a:pt x="132" y="1788"/>
                  </a:lnTo>
                  <a:lnTo>
                    <a:pt x="0" y="1976"/>
                  </a:lnTo>
                  <a:lnTo>
                    <a:pt x="113" y="1920"/>
                  </a:lnTo>
                  <a:lnTo>
                    <a:pt x="282" y="1863"/>
                  </a:lnTo>
                  <a:lnTo>
                    <a:pt x="527" y="1732"/>
                  </a:lnTo>
                  <a:lnTo>
                    <a:pt x="809" y="1581"/>
                  </a:lnTo>
                  <a:lnTo>
                    <a:pt x="1092" y="1430"/>
                  </a:lnTo>
                  <a:lnTo>
                    <a:pt x="1355" y="1280"/>
                  </a:lnTo>
                  <a:lnTo>
                    <a:pt x="1619" y="1111"/>
                  </a:lnTo>
                  <a:lnTo>
                    <a:pt x="1863" y="922"/>
                  </a:lnTo>
                  <a:lnTo>
                    <a:pt x="2089" y="715"/>
                  </a:lnTo>
                  <a:lnTo>
                    <a:pt x="2202" y="621"/>
                  </a:lnTo>
                  <a:lnTo>
                    <a:pt x="2296" y="508"/>
                  </a:lnTo>
                  <a:lnTo>
                    <a:pt x="2390" y="395"/>
                  </a:lnTo>
                  <a:lnTo>
                    <a:pt x="2447" y="264"/>
                  </a:lnTo>
                  <a:lnTo>
                    <a:pt x="2465" y="151"/>
                  </a:lnTo>
                  <a:lnTo>
                    <a:pt x="2465" y="113"/>
                  </a:lnTo>
                  <a:lnTo>
                    <a:pt x="2447" y="57"/>
                  </a:lnTo>
                  <a:lnTo>
                    <a:pt x="2428" y="38"/>
                  </a:lnTo>
                  <a:lnTo>
                    <a:pt x="2390" y="19"/>
                  </a:lnTo>
                  <a:lnTo>
                    <a:pt x="231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28"/>
            <p:cNvSpPr/>
            <p:nvPr/>
          </p:nvSpPr>
          <p:spPr>
            <a:xfrm flipH="1">
              <a:off x="1778819" y="1760540"/>
              <a:ext cx="71554" cy="138420"/>
            </a:xfrm>
            <a:custGeom>
              <a:avLst/>
              <a:gdLst/>
              <a:ahLst/>
              <a:cxnLst/>
              <a:rect l="l" t="t" r="r" b="b"/>
              <a:pathLst>
                <a:path w="1450" h="2805" extrusionOk="0">
                  <a:moveTo>
                    <a:pt x="113" y="0"/>
                  </a:moveTo>
                  <a:lnTo>
                    <a:pt x="76" y="38"/>
                  </a:lnTo>
                  <a:lnTo>
                    <a:pt x="38" y="57"/>
                  </a:lnTo>
                  <a:lnTo>
                    <a:pt x="19" y="132"/>
                  </a:lnTo>
                  <a:lnTo>
                    <a:pt x="0" y="226"/>
                  </a:lnTo>
                  <a:lnTo>
                    <a:pt x="19" y="302"/>
                  </a:lnTo>
                  <a:lnTo>
                    <a:pt x="94" y="527"/>
                  </a:lnTo>
                  <a:lnTo>
                    <a:pt x="188" y="753"/>
                  </a:lnTo>
                  <a:lnTo>
                    <a:pt x="283" y="960"/>
                  </a:lnTo>
                  <a:lnTo>
                    <a:pt x="395" y="1167"/>
                  </a:lnTo>
                  <a:lnTo>
                    <a:pt x="640" y="1581"/>
                  </a:lnTo>
                  <a:lnTo>
                    <a:pt x="885" y="2014"/>
                  </a:lnTo>
                  <a:lnTo>
                    <a:pt x="1167" y="2428"/>
                  </a:lnTo>
                  <a:lnTo>
                    <a:pt x="1299" y="2635"/>
                  </a:lnTo>
                  <a:lnTo>
                    <a:pt x="1449" y="2804"/>
                  </a:lnTo>
                  <a:lnTo>
                    <a:pt x="1431" y="2673"/>
                  </a:lnTo>
                  <a:lnTo>
                    <a:pt x="1393" y="2522"/>
                  </a:lnTo>
                  <a:lnTo>
                    <a:pt x="1318" y="2240"/>
                  </a:lnTo>
                  <a:lnTo>
                    <a:pt x="1242" y="1920"/>
                  </a:lnTo>
                  <a:lnTo>
                    <a:pt x="1167" y="1619"/>
                  </a:lnTo>
                  <a:lnTo>
                    <a:pt x="1054" y="1337"/>
                  </a:lnTo>
                  <a:lnTo>
                    <a:pt x="941" y="1054"/>
                  </a:lnTo>
                  <a:lnTo>
                    <a:pt x="828" y="772"/>
                  </a:lnTo>
                  <a:lnTo>
                    <a:pt x="678" y="490"/>
                  </a:lnTo>
                  <a:lnTo>
                    <a:pt x="602" y="377"/>
                  </a:lnTo>
                  <a:lnTo>
                    <a:pt x="508" y="245"/>
                  </a:lnTo>
                  <a:lnTo>
                    <a:pt x="414" y="151"/>
                  </a:lnTo>
                  <a:lnTo>
                    <a:pt x="301" y="57"/>
                  </a:lnTo>
                  <a:lnTo>
                    <a:pt x="20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28"/>
            <p:cNvSpPr/>
            <p:nvPr/>
          </p:nvSpPr>
          <p:spPr>
            <a:xfrm flipH="1">
              <a:off x="1778819" y="1760540"/>
              <a:ext cx="71554" cy="138420"/>
            </a:xfrm>
            <a:custGeom>
              <a:avLst/>
              <a:gdLst/>
              <a:ahLst/>
              <a:cxnLst/>
              <a:rect l="l" t="t" r="r" b="b"/>
              <a:pathLst>
                <a:path w="1450" h="2805" fill="none" extrusionOk="0">
                  <a:moveTo>
                    <a:pt x="678" y="490"/>
                  </a:moveTo>
                  <a:lnTo>
                    <a:pt x="678" y="490"/>
                  </a:lnTo>
                  <a:lnTo>
                    <a:pt x="602" y="377"/>
                  </a:lnTo>
                  <a:lnTo>
                    <a:pt x="508" y="245"/>
                  </a:lnTo>
                  <a:lnTo>
                    <a:pt x="414" y="151"/>
                  </a:lnTo>
                  <a:lnTo>
                    <a:pt x="301" y="57"/>
                  </a:lnTo>
                  <a:lnTo>
                    <a:pt x="301" y="57"/>
                  </a:lnTo>
                  <a:lnTo>
                    <a:pt x="207" y="0"/>
                  </a:lnTo>
                  <a:lnTo>
                    <a:pt x="151" y="0"/>
                  </a:lnTo>
                  <a:lnTo>
                    <a:pt x="113" y="0"/>
                  </a:lnTo>
                  <a:lnTo>
                    <a:pt x="113" y="0"/>
                  </a:lnTo>
                  <a:lnTo>
                    <a:pt x="76" y="38"/>
                  </a:lnTo>
                  <a:lnTo>
                    <a:pt x="38" y="57"/>
                  </a:lnTo>
                  <a:lnTo>
                    <a:pt x="19" y="132"/>
                  </a:lnTo>
                  <a:lnTo>
                    <a:pt x="0" y="226"/>
                  </a:lnTo>
                  <a:lnTo>
                    <a:pt x="19" y="302"/>
                  </a:lnTo>
                  <a:lnTo>
                    <a:pt x="19" y="302"/>
                  </a:lnTo>
                  <a:lnTo>
                    <a:pt x="94" y="527"/>
                  </a:lnTo>
                  <a:lnTo>
                    <a:pt x="188" y="753"/>
                  </a:lnTo>
                  <a:lnTo>
                    <a:pt x="283" y="960"/>
                  </a:lnTo>
                  <a:lnTo>
                    <a:pt x="395" y="1167"/>
                  </a:lnTo>
                  <a:lnTo>
                    <a:pt x="395" y="1167"/>
                  </a:lnTo>
                  <a:lnTo>
                    <a:pt x="640" y="1581"/>
                  </a:lnTo>
                  <a:lnTo>
                    <a:pt x="885" y="2014"/>
                  </a:lnTo>
                  <a:lnTo>
                    <a:pt x="1167" y="2428"/>
                  </a:lnTo>
                  <a:lnTo>
                    <a:pt x="1299" y="2635"/>
                  </a:lnTo>
                  <a:lnTo>
                    <a:pt x="1449" y="2804"/>
                  </a:lnTo>
                  <a:lnTo>
                    <a:pt x="1449" y="2804"/>
                  </a:lnTo>
                  <a:lnTo>
                    <a:pt x="1431" y="2673"/>
                  </a:lnTo>
                  <a:lnTo>
                    <a:pt x="1393" y="2522"/>
                  </a:lnTo>
                  <a:lnTo>
                    <a:pt x="1318" y="2240"/>
                  </a:lnTo>
                  <a:lnTo>
                    <a:pt x="1318" y="2240"/>
                  </a:lnTo>
                  <a:lnTo>
                    <a:pt x="1242" y="1920"/>
                  </a:lnTo>
                  <a:lnTo>
                    <a:pt x="1167" y="1619"/>
                  </a:lnTo>
                  <a:lnTo>
                    <a:pt x="1167" y="1619"/>
                  </a:lnTo>
                  <a:lnTo>
                    <a:pt x="1054" y="1337"/>
                  </a:lnTo>
                  <a:lnTo>
                    <a:pt x="941" y="1054"/>
                  </a:lnTo>
                  <a:lnTo>
                    <a:pt x="828" y="772"/>
                  </a:lnTo>
                  <a:lnTo>
                    <a:pt x="678" y="49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28"/>
            <p:cNvSpPr/>
            <p:nvPr/>
          </p:nvSpPr>
          <p:spPr>
            <a:xfrm flipH="1">
              <a:off x="1753751" y="1716869"/>
              <a:ext cx="80831" cy="305609"/>
            </a:xfrm>
            <a:custGeom>
              <a:avLst/>
              <a:gdLst/>
              <a:ahLst/>
              <a:cxnLst/>
              <a:rect l="l" t="t" r="r" b="b"/>
              <a:pathLst>
                <a:path w="1638" h="6193" extrusionOk="0">
                  <a:moveTo>
                    <a:pt x="1619" y="1"/>
                  </a:moveTo>
                  <a:lnTo>
                    <a:pt x="1600" y="20"/>
                  </a:lnTo>
                  <a:lnTo>
                    <a:pt x="1600" y="246"/>
                  </a:lnTo>
                  <a:lnTo>
                    <a:pt x="1600" y="641"/>
                  </a:lnTo>
                  <a:lnTo>
                    <a:pt x="1581" y="1017"/>
                  </a:lnTo>
                  <a:lnTo>
                    <a:pt x="1543" y="1412"/>
                  </a:lnTo>
                  <a:lnTo>
                    <a:pt x="1506" y="1808"/>
                  </a:lnTo>
                  <a:lnTo>
                    <a:pt x="1449" y="2184"/>
                  </a:lnTo>
                  <a:lnTo>
                    <a:pt x="1374" y="2560"/>
                  </a:lnTo>
                  <a:lnTo>
                    <a:pt x="1299" y="2937"/>
                  </a:lnTo>
                  <a:lnTo>
                    <a:pt x="1205" y="3313"/>
                  </a:lnTo>
                  <a:lnTo>
                    <a:pt x="1092" y="3689"/>
                  </a:lnTo>
                  <a:lnTo>
                    <a:pt x="960" y="4066"/>
                  </a:lnTo>
                  <a:lnTo>
                    <a:pt x="828" y="4423"/>
                  </a:lnTo>
                  <a:lnTo>
                    <a:pt x="697" y="4781"/>
                  </a:lnTo>
                  <a:lnTo>
                    <a:pt x="527" y="5138"/>
                  </a:lnTo>
                  <a:lnTo>
                    <a:pt x="377" y="5496"/>
                  </a:lnTo>
                  <a:lnTo>
                    <a:pt x="188" y="5835"/>
                  </a:lnTo>
                  <a:lnTo>
                    <a:pt x="0" y="6174"/>
                  </a:lnTo>
                  <a:lnTo>
                    <a:pt x="0" y="6192"/>
                  </a:lnTo>
                  <a:lnTo>
                    <a:pt x="19" y="6192"/>
                  </a:lnTo>
                  <a:lnTo>
                    <a:pt x="207" y="5854"/>
                  </a:lnTo>
                  <a:lnTo>
                    <a:pt x="395" y="5496"/>
                  </a:lnTo>
                  <a:lnTo>
                    <a:pt x="565" y="5157"/>
                  </a:lnTo>
                  <a:lnTo>
                    <a:pt x="715" y="4800"/>
                  </a:lnTo>
                  <a:lnTo>
                    <a:pt x="866" y="4442"/>
                  </a:lnTo>
                  <a:lnTo>
                    <a:pt x="998" y="4066"/>
                  </a:lnTo>
                  <a:lnTo>
                    <a:pt x="1111" y="3689"/>
                  </a:lnTo>
                  <a:lnTo>
                    <a:pt x="1223" y="3332"/>
                  </a:lnTo>
                  <a:lnTo>
                    <a:pt x="1318" y="2955"/>
                  </a:lnTo>
                  <a:lnTo>
                    <a:pt x="1393" y="2560"/>
                  </a:lnTo>
                  <a:lnTo>
                    <a:pt x="1468" y="2184"/>
                  </a:lnTo>
                  <a:lnTo>
                    <a:pt x="1525" y="1808"/>
                  </a:lnTo>
                  <a:lnTo>
                    <a:pt x="1562" y="1412"/>
                  </a:lnTo>
                  <a:lnTo>
                    <a:pt x="1600" y="1036"/>
                  </a:lnTo>
                  <a:lnTo>
                    <a:pt x="1619" y="641"/>
                  </a:lnTo>
                  <a:lnTo>
                    <a:pt x="1637" y="246"/>
                  </a:lnTo>
                  <a:lnTo>
                    <a:pt x="1619" y="20"/>
                  </a:lnTo>
                  <a:lnTo>
                    <a:pt x="161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28"/>
            <p:cNvSpPr/>
            <p:nvPr/>
          </p:nvSpPr>
          <p:spPr>
            <a:xfrm flipH="1">
              <a:off x="1654365" y="2073494"/>
              <a:ext cx="162600" cy="155149"/>
            </a:xfrm>
            <a:custGeom>
              <a:avLst/>
              <a:gdLst/>
              <a:ahLst/>
              <a:cxnLst/>
              <a:rect l="l" t="t" r="r" b="b"/>
              <a:pathLst>
                <a:path w="3295" h="3144" extrusionOk="0">
                  <a:moveTo>
                    <a:pt x="3294" y="0"/>
                  </a:moveTo>
                  <a:lnTo>
                    <a:pt x="547" y="320"/>
                  </a:lnTo>
                  <a:lnTo>
                    <a:pt x="321" y="603"/>
                  </a:lnTo>
                  <a:lnTo>
                    <a:pt x="170" y="885"/>
                  </a:lnTo>
                  <a:lnTo>
                    <a:pt x="76" y="1148"/>
                  </a:lnTo>
                  <a:lnTo>
                    <a:pt x="20" y="1393"/>
                  </a:lnTo>
                  <a:lnTo>
                    <a:pt x="1" y="1656"/>
                  </a:lnTo>
                  <a:lnTo>
                    <a:pt x="1" y="1882"/>
                  </a:lnTo>
                  <a:lnTo>
                    <a:pt x="57" y="2108"/>
                  </a:lnTo>
                  <a:lnTo>
                    <a:pt x="114" y="2296"/>
                  </a:lnTo>
                  <a:lnTo>
                    <a:pt x="189" y="2484"/>
                  </a:lnTo>
                  <a:lnTo>
                    <a:pt x="264" y="2654"/>
                  </a:lnTo>
                  <a:lnTo>
                    <a:pt x="358" y="2804"/>
                  </a:lnTo>
                  <a:lnTo>
                    <a:pt x="434" y="2917"/>
                  </a:lnTo>
                  <a:lnTo>
                    <a:pt x="584" y="3087"/>
                  </a:lnTo>
                  <a:lnTo>
                    <a:pt x="641" y="3143"/>
                  </a:lnTo>
                  <a:lnTo>
                    <a:pt x="3238" y="2503"/>
                  </a:lnTo>
                  <a:lnTo>
                    <a:pt x="3162" y="2409"/>
                  </a:lnTo>
                  <a:lnTo>
                    <a:pt x="2993" y="2146"/>
                  </a:lnTo>
                  <a:lnTo>
                    <a:pt x="2899" y="1958"/>
                  </a:lnTo>
                  <a:lnTo>
                    <a:pt x="2824" y="1751"/>
                  </a:lnTo>
                  <a:lnTo>
                    <a:pt x="2748" y="1544"/>
                  </a:lnTo>
                  <a:lnTo>
                    <a:pt x="2711" y="1318"/>
                  </a:lnTo>
                  <a:lnTo>
                    <a:pt x="2711" y="1186"/>
                  </a:lnTo>
                  <a:lnTo>
                    <a:pt x="2711" y="1073"/>
                  </a:lnTo>
                  <a:lnTo>
                    <a:pt x="2786" y="847"/>
                  </a:lnTo>
                  <a:lnTo>
                    <a:pt x="2880" y="621"/>
                  </a:lnTo>
                  <a:lnTo>
                    <a:pt x="2974" y="433"/>
                  </a:lnTo>
                  <a:lnTo>
                    <a:pt x="3106" y="264"/>
                  </a:lnTo>
                  <a:lnTo>
                    <a:pt x="3200" y="113"/>
                  </a:lnTo>
                  <a:lnTo>
                    <a:pt x="32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28"/>
            <p:cNvSpPr/>
            <p:nvPr/>
          </p:nvSpPr>
          <p:spPr>
            <a:xfrm flipH="1">
              <a:off x="1654365" y="2073494"/>
              <a:ext cx="162600" cy="155149"/>
            </a:xfrm>
            <a:custGeom>
              <a:avLst/>
              <a:gdLst/>
              <a:ahLst/>
              <a:cxnLst/>
              <a:rect l="l" t="t" r="r" b="b"/>
              <a:pathLst>
                <a:path w="3295" h="3144" fill="none" extrusionOk="0">
                  <a:moveTo>
                    <a:pt x="547" y="320"/>
                  </a:moveTo>
                  <a:lnTo>
                    <a:pt x="3294" y="0"/>
                  </a:lnTo>
                  <a:lnTo>
                    <a:pt x="3294" y="0"/>
                  </a:lnTo>
                  <a:lnTo>
                    <a:pt x="3200" y="113"/>
                  </a:lnTo>
                  <a:lnTo>
                    <a:pt x="3106" y="264"/>
                  </a:lnTo>
                  <a:lnTo>
                    <a:pt x="2974" y="433"/>
                  </a:lnTo>
                  <a:lnTo>
                    <a:pt x="2880" y="621"/>
                  </a:lnTo>
                  <a:lnTo>
                    <a:pt x="2786" y="847"/>
                  </a:lnTo>
                  <a:lnTo>
                    <a:pt x="2711" y="1073"/>
                  </a:lnTo>
                  <a:lnTo>
                    <a:pt x="2711" y="1186"/>
                  </a:lnTo>
                  <a:lnTo>
                    <a:pt x="2711" y="1318"/>
                  </a:lnTo>
                  <a:lnTo>
                    <a:pt x="2711" y="1318"/>
                  </a:lnTo>
                  <a:lnTo>
                    <a:pt x="2748" y="1544"/>
                  </a:lnTo>
                  <a:lnTo>
                    <a:pt x="2824" y="1751"/>
                  </a:lnTo>
                  <a:lnTo>
                    <a:pt x="2899" y="1958"/>
                  </a:lnTo>
                  <a:lnTo>
                    <a:pt x="2993" y="2146"/>
                  </a:lnTo>
                  <a:lnTo>
                    <a:pt x="3162" y="2409"/>
                  </a:lnTo>
                  <a:lnTo>
                    <a:pt x="3238" y="2503"/>
                  </a:lnTo>
                  <a:lnTo>
                    <a:pt x="641" y="3143"/>
                  </a:lnTo>
                  <a:lnTo>
                    <a:pt x="641" y="3143"/>
                  </a:lnTo>
                  <a:lnTo>
                    <a:pt x="584" y="3087"/>
                  </a:lnTo>
                  <a:lnTo>
                    <a:pt x="434" y="2917"/>
                  </a:lnTo>
                  <a:lnTo>
                    <a:pt x="358" y="2804"/>
                  </a:lnTo>
                  <a:lnTo>
                    <a:pt x="264" y="2654"/>
                  </a:lnTo>
                  <a:lnTo>
                    <a:pt x="189" y="2484"/>
                  </a:lnTo>
                  <a:lnTo>
                    <a:pt x="114" y="2296"/>
                  </a:lnTo>
                  <a:lnTo>
                    <a:pt x="57" y="2108"/>
                  </a:lnTo>
                  <a:lnTo>
                    <a:pt x="1" y="1882"/>
                  </a:lnTo>
                  <a:lnTo>
                    <a:pt x="1" y="1656"/>
                  </a:lnTo>
                  <a:lnTo>
                    <a:pt x="20" y="1393"/>
                  </a:lnTo>
                  <a:lnTo>
                    <a:pt x="76" y="1148"/>
                  </a:lnTo>
                  <a:lnTo>
                    <a:pt x="170" y="885"/>
                  </a:lnTo>
                  <a:lnTo>
                    <a:pt x="321" y="603"/>
                  </a:lnTo>
                  <a:lnTo>
                    <a:pt x="547" y="3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28"/>
            <p:cNvSpPr/>
            <p:nvPr/>
          </p:nvSpPr>
          <p:spPr>
            <a:xfrm flipH="1">
              <a:off x="1785323" y="2069793"/>
              <a:ext cx="480151" cy="158850"/>
            </a:xfrm>
            <a:custGeom>
              <a:avLst/>
              <a:gdLst/>
              <a:ahLst/>
              <a:cxnLst/>
              <a:rect l="l" t="t" r="r" b="b"/>
              <a:pathLst>
                <a:path w="9730" h="3219" extrusionOk="0">
                  <a:moveTo>
                    <a:pt x="339" y="0"/>
                  </a:moveTo>
                  <a:lnTo>
                    <a:pt x="282" y="94"/>
                  </a:lnTo>
                  <a:lnTo>
                    <a:pt x="188" y="358"/>
                  </a:lnTo>
                  <a:lnTo>
                    <a:pt x="132" y="565"/>
                  </a:lnTo>
                  <a:lnTo>
                    <a:pt x="75" y="809"/>
                  </a:lnTo>
                  <a:lnTo>
                    <a:pt x="38" y="1092"/>
                  </a:lnTo>
                  <a:lnTo>
                    <a:pt x="0" y="1412"/>
                  </a:lnTo>
                  <a:lnTo>
                    <a:pt x="0" y="1731"/>
                  </a:lnTo>
                  <a:lnTo>
                    <a:pt x="19" y="2014"/>
                  </a:lnTo>
                  <a:lnTo>
                    <a:pt x="57" y="2258"/>
                  </a:lnTo>
                  <a:lnTo>
                    <a:pt x="94" y="2447"/>
                  </a:lnTo>
                  <a:lnTo>
                    <a:pt x="169" y="2729"/>
                  </a:lnTo>
                  <a:lnTo>
                    <a:pt x="207" y="2823"/>
                  </a:lnTo>
                  <a:lnTo>
                    <a:pt x="9730" y="3218"/>
                  </a:lnTo>
                  <a:lnTo>
                    <a:pt x="9654" y="3105"/>
                  </a:lnTo>
                  <a:lnTo>
                    <a:pt x="9579" y="2973"/>
                  </a:lnTo>
                  <a:lnTo>
                    <a:pt x="9485" y="2785"/>
                  </a:lnTo>
                  <a:lnTo>
                    <a:pt x="9410" y="2559"/>
                  </a:lnTo>
                  <a:lnTo>
                    <a:pt x="9334" y="2315"/>
                  </a:lnTo>
                  <a:lnTo>
                    <a:pt x="9297" y="2033"/>
                  </a:lnTo>
                  <a:lnTo>
                    <a:pt x="9278" y="1882"/>
                  </a:lnTo>
                  <a:lnTo>
                    <a:pt x="9297" y="1731"/>
                  </a:lnTo>
                  <a:lnTo>
                    <a:pt x="9316" y="1449"/>
                  </a:lnTo>
                  <a:lnTo>
                    <a:pt x="9372" y="1186"/>
                  </a:lnTo>
                  <a:lnTo>
                    <a:pt x="9410" y="960"/>
                  </a:lnTo>
                  <a:lnTo>
                    <a:pt x="9485" y="772"/>
                  </a:lnTo>
                  <a:lnTo>
                    <a:pt x="9579" y="489"/>
                  </a:lnTo>
                  <a:lnTo>
                    <a:pt x="9636" y="395"/>
                  </a:lnTo>
                  <a:lnTo>
                    <a:pt x="33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28"/>
            <p:cNvSpPr/>
            <p:nvPr/>
          </p:nvSpPr>
          <p:spPr>
            <a:xfrm flipH="1">
              <a:off x="1785323" y="2069793"/>
              <a:ext cx="480151" cy="158850"/>
            </a:xfrm>
            <a:custGeom>
              <a:avLst/>
              <a:gdLst/>
              <a:ahLst/>
              <a:cxnLst/>
              <a:rect l="l" t="t" r="r" b="b"/>
              <a:pathLst>
                <a:path w="9730" h="3219" fill="none" extrusionOk="0">
                  <a:moveTo>
                    <a:pt x="9730" y="3218"/>
                  </a:moveTo>
                  <a:lnTo>
                    <a:pt x="207" y="2823"/>
                  </a:lnTo>
                  <a:lnTo>
                    <a:pt x="207" y="2823"/>
                  </a:lnTo>
                  <a:lnTo>
                    <a:pt x="169" y="2729"/>
                  </a:lnTo>
                  <a:lnTo>
                    <a:pt x="94" y="2447"/>
                  </a:lnTo>
                  <a:lnTo>
                    <a:pt x="57" y="2258"/>
                  </a:lnTo>
                  <a:lnTo>
                    <a:pt x="19" y="2014"/>
                  </a:lnTo>
                  <a:lnTo>
                    <a:pt x="0" y="1731"/>
                  </a:lnTo>
                  <a:lnTo>
                    <a:pt x="0" y="1412"/>
                  </a:lnTo>
                  <a:lnTo>
                    <a:pt x="0" y="1412"/>
                  </a:lnTo>
                  <a:lnTo>
                    <a:pt x="38" y="1092"/>
                  </a:lnTo>
                  <a:lnTo>
                    <a:pt x="75" y="809"/>
                  </a:lnTo>
                  <a:lnTo>
                    <a:pt x="132" y="565"/>
                  </a:lnTo>
                  <a:lnTo>
                    <a:pt x="188" y="358"/>
                  </a:lnTo>
                  <a:lnTo>
                    <a:pt x="282" y="94"/>
                  </a:lnTo>
                  <a:lnTo>
                    <a:pt x="339" y="0"/>
                  </a:lnTo>
                  <a:lnTo>
                    <a:pt x="9636" y="395"/>
                  </a:lnTo>
                  <a:lnTo>
                    <a:pt x="9636" y="395"/>
                  </a:lnTo>
                  <a:lnTo>
                    <a:pt x="9579" y="489"/>
                  </a:lnTo>
                  <a:lnTo>
                    <a:pt x="9485" y="772"/>
                  </a:lnTo>
                  <a:lnTo>
                    <a:pt x="9410" y="960"/>
                  </a:lnTo>
                  <a:lnTo>
                    <a:pt x="9372" y="1186"/>
                  </a:lnTo>
                  <a:lnTo>
                    <a:pt x="9316" y="1449"/>
                  </a:lnTo>
                  <a:lnTo>
                    <a:pt x="9297" y="1731"/>
                  </a:lnTo>
                  <a:lnTo>
                    <a:pt x="9297" y="1731"/>
                  </a:lnTo>
                  <a:lnTo>
                    <a:pt x="9278" y="1882"/>
                  </a:lnTo>
                  <a:lnTo>
                    <a:pt x="9297" y="2033"/>
                  </a:lnTo>
                  <a:lnTo>
                    <a:pt x="9334" y="2315"/>
                  </a:lnTo>
                  <a:lnTo>
                    <a:pt x="9410" y="2559"/>
                  </a:lnTo>
                  <a:lnTo>
                    <a:pt x="9485" y="2785"/>
                  </a:lnTo>
                  <a:lnTo>
                    <a:pt x="9579" y="2973"/>
                  </a:lnTo>
                  <a:lnTo>
                    <a:pt x="9654" y="3105"/>
                  </a:lnTo>
                  <a:lnTo>
                    <a:pt x="9730" y="321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28"/>
            <p:cNvSpPr/>
            <p:nvPr/>
          </p:nvSpPr>
          <p:spPr>
            <a:xfrm flipH="1">
              <a:off x="2211587" y="2065155"/>
              <a:ext cx="24180" cy="144884"/>
            </a:xfrm>
            <a:custGeom>
              <a:avLst/>
              <a:gdLst/>
              <a:ahLst/>
              <a:cxnLst/>
              <a:rect l="l" t="t" r="r" b="b"/>
              <a:pathLst>
                <a:path w="490" h="2936" extrusionOk="0">
                  <a:moveTo>
                    <a:pt x="452" y="0"/>
                  </a:moveTo>
                  <a:lnTo>
                    <a:pt x="377" y="113"/>
                  </a:lnTo>
                  <a:lnTo>
                    <a:pt x="245" y="433"/>
                  </a:lnTo>
                  <a:lnTo>
                    <a:pt x="113" y="772"/>
                  </a:lnTo>
                  <a:lnTo>
                    <a:pt x="38" y="1129"/>
                  </a:lnTo>
                  <a:lnTo>
                    <a:pt x="0" y="1506"/>
                  </a:lnTo>
                  <a:lnTo>
                    <a:pt x="0" y="1844"/>
                  </a:lnTo>
                  <a:lnTo>
                    <a:pt x="19" y="2202"/>
                  </a:lnTo>
                  <a:lnTo>
                    <a:pt x="76" y="2559"/>
                  </a:lnTo>
                  <a:lnTo>
                    <a:pt x="170" y="2936"/>
                  </a:lnTo>
                  <a:lnTo>
                    <a:pt x="207" y="2936"/>
                  </a:lnTo>
                  <a:lnTo>
                    <a:pt x="132" y="2559"/>
                  </a:lnTo>
                  <a:lnTo>
                    <a:pt x="76" y="2202"/>
                  </a:lnTo>
                  <a:lnTo>
                    <a:pt x="38" y="1844"/>
                  </a:lnTo>
                  <a:lnTo>
                    <a:pt x="57" y="1506"/>
                  </a:lnTo>
                  <a:lnTo>
                    <a:pt x="94" y="1129"/>
                  </a:lnTo>
                  <a:lnTo>
                    <a:pt x="170" y="772"/>
                  </a:lnTo>
                  <a:lnTo>
                    <a:pt x="283" y="433"/>
                  </a:lnTo>
                  <a:lnTo>
                    <a:pt x="433" y="113"/>
                  </a:lnTo>
                  <a:lnTo>
                    <a:pt x="490" y="38"/>
                  </a:lnTo>
                  <a:lnTo>
                    <a:pt x="490" y="19"/>
                  </a:lnTo>
                  <a:lnTo>
                    <a:pt x="490"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28"/>
            <p:cNvSpPr/>
            <p:nvPr/>
          </p:nvSpPr>
          <p:spPr>
            <a:xfrm flipH="1">
              <a:off x="2192096" y="2066980"/>
              <a:ext cx="24180" cy="143996"/>
            </a:xfrm>
            <a:custGeom>
              <a:avLst/>
              <a:gdLst/>
              <a:ahLst/>
              <a:cxnLst/>
              <a:rect l="l" t="t" r="r" b="b"/>
              <a:pathLst>
                <a:path w="490" h="2918" extrusionOk="0">
                  <a:moveTo>
                    <a:pt x="452" y="1"/>
                  </a:moveTo>
                  <a:lnTo>
                    <a:pt x="415" y="95"/>
                  </a:lnTo>
                  <a:lnTo>
                    <a:pt x="264" y="433"/>
                  </a:lnTo>
                  <a:lnTo>
                    <a:pt x="151" y="772"/>
                  </a:lnTo>
                  <a:lnTo>
                    <a:pt x="76" y="1130"/>
                  </a:lnTo>
                  <a:lnTo>
                    <a:pt x="19" y="1487"/>
                  </a:lnTo>
                  <a:lnTo>
                    <a:pt x="1" y="1845"/>
                  </a:lnTo>
                  <a:lnTo>
                    <a:pt x="19" y="2202"/>
                  </a:lnTo>
                  <a:lnTo>
                    <a:pt x="57" y="2560"/>
                  </a:lnTo>
                  <a:lnTo>
                    <a:pt x="132" y="2918"/>
                  </a:lnTo>
                  <a:lnTo>
                    <a:pt x="170" y="2918"/>
                  </a:lnTo>
                  <a:lnTo>
                    <a:pt x="95" y="2560"/>
                  </a:lnTo>
                  <a:lnTo>
                    <a:pt x="57" y="2202"/>
                  </a:lnTo>
                  <a:lnTo>
                    <a:pt x="57" y="1845"/>
                  </a:lnTo>
                  <a:lnTo>
                    <a:pt x="76" y="1487"/>
                  </a:lnTo>
                  <a:lnTo>
                    <a:pt x="113" y="1130"/>
                  </a:lnTo>
                  <a:lnTo>
                    <a:pt x="208" y="772"/>
                  </a:lnTo>
                  <a:lnTo>
                    <a:pt x="320" y="433"/>
                  </a:lnTo>
                  <a:lnTo>
                    <a:pt x="452" y="95"/>
                  </a:lnTo>
                  <a:lnTo>
                    <a:pt x="490" y="38"/>
                  </a:lnTo>
                  <a:lnTo>
                    <a:pt x="490" y="19"/>
                  </a:lnTo>
                  <a:lnTo>
                    <a:pt x="490" y="1"/>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28"/>
            <p:cNvSpPr/>
            <p:nvPr/>
          </p:nvSpPr>
          <p:spPr>
            <a:xfrm flipH="1">
              <a:off x="1858712" y="2073494"/>
              <a:ext cx="23243" cy="151398"/>
            </a:xfrm>
            <a:custGeom>
              <a:avLst/>
              <a:gdLst/>
              <a:ahLst/>
              <a:cxnLst/>
              <a:rect l="l" t="t" r="r" b="b"/>
              <a:pathLst>
                <a:path w="471" h="3068" extrusionOk="0">
                  <a:moveTo>
                    <a:pt x="433" y="0"/>
                  </a:moveTo>
                  <a:lnTo>
                    <a:pt x="302" y="245"/>
                  </a:lnTo>
                  <a:lnTo>
                    <a:pt x="170" y="565"/>
                  </a:lnTo>
                  <a:lnTo>
                    <a:pt x="76" y="885"/>
                  </a:lnTo>
                  <a:lnTo>
                    <a:pt x="19" y="1242"/>
                  </a:lnTo>
                  <a:lnTo>
                    <a:pt x="0" y="1600"/>
                  </a:lnTo>
                  <a:lnTo>
                    <a:pt x="19" y="1958"/>
                  </a:lnTo>
                  <a:lnTo>
                    <a:pt x="76" y="2315"/>
                  </a:lnTo>
                  <a:lnTo>
                    <a:pt x="151" y="2691"/>
                  </a:lnTo>
                  <a:lnTo>
                    <a:pt x="264" y="3068"/>
                  </a:lnTo>
                  <a:lnTo>
                    <a:pt x="320" y="3068"/>
                  </a:lnTo>
                  <a:lnTo>
                    <a:pt x="207" y="2691"/>
                  </a:lnTo>
                  <a:lnTo>
                    <a:pt x="113" y="2315"/>
                  </a:lnTo>
                  <a:lnTo>
                    <a:pt x="57" y="1958"/>
                  </a:lnTo>
                  <a:lnTo>
                    <a:pt x="57" y="1600"/>
                  </a:lnTo>
                  <a:lnTo>
                    <a:pt x="76" y="1242"/>
                  </a:lnTo>
                  <a:lnTo>
                    <a:pt x="132" y="885"/>
                  </a:lnTo>
                  <a:lnTo>
                    <a:pt x="226" y="565"/>
                  </a:lnTo>
                  <a:lnTo>
                    <a:pt x="339" y="245"/>
                  </a:lnTo>
                  <a:lnTo>
                    <a:pt x="471" y="38"/>
                  </a:lnTo>
                  <a:lnTo>
                    <a:pt x="471" y="19"/>
                  </a:lnTo>
                  <a:lnTo>
                    <a:pt x="471"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0" name="Google Shape;1130;p28"/>
            <p:cNvSpPr/>
            <p:nvPr/>
          </p:nvSpPr>
          <p:spPr>
            <a:xfrm flipH="1">
              <a:off x="1833595" y="2078133"/>
              <a:ext cx="17716" cy="148635"/>
            </a:xfrm>
            <a:custGeom>
              <a:avLst/>
              <a:gdLst/>
              <a:ahLst/>
              <a:cxnLst/>
              <a:rect l="l" t="t" r="r" b="b"/>
              <a:pathLst>
                <a:path w="359" h="3012" extrusionOk="0">
                  <a:moveTo>
                    <a:pt x="339" y="0"/>
                  </a:moveTo>
                  <a:lnTo>
                    <a:pt x="320" y="19"/>
                  </a:lnTo>
                  <a:lnTo>
                    <a:pt x="264" y="189"/>
                  </a:lnTo>
                  <a:lnTo>
                    <a:pt x="151" y="527"/>
                  </a:lnTo>
                  <a:lnTo>
                    <a:pt x="57" y="866"/>
                  </a:lnTo>
                  <a:lnTo>
                    <a:pt x="19" y="1224"/>
                  </a:lnTo>
                  <a:lnTo>
                    <a:pt x="0" y="1600"/>
                  </a:lnTo>
                  <a:lnTo>
                    <a:pt x="19" y="1958"/>
                  </a:lnTo>
                  <a:lnTo>
                    <a:pt x="57" y="2315"/>
                  </a:lnTo>
                  <a:lnTo>
                    <a:pt x="132" y="2654"/>
                  </a:lnTo>
                  <a:lnTo>
                    <a:pt x="245" y="3011"/>
                  </a:lnTo>
                  <a:lnTo>
                    <a:pt x="302" y="3011"/>
                  </a:lnTo>
                  <a:lnTo>
                    <a:pt x="189" y="2673"/>
                  </a:lnTo>
                  <a:lnTo>
                    <a:pt x="113" y="2315"/>
                  </a:lnTo>
                  <a:lnTo>
                    <a:pt x="57" y="1958"/>
                  </a:lnTo>
                  <a:lnTo>
                    <a:pt x="38" y="1600"/>
                  </a:lnTo>
                  <a:lnTo>
                    <a:pt x="57" y="1224"/>
                  </a:lnTo>
                  <a:lnTo>
                    <a:pt x="113" y="866"/>
                  </a:lnTo>
                  <a:lnTo>
                    <a:pt x="189" y="527"/>
                  </a:lnTo>
                  <a:lnTo>
                    <a:pt x="302" y="189"/>
                  </a:lnTo>
                  <a:lnTo>
                    <a:pt x="358" y="38"/>
                  </a:lnTo>
                  <a:lnTo>
                    <a:pt x="358" y="19"/>
                  </a:lnTo>
                  <a:lnTo>
                    <a:pt x="358"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28"/>
            <p:cNvSpPr/>
            <p:nvPr/>
          </p:nvSpPr>
          <p:spPr>
            <a:xfrm flipH="1">
              <a:off x="1643252" y="2050252"/>
              <a:ext cx="605543" cy="42784"/>
            </a:xfrm>
            <a:custGeom>
              <a:avLst/>
              <a:gdLst/>
              <a:ahLst/>
              <a:cxnLst/>
              <a:rect l="l" t="t" r="r" b="b"/>
              <a:pathLst>
                <a:path w="12271" h="867" extrusionOk="0">
                  <a:moveTo>
                    <a:pt x="3012" y="1"/>
                  </a:moveTo>
                  <a:lnTo>
                    <a:pt x="1" y="396"/>
                  </a:lnTo>
                  <a:lnTo>
                    <a:pt x="9241" y="867"/>
                  </a:lnTo>
                  <a:lnTo>
                    <a:pt x="12196" y="453"/>
                  </a:lnTo>
                  <a:lnTo>
                    <a:pt x="12271" y="396"/>
                  </a:lnTo>
                  <a:lnTo>
                    <a:pt x="301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28"/>
            <p:cNvSpPr/>
            <p:nvPr/>
          </p:nvSpPr>
          <p:spPr>
            <a:xfrm flipH="1">
              <a:off x="1792725" y="2069793"/>
              <a:ext cx="456070" cy="23243"/>
            </a:xfrm>
            <a:custGeom>
              <a:avLst/>
              <a:gdLst/>
              <a:ahLst/>
              <a:cxnLst/>
              <a:rect l="l" t="t" r="r" b="b"/>
              <a:pathLst>
                <a:path w="9242" h="471" extrusionOk="0">
                  <a:moveTo>
                    <a:pt x="8338" y="414"/>
                  </a:moveTo>
                  <a:lnTo>
                    <a:pt x="8338" y="414"/>
                  </a:lnTo>
                  <a:lnTo>
                    <a:pt x="8338" y="414"/>
                  </a:lnTo>
                  <a:lnTo>
                    <a:pt x="9241" y="471"/>
                  </a:lnTo>
                  <a:lnTo>
                    <a:pt x="8338" y="414"/>
                  </a:lnTo>
                  <a:close/>
                  <a:moveTo>
                    <a:pt x="7754" y="395"/>
                  </a:moveTo>
                  <a:lnTo>
                    <a:pt x="7754" y="395"/>
                  </a:lnTo>
                  <a:lnTo>
                    <a:pt x="7754" y="395"/>
                  </a:lnTo>
                  <a:lnTo>
                    <a:pt x="8281" y="414"/>
                  </a:lnTo>
                  <a:lnTo>
                    <a:pt x="8281" y="414"/>
                  </a:lnTo>
                  <a:lnTo>
                    <a:pt x="8281" y="414"/>
                  </a:lnTo>
                  <a:lnTo>
                    <a:pt x="7754" y="395"/>
                  </a:lnTo>
                  <a:close/>
                  <a:moveTo>
                    <a:pt x="1111" y="57"/>
                  </a:moveTo>
                  <a:lnTo>
                    <a:pt x="1111" y="57"/>
                  </a:lnTo>
                  <a:lnTo>
                    <a:pt x="1111" y="57"/>
                  </a:lnTo>
                  <a:lnTo>
                    <a:pt x="7698" y="395"/>
                  </a:lnTo>
                  <a:lnTo>
                    <a:pt x="7698" y="395"/>
                  </a:lnTo>
                  <a:lnTo>
                    <a:pt x="7698" y="395"/>
                  </a:lnTo>
                  <a:lnTo>
                    <a:pt x="1111" y="57"/>
                  </a:lnTo>
                  <a:close/>
                  <a:moveTo>
                    <a:pt x="697" y="38"/>
                  </a:moveTo>
                  <a:lnTo>
                    <a:pt x="697" y="38"/>
                  </a:lnTo>
                  <a:lnTo>
                    <a:pt x="697" y="38"/>
                  </a:lnTo>
                  <a:lnTo>
                    <a:pt x="1055" y="57"/>
                  </a:lnTo>
                  <a:lnTo>
                    <a:pt x="1055" y="57"/>
                  </a:lnTo>
                  <a:lnTo>
                    <a:pt x="1055" y="57"/>
                  </a:lnTo>
                  <a:lnTo>
                    <a:pt x="697" y="38"/>
                  </a:lnTo>
                  <a:close/>
                  <a:moveTo>
                    <a:pt x="1" y="0"/>
                  </a:moveTo>
                  <a:lnTo>
                    <a:pt x="1" y="0"/>
                  </a:lnTo>
                  <a:lnTo>
                    <a:pt x="641" y="38"/>
                  </a:lnTo>
                  <a:lnTo>
                    <a:pt x="641" y="38"/>
                  </a:lnTo>
                  <a:lnTo>
                    <a:pt x="641" y="38"/>
                  </a:lnTo>
                  <a:lnTo>
                    <a:pt x="1" y="0"/>
                  </a:lnTo>
                  <a:lnTo>
                    <a:pt x="1" y="0"/>
                  </a:lnTo>
                  <a:close/>
                </a:path>
              </a:pathLst>
            </a:custGeom>
            <a:solidFill>
              <a:srgbClr val="D8E5E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28"/>
            <p:cNvSpPr/>
            <p:nvPr/>
          </p:nvSpPr>
          <p:spPr>
            <a:xfrm flipH="1">
              <a:off x="1792735" y="2090223"/>
              <a:ext cx="44659" cy="2813"/>
            </a:xfrm>
            <a:custGeom>
              <a:avLst/>
              <a:gdLst/>
              <a:ahLst/>
              <a:cxnLst/>
              <a:rect l="l" t="t" r="r" b="b"/>
              <a:pathLst>
                <a:path w="905" h="57" fill="none" extrusionOk="0">
                  <a:moveTo>
                    <a:pt x="1" y="0"/>
                  </a:moveTo>
                  <a:lnTo>
                    <a:pt x="1" y="0"/>
                  </a:lnTo>
                  <a:lnTo>
                    <a:pt x="1" y="0"/>
                  </a:lnTo>
                  <a:lnTo>
                    <a:pt x="904" y="57"/>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28"/>
            <p:cNvSpPr/>
            <p:nvPr/>
          </p:nvSpPr>
          <p:spPr>
            <a:xfrm flipH="1">
              <a:off x="1840108" y="2089285"/>
              <a:ext cx="26055" cy="987"/>
            </a:xfrm>
            <a:custGeom>
              <a:avLst/>
              <a:gdLst/>
              <a:ahLst/>
              <a:cxnLst/>
              <a:rect l="l" t="t" r="r" b="b"/>
              <a:pathLst>
                <a:path w="528" h="20" fill="none" extrusionOk="0">
                  <a:moveTo>
                    <a:pt x="0" y="0"/>
                  </a:moveTo>
                  <a:lnTo>
                    <a:pt x="0" y="0"/>
                  </a:lnTo>
                  <a:lnTo>
                    <a:pt x="0" y="0"/>
                  </a:lnTo>
                  <a:lnTo>
                    <a:pt x="527" y="19"/>
                  </a:lnTo>
                  <a:lnTo>
                    <a:pt x="527" y="19"/>
                  </a:lnTo>
                  <a:lnTo>
                    <a:pt x="527" y="19"/>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28"/>
            <p:cNvSpPr/>
            <p:nvPr/>
          </p:nvSpPr>
          <p:spPr>
            <a:xfrm flipH="1">
              <a:off x="1868919" y="2072557"/>
              <a:ext cx="325052" cy="16778"/>
            </a:xfrm>
            <a:custGeom>
              <a:avLst/>
              <a:gdLst/>
              <a:ahLst/>
              <a:cxnLst/>
              <a:rect l="l" t="t" r="r" b="b"/>
              <a:pathLst>
                <a:path w="6587" h="340" fill="none" extrusionOk="0">
                  <a:moveTo>
                    <a:pt x="0" y="1"/>
                  </a:moveTo>
                  <a:lnTo>
                    <a:pt x="0" y="1"/>
                  </a:lnTo>
                  <a:lnTo>
                    <a:pt x="0" y="1"/>
                  </a:lnTo>
                  <a:lnTo>
                    <a:pt x="6587" y="339"/>
                  </a:lnTo>
                  <a:lnTo>
                    <a:pt x="6587" y="339"/>
                  </a:lnTo>
                  <a:lnTo>
                    <a:pt x="6587" y="339"/>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28"/>
            <p:cNvSpPr/>
            <p:nvPr/>
          </p:nvSpPr>
          <p:spPr>
            <a:xfrm flipH="1">
              <a:off x="2196734" y="2071619"/>
              <a:ext cx="17666" cy="987"/>
            </a:xfrm>
            <a:custGeom>
              <a:avLst/>
              <a:gdLst/>
              <a:ahLst/>
              <a:cxnLst/>
              <a:rect l="l" t="t" r="r" b="b"/>
              <a:pathLst>
                <a:path w="358" h="20" fill="none" extrusionOk="0">
                  <a:moveTo>
                    <a:pt x="0" y="1"/>
                  </a:moveTo>
                  <a:lnTo>
                    <a:pt x="0" y="1"/>
                  </a:lnTo>
                  <a:lnTo>
                    <a:pt x="0" y="1"/>
                  </a:lnTo>
                  <a:lnTo>
                    <a:pt x="358" y="20"/>
                  </a:lnTo>
                  <a:lnTo>
                    <a:pt x="358" y="20"/>
                  </a:lnTo>
                  <a:lnTo>
                    <a:pt x="358" y="20"/>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28"/>
            <p:cNvSpPr/>
            <p:nvPr/>
          </p:nvSpPr>
          <p:spPr>
            <a:xfrm flipH="1">
              <a:off x="2217163" y="2069793"/>
              <a:ext cx="31632" cy="1875"/>
            </a:xfrm>
            <a:custGeom>
              <a:avLst/>
              <a:gdLst/>
              <a:ahLst/>
              <a:cxnLst/>
              <a:rect l="l" t="t" r="r" b="b"/>
              <a:pathLst>
                <a:path w="641" h="38" fill="none" extrusionOk="0">
                  <a:moveTo>
                    <a:pt x="1" y="0"/>
                  </a:moveTo>
                  <a:lnTo>
                    <a:pt x="1" y="0"/>
                  </a:lnTo>
                  <a:lnTo>
                    <a:pt x="641" y="38"/>
                  </a:lnTo>
                  <a:lnTo>
                    <a:pt x="641" y="38"/>
                  </a:lnTo>
                  <a:lnTo>
                    <a:pt x="641" y="38"/>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28"/>
            <p:cNvSpPr/>
            <p:nvPr/>
          </p:nvSpPr>
          <p:spPr>
            <a:xfrm flipH="1">
              <a:off x="2214351" y="2071619"/>
              <a:ext cx="2862" cy="49"/>
            </a:xfrm>
            <a:custGeom>
              <a:avLst/>
              <a:gdLst/>
              <a:ahLst/>
              <a:cxnLst/>
              <a:rect l="l" t="t" r="r" b="b"/>
              <a:pathLst>
                <a:path w="58" h="1" extrusionOk="0">
                  <a:moveTo>
                    <a:pt x="1" y="1"/>
                  </a:moveTo>
                  <a:lnTo>
                    <a:pt x="1" y="1"/>
                  </a:lnTo>
                  <a:lnTo>
                    <a:pt x="1" y="1"/>
                  </a:lnTo>
                  <a:lnTo>
                    <a:pt x="57" y="1"/>
                  </a:lnTo>
                  <a:lnTo>
                    <a:pt x="57" y="1"/>
                  </a:lnTo>
                  <a:lnTo>
                    <a:pt x="57" y="1"/>
                  </a:lnTo>
                  <a:lnTo>
                    <a:pt x="1" y="1"/>
                  </a:lnTo>
                  <a:close/>
                </a:path>
              </a:pathLst>
            </a:custGeom>
            <a:solidFill>
              <a:srgbClr val="F9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28"/>
            <p:cNvSpPr/>
            <p:nvPr/>
          </p:nvSpPr>
          <p:spPr>
            <a:xfrm flipH="1">
              <a:off x="2214351" y="2071619"/>
              <a:ext cx="2862" cy="49"/>
            </a:xfrm>
            <a:custGeom>
              <a:avLst/>
              <a:gdLst/>
              <a:ahLst/>
              <a:cxnLst/>
              <a:rect l="l" t="t" r="r" b="b"/>
              <a:pathLst>
                <a:path w="58" h="1" fill="none" extrusionOk="0">
                  <a:moveTo>
                    <a:pt x="1" y="1"/>
                  </a:moveTo>
                  <a:lnTo>
                    <a:pt x="1" y="1"/>
                  </a:lnTo>
                  <a:lnTo>
                    <a:pt x="1" y="1"/>
                  </a:lnTo>
                  <a:lnTo>
                    <a:pt x="57" y="1"/>
                  </a:lnTo>
                  <a:lnTo>
                    <a:pt x="57" y="1"/>
                  </a:lnTo>
                  <a:lnTo>
                    <a:pt x="57"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28"/>
            <p:cNvSpPr/>
            <p:nvPr/>
          </p:nvSpPr>
          <p:spPr>
            <a:xfrm flipH="1">
              <a:off x="2193922" y="2072557"/>
              <a:ext cx="2862" cy="49"/>
            </a:xfrm>
            <a:custGeom>
              <a:avLst/>
              <a:gdLst/>
              <a:ahLst/>
              <a:cxnLst/>
              <a:rect l="l" t="t" r="r" b="b"/>
              <a:pathLst>
                <a:path w="58" h="1" extrusionOk="0">
                  <a:moveTo>
                    <a:pt x="1" y="1"/>
                  </a:moveTo>
                  <a:lnTo>
                    <a:pt x="1" y="1"/>
                  </a:lnTo>
                  <a:lnTo>
                    <a:pt x="1" y="1"/>
                  </a:lnTo>
                  <a:lnTo>
                    <a:pt x="57" y="1"/>
                  </a:lnTo>
                  <a:lnTo>
                    <a:pt x="57" y="1"/>
                  </a:lnTo>
                  <a:lnTo>
                    <a:pt x="57" y="1"/>
                  </a:lnTo>
                  <a:lnTo>
                    <a:pt x="1" y="1"/>
                  </a:lnTo>
                  <a:close/>
                </a:path>
              </a:pathLst>
            </a:custGeom>
            <a:solidFill>
              <a:srgbClr val="F9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28"/>
            <p:cNvSpPr/>
            <p:nvPr/>
          </p:nvSpPr>
          <p:spPr>
            <a:xfrm flipH="1">
              <a:off x="2193922" y="2072557"/>
              <a:ext cx="2862" cy="49"/>
            </a:xfrm>
            <a:custGeom>
              <a:avLst/>
              <a:gdLst/>
              <a:ahLst/>
              <a:cxnLst/>
              <a:rect l="l" t="t" r="r" b="b"/>
              <a:pathLst>
                <a:path w="58" h="1" fill="none" extrusionOk="0">
                  <a:moveTo>
                    <a:pt x="1" y="1"/>
                  </a:moveTo>
                  <a:lnTo>
                    <a:pt x="1" y="1"/>
                  </a:lnTo>
                  <a:lnTo>
                    <a:pt x="1" y="1"/>
                  </a:lnTo>
                  <a:lnTo>
                    <a:pt x="57" y="1"/>
                  </a:lnTo>
                  <a:lnTo>
                    <a:pt x="57" y="1"/>
                  </a:lnTo>
                  <a:lnTo>
                    <a:pt x="57"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28"/>
            <p:cNvSpPr/>
            <p:nvPr/>
          </p:nvSpPr>
          <p:spPr>
            <a:xfrm flipH="1">
              <a:off x="1866114" y="2089285"/>
              <a:ext cx="2862" cy="49"/>
            </a:xfrm>
            <a:custGeom>
              <a:avLst/>
              <a:gdLst/>
              <a:ahLst/>
              <a:cxnLst/>
              <a:rect l="l" t="t" r="r" b="b"/>
              <a:pathLst>
                <a:path w="58" h="1" extrusionOk="0">
                  <a:moveTo>
                    <a:pt x="1" y="0"/>
                  </a:moveTo>
                  <a:lnTo>
                    <a:pt x="1" y="0"/>
                  </a:lnTo>
                  <a:lnTo>
                    <a:pt x="1" y="0"/>
                  </a:lnTo>
                  <a:lnTo>
                    <a:pt x="57" y="0"/>
                  </a:lnTo>
                  <a:lnTo>
                    <a:pt x="57" y="0"/>
                  </a:lnTo>
                  <a:lnTo>
                    <a:pt x="57" y="0"/>
                  </a:lnTo>
                  <a:lnTo>
                    <a:pt x="1" y="0"/>
                  </a:lnTo>
                  <a:close/>
                </a:path>
              </a:pathLst>
            </a:custGeom>
            <a:solidFill>
              <a:srgbClr val="F9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28"/>
            <p:cNvSpPr/>
            <p:nvPr/>
          </p:nvSpPr>
          <p:spPr>
            <a:xfrm flipH="1">
              <a:off x="1866114" y="2089285"/>
              <a:ext cx="2862" cy="49"/>
            </a:xfrm>
            <a:custGeom>
              <a:avLst/>
              <a:gdLst/>
              <a:ahLst/>
              <a:cxnLst/>
              <a:rect l="l" t="t" r="r" b="b"/>
              <a:pathLst>
                <a:path w="58" h="1" fill="none" extrusionOk="0">
                  <a:moveTo>
                    <a:pt x="1" y="0"/>
                  </a:moveTo>
                  <a:lnTo>
                    <a:pt x="1" y="0"/>
                  </a:lnTo>
                  <a:lnTo>
                    <a:pt x="1" y="0"/>
                  </a:lnTo>
                  <a:lnTo>
                    <a:pt x="57" y="0"/>
                  </a:lnTo>
                  <a:lnTo>
                    <a:pt x="57" y="0"/>
                  </a:lnTo>
                  <a:lnTo>
                    <a:pt x="57"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28"/>
            <p:cNvSpPr/>
            <p:nvPr/>
          </p:nvSpPr>
          <p:spPr>
            <a:xfrm flipH="1">
              <a:off x="1837345" y="2090223"/>
              <a:ext cx="2813" cy="49"/>
            </a:xfrm>
            <a:custGeom>
              <a:avLst/>
              <a:gdLst/>
              <a:ahLst/>
              <a:cxnLst/>
              <a:rect l="l" t="t" r="r" b="b"/>
              <a:pathLst>
                <a:path w="57" h="1" extrusionOk="0">
                  <a:moveTo>
                    <a:pt x="0" y="0"/>
                  </a:moveTo>
                  <a:lnTo>
                    <a:pt x="0" y="0"/>
                  </a:lnTo>
                  <a:lnTo>
                    <a:pt x="0" y="0"/>
                  </a:lnTo>
                  <a:lnTo>
                    <a:pt x="57" y="0"/>
                  </a:lnTo>
                  <a:lnTo>
                    <a:pt x="57" y="0"/>
                  </a:lnTo>
                  <a:lnTo>
                    <a:pt x="57" y="0"/>
                  </a:lnTo>
                  <a:lnTo>
                    <a:pt x="0" y="0"/>
                  </a:lnTo>
                  <a:close/>
                </a:path>
              </a:pathLst>
            </a:custGeom>
            <a:solidFill>
              <a:srgbClr val="F9EF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28"/>
            <p:cNvSpPr/>
            <p:nvPr/>
          </p:nvSpPr>
          <p:spPr>
            <a:xfrm flipH="1">
              <a:off x="1837345" y="2090223"/>
              <a:ext cx="2813" cy="49"/>
            </a:xfrm>
            <a:custGeom>
              <a:avLst/>
              <a:gdLst/>
              <a:ahLst/>
              <a:cxnLst/>
              <a:rect l="l" t="t" r="r" b="b"/>
              <a:pathLst>
                <a:path w="57" h="1" fill="none" extrusionOk="0">
                  <a:moveTo>
                    <a:pt x="0" y="0"/>
                  </a:moveTo>
                  <a:lnTo>
                    <a:pt x="0" y="0"/>
                  </a:lnTo>
                  <a:lnTo>
                    <a:pt x="0" y="0"/>
                  </a:lnTo>
                  <a:lnTo>
                    <a:pt x="57" y="0"/>
                  </a:lnTo>
                  <a:lnTo>
                    <a:pt x="57" y="0"/>
                  </a:lnTo>
                  <a:lnTo>
                    <a:pt x="57"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28"/>
            <p:cNvSpPr/>
            <p:nvPr/>
          </p:nvSpPr>
          <p:spPr>
            <a:xfrm flipH="1">
              <a:off x="1643266" y="2069793"/>
              <a:ext cx="2813" cy="2813"/>
            </a:xfrm>
            <a:custGeom>
              <a:avLst/>
              <a:gdLst/>
              <a:ahLst/>
              <a:cxnLst/>
              <a:rect l="l" t="t" r="r" b="b"/>
              <a:pathLst>
                <a:path w="57" h="57" extrusionOk="0">
                  <a:moveTo>
                    <a:pt x="57" y="0"/>
                  </a:moveTo>
                  <a:lnTo>
                    <a:pt x="0" y="57"/>
                  </a:lnTo>
                  <a:lnTo>
                    <a:pt x="19" y="38"/>
                  </a:lnTo>
                  <a:lnTo>
                    <a:pt x="57" y="0"/>
                  </a:lnTo>
                  <a:close/>
                </a:path>
              </a:pathLst>
            </a:custGeom>
            <a:solidFill>
              <a:srgbClr val="90A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7" name="Google Shape;1147;p28"/>
            <p:cNvSpPr/>
            <p:nvPr/>
          </p:nvSpPr>
          <p:spPr>
            <a:xfrm flipH="1">
              <a:off x="1643266" y="2069793"/>
              <a:ext cx="2813" cy="2813"/>
            </a:xfrm>
            <a:custGeom>
              <a:avLst/>
              <a:gdLst/>
              <a:ahLst/>
              <a:cxnLst/>
              <a:rect l="l" t="t" r="r" b="b"/>
              <a:pathLst>
                <a:path w="57" h="57" fill="none" extrusionOk="0">
                  <a:moveTo>
                    <a:pt x="57" y="0"/>
                  </a:moveTo>
                  <a:lnTo>
                    <a:pt x="0" y="57"/>
                  </a:lnTo>
                  <a:lnTo>
                    <a:pt x="19" y="38"/>
                  </a:lnTo>
                  <a:lnTo>
                    <a:pt x="5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8" name="Google Shape;1148;p28"/>
            <p:cNvSpPr/>
            <p:nvPr/>
          </p:nvSpPr>
          <p:spPr>
            <a:xfrm flipH="1">
              <a:off x="1643252" y="2065155"/>
              <a:ext cx="605543" cy="27881"/>
            </a:xfrm>
            <a:custGeom>
              <a:avLst/>
              <a:gdLst/>
              <a:ahLst/>
              <a:cxnLst/>
              <a:rect l="l" t="t" r="r" b="b"/>
              <a:pathLst>
                <a:path w="12271" h="565" extrusionOk="0">
                  <a:moveTo>
                    <a:pt x="641" y="0"/>
                  </a:moveTo>
                  <a:lnTo>
                    <a:pt x="1" y="94"/>
                  </a:lnTo>
                  <a:lnTo>
                    <a:pt x="641" y="132"/>
                  </a:lnTo>
                  <a:lnTo>
                    <a:pt x="697" y="132"/>
                  </a:lnTo>
                  <a:lnTo>
                    <a:pt x="1055" y="151"/>
                  </a:lnTo>
                  <a:lnTo>
                    <a:pt x="1111" y="151"/>
                  </a:lnTo>
                  <a:lnTo>
                    <a:pt x="7698" y="489"/>
                  </a:lnTo>
                  <a:lnTo>
                    <a:pt x="7754" y="489"/>
                  </a:lnTo>
                  <a:lnTo>
                    <a:pt x="8281" y="508"/>
                  </a:lnTo>
                  <a:lnTo>
                    <a:pt x="8338" y="508"/>
                  </a:lnTo>
                  <a:lnTo>
                    <a:pt x="9241" y="565"/>
                  </a:lnTo>
                  <a:lnTo>
                    <a:pt x="12214" y="151"/>
                  </a:lnTo>
                  <a:lnTo>
                    <a:pt x="12271" y="94"/>
                  </a:lnTo>
                  <a:lnTo>
                    <a:pt x="11593" y="56"/>
                  </a:lnTo>
                  <a:lnTo>
                    <a:pt x="11424" y="56"/>
                  </a:lnTo>
                  <a:lnTo>
                    <a:pt x="9166" y="414"/>
                  </a:lnTo>
                  <a:lnTo>
                    <a:pt x="8225" y="358"/>
                  </a:lnTo>
                  <a:lnTo>
                    <a:pt x="8168" y="358"/>
                  </a:lnTo>
                  <a:lnTo>
                    <a:pt x="7679" y="339"/>
                  </a:lnTo>
                  <a:lnTo>
                    <a:pt x="7623" y="339"/>
                  </a:lnTo>
                  <a:lnTo>
                    <a:pt x="1281" y="38"/>
                  </a:lnTo>
                  <a:lnTo>
                    <a:pt x="942" y="19"/>
                  </a:lnTo>
                  <a:lnTo>
                    <a:pt x="923" y="19"/>
                  </a:lnTo>
                  <a:lnTo>
                    <a:pt x="641"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9" name="Google Shape;1149;p28"/>
            <p:cNvSpPr/>
            <p:nvPr/>
          </p:nvSpPr>
          <p:spPr>
            <a:xfrm flipH="1">
              <a:off x="1653478" y="2194195"/>
              <a:ext cx="135607" cy="34445"/>
            </a:xfrm>
            <a:custGeom>
              <a:avLst/>
              <a:gdLst/>
              <a:ahLst/>
              <a:cxnLst/>
              <a:rect l="l" t="t" r="r" b="b"/>
              <a:pathLst>
                <a:path w="2748" h="698" extrusionOk="0">
                  <a:moveTo>
                    <a:pt x="2729" y="1"/>
                  </a:moveTo>
                  <a:lnTo>
                    <a:pt x="19" y="659"/>
                  </a:lnTo>
                  <a:lnTo>
                    <a:pt x="0" y="678"/>
                  </a:lnTo>
                  <a:lnTo>
                    <a:pt x="38" y="697"/>
                  </a:lnTo>
                  <a:lnTo>
                    <a:pt x="2729" y="38"/>
                  </a:lnTo>
                  <a:lnTo>
                    <a:pt x="2748" y="20"/>
                  </a:lnTo>
                  <a:lnTo>
                    <a:pt x="2729" y="1"/>
                  </a:lnTo>
                  <a:close/>
                </a:path>
              </a:pathLst>
            </a:custGeom>
            <a:solidFill>
              <a:srgbClr val="CAD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0" name="Google Shape;1150;p28"/>
            <p:cNvSpPr/>
            <p:nvPr/>
          </p:nvSpPr>
          <p:spPr>
            <a:xfrm flipH="1">
              <a:off x="1653478" y="2194195"/>
              <a:ext cx="135607" cy="34445"/>
            </a:xfrm>
            <a:custGeom>
              <a:avLst/>
              <a:gdLst/>
              <a:ahLst/>
              <a:cxnLst/>
              <a:rect l="l" t="t" r="r" b="b"/>
              <a:pathLst>
                <a:path w="2748" h="698" fill="none" extrusionOk="0">
                  <a:moveTo>
                    <a:pt x="38" y="697"/>
                  </a:moveTo>
                  <a:lnTo>
                    <a:pt x="2729" y="38"/>
                  </a:lnTo>
                  <a:lnTo>
                    <a:pt x="2729" y="38"/>
                  </a:lnTo>
                  <a:lnTo>
                    <a:pt x="2748" y="20"/>
                  </a:lnTo>
                  <a:lnTo>
                    <a:pt x="2748" y="20"/>
                  </a:lnTo>
                  <a:lnTo>
                    <a:pt x="2729" y="1"/>
                  </a:lnTo>
                  <a:lnTo>
                    <a:pt x="19" y="659"/>
                  </a:lnTo>
                  <a:lnTo>
                    <a:pt x="19" y="659"/>
                  </a:lnTo>
                  <a:lnTo>
                    <a:pt x="0" y="678"/>
                  </a:lnTo>
                  <a:lnTo>
                    <a:pt x="0" y="678"/>
                  </a:lnTo>
                  <a:lnTo>
                    <a:pt x="38" y="69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1" name="Google Shape;1151;p28"/>
            <p:cNvSpPr/>
            <p:nvPr/>
          </p:nvSpPr>
          <p:spPr>
            <a:xfrm flipH="1">
              <a:off x="1675733" y="1987138"/>
              <a:ext cx="149572" cy="98498"/>
            </a:xfrm>
            <a:custGeom>
              <a:avLst/>
              <a:gdLst/>
              <a:ahLst/>
              <a:cxnLst/>
              <a:rect l="l" t="t" r="r" b="b"/>
              <a:pathLst>
                <a:path w="3031" h="1996" extrusionOk="0">
                  <a:moveTo>
                    <a:pt x="3030" y="0"/>
                  </a:moveTo>
                  <a:lnTo>
                    <a:pt x="471" y="151"/>
                  </a:lnTo>
                  <a:lnTo>
                    <a:pt x="283" y="339"/>
                  </a:lnTo>
                  <a:lnTo>
                    <a:pt x="151" y="508"/>
                  </a:lnTo>
                  <a:lnTo>
                    <a:pt x="57" y="678"/>
                  </a:lnTo>
                  <a:lnTo>
                    <a:pt x="0" y="847"/>
                  </a:lnTo>
                  <a:lnTo>
                    <a:pt x="0" y="998"/>
                  </a:lnTo>
                  <a:lnTo>
                    <a:pt x="0" y="1148"/>
                  </a:lnTo>
                  <a:lnTo>
                    <a:pt x="38" y="1299"/>
                  </a:lnTo>
                  <a:lnTo>
                    <a:pt x="94" y="1430"/>
                  </a:lnTo>
                  <a:lnTo>
                    <a:pt x="170" y="1562"/>
                  </a:lnTo>
                  <a:lnTo>
                    <a:pt x="245" y="1656"/>
                  </a:lnTo>
                  <a:lnTo>
                    <a:pt x="414" y="1844"/>
                  </a:lnTo>
                  <a:lnTo>
                    <a:pt x="546" y="1957"/>
                  </a:lnTo>
                  <a:lnTo>
                    <a:pt x="584" y="1995"/>
                  </a:lnTo>
                  <a:lnTo>
                    <a:pt x="2993" y="1619"/>
                  </a:lnTo>
                  <a:lnTo>
                    <a:pt x="2917" y="1543"/>
                  </a:lnTo>
                  <a:lnTo>
                    <a:pt x="2767" y="1374"/>
                  </a:lnTo>
                  <a:lnTo>
                    <a:pt x="2673" y="1261"/>
                  </a:lnTo>
                  <a:lnTo>
                    <a:pt x="2597" y="1111"/>
                  </a:lnTo>
                  <a:lnTo>
                    <a:pt x="2522" y="979"/>
                  </a:lnTo>
                  <a:lnTo>
                    <a:pt x="2485" y="828"/>
                  </a:lnTo>
                  <a:lnTo>
                    <a:pt x="2485" y="753"/>
                  </a:lnTo>
                  <a:lnTo>
                    <a:pt x="2503" y="678"/>
                  </a:lnTo>
                  <a:lnTo>
                    <a:pt x="2541" y="527"/>
                  </a:lnTo>
                  <a:lnTo>
                    <a:pt x="2635" y="395"/>
                  </a:lnTo>
                  <a:lnTo>
                    <a:pt x="2729" y="264"/>
                  </a:lnTo>
                  <a:lnTo>
                    <a:pt x="2936" y="57"/>
                  </a:lnTo>
                  <a:lnTo>
                    <a:pt x="30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2" name="Google Shape;1152;p28"/>
            <p:cNvSpPr/>
            <p:nvPr/>
          </p:nvSpPr>
          <p:spPr>
            <a:xfrm flipH="1">
              <a:off x="1796476" y="1974111"/>
              <a:ext cx="442104" cy="111525"/>
            </a:xfrm>
            <a:custGeom>
              <a:avLst/>
              <a:gdLst/>
              <a:ahLst/>
              <a:cxnLst/>
              <a:rect l="l" t="t" r="r" b="b"/>
              <a:pathLst>
                <a:path w="8959" h="2260" extrusionOk="0">
                  <a:moveTo>
                    <a:pt x="283" y="1"/>
                  </a:moveTo>
                  <a:lnTo>
                    <a:pt x="246" y="76"/>
                  </a:lnTo>
                  <a:lnTo>
                    <a:pt x="151" y="245"/>
                  </a:lnTo>
                  <a:lnTo>
                    <a:pt x="95" y="377"/>
                  </a:lnTo>
                  <a:lnTo>
                    <a:pt x="57" y="528"/>
                  </a:lnTo>
                  <a:lnTo>
                    <a:pt x="20" y="716"/>
                  </a:lnTo>
                  <a:lnTo>
                    <a:pt x="1" y="923"/>
                  </a:lnTo>
                  <a:lnTo>
                    <a:pt x="1" y="1130"/>
                  </a:lnTo>
                  <a:lnTo>
                    <a:pt x="20" y="1318"/>
                  </a:lnTo>
                  <a:lnTo>
                    <a:pt x="39" y="1469"/>
                  </a:lnTo>
                  <a:lnTo>
                    <a:pt x="76" y="1600"/>
                  </a:lnTo>
                  <a:lnTo>
                    <a:pt x="151" y="1770"/>
                  </a:lnTo>
                  <a:lnTo>
                    <a:pt x="189" y="1845"/>
                  </a:lnTo>
                  <a:lnTo>
                    <a:pt x="8959" y="2259"/>
                  </a:lnTo>
                  <a:lnTo>
                    <a:pt x="8902" y="2184"/>
                  </a:lnTo>
                  <a:lnTo>
                    <a:pt x="8827" y="2090"/>
                  </a:lnTo>
                  <a:lnTo>
                    <a:pt x="8752" y="1958"/>
                  </a:lnTo>
                  <a:lnTo>
                    <a:pt x="8658" y="1826"/>
                  </a:lnTo>
                  <a:lnTo>
                    <a:pt x="8601" y="1657"/>
                  </a:lnTo>
                  <a:lnTo>
                    <a:pt x="8564" y="1469"/>
                  </a:lnTo>
                  <a:lnTo>
                    <a:pt x="8564" y="1280"/>
                  </a:lnTo>
                  <a:lnTo>
                    <a:pt x="8582" y="1092"/>
                  </a:lnTo>
                  <a:lnTo>
                    <a:pt x="8620" y="923"/>
                  </a:lnTo>
                  <a:lnTo>
                    <a:pt x="8658" y="772"/>
                  </a:lnTo>
                  <a:lnTo>
                    <a:pt x="8714" y="659"/>
                  </a:lnTo>
                  <a:lnTo>
                    <a:pt x="8808" y="471"/>
                  </a:lnTo>
                  <a:lnTo>
                    <a:pt x="8846" y="415"/>
                  </a:lnTo>
                  <a:lnTo>
                    <a:pt x="2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3" name="Google Shape;1153;p28"/>
            <p:cNvSpPr/>
            <p:nvPr/>
          </p:nvSpPr>
          <p:spPr>
            <a:xfrm flipH="1">
              <a:off x="1796476" y="1974111"/>
              <a:ext cx="442104" cy="111525"/>
            </a:xfrm>
            <a:custGeom>
              <a:avLst/>
              <a:gdLst/>
              <a:ahLst/>
              <a:cxnLst/>
              <a:rect l="l" t="t" r="r" b="b"/>
              <a:pathLst>
                <a:path w="8959" h="2260" fill="none" extrusionOk="0">
                  <a:moveTo>
                    <a:pt x="8959" y="2259"/>
                  </a:moveTo>
                  <a:lnTo>
                    <a:pt x="189" y="1845"/>
                  </a:lnTo>
                  <a:lnTo>
                    <a:pt x="189" y="1845"/>
                  </a:lnTo>
                  <a:lnTo>
                    <a:pt x="151" y="1770"/>
                  </a:lnTo>
                  <a:lnTo>
                    <a:pt x="76" y="1600"/>
                  </a:lnTo>
                  <a:lnTo>
                    <a:pt x="39" y="1469"/>
                  </a:lnTo>
                  <a:lnTo>
                    <a:pt x="20" y="1318"/>
                  </a:lnTo>
                  <a:lnTo>
                    <a:pt x="1" y="1130"/>
                  </a:lnTo>
                  <a:lnTo>
                    <a:pt x="1" y="923"/>
                  </a:lnTo>
                  <a:lnTo>
                    <a:pt x="1" y="923"/>
                  </a:lnTo>
                  <a:lnTo>
                    <a:pt x="20" y="716"/>
                  </a:lnTo>
                  <a:lnTo>
                    <a:pt x="57" y="528"/>
                  </a:lnTo>
                  <a:lnTo>
                    <a:pt x="95" y="377"/>
                  </a:lnTo>
                  <a:lnTo>
                    <a:pt x="151" y="245"/>
                  </a:lnTo>
                  <a:lnTo>
                    <a:pt x="246" y="76"/>
                  </a:lnTo>
                  <a:lnTo>
                    <a:pt x="283" y="1"/>
                  </a:lnTo>
                  <a:lnTo>
                    <a:pt x="8846" y="415"/>
                  </a:lnTo>
                  <a:lnTo>
                    <a:pt x="8846" y="415"/>
                  </a:lnTo>
                  <a:lnTo>
                    <a:pt x="8808" y="471"/>
                  </a:lnTo>
                  <a:lnTo>
                    <a:pt x="8714" y="659"/>
                  </a:lnTo>
                  <a:lnTo>
                    <a:pt x="8658" y="772"/>
                  </a:lnTo>
                  <a:lnTo>
                    <a:pt x="8620" y="923"/>
                  </a:lnTo>
                  <a:lnTo>
                    <a:pt x="8582" y="1092"/>
                  </a:lnTo>
                  <a:lnTo>
                    <a:pt x="8564" y="1280"/>
                  </a:lnTo>
                  <a:lnTo>
                    <a:pt x="8564" y="1280"/>
                  </a:lnTo>
                  <a:lnTo>
                    <a:pt x="8564" y="1469"/>
                  </a:lnTo>
                  <a:lnTo>
                    <a:pt x="8601" y="1657"/>
                  </a:lnTo>
                  <a:lnTo>
                    <a:pt x="8658" y="1826"/>
                  </a:lnTo>
                  <a:lnTo>
                    <a:pt x="8752" y="1958"/>
                  </a:lnTo>
                  <a:lnTo>
                    <a:pt x="8827" y="2090"/>
                  </a:lnTo>
                  <a:lnTo>
                    <a:pt x="8902" y="2184"/>
                  </a:lnTo>
                  <a:lnTo>
                    <a:pt x="8959" y="22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4" name="Google Shape;1154;p28"/>
            <p:cNvSpPr/>
            <p:nvPr/>
          </p:nvSpPr>
          <p:spPr>
            <a:xfrm flipH="1">
              <a:off x="2190220" y="1972285"/>
              <a:ext cx="21417" cy="93810"/>
            </a:xfrm>
            <a:custGeom>
              <a:avLst/>
              <a:gdLst/>
              <a:ahLst/>
              <a:cxnLst/>
              <a:rect l="l" t="t" r="r" b="b"/>
              <a:pathLst>
                <a:path w="434" h="1901" extrusionOk="0">
                  <a:moveTo>
                    <a:pt x="396" y="0"/>
                  </a:moveTo>
                  <a:lnTo>
                    <a:pt x="339" y="75"/>
                  </a:lnTo>
                  <a:lnTo>
                    <a:pt x="208" y="282"/>
                  </a:lnTo>
                  <a:lnTo>
                    <a:pt x="114" y="489"/>
                  </a:lnTo>
                  <a:lnTo>
                    <a:pt x="38" y="734"/>
                  </a:lnTo>
                  <a:lnTo>
                    <a:pt x="1" y="979"/>
                  </a:lnTo>
                  <a:lnTo>
                    <a:pt x="1" y="1186"/>
                  </a:lnTo>
                  <a:lnTo>
                    <a:pt x="19" y="1430"/>
                  </a:lnTo>
                  <a:lnTo>
                    <a:pt x="76" y="1656"/>
                  </a:lnTo>
                  <a:lnTo>
                    <a:pt x="170" y="1901"/>
                  </a:lnTo>
                  <a:lnTo>
                    <a:pt x="208" y="1901"/>
                  </a:lnTo>
                  <a:lnTo>
                    <a:pt x="132" y="1656"/>
                  </a:lnTo>
                  <a:lnTo>
                    <a:pt x="76" y="1430"/>
                  </a:lnTo>
                  <a:lnTo>
                    <a:pt x="38" y="1205"/>
                  </a:lnTo>
                  <a:lnTo>
                    <a:pt x="38" y="979"/>
                  </a:lnTo>
                  <a:lnTo>
                    <a:pt x="76" y="734"/>
                  </a:lnTo>
                  <a:lnTo>
                    <a:pt x="151" y="508"/>
                  </a:lnTo>
                  <a:lnTo>
                    <a:pt x="264" y="282"/>
                  </a:lnTo>
                  <a:lnTo>
                    <a:pt x="396" y="75"/>
                  </a:lnTo>
                  <a:lnTo>
                    <a:pt x="433" y="19"/>
                  </a:lnTo>
                  <a:lnTo>
                    <a:pt x="433" y="0"/>
                  </a:lnTo>
                  <a:close/>
                </a:path>
              </a:pathLst>
            </a:custGeom>
            <a:solidFill>
              <a:srgbClr val="1919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5" name="Google Shape;1155;p28"/>
            <p:cNvSpPr/>
            <p:nvPr/>
          </p:nvSpPr>
          <p:spPr>
            <a:xfrm flipH="1">
              <a:off x="2171666" y="1974111"/>
              <a:ext cx="21367" cy="92921"/>
            </a:xfrm>
            <a:custGeom>
              <a:avLst/>
              <a:gdLst/>
              <a:ahLst/>
              <a:cxnLst/>
              <a:rect l="l" t="t" r="r" b="b"/>
              <a:pathLst>
                <a:path w="433" h="1883" extrusionOk="0">
                  <a:moveTo>
                    <a:pt x="395" y="1"/>
                  </a:moveTo>
                  <a:lnTo>
                    <a:pt x="358" y="57"/>
                  </a:lnTo>
                  <a:lnTo>
                    <a:pt x="226" y="264"/>
                  </a:lnTo>
                  <a:lnTo>
                    <a:pt x="132" y="490"/>
                  </a:lnTo>
                  <a:lnTo>
                    <a:pt x="56" y="716"/>
                  </a:lnTo>
                  <a:lnTo>
                    <a:pt x="0" y="942"/>
                  </a:lnTo>
                  <a:lnTo>
                    <a:pt x="0" y="1186"/>
                  </a:lnTo>
                  <a:lnTo>
                    <a:pt x="0" y="1412"/>
                  </a:lnTo>
                  <a:lnTo>
                    <a:pt x="38" y="1638"/>
                  </a:lnTo>
                  <a:lnTo>
                    <a:pt x="113" y="1883"/>
                  </a:lnTo>
                  <a:lnTo>
                    <a:pt x="151" y="1883"/>
                  </a:lnTo>
                  <a:lnTo>
                    <a:pt x="94" y="1657"/>
                  </a:lnTo>
                  <a:lnTo>
                    <a:pt x="56" y="1412"/>
                  </a:lnTo>
                  <a:lnTo>
                    <a:pt x="38" y="1186"/>
                  </a:lnTo>
                  <a:lnTo>
                    <a:pt x="56" y="942"/>
                  </a:lnTo>
                  <a:lnTo>
                    <a:pt x="94" y="716"/>
                  </a:lnTo>
                  <a:lnTo>
                    <a:pt x="169" y="490"/>
                  </a:lnTo>
                  <a:lnTo>
                    <a:pt x="263" y="264"/>
                  </a:lnTo>
                  <a:lnTo>
                    <a:pt x="395" y="57"/>
                  </a:lnTo>
                  <a:lnTo>
                    <a:pt x="433" y="20"/>
                  </a:lnTo>
                  <a:lnTo>
                    <a:pt x="433" y="1"/>
                  </a:lnTo>
                  <a:close/>
                </a:path>
              </a:pathLst>
            </a:custGeom>
            <a:solidFill>
              <a:srgbClr val="1919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6" name="Google Shape;1156;p28"/>
            <p:cNvSpPr/>
            <p:nvPr/>
          </p:nvSpPr>
          <p:spPr>
            <a:xfrm flipH="1">
              <a:off x="1864288" y="1983388"/>
              <a:ext cx="21367" cy="98498"/>
            </a:xfrm>
            <a:custGeom>
              <a:avLst/>
              <a:gdLst/>
              <a:ahLst/>
              <a:cxnLst/>
              <a:rect l="l" t="t" r="r" b="b"/>
              <a:pathLst>
                <a:path w="433" h="1996" extrusionOk="0">
                  <a:moveTo>
                    <a:pt x="377" y="1"/>
                  </a:moveTo>
                  <a:lnTo>
                    <a:pt x="264" y="151"/>
                  </a:lnTo>
                  <a:lnTo>
                    <a:pt x="151" y="358"/>
                  </a:lnTo>
                  <a:lnTo>
                    <a:pt x="75" y="566"/>
                  </a:lnTo>
                  <a:lnTo>
                    <a:pt x="19" y="791"/>
                  </a:lnTo>
                  <a:lnTo>
                    <a:pt x="0" y="1036"/>
                  </a:lnTo>
                  <a:lnTo>
                    <a:pt x="19" y="1262"/>
                  </a:lnTo>
                  <a:lnTo>
                    <a:pt x="75" y="1506"/>
                  </a:lnTo>
                  <a:lnTo>
                    <a:pt x="151" y="1732"/>
                  </a:lnTo>
                  <a:lnTo>
                    <a:pt x="264" y="1996"/>
                  </a:lnTo>
                  <a:lnTo>
                    <a:pt x="320" y="1996"/>
                  </a:lnTo>
                  <a:lnTo>
                    <a:pt x="207" y="1751"/>
                  </a:lnTo>
                  <a:lnTo>
                    <a:pt x="113" y="1506"/>
                  </a:lnTo>
                  <a:lnTo>
                    <a:pt x="75" y="1262"/>
                  </a:lnTo>
                  <a:lnTo>
                    <a:pt x="57" y="1036"/>
                  </a:lnTo>
                  <a:lnTo>
                    <a:pt x="57" y="791"/>
                  </a:lnTo>
                  <a:lnTo>
                    <a:pt x="113" y="566"/>
                  </a:lnTo>
                  <a:lnTo>
                    <a:pt x="188" y="358"/>
                  </a:lnTo>
                  <a:lnTo>
                    <a:pt x="320" y="151"/>
                  </a:lnTo>
                  <a:lnTo>
                    <a:pt x="414" y="20"/>
                  </a:lnTo>
                  <a:lnTo>
                    <a:pt x="433" y="1"/>
                  </a:lnTo>
                  <a:close/>
                </a:path>
              </a:pathLst>
            </a:custGeom>
            <a:solidFill>
              <a:srgbClr val="1919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7" name="Google Shape;1157;p28"/>
            <p:cNvSpPr/>
            <p:nvPr/>
          </p:nvSpPr>
          <p:spPr>
            <a:xfrm flipH="1">
              <a:off x="1841046" y="1987138"/>
              <a:ext cx="15841" cy="95685"/>
            </a:xfrm>
            <a:custGeom>
              <a:avLst/>
              <a:gdLst/>
              <a:ahLst/>
              <a:cxnLst/>
              <a:rect l="l" t="t" r="r" b="b"/>
              <a:pathLst>
                <a:path w="321" h="1939" extrusionOk="0">
                  <a:moveTo>
                    <a:pt x="283" y="0"/>
                  </a:moveTo>
                  <a:lnTo>
                    <a:pt x="208" y="113"/>
                  </a:lnTo>
                  <a:lnTo>
                    <a:pt x="113" y="320"/>
                  </a:lnTo>
                  <a:lnTo>
                    <a:pt x="38" y="546"/>
                  </a:lnTo>
                  <a:lnTo>
                    <a:pt x="1" y="791"/>
                  </a:lnTo>
                  <a:lnTo>
                    <a:pt x="1" y="1016"/>
                  </a:lnTo>
                  <a:lnTo>
                    <a:pt x="1" y="1261"/>
                  </a:lnTo>
                  <a:lnTo>
                    <a:pt x="57" y="1487"/>
                  </a:lnTo>
                  <a:lnTo>
                    <a:pt x="132" y="1713"/>
                  </a:lnTo>
                  <a:lnTo>
                    <a:pt x="226" y="1939"/>
                  </a:lnTo>
                  <a:lnTo>
                    <a:pt x="283" y="1939"/>
                  </a:lnTo>
                  <a:lnTo>
                    <a:pt x="170" y="1713"/>
                  </a:lnTo>
                  <a:lnTo>
                    <a:pt x="95" y="1487"/>
                  </a:lnTo>
                  <a:lnTo>
                    <a:pt x="57" y="1261"/>
                  </a:lnTo>
                  <a:lnTo>
                    <a:pt x="38" y="1016"/>
                  </a:lnTo>
                  <a:lnTo>
                    <a:pt x="57" y="791"/>
                  </a:lnTo>
                  <a:lnTo>
                    <a:pt x="95" y="565"/>
                  </a:lnTo>
                  <a:lnTo>
                    <a:pt x="170" y="320"/>
                  </a:lnTo>
                  <a:lnTo>
                    <a:pt x="264" y="113"/>
                  </a:lnTo>
                  <a:lnTo>
                    <a:pt x="320" y="19"/>
                  </a:lnTo>
                  <a:lnTo>
                    <a:pt x="320" y="0"/>
                  </a:lnTo>
                  <a:close/>
                </a:path>
              </a:pathLst>
            </a:custGeom>
            <a:solidFill>
              <a:srgbClr val="1919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8" name="Google Shape;1158;p28"/>
            <p:cNvSpPr/>
            <p:nvPr/>
          </p:nvSpPr>
          <p:spPr>
            <a:xfrm flipH="1">
              <a:off x="1665508" y="1963896"/>
              <a:ext cx="559107" cy="32569"/>
            </a:xfrm>
            <a:custGeom>
              <a:avLst/>
              <a:gdLst/>
              <a:ahLst/>
              <a:cxnLst/>
              <a:rect l="l" t="t" r="r" b="b"/>
              <a:pathLst>
                <a:path w="11330" h="660" extrusionOk="0">
                  <a:moveTo>
                    <a:pt x="2785" y="1"/>
                  </a:moveTo>
                  <a:lnTo>
                    <a:pt x="0" y="208"/>
                  </a:lnTo>
                  <a:lnTo>
                    <a:pt x="8525" y="659"/>
                  </a:lnTo>
                  <a:lnTo>
                    <a:pt x="11254" y="452"/>
                  </a:lnTo>
                  <a:lnTo>
                    <a:pt x="11329" y="415"/>
                  </a:lnTo>
                  <a:lnTo>
                    <a:pt x="27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28"/>
            <p:cNvSpPr/>
            <p:nvPr/>
          </p:nvSpPr>
          <p:spPr>
            <a:xfrm flipH="1">
              <a:off x="1665508" y="1963896"/>
              <a:ext cx="559107" cy="32569"/>
            </a:xfrm>
            <a:custGeom>
              <a:avLst/>
              <a:gdLst/>
              <a:ahLst/>
              <a:cxnLst/>
              <a:rect l="l" t="t" r="r" b="b"/>
              <a:pathLst>
                <a:path w="11330" h="660" fill="none" extrusionOk="0">
                  <a:moveTo>
                    <a:pt x="0" y="208"/>
                  </a:moveTo>
                  <a:lnTo>
                    <a:pt x="2785" y="1"/>
                  </a:lnTo>
                  <a:lnTo>
                    <a:pt x="11329" y="415"/>
                  </a:lnTo>
                  <a:lnTo>
                    <a:pt x="11254" y="452"/>
                  </a:lnTo>
                  <a:lnTo>
                    <a:pt x="8525" y="659"/>
                  </a:lnTo>
                  <a:lnTo>
                    <a:pt x="0" y="208"/>
                  </a:lnTo>
                  <a:lnTo>
                    <a:pt x="0" y="20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28"/>
            <p:cNvSpPr/>
            <p:nvPr/>
          </p:nvSpPr>
          <p:spPr>
            <a:xfrm flipH="1">
              <a:off x="1665508" y="1970410"/>
              <a:ext cx="559107" cy="26055"/>
            </a:xfrm>
            <a:custGeom>
              <a:avLst/>
              <a:gdLst/>
              <a:ahLst/>
              <a:cxnLst/>
              <a:rect l="l" t="t" r="r" b="b"/>
              <a:pathLst>
                <a:path w="11330" h="528" extrusionOk="0">
                  <a:moveTo>
                    <a:pt x="1223" y="0"/>
                  </a:moveTo>
                  <a:lnTo>
                    <a:pt x="0" y="76"/>
                  </a:lnTo>
                  <a:lnTo>
                    <a:pt x="8525" y="527"/>
                  </a:lnTo>
                  <a:lnTo>
                    <a:pt x="11254" y="320"/>
                  </a:lnTo>
                  <a:lnTo>
                    <a:pt x="11329" y="283"/>
                  </a:lnTo>
                  <a:lnTo>
                    <a:pt x="10181" y="226"/>
                  </a:lnTo>
                  <a:lnTo>
                    <a:pt x="9974" y="226"/>
                  </a:lnTo>
                  <a:lnTo>
                    <a:pt x="9259" y="189"/>
                  </a:lnTo>
                  <a:lnTo>
                    <a:pt x="9259" y="189"/>
                  </a:lnTo>
                  <a:lnTo>
                    <a:pt x="9278" y="302"/>
                  </a:lnTo>
                  <a:lnTo>
                    <a:pt x="7735" y="302"/>
                  </a:lnTo>
                  <a:lnTo>
                    <a:pt x="1261" y="38"/>
                  </a:lnTo>
                  <a:lnTo>
                    <a:pt x="1223"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28"/>
            <p:cNvSpPr/>
            <p:nvPr/>
          </p:nvSpPr>
          <p:spPr>
            <a:xfrm flipH="1">
              <a:off x="1838275" y="1845021"/>
              <a:ext cx="346419" cy="140295"/>
            </a:xfrm>
            <a:custGeom>
              <a:avLst/>
              <a:gdLst/>
              <a:ahLst/>
              <a:cxnLst/>
              <a:rect l="l" t="t" r="r" b="b"/>
              <a:pathLst>
                <a:path w="7020" h="2843" extrusionOk="0">
                  <a:moveTo>
                    <a:pt x="301" y="1"/>
                  </a:moveTo>
                  <a:lnTo>
                    <a:pt x="264" y="76"/>
                  </a:lnTo>
                  <a:lnTo>
                    <a:pt x="207" y="264"/>
                  </a:lnTo>
                  <a:lnTo>
                    <a:pt x="113" y="528"/>
                  </a:lnTo>
                  <a:lnTo>
                    <a:pt x="38" y="885"/>
                  </a:lnTo>
                  <a:lnTo>
                    <a:pt x="19" y="1092"/>
                  </a:lnTo>
                  <a:lnTo>
                    <a:pt x="0" y="1299"/>
                  </a:lnTo>
                  <a:lnTo>
                    <a:pt x="19" y="1506"/>
                  </a:lnTo>
                  <a:lnTo>
                    <a:pt x="38" y="1713"/>
                  </a:lnTo>
                  <a:lnTo>
                    <a:pt x="94" y="1939"/>
                  </a:lnTo>
                  <a:lnTo>
                    <a:pt x="189" y="2165"/>
                  </a:lnTo>
                  <a:lnTo>
                    <a:pt x="301" y="2372"/>
                  </a:lnTo>
                  <a:lnTo>
                    <a:pt x="452" y="2579"/>
                  </a:lnTo>
                  <a:lnTo>
                    <a:pt x="6926" y="2843"/>
                  </a:lnTo>
                  <a:lnTo>
                    <a:pt x="6851" y="2560"/>
                  </a:lnTo>
                  <a:lnTo>
                    <a:pt x="6775" y="2240"/>
                  </a:lnTo>
                  <a:lnTo>
                    <a:pt x="6700" y="1864"/>
                  </a:lnTo>
                  <a:lnTo>
                    <a:pt x="6681" y="1657"/>
                  </a:lnTo>
                  <a:lnTo>
                    <a:pt x="6681" y="1431"/>
                  </a:lnTo>
                  <a:lnTo>
                    <a:pt x="6681" y="1205"/>
                  </a:lnTo>
                  <a:lnTo>
                    <a:pt x="6700" y="998"/>
                  </a:lnTo>
                  <a:lnTo>
                    <a:pt x="6738" y="772"/>
                  </a:lnTo>
                  <a:lnTo>
                    <a:pt x="6813" y="565"/>
                  </a:lnTo>
                  <a:lnTo>
                    <a:pt x="6888" y="377"/>
                  </a:lnTo>
                  <a:lnTo>
                    <a:pt x="7020" y="208"/>
                  </a:lnTo>
                  <a:lnTo>
                    <a:pt x="3783" y="114"/>
                  </a:lnTo>
                  <a:lnTo>
                    <a:pt x="301"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28"/>
            <p:cNvSpPr/>
            <p:nvPr/>
          </p:nvSpPr>
          <p:spPr>
            <a:xfrm flipH="1">
              <a:off x="1838275" y="1845021"/>
              <a:ext cx="346419" cy="140295"/>
            </a:xfrm>
            <a:custGeom>
              <a:avLst/>
              <a:gdLst/>
              <a:ahLst/>
              <a:cxnLst/>
              <a:rect l="l" t="t" r="r" b="b"/>
              <a:pathLst>
                <a:path w="7020" h="2843" fill="none" extrusionOk="0">
                  <a:moveTo>
                    <a:pt x="301" y="1"/>
                  </a:moveTo>
                  <a:lnTo>
                    <a:pt x="301" y="1"/>
                  </a:lnTo>
                  <a:lnTo>
                    <a:pt x="264" y="76"/>
                  </a:lnTo>
                  <a:lnTo>
                    <a:pt x="207" y="264"/>
                  </a:lnTo>
                  <a:lnTo>
                    <a:pt x="113" y="528"/>
                  </a:lnTo>
                  <a:lnTo>
                    <a:pt x="38" y="885"/>
                  </a:lnTo>
                  <a:lnTo>
                    <a:pt x="19" y="1092"/>
                  </a:lnTo>
                  <a:lnTo>
                    <a:pt x="0" y="1299"/>
                  </a:lnTo>
                  <a:lnTo>
                    <a:pt x="19" y="1506"/>
                  </a:lnTo>
                  <a:lnTo>
                    <a:pt x="38" y="1713"/>
                  </a:lnTo>
                  <a:lnTo>
                    <a:pt x="94" y="1939"/>
                  </a:lnTo>
                  <a:lnTo>
                    <a:pt x="189" y="2165"/>
                  </a:lnTo>
                  <a:lnTo>
                    <a:pt x="301" y="2372"/>
                  </a:lnTo>
                  <a:lnTo>
                    <a:pt x="452" y="2579"/>
                  </a:lnTo>
                  <a:lnTo>
                    <a:pt x="6926" y="2843"/>
                  </a:lnTo>
                  <a:lnTo>
                    <a:pt x="6926" y="2843"/>
                  </a:lnTo>
                  <a:lnTo>
                    <a:pt x="6851" y="2560"/>
                  </a:lnTo>
                  <a:lnTo>
                    <a:pt x="6775" y="2240"/>
                  </a:lnTo>
                  <a:lnTo>
                    <a:pt x="6700" y="1864"/>
                  </a:lnTo>
                  <a:lnTo>
                    <a:pt x="6681" y="1657"/>
                  </a:lnTo>
                  <a:lnTo>
                    <a:pt x="6681" y="1431"/>
                  </a:lnTo>
                  <a:lnTo>
                    <a:pt x="6681" y="1205"/>
                  </a:lnTo>
                  <a:lnTo>
                    <a:pt x="6700" y="998"/>
                  </a:lnTo>
                  <a:lnTo>
                    <a:pt x="6738" y="772"/>
                  </a:lnTo>
                  <a:lnTo>
                    <a:pt x="6813" y="565"/>
                  </a:lnTo>
                  <a:lnTo>
                    <a:pt x="6888" y="377"/>
                  </a:lnTo>
                  <a:lnTo>
                    <a:pt x="7020" y="208"/>
                  </a:lnTo>
                  <a:lnTo>
                    <a:pt x="7020" y="208"/>
                  </a:lnTo>
                  <a:lnTo>
                    <a:pt x="3783" y="114"/>
                  </a:lnTo>
                  <a:lnTo>
                    <a:pt x="30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28"/>
            <p:cNvSpPr/>
            <p:nvPr/>
          </p:nvSpPr>
          <p:spPr>
            <a:xfrm flipH="1">
              <a:off x="1763027" y="1855236"/>
              <a:ext cx="99435" cy="130080"/>
            </a:xfrm>
            <a:custGeom>
              <a:avLst/>
              <a:gdLst/>
              <a:ahLst/>
              <a:cxnLst/>
              <a:rect l="l" t="t" r="r" b="b"/>
              <a:pathLst>
                <a:path w="2015" h="2636" extrusionOk="0">
                  <a:moveTo>
                    <a:pt x="490" y="1"/>
                  </a:moveTo>
                  <a:lnTo>
                    <a:pt x="433" y="57"/>
                  </a:lnTo>
                  <a:lnTo>
                    <a:pt x="339" y="227"/>
                  </a:lnTo>
                  <a:lnTo>
                    <a:pt x="208" y="490"/>
                  </a:lnTo>
                  <a:lnTo>
                    <a:pt x="151" y="660"/>
                  </a:lnTo>
                  <a:lnTo>
                    <a:pt x="95" y="829"/>
                  </a:lnTo>
                  <a:lnTo>
                    <a:pt x="38" y="1017"/>
                  </a:lnTo>
                  <a:lnTo>
                    <a:pt x="19" y="1243"/>
                  </a:lnTo>
                  <a:lnTo>
                    <a:pt x="1" y="1450"/>
                  </a:lnTo>
                  <a:lnTo>
                    <a:pt x="19" y="1676"/>
                  </a:lnTo>
                  <a:lnTo>
                    <a:pt x="57" y="1920"/>
                  </a:lnTo>
                  <a:lnTo>
                    <a:pt x="132" y="2146"/>
                  </a:lnTo>
                  <a:lnTo>
                    <a:pt x="245" y="2391"/>
                  </a:lnTo>
                  <a:lnTo>
                    <a:pt x="396" y="2636"/>
                  </a:lnTo>
                  <a:lnTo>
                    <a:pt x="1939" y="2636"/>
                  </a:lnTo>
                  <a:lnTo>
                    <a:pt x="1901" y="2372"/>
                  </a:lnTo>
                  <a:lnTo>
                    <a:pt x="1864" y="2090"/>
                  </a:lnTo>
                  <a:lnTo>
                    <a:pt x="1826" y="1732"/>
                  </a:lnTo>
                  <a:lnTo>
                    <a:pt x="1807" y="1318"/>
                  </a:lnTo>
                  <a:lnTo>
                    <a:pt x="1826" y="885"/>
                  </a:lnTo>
                  <a:lnTo>
                    <a:pt x="1845" y="678"/>
                  </a:lnTo>
                  <a:lnTo>
                    <a:pt x="1883" y="453"/>
                  </a:lnTo>
                  <a:lnTo>
                    <a:pt x="1939" y="246"/>
                  </a:lnTo>
                  <a:lnTo>
                    <a:pt x="2014" y="39"/>
                  </a:lnTo>
                  <a:lnTo>
                    <a:pt x="4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8"/>
            <p:cNvSpPr/>
            <p:nvPr/>
          </p:nvSpPr>
          <p:spPr>
            <a:xfrm flipH="1">
              <a:off x="1763027" y="1855236"/>
              <a:ext cx="99435" cy="130080"/>
            </a:xfrm>
            <a:custGeom>
              <a:avLst/>
              <a:gdLst/>
              <a:ahLst/>
              <a:cxnLst/>
              <a:rect l="l" t="t" r="r" b="b"/>
              <a:pathLst>
                <a:path w="2015" h="2636" fill="none" extrusionOk="0">
                  <a:moveTo>
                    <a:pt x="490" y="1"/>
                  </a:moveTo>
                  <a:lnTo>
                    <a:pt x="490" y="1"/>
                  </a:lnTo>
                  <a:lnTo>
                    <a:pt x="433" y="57"/>
                  </a:lnTo>
                  <a:lnTo>
                    <a:pt x="339" y="227"/>
                  </a:lnTo>
                  <a:lnTo>
                    <a:pt x="208" y="490"/>
                  </a:lnTo>
                  <a:lnTo>
                    <a:pt x="151" y="660"/>
                  </a:lnTo>
                  <a:lnTo>
                    <a:pt x="95" y="829"/>
                  </a:lnTo>
                  <a:lnTo>
                    <a:pt x="38" y="1017"/>
                  </a:lnTo>
                  <a:lnTo>
                    <a:pt x="19" y="1243"/>
                  </a:lnTo>
                  <a:lnTo>
                    <a:pt x="1" y="1450"/>
                  </a:lnTo>
                  <a:lnTo>
                    <a:pt x="19" y="1676"/>
                  </a:lnTo>
                  <a:lnTo>
                    <a:pt x="57" y="1920"/>
                  </a:lnTo>
                  <a:lnTo>
                    <a:pt x="132" y="2146"/>
                  </a:lnTo>
                  <a:lnTo>
                    <a:pt x="245" y="2391"/>
                  </a:lnTo>
                  <a:lnTo>
                    <a:pt x="396" y="2636"/>
                  </a:lnTo>
                  <a:lnTo>
                    <a:pt x="1939" y="2636"/>
                  </a:lnTo>
                  <a:lnTo>
                    <a:pt x="1939" y="2636"/>
                  </a:lnTo>
                  <a:lnTo>
                    <a:pt x="1901" y="2372"/>
                  </a:lnTo>
                  <a:lnTo>
                    <a:pt x="1864" y="2090"/>
                  </a:lnTo>
                  <a:lnTo>
                    <a:pt x="1826" y="1732"/>
                  </a:lnTo>
                  <a:lnTo>
                    <a:pt x="1807" y="1318"/>
                  </a:lnTo>
                  <a:lnTo>
                    <a:pt x="1826" y="885"/>
                  </a:lnTo>
                  <a:lnTo>
                    <a:pt x="1845" y="678"/>
                  </a:lnTo>
                  <a:lnTo>
                    <a:pt x="1883" y="453"/>
                  </a:lnTo>
                  <a:lnTo>
                    <a:pt x="1939" y="246"/>
                  </a:lnTo>
                  <a:lnTo>
                    <a:pt x="2014" y="39"/>
                  </a:lnTo>
                  <a:lnTo>
                    <a:pt x="49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28"/>
            <p:cNvSpPr/>
            <p:nvPr/>
          </p:nvSpPr>
          <p:spPr>
            <a:xfrm flipH="1">
              <a:off x="1755618" y="1842258"/>
              <a:ext cx="414223" cy="14903"/>
            </a:xfrm>
            <a:custGeom>
              <a:avLst/>
              <a:gdLst/>
              <a:ahLst/>
              <a:cxnLst/>
              <a:rect l="l" t="t" r="r" b="b"/>
              <a:pathLst>
                <a:path w="8394" h="302" extrusionOk="0">
                  <a:moveTo>
                    <a:pt x="2805" y="0"/>
                  </a:moveTo>
                  <a:lnTo>
                    <a:pt x="0" y="57"/>
                  </a:lnTo>
                  <a:lnTo>
                    <a:pt x="8243" y="302"/>
                  </a:lnTo>
                  <a:lnTo>
                    <a:pt x="8394" y="264"/>
                  </a:lnTo>
                  <a:lnTo>
                    <a:pt x="2805"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28"/>
            <p:cNvSpPr/>
            <p:nvPr/>
          </p:nvSpPr>
          <p:spPr>
            <a:xfrm flipH="1">
              <a:off x="1755618" y="1842258"/>
              <a:ext cx="414223" cy="14903"/>
            </a:xfrm>
            <a:custGeom>
              <a:avLst/>
              <a:gdLst/>
              <a:ahLst/>
              <a:cxnLst/>
              <a:rect l="l" t="t" r="r" b="b"/>
              <a:pathLst>
                <a:path w="8394" h="302" extrusionOk="0">
                  <a:moveTo>
                    <a:pt x="2805" y="0"/>
                  </a:moveTo>
                  <a:lnTo>
                    <a:pt x="1468" y="38"/>
                  </a:lnTo>
                  <a:lnTo>
                    <a:pt x="0" y="57"/>
                  </a:lnTo>
                  <a:lnTo>
                    <a:pt x="8243" y="302"/>
                  </a:lnTo>
                  <a:lnTo>
                    <a:pt x="8394" y="264"/>
                  </a:lnTo>
                  <a:lnTo>
                    <a:pt x="8112" y="264"/>
                  </a:lnTo>
                  <a:lnTo>
                    <a:pt x="7716" y="226"/>
                  </a:lnTo>
                  <a:lnTo>
                    <a:pt x="7284" y="207"/>
                  </a:lnTo>
                  <a:lnTo>
                    <a:pt x="2805" y="0"/>
                  </a:lnTo>
                  <a:close/>
                </a:path>
              </a:pathLst>
            </a:custGeom>
            <a:solidFill>
              <a:srgbClr val="272727">
                <a:alpha val="131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8"/>
            <p:cNvSpPr/>
            <p:nvPr/>
          </p:nvSpPr>
          <p:spPr>
            <a:xfrm flipH="1">
              <a:off x="1895815" y="1878478"/>
              <a:ext cx="241507" cy="78068"/>
            </a:xfrm>
            <a:custGeom>
              <a:avLst/>
              <a:gdLst/>
              <a:ahLst/>
              <a:cxnLst/>
              <a:rect l="l" t="t" r="r" b="b"/>
              <a:pathLst>
                <a:path w="4894" h="1582" extrusionOk="0">
                  <a:moveTo>
                    <a:pt x="278" y="39"/>
                  </a:moveTo>
                  <a:lnTo>
                    <a:pt x="4686" y="225"/>
                  </a:lnTo>
                  <a:lnTo>
                    <a:pt x="4686" y="225"/>
                  </a:lnTo>
                  <a:lnTo>
                    <a:pt x="4686" y="226"/>
                  </a:lnTo>
                  <a:lnTo>
                    <a:pt x="4705" y="302"/>
                  </a:lnTo>
                  <a:lnTo>
                    <a:pt x="4743" y="358"/>
                  </a:lnTo>
                  <a:lnTo>
                    <a:pt x="4799" y="396"/>
                  </a:lnTo>
                  <a:lnTo>
                    <a:pt x="4855" y="410"/>
                  </a:lnTo>
                  <a:lnTo>
                    <a:pt x="4819" y="1374"/>
                  </a:lnTo>
                  <a:lnTo>
                    <a:pt x="4818" y="1374"/>
                  </a:lnTo>
                  <a:lnTo>
                    <a:pt x="4743" y="1393"/>
                  </a:lnTo>
                  <a:lnTo>
                    <a:pt x="4686" y="1431"/>
                  </a:lnTo>
                  <a:lnTo>
                    <a:pt x="4648" y="1487"/>
                  </a:lnTo>
                  <a:lnTo>
                    <a:pt x="4635" y="1543"/>
                  </a:lnTo>
                  <a:lnTo>
                    <a:pt x="4635" y="1543"/>
                  </a:lnTo>
                  <a:lnTo>
                    <a:pt x="226" y="1356"/>
                  </a:lnTo>
                  <a:lnTo>
                    <a:pt x="226" y="1356"/>
                  </a:lnTo>
                  <a:lnTo>
                    <a:pt x="226" y="1355"/>
                  </a:lnTo>
                  <a:lnTo>
                    <a:pt x="207" y="1280"/>
                  </a:lnTo>
                  <a:lnTo>
                    <a:pt x="170" y="1224"/>
                  </a:lnTo>
                  <a:lnTo>
                    <a:pt x="94" y="1186"/>
                  </a:lnTo>
                  <a:lnTo>
                    <a:pt x="57" y="1174"/>
                  </a:lnTo>
                  <a:lnTo>
                    <a:pt x="94" y="203"/>
                  </a:lnTo>
                  <a:lnTo>
                    <a:pt x="151" y="189"/>
                  </a:lnTo>
                  <a:lnTo>
                    <a:pt x="207" y="151"/>
                  </a:lnTo>
                  <a:lnTo>
                    <a:pt x="264" y="94"/>
                  </a:lnTo>
                  <a:lnTo>
                    <a:pt x="278" y="39"/>
                  </a:lnTo>
                  <a:close/>
                  <a:moveTo>
                    <a:pt x="245" y="0"/>
                  </a:moveTo>
                  <a:lnTo>
                    <a:pt x="245" y="19"/>
                  </a:lnTo>
                  <a:lnTo>
                    <a:pt x="226" y="76"/>
                  </a:lnTo>
                  <a:lnTo>
                    <a:pt x="188" y="113"/>
                  </a:lnTo>
                  <a:lnTo>
                    <a:pt x="132" y="151"/>
                  </a:lnTo>
                  <a:lnTo>
                    <a:pt x="75" y="170"/>
                  </a:lnTo>
                  <a:lnTo>
                    <a:pt x="57" y="170"/>
                  </a:lnTo>
                  <a:lnTo>
                    <a:pt x="57" y="189"/>
                  </a:lnTo>
                  <a:lnTo>
                    <a:pt x="0" y="1186"/>
                  </a:lnTo>
                  <a:lnTo>
                    <a:pt x="19" y="1205"/>
                  </a:lnTo>
                  <a:lnTo>
                    <a:pt x="94" y="1224"/>
                  </a:lnTo>
                  <a:lnTo>
                    <a:pt x="132" y="1261"/>
                  </a:lnTo>
                  <a:lnTo>
                    <a:pt x="170" y="1299"/>
                  </a:lnTo>
                  <a:lnTo>
                    <a:pt x="170" y="1355"/>
                  </a:lnTo>
                  <a:lnTo>
                    <a:pt x="170" y="1374"/>
                  </a:lnTo>
                  <a:lnTo>
                    <a:pt x="188" y="1393"/>
                  </a:lnTo>
                  <a:lnTo>
                    <a:pt x="4648" y="1581"/>
                  </a:lnTo>
                  <a:lnTo>
                    <a:pt x="4667" y="1562"/>
                  </a:lnTo>
                  <a:lnTo>
                    <a:pt x="4686" y="1506"/>
                  </a:lnTo>
                  <a:lnTo>
                    <a:pt x="4705" y="1468"/>
                  </a:lnTo>
                  <a:lnTo>
                    <a:pt x="4761" y="1431"/>
                  </a:lnTo>
                  <a:lnTo>
                    <a:pt x="4818" y="1412"/>
                  </a:lnTo>
                  <a:lnTo>
                    <a:pt x="4837" y="1412"/>
                  </a:lnTo>
                  <a:lnTo>
                    <a:pt x="4856" y="1393"/>
                  </a:lnTo>
                  <a:lnTo>
                    <a:pt x="4893" y="396"/>
                  </a:lnTo>
                  <a:lnTo>
                    <a:pt x="4893" y="377"/>
                  </a:lnTo>
                  <a:lnTo>
                    <a:pt x="4874" y="377"/>
                  </a:lnTo>
                  <a:lnTo>
                    <a:pt x="4818" y="358"/>
                  </a:lnTo>
                  <a:lnTo>
                    <a:pt x="4761" y="320"/>
                  </a:lnTo>
                  <a:lnTo>
                    <a:pt x="4743" y="283"/>
                  </a:lnTo>
                  <a:lnTo>
                    <a:pt x="4724" y="226"/>
                  </a:lnTo>
                  <a:lnTo>
                    <a:pt x="4724" y="207"/>
                  </a:lnTo>
                  <a:lnTo>
                    <a:pt x="4705" y="189"/>
                  </a:lnTo>
                  <a:lnTo>
                    <a:pt x="264" y="0"/>
                  </a:lnTo>
                  <a:close/>
                </a:path>
              </a:pathLst>
            </a:custGeom>
            <a:solidFill>
              <a:srgbClr val="272727">
                <a:alpha val="18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EC436916-13BB-BE3D-05D1-031A4FE5AD6D}"/>
              </a:ext>
            </a:extLst>
          </p:cNvPr>
          <p:cNvSpPr txBox="1"/>
          <p:nvPr/>
        </p:nvSpPr>
        <p:spPr>
          <a:xfrm>
            <a:off x="3814159" y="1278767"/>
            <a:ext cx="4864477" cy="2390334"/>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vi-VN" sz="36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Hoạt động: </a:t>
            </a:r>
            <a:endParaRPr kumimoji="0" lang="en-US" sz="36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endParaRPr>
          </a:p>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en-US" sz="36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rPr>
              <a:t>Củng cố kiến thức – Vận dụng</a:t>
            </a:r>
            <a:endParaRPr kumimoji="0" lang="vi-VN" sz="36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41849207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419985"/>
            <a:ext cx="9143999" cy="6385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000000"/>
                </a:solidFill>
                <a:effectLst/>
                <a:uLnTx/>
                <a:uFillTx/>
                <a:latin typeface="Arial"/>
                <a:cs typeface="Arial"/>
                <a:sym typeface="Arial"/>
              </a:rPr>
              <a:t>TRÒ CHƠI</a:t>
            </a:r>
            <a:endParaRPr kumimoji="0" lang="vi-VN" sz="2700" b="1" i="0" u="none" strike="noStrike" kern="0" cap="none" spc="0" normalizeH="0" baseline="0" noProof="0">
              <a:ln>
                <a:noFill/>
              </a:ln>
              <a:solidFill>
                <a:srgbClr val="000000"/>
              </a:solidFill>
              <a:effectLst/>
              <a:uLnTx/>
              <a:uFillTx/>
              <a:latin typeface="Arial"/>
              <a:cs typeface="Arial"/>
              <a:sym typeface="Arial"/>
            </a:endParaRPr>
          </a:p>
        </p:txBody>
      </p:sp>
      <p:sp>
        <p:nvSpPr>
          <p:cNvPr id="15" name="TextBox 14"/>
          <p:cNvSpPr txBox="1"/>
          <p:nvPr/>
        </p:nvSpPr>
        <p:spPr>
          <a:xfrm>
            <a:off x="-1" y="1058558"/>
            <a:ext cx="9143999" cy="63857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C00000"/>
                </a:solidFill>
                <a:effectLst/>
                <a:uLnTx/>
                <a:uFillTx/>
                <a:latin typeface="Arial"/>
                <a:cs typeface="Arial"/>
                <a:sym typeface="Arial"/>
              </a:rPr>
              <a:t>NGÔI SAO MAY MẮN</a:t>
            </a:r>
            <a:endParaRPr kumimoji="0" lang="vi-VN" sz="2700" b="1" i="0" u="none" strike="noStrike" kern="0" cap="none" spc="0" normalizeH="0" baseline="0" noProof="0">
              <a:ln>
                <a:noFill/>
              </a:ln>
              <a:solidFill>
                <a:srgbClr val="C00000"/>
              </a:solidFill>
              <a:effectLst/>
              <a:uLnTx/>
              <a:uFillTx/>
              <a:latin typeface="Arial"/>
              <a:cs typeface="Arial"/>
              <a:sym typeface="Arial"/>
            </a:endParaRPr>
          </a:p>
        </p:txBody>
      </p:sp>
      <p:pic>
        <p:nvPicPr>
          <p:cNvPr id="31" name="Picture 8" descr="https://cdn-icons-png.flaticon.com/128/3513/3513577.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4000" y="218218"/>
            <a:ext cx="508665" cy="50866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5117" y="2642925"/>
            <a:ext cx="1610180" cy="1610180"/>
          </a:xfrm>
          <a:prstGeom prst="rect">
            <a:avLst/>
          </a:prstGeom>
        </p:spPr>
      </p:pic>
      <p:pic>
        <p:nvPicPr>
          <p:cNvPr id="39" name="Picture 38">
            <a:hlinkClick r:id="rId7"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699" y="2642925"/>
            <a:ext cx="1610180" cy="1610180"/>
          </a:xfrm>
          <a:prstGeom prst="rect">
            <a:avLst/>
          </a:prstGeom>
        </p:spPr>
      </p:pic>
      <p:pic>
        <p:nvPicPr>
          <p:cNvPr id="40" name="Picture 39">
            <a:hlinkClick r:id="rId8"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3326" y="1837835"/>
            <a:ext cx="1610180" cy="1610180"/>
          </a:xfrm>
          <a:prstGeom prst="rect">
            <a:avLst/>
          </a:prstGeom>
        </p:spPr>
      </p:pic>
      <p:pic>
        <p:nvPicPr>
          <p:cNvPr id="41" name="Picture 40">
            <a:hlinkClick r:id="rId9"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6908" y="1837835"/>
            <a:ext cx="1610180" cy="1610180"/>
          </a:xfrm>
          <a:prstGeom prst="rect">
            <a:avLst/>
          </a:prstGeom>
        </p:spPr>
      </p:pic>
      <p:pic>
        <p:nvPicPr>
          <p:cNvPr id="42" name="Picture 41">
            <a:hlinkClick r:id="rId10"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490" y="1837835"/>
            <a:ext cx="1610180" cy="1610180"/>
          </a:xfrm>
          <a:prstGeom prst="rect">
            <a:avLst/>
          </a:prstGeom>
        </p:spPr>
      </p:pic>
    </p:spTree>
    <p:extLst>
      <p:ext uri="{BB962C8B-B14F-4D97-AF65-F5344CB8AC3E}">
        <p14:creationId xmlns:p14="http://schemas.microsoft.com/office/powerpoint/2010/main" val="74657996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2"/>
                                        </p:tgtEl>
                                      </p:cBhvr>
                                    </p:animEffect>
                                    <p:animScale>
                                      <p:cBhvr>
                                        <p:cTn id="7" dur="250" autoRev="1" fill="hold"/>
                                        <p:tgtEl>
                                          <p:spTgt spid="42"/>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41"/>
                                        </p:tgtEl>
                                      </p:cBhvr>
                                    </p:animEffect>
                                    <p:animScale>
                                      <p:cBhvr>
                                        <p:cTn id="10" dur="250" autoRev="1" fill="hold"/>
                                        <p:tgtEl>
                                          <p:spTgt spid="4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40"/>
                                        </p:tgtEl>
                                      </p:cBhvr>
                                    </p:animEffect>
                                    <p:animScale>
                                      <p:cBhvr>
                                        <p:cTn id="13" dur="250" autoRev="1" fill="hold"/>
                                        <p:tgtEl>
                                          <p:spTgt spid="40"/>
                                        </p:tgtEl>
                                      </p:cBhvr>
                                      <p:by x="105000" y="105000"/>
                                    </p:animScale>
                                  </p:childTnLst>
                                </p:cTn>
                              </p:par>
                              <p:par>
                                <p:cTn id="14" presetID="26" presetClass="emph" presetSubtype="0" repeatCount="indefinite" fill="hold" nodeType="withEffect">
                                  <p:stCondLst>
                                    <p:cond delay="0"/>
                                  </p:stCondLst>
                                  <p:childTnLst>
                                    <p:animEffect transition="out" filter="fade">
                                      <p:cBhvr>
                                        <p:cTn id="15" dur="500" tmFilter="0, 0; .2, .5; .8, .5; 1, 0"/>
                                        <p:tgtEl>
                                          <p:spTgt spid="39"/>
                                        </p:tgtEl>
                                      </p:cBhvr>
                                    </p:animEffect>
                                    <p:animScale>
                                      <p:cBhvr>
                                        <p:cTn id="16" dur="250" autoRev="1" fill="hold"/>
                                        <p:tgtEl>
                                          <p:spTgt spid="39"/>
                                        </p:tgtEl>
                                      </p:cBhvr>
                                      <p:by x="105000" y="105000"/>
                                    </p:animScale>
                                  </p:childTnLst>
                                </p:cTn>
                              </p:par>
                              <p:par>
                                <p:cTn id="17" presetID="26" presetClass="emph" presetSubtype="0" repeatCount="indefinite" fill="hold" nodeType="withEffect">
                                  <p:stCondLst>
                                    <p:cond delay="0"/>
                                  </p:stCondLst>
                                  <p:childTnLst>
                                    <p:animEffect transition="out" filter="fade">
                                      <p:cBhvr>
                                        <p:cTn id="18" dur="500" tmFilter="0, 0; .2, .5; .8, .5; 1, 0"/>
                                        <p:tgtEl>
                                          <p:spTgt spid="38"/>
                                        </p:tgtEl>
                                      </p:cBhvr>
                                    </p:animEffect>
                                    <p:animScale>
                                      <p:cBhvr>
                                        <p:cTn id="19" dur="25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23" presetClass="exit" presetSubtype="32" fill="hold" nodeType="clickEffect">
                                  <p:stCondLst>
                                    <p:cond delay="0"/>
                                  </p:stCondLst>
                                  <p:childTnLst>
                                    <p:anim calcmode="lin" valueType="num">
                                      <p:cBhvr>
                                        <p:cTn id="24" dur="500"/>
                                        <p:tgtEl>
                                          <p:spTgt spid="42"/>
                                        </p:tgtEl>
                                        <p:attrNameLst>
                                          <p:attrName>ppt_w</p:attrName>
                                        </p:attrNameLst>
                                      </p:cBhvr>
                                      <p:tavLst>
                                        <p:tav tm="0">
                                          <p:val>
                                            <p:strVal val="ppt_w"/>
                                          </p:val>
                                        </p:tav>
                                        <p:tav tm="100000">
                                          <p:val>
                                            <p:fltVal val="0"/>
                                          </p:val>
                                        </p:tav>
                                      </p:tavLst>
                                    </p:anim>
                                    <p:anim calcmode="lin" valueType="num">
                                      <p:cBhvr>
                                        <p:cTn id="25" dur="500"/>
                                        <p:tgtEl>
                                          <p:spTgt spid="42"/>
                                        </p:tgtEl>
                                        <p:attrNameLst>
                                          <p:attrName>ppt_h</p:attrName>
                                        </p:attrNameLst>
                                      </p:cBhvr>
                                      <p:tavLst>
                                        <p:tav tm="0">
                                          <p:val>
                                            <p:strVal val="ppt_h"/>
                                          </p:val>
                                        </p:tav>
                                        <p:tav tm="100000">
                                          <p:val>
                                            <p:fltVal val="0"/>
                                          </p:val>
                                        </p:tav>
                                      </p:tavLst>
                                    </p:anim>
                                    <p:set>
                                      <p:cBhvr>
                                        <p:cTn id="26"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7" restart="whenNotActive" fill="hold" evtFilter="cancelBubble" nodeType="interactiveSeq">
                <p:stCondLst>
                  <p:cond evt="onClick" delay="0">
                    <p:tgtEl>
                      <p:spTgt spid="41"/>
                    </p:tgtEl>
                  </p:cond>
                </p:stCondLst>
                <p:endSync evt="end" delay="0">
                  <p:rtn val="all"/>
                </p:endSync>
                <p:childTnLst>
                  <p:par>
                    <p:cTn id="28" fill="hold">
                      <p:stCondLst>
                        <p:cond delay="0"/>
                      </p:stCondLst>
                      <p:childTnLst>
                        <p:par>
                          <p:cTn id="29" fill="hold">
                            <p:stCondLst>
                              <p:cond delay="0"/>
                            </p:stCondLst>
                            <p:childTnLst>
                              <p:par>
                                <p:cTn id="30" presetID="23" presetClass="exit" presetSubtype="32" fill="hold" nodeType="clickEffect">
                                  <p:stCondLst>
                                    <p:cond delay="0"/>
                                  </p:stCondLst>
                                  <p:childTnLst>
                                    <p:anim calcmode="lin" valueType="num">
                                      <p:cBhvr>
                                        <p:cTn id="31" dur="500"/>
                                        <p:tgtEl>
                                          <p:spTgt spid="41"/>
                                        </p:tgtEl>
                                        <p:attrNameLst>
                                          <p:attrName>ppt_w</p:attrName>
                                        </p:attrNameLst>
                                      </p:cBhvr>
                                      <p:tavLst>
                                        <p:tav tm="0">
                                          <p:val>
                                            <p:strVal val="ppt_w"/>
                                          </p:val>
                                        </p:tav>
                                        <p:tav tm="100000">
                                          <p:val>
                                            <p:fltVal val="0"/>
                                          </p:val>
                                        </p:tav>
                                      </p:tavLst>
                                    </p:anim>
                                    <p:anim calcmode="lin" valueType="num">
                                      <p:cBhvr>
                                        <p:cTn id="32" dur="500"/>
                                        <p:tgtEl>
                                          <p:spTgt spid="41"/>
                                        </p:tgtEl>
                                        <p:attrNameLst>
                                          <p:attrName>ppt_h</p:attrName>
                                        </p:attrNameLst>
                                      </p:cBhvr>
                                      <p:tavLst>
                                        <p:tav tm="0">
                                          <p:val>
                                            <p:strVal val="ppt_h"/>
                                          </p:val>
                                        </p:tav>
                                        <p:tav tm="100000">
                                          <p:val>
                                            <p:fltVal val="0"/>
                                          </p:val>
                                        </p:tav>
                                      </p:tavLst>
                                    </p:anim>
                                    <p:set>
                                      <p:cBhvr>
                                        <p:cTn id="3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0"/>
                    </p:tgtEl>
                  </p:cond>
                </p:stCondLst>
                <p:endSync evt="end" delay="0">
                  <p:rtn val="all"/>
                </p:endSync>
                <p:childTnLst>
                  <p:par>
                    <p:cTn id="35" fill="hold">
                      <p:stCondLst>
                        <p:cond delay="0"/>
                      </p:stCondLst>
                      <p:childTnLst>
                        <p:par>
                          <p:cTn id="36" fill="hold">
                            <p:stCondLst>
                              <p:cond delay="0"/>
                            </p:stCondLst>
                            <p:childTnLst>
                              <p:par>
                                <p:cTn id="37" presetID="23" presetClass="exit" presetSubtype="32" fill="hold" nodeType="clickEffect">
                                  <p:stCondLst>
                                    <p:cond delay="0"/>
                                  </p:stCondLst>
                                  <p:childTnLst>
                                    <p:anim calcmode="lin" valueType="num">
                                      <p:cBhvr>
                                        <p:cTn id="38" dur="500"/>
                                        <p:tgtEl>
                                          <p:spTgt spid="40"/>
                                        </p:tgtEl>
                                        <p:attrNameLst>
                                          <p:attrName>ppt_w</p:attrName>
                                        </p:attrNameLst>
                                      </p:cBhvr>
                                      <p:tavLst>
                                        <p:tav tm="0">
                                          <p:val>
                                            <p:strVal val="ppt_w"/>
                                          </p:val>
                                        </p:tav>
                                        <p:tav tm="100000">
                                          <p:val>
                                            <p:fltVal val="0"/>
                                          </p:val>
                                        </p:tav>
                                      </p:tavLst>
                                    </p:anim>
                                    <p:anim calcmode="lin" valueType="num">
                                      <p:cBhvr>
                                        <p:cTn id="39" dur="500"/>
                                        <p:tgtEl>
                                          <p:spTgt spid="40"/>
                                        </p:tgtEl>
                                        <p:attrNameLst>
                                          <p:attrName>ppt_h</p:attrName>
                                        </p:attrNameLst>
                                      </p:cBhvr>
                                      <p:tavLst>
                                        <p:tav tm="0">
                                          <p:val>
                                            <p:strVal val="ppt_h"/>
                                          </p:val>
                                        </p:tav>
                                        <p:tav tm="100000">
                                          <p:val>
                                            <p:fltVal val="0"/>
                                          </p:val>
                                        </p:tav>
                                      </p:tavLst>
                                    </p:anim>
                                    <p:set>
                                      <p:cBhvr>
                                        <p:cTn id="4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39"/>
                    </p:tgtEl>
                  </p:cond>
                </p:stCondLst>
                <p:endSync evt="end" delay="0">
                  <p:rtn val="all"/>
                </p:endSync>
                <p:childTnLst>
                  <p:par>
                    <p:cTn id="42" fill="hold">
                      <p:stCondLst>
                        <p:cond delay="0"/>
                      </p:stCondLst>
                      <p:childTnLst>
                        <p:par>
                          <p:cTn id="43" fill="hold">
                            <p:stCondLst>
                              <p:cond delay="0"/>
                            </p:stCondLst>
                            <p:childTnLst>
                              <p:par>
                                <p:cTn id="44" presetID="23" presetClass="exit" presetSubtype="32" fill="hold" nodeType="clickEffect">
                                  <p:stCondLst>
                                    <p:cond delay="0"/>
                                  </p:stCondLst>
                                  <p:childTnLst>
                                    <p:anim calcmode="lin" valueType="num">
                                      <p:cBhvr>
                                        <p:cTn id="45" dur="500"/>
                                        <p:tgtEl>
                                          <p:spTgt spid="39"/>
                                        </p:tgtEl>
                                        <p:attrNameLst>
                                          <p:attrName>ppt_w</p:attrName>
                                        </p:attrNameLst>
                                      </p:cBhvr>
                                      <p:tavLst>
                                        <p:tav tm="0">
                                          <p:val>
                                            <p:strVal val="ppt_w"/>
                                          </p:val>
                                        </p:tav>
                                        <p:tav tm="100000">
                                          <p:val>
                                            <p:fltVal val="0"/>
                                          </p:val>
                                        </p:tav>
                                      </p:tavLst>
                                    </p:anim>
                                    <p:anim calcmode="lin" valueType="num">
                                      <p:cBhvr>
                                        <p:cTn id="46" dur="500"/>
                                        <p:tgtEl>
                                          <p:spTgt spid="39"/>
                                        </p:tgtEl>
                                        <p:attrNameLst>
                                          <p:attrName>ppt_h</p:attrName>
                                        </p:attrNameLst>
                                      </p:cBhvr>
                                      <p:tavLst>
                                        <p:tav tm="0">
                                          <p:val>
                                            <p:strVal val="ppt_h"/>
                                          </p:val>
                                        </p:tav>
                                        <p:tav tm="100000">
                                          <p:val>
                                            <p:fltVal val="0"/>
                                          </p:val>
                                        </p:tav>
                                      </p:tavLst>
                                    </p:anim>
                                    <p:set>
                                      <p:cBhvr>
                                        <p:cTn id="4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8" restart="whenNotActive" fill="hold" evtFilter="cancelBubble" nodeType="interactiveSeq">
                <p:stCondLst>
                  <p:cond evt="onClick" delay="0">
                    <p:tgtEl>
                      <p:spTgt spid="38"/>
                    </p:tgtEl>
                  </p:cond>
                </p:stCondLst>
                <p:endSync evt="end" delay="0">
                  <p:rtn val="all"/>
                </p:endSync>
                <p:childTnLst>
                  <p:par>
                    <p:cTn id="49" fill="hold">
                      <p:stCondLst>
                        <p:cond delay="0"/>
                      </p:stCondLst>
                      <p:childTnLst>
                        <p:par>
                          <p:cTn id="50" fill="hold">
                            <p:stCondLst>
                              <p:cond delay="0"/>
                            </p:stCondLst>
                            <p:childTnLst>
                              <p:par>
                                <p:cTn id="51" presetID="23" presetClass="exit" presetSubtype="32" fill="hold" nodeType="clickEffect">
                                  <p:stCondLst>
                                    <p:cond delay="0"/>
                                  </p:stCondLst>
                                  <p:childTnLst>
                                    <p:anim calcmode="lin" valueType="num">
                                      <p:cBhvr>
                                        <p:cTn id="52" dur="500"/>
                                        <p:tgtEl>
                                          <p:spTgt spid="38"/>
                                        </p:tgtEl>
                                        <p:attrNameLst>
                                          <p:attrName>ppt_w</p:attrName>
                                        </p:attrNameLst>
                                      </p:cBhvr>
                                      <p:tavLst>
                                        <p:tav tm="0">
                                          <p:val>
                                            <p:strVal val="ppt_w"/>
                                          </p:val>
                                        </p:tav>
                                        <p:tav tm="100000">
                                          <p:val>
                                            <p:fltVal val="0"/>
                                          </p:val>
                                        </p:tav>
                                      </p:tavLst>
                                    </p:anim>
                                    <p:anim calcmode="lin" valueType="num">
                                      <p:cBhvr>
                                        <p:cTn id="53" dur="500"/>
                                        <p:tgtEl>
                                          <p:spTgt spid="38"/>
                                        </p:tgtEl>
                                        <p:attrNameLst>
                                          <p:attrName>ppt_h</p:attrName>
                                        </p:attrNameLst>
                                      </p:cBhvr>
                                      <p:tavLst>
                                        <p:tav tm="0">
                                          <p:val>
                                            <p:strVal val="ppt_h"/>
                                          </p:val>
                                        </p:tav>
                                        <p:tav tm="100000">
                                          <p:val>
                                            <p:fltVal val="0"/>
                                          </p:val>
                                        </p:tav>
                                      </p:tavLst>
                                    </p:anim>
                                    <p:set>
                                      <p:cBhvr>
                                        <p:cTn id="5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3FC32B4D-12F3-1368-4C7A-955BDCD1E4E0}"/>
              </a:ext>
            </a:extLst>
          </p:cNvPr>
          <p:cNvSpPr/>
          <p:nvPr/>
        </p:nvSpPr>
        <p:spPr>
          <a:xfrm>
            <a:off x="397933" y="442757"/>
            <a:ext cx="8348134" cy="119093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1" i="0" u="none" strike="noStrike" kern="0" cap="none" spc="0" normalizeH="0" baseline="0" noProof="1">
                <a:ln>
                  <a:noFill/>
                </a:ln>
                <a:solidFill>
                  <a:srgbClr val="000000"/>
                </a:solidFill>
                <a:effectLst/>
                <a:uLnTx/>
                <a:uFillTx/>
                <a:latin typeface="Arial (Body)"/>
                <a:ea typeface="+mn-ea"/>
                <a:cs typeface="+mn-cs"/>
                <a:sym typeface="Arial"/>
              </a:rPr>
              <a:t>Câu</a:t>
            </a:r>
            <a:r>
              <a:rPr kumimoji="0" lang="en-US" sz="2000" b="1" i="0" u="none" strike="noStrike" kern="0" cap="none" spc="0" normalizeH="0" baseline="0" noProof="1">
                <a:ln>
                  <a:noFill/>
                </a:ln>
                <a:solidFill>
                  <a:srgbClr val="000000"/>
                </a:solidFill>
                <a:effectLst/>
                <a:uLnTx/>
                <a:uFillTx/>
                <a:latin typeface="Arial (Body)"/>
                <a:ea typeface="+mn-ea"/>
                <a:cs typeface="+mn-cs"/>
                <a:sym typeface="Arial"/>
              </a:rPr>
              <a:t> hỏi 1</a:t>
            </a:r>
            <a:r>
              <a:rPr kumimoji="0" lang="vi-VN" sz="2000" b="1" i="0" u="none" strike="noStrike" kern="0" cap="none" spc="0" normalizeH="0" baseline="0" noProof="1">
                <a:ln>
                  <a:noFill/>
                </a:ln>
                <a:solidFill>
                  <a:srgbClr val="000000"/>
                </a:solidFill>
                <a:effectLst/>
                <a:uLnTx/>
                <a:uFillTx/>
                <a:latin typeface="Arial (Body)"/>
                <a:ea typeface="+mn-ea"/>
                <a:cs typeface="+mn-cs"/>
                <a:sym typeface="Arial"/>
              </a:rPr>
              <a:t>: </a:t>
            </a:r>
            <a:r>
              <a:rPr lang="vi-VN" sz="2000" noProof="1">
                <a:solidFill>
                  <a:srgbClr val="000000"/>
                </a:solidFill>
                <a:latin typeface="Arial (Body)"/>
              </a:rPr>
              <a:t>Đâu</a:t>
            </a:r>
            <a:r>
              <a:rPr lang="vi-VN" sz="2000" b="1" i="1" noProof="1">
                <a:solidFill>
                  <a:srgbClr val="FF0000"/>
                </a:solidFill>
                <a:latin typeface="Arial (Body)"/>
              </a:rPr>
              <a:t> không </a:t>
            </a:r>
            <a:r>
              <a:rPr lang="vi-VN" sz="2000" noProof="1">
                <a:solidFill>
                  <a:srgbClr val="000000"/>
                </a:solidFill>
                <a:latin typeface="Arial (Body)"/>
              </a:rPr>
              <a:t>phải là nguyên nhân dẫn đến căng thẳng trong học tập và trước các áp lực cuộc sống?</a:t>
            </a:r>
            <a:endParaRPr kumimoji="0" lang="vi-VN" sz="2000" b="0" i="0" u="none" strike="noStrike" kern="0" cap="none" spc="0" normalizeH="0" baseline="0" noProof="1">
              <a:ln>
                <a:noFill/>
              </a:ln>
              <a:solidFill>
                <a:srgbClr val="FF0000"/>
              </a:solidFill>
              <a:effectLst/>
              <a:uLnTx/>
              <a:uFillTx/>
              <a:latin typeface="Arial (Body)"/>
              <a:ea typeface="+mn-ea"/>
              <a:cs typeface="+mn-cs"/>
              <a:sym typeface="Arial"/>
            </a:endParaRPr>
          </a:p>
        </p:txBody>
      </p:sp>
      <p:sp>
        <p:nvSpPr>
          <p:cNvPr id="3" name="Đáp án đúng">
            <a:extLst>
              <a:ext uri="{FF2B5EF4-FFF2-40B4-BE49-F238E27FC236}">
                <a16:creationId xmlns:a16="http://schemas.microsoft.com/office/drawing/2014/main" id="{0BDC3029-04C1-71EF-E7C2-6A92EFFDA7A2}"/>
              </a:ext>
            </a:extLst>
          </p:cNvPr>
          <p:cNvSpPr/>
          <p:nvPr/>
        </p:nvSpPr>
        <p:spPr>
          <a:xfrm>
            <a:off x="397933" y="1925729"/>
            <a:ext cx="3934958" cy="129204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2000" noProof="1">
                <a:solidFill>
                  <a:srgbClr val="000000"/>
                </a:solidFill>
                <a:latin typeface="Arial (Body)"/>
              </a:rPr>
              <a:t>A. Chưa cân bằng thời gian dành cho học tập và giải trí.</a:t>
            </a:r>
            <a:endParaRPr kumimoji="0" lang="vi-VN" sz="20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4" name="Đáp án sai 1">
            <a:extLst>
              <a:ext uri="{FF2B5EF4-FFF2-40B4-BE49-F238E27FC236}">
                <a16:creationId xmlns:a16="http://schemas.microsoft.com/office/drawing/2014/main" id="{15558195-75CE-B910-0750-167A5254D73F}"/>
              </a:ext>
            </a:extLst>
          </p:cNvPr>
          <p:cNvSpPr/>
          <p:nvPr/>
        </p:nvSpPr>
        <p:spPr>
          <a:xfrm>
            <a:off x="397933" y="3408701"/>
            <a:ext cx="3934958" cy="129204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2000" noProof="1">
                <a:solidFill>
                  <a:srgbClr val="000000"/>
                </a:solidFill>
                <a:latin typeface="Arial (Body)"/>
              </a:rPr>
              <a:t>C. Kì vọng của cá nhân và người thân quá cao. </a:t>
            </a:r>
            <a:endParaRPr kumimoji="0" lang="vi-VN" sz="20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5" name="Đáp án sai 2">
            <a:extLst>
              <a:ext uri="{FF2B5EF4-FFF2-40B4-BE49-F238E27FC236}">
                <a16:creationId xmlns:a16="http://schemas.microsoft.com/office/drawing/2014/main" id="{CBDD0F0A-ABCA-7676-87CD-D0D300BB2A38}"/>
              </a:ext>
            </a:extLst>
          </p:cNvPr>
          <p:cNvSpPr/>
          <p:nvPr/>
        </p:nvSpPr>
        <p:spPr>
          <a:xfrm>
            <a:off x="4811108" y="1925729"/>
            <a:ext cx="3934958" cy="129204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2000" noProof="1">
                <a:solidFill>
                  <a:srgbClr val="000000"/>
                </a:solidFill>
                <a:latin typeface="Arial (Body)"/>
              </a:rPr>
              <a:t>B. Chưa có phương pháp học tập phù hợp. </a:t>
            </a:r>
            <a:endParaRPr kumimoji="0" lang="vi-VN" sz="20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6" name="Đáp án sai 3">
            <a:extLst>
              <a:ext uri="{FF2B5EF4-FFF2-40B4-BE49-F238E27FC236}">
                <a16:creationId xmlns:a16="http://schemas.microsoft.com/office/drawing/2014/main" id="{A3A41991-2021-A0F8-553C-0647311F8779}"/>
              </a:ext>
            </a:extLst>
          </p:cNvPr>
          <p:cNvSpPr/>
          <p:nvPr/>
        </p:nvSpPr>
        <p:spPr>
          <a:xfrm>
            <a:off x="4811108" y="3408701"/>
            <a:ext cx="3934958" cy="129204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2000" noProof="1">
                <a:solidFill>
                  <a:srgbClr val="000000"/>
                </a:solidFill>
                <a:latin typeface="Arial (Body)"/>
              </a:rPr>
              <a:t>D. Nhận được sự giúp đỡ của thầy cô, bạn bè. </a:t>
            </a:r>
            <a:endParaRPr kumimoji="0" lang="vi-VN" sz="20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7" name="Đáp án đúng">
            <a:extLst>
              <a:ext uri="{FF2B5EF4-FFF2-40B4-BE49-F238E27FC236}">
                <a16:creationId xmlns:a16="http://schemas.microsoft.com/office/drawing/2014/main" id="{EDB0BFB2-26BE-C25D-9636-9012EB3C01C7}"/>
              </a:ext>
            </a:extLst>
          </p:cNvPr>
          <p:cNvSpPr/>
          <p:nvPr/>
        </p:nvSpPr>
        <p:spPr>
          <a:xfrm>
            <a:off x="4811108" y="3408701"/>
            <a:ext cx="3934958" cy="1292042"/>
          </a:xfrm>
          <a:prstGeom prst="roundRect">
            <a:avLst/>
          </a:prstGeom>
          <a:solidFill>
            <a:schemeClr val="accent6">
              <a:lumMod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2000" noProof="1">
                <a:solidFill>
                  <a:srgbClr val="FFFFFF"/>
                </a:solidFill>
                <a:latin typeface="Arial (Body)"/>
              </a:rPr>
              <a:t>D. Nhận được sự giúp đỡ của thầy cô, bạn bè. </a:t>
            </a:r>
          </a:p>
        </p:txBody>
      </p:sp>
      <p:pic>
        <p:nvPicPr>
          <p:cNvPr id="3074" name="Picture 2" descr="https://cdn-icons-png.flaticon.com/128/5590/5590537.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359140" y="4413250"/>
            <a:ext cx="632460" cy="57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228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500"/>
                                        <p:tgtEl>
                                          <p:spTgt spid="3"/>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âu hỏi">
            <a:extLst>
              <a:ext uri="{FF2B5EF4-FFF2-40B4-BE49-F238E27FC236}">
                <a16:creationId xmlns:a16="http://schemas.microsoft.com/office/drawing/2014/main" id="{83D61F94-D1C5-BED8-10C2-C84F178BD2FB}"/>
              </a:ext>
            </a:extLst>
          </p:cNvPr>
          <p:cNvSpPr/>
          <p:nvPr/>
        </p:nvSpPr>
        <p:spPr>
          <a:xfrm>
            <a:off x="237067" y="321733"/>
            <a:ext cx="8669866" cy="1211609"/>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1" i="0" u="none" strike="noStrike" kern="0" cap="none" spc="0" normalizeH="0" baseline="0" noProof="1">
                <a:ln>
                  <a:noFill/>
                </a:ln>
                <a:solidFill>
                  <a:srgbClr val="000000"/>
                </a:solidFill>
                <a:effectLst/>
                <a:uLnTx/>
                <a:uFillTx/>
                <a:latin typeface="Arial (Body)"/>
                <a:ea typeface="+mn-ea"/>
                <a:cs typeface="+mn-cs"/>
                <a:sym typeface="Arial"/>
              </a:rPr>
              <a:t>Câu</a:t>
            </a:r>
            <a:r>
              <a:rPr kumimoji="0" lang="en-US" sz="2000" b="1" i="0" u="none" strike="noStrike" kern="0" cap="none" spc="0" normalizeH="0" baseline="0" noProof="1">
                <a:ln>
                  <a:noFill/>
                </a:ln>
                <a:solidFill>
                  <a:srgbClr val="000000"/>
                </a:solidFill>
                <a:effectLst/>
                <a:uLnTx/>
                <a:uFillTx/>
                <a:latin typeface="Arial (Body)"/>
                <a:ea typeface="+mn-ea"/>
                <a:cs typeface="+mn-cs"/>
                <a:sym typeface="Arial"/>
              </a:rPr>
              <a:t> hỏi 2</a:t>
            </a:r>
            <a:r>
              <a:rPr kumimoji="0" lang="vi-VN" sz="2000" b="1" i="0" u="none" strike="noStrike" kern="0" cap="none" spc="0" normalizeH="0" baseline="0" noProof="1">
                <a:ln>
                  <a:noFill/>
                </a:ln>
                <a:solidFill>
                  <a:srgbClr val="000000"/>
                </a:solidFill>
                <a:effectLst/>
                <a:uLnTx/>
                <a:uFillTx/>
                <a:latin typeface="Arial (Body)"/>
                <a:ea typeface="+mn-ea"/>
                <a:cs typeface="+mn-cs"/>
                <a:sym typeface="Arial"/>
              </a:rPr>
              <a:t>: </a:t>
            </a:r>
            <a:r>
              <a:rPr lang="vi-VN" sz="2000" noProof="1">
                <a:solidFill>
                  <a:srgbClr val="000000"/>
                </a:solidFill>
                <a:latin typeface="Arial (Body)"/>
              </a:rPr>
              <a:t>Khi cảm thấy áp lực vì điểm số thấp trong kỳ thi, chúng ta </a:t>
            </a:r>
            <a:endParaRPr lang="en-US" sz="2000" noProof="1">
              <a:solidFill>
                <a:srgbClr val="000000"/>
              </a:solidFill>
              <a:latin typeface="Arial (Body)"/>
            </a:endParaRPr>
          </a:p>
          <a:p>
            <a:pPr lvl="0" algn="ctr" defTabSz="685800">
              <a:lnSpc>
                <a:spcPct val="150000"/>
              </a:lnSpc>
              <a:buClrTx/>
              <a:defRPr/>
            </a:pPr>
            <a:r>
              <a:rPr lang="vi-VN" sz="2000" noProof="1">
                <a:solidFill>
                  <a:srgbClr val="000000"/>
                </a:solidFill>
                <a:latin typeface="Arial (Body)"/>
              </a:rPr>
              <a:t>nên làm gì?</a:t>
            </a:r>
            <a:endParaRPr kumimoji="0" lang="vi-VN" sz="2000" b="0" i="0" u="none" strike="noStrike" kern="0" cap="none" spc="0" normalizeH="0" baseline="0" noProof="1">
              <a:ln>
                <a:noFill/>
              </a:ln>
              <a:solidFill>
                <a:srgbClr val="FF0000"/>
              </a:solidFill>
              <a:effectLst/>
              <a:uLnTx/>
              <a:uFillTx/>
              <a:latin typeface="Arial (Body)"/>
              <a:ea typeface="+mn-ea"/>
              <a:cs typeface="+mn-cs"/>
              <a:sym typeface="Arial"/>
            </a:endParaRPr>
          </a:p>
        </p:txBody>
      </p:sp>
      <p:sp>
        <p:nvSpPr>
          <p:cNvPr id="4" name="Đáp án đúng">
            <a:extLst>
              <a:ext uri="{FF2B5EF4-FFF2-40B4-BE49-F238E27FC236}">
                <a16:creationId xmlns:a16="http://schemas.microsoft.com/office/drawing/2014/main" id="{5A81BE4E-69C9-F935-A4CB-EBCE2FC476E0}"/>
              </a:ext>
            </a:extLst>
          </p:cNvPr>
          <p:cNvSpPr/>
          <p:nvPr/>
        </p:nvSpPr>
        <p:spPr>
          <a:xfrm>
            <a:off x="237067" y="1676837"/>
            <a:ext cx="4182532" cy="15409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2000" noProof="1">
                <a:solidFill>
                  <a:srgbClr val="000000"/>
                </a:solidFill>
                <a:latin typeface="Arial (Body)"/>
              </a:rPr>
              <a:t>A. Cố gắng hết sức trong kỳ thi </a:t>
            </a:r>
            <a:endParaRPr lang="en-US" sz="2000" noProof="1">
              <a:solidFill>
                <a:srgbClr val="000000"/>
              </a:solidFill>
              <a:latin typeface="Arial (Body)"/>
            </a:endParaRPr>
          </a:p>
          <a:p>
            <a:pPr lvl="0" algn="ctr" defTabSz="685800">
              <a:lnSpc>
                <a:spcPct val="150000"/>
              </a:lnSpc>
              <a:buClrTx/>
              <a:defRPr/>
            </a:pPr>
            <a:r>
              <a:rPr lang="vi-VN" sz="2000" noProof="1">
                <a:solidFill>
                  <a:srgbClr val="000000"/>
                </a:solidFill>
                <a:latin typeface="Arial (Body)"/>
              </a:rPr>
              <a:t>tới để cải thiện điểm số.</a:t>
            </a:r>
            <a:endParaRPr kumimoji="0" lang="vi-VN" sz="20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5" name="Đáp án sai 1">
            <a:extLst>
              <a:ext uri="{FF2B5EF4-FFF2-40B4-BE49-F238E27FC236}">
                <a16:creationId xmlns:a16="http://schemas.microsoft.com/office/drawing/2014/main" id="{84FDE44C-D33A-FD6B-3C66-B5F1D927270C}"/>
              </a:ext>
            </a:extLst>
          </p:cNvPr>
          <p:cNvSpPr/>
          <p:nvPr/>
        </p:nvSpPr>
        <p:spPr>
          <a:xfrm>
            <a:off x="237067" y="3361267"/>
            <a:ext cx="4182532" cy="15409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2000" noProof="1">
                <a:solidFill>
                  <a:srgbClr val="000000"/>
                </a:solidFill>
                <a:latin typeface="Arial (Body)"/>
              </a:rPr>
              <a:t>C. Chia sẻ cảm xúc với người thân hoặc bạn bè để nhận được sự động viên.</a:t>
            </a:r>
            <a:endParaRPr kumimoji="0" lang="vi-VN" sz="20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6" name="Đáp án sai 2">
            <a:extLst>
              <a:ext uri="{FF2B5EF4-FFF2-40B4-BE49-F238E27FC236}">
                <a16:creationId xmlns:a16="http://schemas.microsoft.com/office/drawing/2014/main" id="{8CAB370F-7150-AEB6-940A-98F0EB7955FE}"/>
              </a:ext>
            </a:extLst>
          </p:cNvPr>
          <p:cNvSpPr/>
          <p:nvPr/>
        </p:nvSpPr>
        <p:spPr>
          <a:xfrm>
            <a:off x="4724401" y="1676837"/>
            <a:ext cx="4182532" cy="15409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2000" noProof="1">
                <a:solidFill>
                  <a:srgbClr val="000000"/>
                </a:solidFill>
                <a:latin typeface="Arial (Body)"/>
              </a:rPr>
              <a:t>B. Tìm nguyên nhân và cách khắc phục để tránh lặp lại sai lầm.</a:t>
            </a:r>
            <a:endParaRPr kumimoji="0" lang="vi-VN" sz="20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7" name="Đáp án sai 3">
            <a:extLst>
              <a:ext uri="{FF2B5EF4-FFF2-40B4-BE49-F238E27FC236}">
                <a16:creationId xmlns:a16="http://schemas.microsoft.com/office/drawing/2014/main" id="{554815D5-4FAF-BEAE-2DE6-B5859E68AAFC}"/>
              </a:ext>
            </a:extLst>
          </p:cNvPr>
          <p:cNvSpPr/>
          <p:nvPr/>
        </p:nvSpPr>
        <p:spPr>
          <a:xfrm>
            <a:off x="4724401" y="3361267"/>
            <a:ext cx="4182532" cy="15409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2000" noProof="1">
                <a:solidFill>
                  <a:srgbClr val="000000"/>
                </a:solidFill>
                <a:latin typeface="Arial (Body)"/>
              </a:rPr>
              <a:t>D. Chấp nhận kết quả và không quá lo lắng về nó.</a:t>
            </a:r>
            <a:endParaRPr kumimoji="0" lang="vi-VN" sz="20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8" name="Đáp án đúng">
            <a:extLst>
              <a:ext uri="{FF2B5EF4-FFF2-40B4-BE49-F238E27FC236}">
                <a16:creationId xmlns:a16="http://schemas.microsoft.com/office/drawing/2014/main" id="{F47E95AE-ADA1-8D27-6CD9-78DB5CD99743}"/>
              </a:ext>
            </a:extLst>
          </p:cNvPr>
          <p:cNvSpPr/>
          <p:nvPr/>
        </p:nvSpPr>
        <p:spPr>
          <a:xfrm>
            <a:off x="237066" y="3361265"/>
            <a:ext cx="4182532" cy="1540933"/>
          </a:xfrm>
          <a:prstGeom prst="roundRect">
            <a:avLst/>
          </a:prstGeom>
          <a:solidFill>
            <a:schemeClr val="accent6">
              <a:lumMod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2000" noProof="1">
                <a:solidFill>
                  <a:srgbClr val="FFFFFF"/>
                </a:solidFill>
                <a:latin typeface="Arial (Body)"/>
              </a:rPr>
              <a:t>C. Chia sẻ cảm xúc với người thân hoặc bạn bè để nhận được sự động viên.</a:t>
            </a:r>
          </a:p>
        </p:txBody>
      </p:sp>
      <p:pic>
        <p:nvPicPr>
          <p:cNvPr id="3074" name="Picture 2" descr="https://cdn-icons-png.flaticon.com/128/5590/5590537.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359140" y="4413250"/>
            <a:ext cx="632460" cy="57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2142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dn-icons-png.flaticon.com/128/5590/5590537.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359140" y="4413250"/>
            <a:ext cx="632460" cy="574674"/>
          </a:xfrm>
          <a:prstGeom prst="rect">
            <a:avLst/>
          </a:prstGeom>
          <a:noFill/>
          <a:extLst>
            <a:ext uri="{909E8E84-426E-40DD-AFC4-6F175D3DCCD1}">
              <a14:hiddenFill xmlns:a14="http://schemas.microsoft.com/office/drawing/2010/main">
                <a:solidFill>
                  <a:srgbClr val="FFFFFF"/>
                </a:solidFill>
              </a14:hiddenFill>
            </a:ext>
          </a:extLst>
        </p:spPr>
      </p:pic>
      <p:sp>
        <p:nvSpPr>
          <p:cNvPr id="2" name="Câu hỏi">
            <a:extLst>
              <a:ext uri="{FF2B5EF4-FFF2-40B4-BE49-F238E27FC236}">
                <a16:creationId xmlns:a16="http://schemas.microsoft.com/office/drawing/2014/main" id="{0EAC5208-76F2-3C55-96FE-30F75124500E}"/>
              </a:ext>
            </a:extLst>
          </p:cNvPr>
          <p:cNvSpPr/>
          <p:nvPr/>
        </p:nvSpPr>
        <p:spPr>
          <a:xfrm>
            <a:off x="784857" y="493313"/>
            <a:ext cx="7574283" cy="129204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vi-VN" sz="2000" b="1" i="0" u="none" strike="noStrike" kern="0" cap="none" spc="0" normalizeH="0" baseline="0" noProof="1">
                <a:ln>
                  <a:noFill/>
                </a:ln>
                <a:solidFill>
                  <a:srgbClr val="000000"/>
                </a:solidFill>
                <a:effectLst/>
                <a:uLnTx/>
                <a:uFillTx/>
                <a:latin typeface="Arial (Body)"/>
                <a:ea typeface="+mn-ea"/>
                <a:cs typeface="+mn-cs"/>
                <a:sym typeface="Arial"/>
              </a:rPr>
              <a:t>Câu</a:t>
            </a:r>
            <a:r>
              <a:rPr kumimoji="0" lang="en-US" sz="2000" b="1" i="0" u="none" strike="noStrike" kern="0" cap="none" spc="0" normalizeH="0" baseline="0" noProof="1">
                <a:ln>
                  <a:noFill/>
                </a:ln>
                <a:solidFill>
                  <a:srgbClr val="000000"/>
                </a:solidFill>
                <a:effectLst/>
                <a:uLnTx/>
                <a:uFillTx/>
                <a:latin typeface="Arial (Body)"/>
                <a:ea typeface="+mn-ea"/>
                <a:cs typeface="+mn-cs"/>
                <a:sym typeface="Arial"/>
              </a:rPr>
              <a:t> hỏi 3</a:t>
            </a:r>
            <a:r>
              <a:rPr kumimoji="0" lang="vi-VN" sz="2000" b="1" i="0" u="none" strike="noStrike" kern="0" cap="none" spc="0" normalizeH="0" baseline="0" noProof="1">
                <a:ln>
                  <a:noFill/>
                </a:ln>
                <a:solidFill>
                  <a:srgbClr val="000000"/>
                </a:solidFill>
                <a:effectLst/>
                <a:uLnTx/>
                <a:uFillTx/>
                <a:latin typeface="Arial (Body)"/>
                <a:ea typeface="+mn-ea"/>
                <a:cs typeface="+mn-cs"/>
                <a:sym typeface="Arial"/>
              </a:rPr>
              <a:t>: </a:t>
            </a:r>
            <a:r>
              <a:rPr lang="vi-VN" sz="2000" noProof="1">
                <a:solidFill>
                  <a:srgbClr val="000000"/>
                </a:solidFill>
                <a:latin typeface="Arial (Body)"/>
              </a:rPr>
              <a:t>Đâu</a:t>
            </a:r>
            <a:r>
              <a:rPr lang="vi-VN" sz="2000" b="1" i="1" noProof="1">
                <a:solidFill>
                  <a:srgbClr val="FF0000"/>
                </a:solidFill>
                <a:latin typeface="Arial (Body)"/>
              </a:rPr>
              <a:t> không </a:t>
            </a:r>
            <a:r>
              <a:rPr lang="vi-VN" sz="2000" noProof="1">
                <a:solidFill>
                  <a:srgbClr val="000000"/>
                </a:solidFill>
                <a:latin typeface="Arial (Body)"/>
              </a:rPr>
              <a:t>phải là cách ứng phó với căng thẳng trong học tập và trước các áp lực cuộc sống?</a:t>
            </a:r>
            <a:endParaRPr kumimoji="0" lang="vi-VN" sz="2000" b="0" i="0" u="none" strike="noStrike" kern="0" cap="none" spc="0" normalizeH="0" baseline="0" noProof="1">
              <a:ln>
                <a:noFill/>
              </a:ln>
              <a:solidFill>
                <a:srgbClr val="FF0000"/>
              </a:solidFill>
              <a:effectLst/>
              <a:uLnTx/>
              <a:uFillTx/>
              <a:latin typeface="Arial (Body)"/>
              <a:ea typeface="+mn-ea"/>
              <a:cs typeface="+mn-cs"/>
              <a:sym typeface="Arial"/>
            </a:endParaRPr>
          </a:p>
        </p:txBody>
      </p:sp>
      <p:sp>
        <p:nvSpPr>
          <p:cNvPr id="9" name="Đáp án đúng">
            <a:extLst>
              <a:ext uri="{FF2B5EF4-FFF2-40B4-BE49-F238E27FC236}">
                <a16:creationId xmlns:a16="http://schemas.microsoft.com/office/drawing/2014/main" id="{75991C5A-7305-D677-4B97-5F8082DEBA24}"/>
              </a:ext>
            </a:extLst>
          </p:cNvPr>
          <p:cNvSpPr/>
          <p:nvPr/>
        </p:nvSpPr>
        <p:spPr>
          <a:xfrm>
            <a:off x="784858" y="1976285"/>
            <a:ext cx="3548032" cy="129204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000" noProof="1">
                <a:solidFill>
                  <a:srgbClr val="000000"/>
                </a:solidFill>
                <a:latin typeface="Arial (Body)"/>
              </a:rPr>
              <a:t>A. Suy nghĩ nhiều, tiêu cực. </a:t>
            </a:r>
            <a:endParaRPr kumimoji="0" lang="vi-VN" sz="20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10" name="Đáp án sai 1">
            <a:extLst>
              <a:ext uri="{FF2B5EF4-FFF2-40B4-BE49-F238E27FC236}">
                <a16:creationId xmlns:a16="http://schemas.microsoft.com/office/drawing/2014/main" id="{D11A9280-7D59-39A6-CFF9-CB51E71E4230}"/>
              </a:ext>
            </a:extLst>
          </p:cNvPr>
          <p:cNvSpPr/>
          <p:nvPr/>
        </p:nvSpPr>
        <p:spPr>
          <a:xfrm>
            <a:off x="784858" y="3459257"/>
            <a:ext cx="3548032" cy="129204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2000" noProof="1">
                <a:solidFill>
                  <a:srgbClr val="000000"/>
                </a:solidFill>
                <a:latin typeface="Arial (Body)"/>
              </a:rPr>
              <a:t>C. Tìm kiếm sự trợ giúp khi cần thiết.</a:t>
            </a:r>
            <a:endParaRPr kumimoji="0" lang="vi-VN" sz="20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11" name="Đáp án sai 2">
            <a:extLst>
              <a:ext uri="{FF2B5EF4-FFF2-40B4-BE49-F238E27FC236}">
                <a16:creationId xmlns:a16="http://schemas.microsoft.com/office/drawing/2014/main" id="{C2564D05-555B-2A5F-29AB-0B1F8B331F93}"/>
              </a:ext>
            </a:extLst>
          </p:cNvPr>
          <p:cNvSpPr/>
          <p:nvPr/>
        </p:nvSpPr>
        <p:spPr>
          <a:xfrm>
            <a:off x="4811108" y="1976285"/>
            <a:ext cx="3548032" cy="129204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2000" noProof="1">
                <a:solidFill>
                  <a:srgbClr val="000000"/>
                </a:solidFill>
                <a:latin typeface="Arial (Body)"/>
              </a:rPr>
              <a:t>B. Đặt mục tiêu, xây dựng kế hoạch phù hợp. </a:t>
            </a:r>
            <a:endParaRPr kumimoji="0" lang="vi-VN" sz="20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12" name="Đáp án sai 3">
            <a:extLst>
              <a:ext uri="{FF2B5EF4-FFF2-40B4-BE49-F238E27FC236}">
                <a16:creationId xmlns:a16="http://schemas.microsoft.com/office/drawing/2014/main" id="{D47D06EA-8E61-67B4-F32C-0ECD4BA9A7D5}"/>
              </a:ext>
            </a:extLst>
          </p:cNvPr>
          <p:cNvSpPr/>
          <p:nvPr/>
        </p:nvSpPr>
        <p:spPr>
          <a:xfrm>
            <a:off x="4811108" y="3459257"/>
            <a:ext cx="3548032" cy="1292042"/>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2000" noProof="1">
                <a:solidFill>
                  <a:srgbClr val="000000"/>
                </a:solidFill>
                <a:latin typeface="Arial (Body)"/>
              </a:rPr>
              <a:t>D. Ăn uống, nghỉ ngơi, tập thể dục, giải trí phù hợp. </a:t>
            </a:r>
            <a:endParaRPr kumimoji="0" lang="vi-VN" sz="20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13" name="Đáp án đúng">
            <a:extLst>
              <a:ext uri="{FF2B5EF4-FFF2-40B4-BE49-F238E27FC236}">
                <a16:creationId xmlns:a16="http://schemas.microsoft.com/office/drawing/2014/main" id="{42044B58-D77B-ED91-FD62-A0793430AD08}"/>
              </a:ext>
            </a:extLst>
          </p:cNvPr>
          <p:cNvSpPr/>
          <p:nvPr/>
        </p:nvSpPr>
        <p:spPr>
          <a:xfrm>
            <a:off x="784857" y="1976285"/>
            <a:ext cx="3548032" cy="1292042"/>
          </a:xfrm>
          <a:prstGeom prst="roundRect">
            <a:avLst/>
          </a:prstGeom>
          <a:solidFill>
            <a:schemeClr val="accent6">
              <a:lumMod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000" noProof="1">
                <a:solidFill>
                  <a:srgbClr val="FFFFFF"/>
                </a:solidFill>
                <a:latin typeface="Arial (Body)"/>
              </a:rPr>
              <a:t>A. Suy nghĩ nhiều, tiêu cực. </a:t>
            </a:r>
          </a:p>
        </p:txBody>
      </p:sp>
    </p:spTree>
    <p:extLst>
      <p:ext uri="{BB962C8B-B14F-4D97-AF65-F5344CB8AC3E}">
        <p14:creationId xmlns:p14="http://schemas.microsoft.com/office/powerpoint/2010/main" val="16212936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out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âu hỏi">
            <a:extLst>
              <a:ext uri="{FF2B5EF4-FFF2-40B4-BE49-F238E27FC236}">
                <a16:creationId xmlns:a16="http://schemas.microsoft.com/office/drawing/2014/main" id="{9920A789-20F8-D168-633C-348238A12A49}"/>
              </a:ext>
            </a:extLst>
          </p:cNvPr>
          <p:cNvSpPr/>
          <p:nvPr/>
        </p:nvSpPr>
        <p:spPr>
          <a:xfrm>
            <a:off x="296332" y="256685"/>
            <a:ext cx="8545533" cy="2360335"/>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defRPr/>
            </a:pPr>
            <a:r>
              <a:rPr kumimoji="0" lang="vi-VN" sz="1800" b="1" i="0" u="none" strike="noStrike" kern="0" cap="none" spc="0" normalizeH="0" baseline="0" noProof="1">
                <a:ln>
                  <a:noFill/>
                </a:ln>
                <a:solidFill>
                  <a:srgbClr val="000000"/>
                </a:solidFill>
                <a:effectLst/>
                <a:uLnTx/>
                <a:uFillTx/>
                <a:latin typeface="Arial (Body)"/>
                <a:ea typeface="+mn-ea"/>
                <a:cs typeface="+mn-cs"/>
                <a:sym typeface="Arial"/>
              </a:rPr>
              <a:t>Câu </a:t>
            </a:r>
            <a:r>
              <a:rPr kumimoji="0" lang="en-US" sz="1800" b="1" i="0" u="none" strike="noStrike" kern="0" cap="none" spc="0" normalizeH="0" baseline="0" noProof="1">
                <a:ln>
                  <a:noFill/>
                </a:ln>
                <a:solidFill>
                  <a:srgbClr val="000000"/>
                </a:solidFill>
                <a:effectLst/>
                <a:uLnTx/>
                <a:uFillTx/>
                <a:latin typeface="Arial (Body)"/>
                <a:ea typeface="+mn-ea"/>
                <a:cs typeface="+mn-cs"/>
                <a:sym typeface="Arial"/>
              </a:rPr>
              <a:t>hỏi 4</a:t>
            </a:r>
            <a:r>
              <a:rPr kumimoji="0" lang="vi-VN" sz="1800" b="1" i="0" u="none" strike="noStrike" kern="0" cap="none" spc="0" normalizeH="0" baseline="0" noProof="1">
                <a:ln>
                  <a:noFill/>
                </a:ln>
                <a:solidFill>
                  <a:srgbClr val="000000"/>
                </a:solidFill>
                <a:effectLst/>
                <a:uLnTx/>
                <a:uFillTx/>
                <a:latin typeface="Arial (Body)"/>
                <a:ea typeface="+mn-ea"/>
                <a:cs typeface="+mn-cs"/>
                <a:sym typeface="Arial"/>
              </a:rPr>
              <a:t>:</a:t>
            </a:r>
            <a:r>
              <a:rPr kumimoji="0" lang="en-US" sz="1800" b="1" i="0" u="none" strike="noStrike" kern="0" cap="none" spc="0" normalizeH="0" baseline="0" noProof="1">
                <a:ln>
                  <a:noFill/>
                </a:ln>
                <a:solidFill>
                  <a:srgbClr val="000000"/>
                </a:solidFill>
                <a:effectLst/>
                <a:uLnTx/>
                <a:uFillTx/>
                <a:latin typeface="Arial (Body)"/>
                <a:ea typeface="+mn-ea"/>
                <a:cs typeface="+mn-cs"/>
                <a:sym typeface="Arial"/>
              </a:rPr>
              <a:t> </a:t>
            </a:r>
            <a:r>
              <a:rPr lang="vi-VN" sz="1800" noProof="1">
                <a:solidFill>
                  <a:srgbClr val="000000"/>
                </a:solidFill>
                <a:latin typeface="Arial (Body)"/>
              </a:rPr>
              <a:t>Nhân vật M làm gì để ứng phó với căng thẳng trong học tập, trước áp lực của cuộc sống trong tình huống sau:</a:t>
            </a:r>
            <a:r>
              <a:rPr lang="en-US" sz="1800" noProof="1">
                <a:solidFill>
                  <a:srgbClr val="000000"/>
                </a:solidFill>
                <a:latin typeface="Arial (Body)"/>
              </a:rPr>
              <a:t> </a:t>
            </a:r>
            <a:r>
              <a:rPr lang="vi-VN" sz="1800" noProof="1">
                <a:solidFill>
                  <a:srgbClr val="FF0000"/>
                </a:solidFill>
                <a:latin typeface="Arial (Body)"/>
              </a:rPr>
              <a:t>Đã 2 giờ sáng nhưng M vẫn chưa ngủ được. Cứ nghĩ đến giờ trả bài kiểm tra giữa kì vào sáng mai là M lại cảm thấy lo lắng. Khi cảm thấy lo lắng về bài kiểm tra giữa kì, M nên làm gì để giảm bớt căng thẳng trước khi đi ngủ?</a:t>
            </a:r>
          </a:p>
        </p:txBody>
      </p:sp>
      <p:sp>
        <p:nvSpPr>
          <p:cNvPr id="4" name="Đáp án đúng">
            <a:extLst>
              <a:ext uri="{FF2B5EF4-FFF2-40B4-BE49-F238E27FC236}">
                <a16:creationId xmlns:a16="http://schemas.microsoft.com/office/drawing/2014/main" id="{212906B3-77CE-350D-1269-5789ACC5FD55}"/>
              </a:ext>
            </a:extLst>
          </p:cNvPr>
          <p:cNvSpPr/>
          <p:nvPr/>
        </p:nvSpPr>
        <p:spPr>
          <a:xfrm>
            <a:off x="296333" y="2802108"/>
            <a:ext cx="4050523" cy="94981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1800" noProof="1">
                <a:solidFill>
                  <a:srgbClr val="000000"/>
                </a:solidFill>
                <a:latin typeface="Arial (Body)"/>
              </a:rPr>
              <a:t>A. Bất lực không biết làm gì lúc này.</a:t>
            </a:r>
            <a:endParaRPr kumimoji="0" lang="vi-VN" sz="18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5" name="Đáp án sai 1">
            <a:extLst>
              <a:ext uri="{FF2B5EF4-FFF2-40B4-BE49-F238E27FC236}">
                <a16:creationId xmlns:a16="http://schemas.microsoft.com/office/drawing/2014/main" id="{850AC8F1-3330-0075-B06F-ED93AFA22ECC}"/>
              </a:ext>
            </a:extLst>
          </p:cNvPr>
          <p:cNvSpPr/>
          <p:nvPr/>
        </p:nvSpPr>
        <p:spPr>
          <a:xfrm>
            <a:off x="296333" y="3937003"/>
            <a:ext cx="4050523" cy="949811"/>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1800" noProof="1">
                <a:solidFill>
                  <a:srgbClr val="000000"/>
                </a:solidFill>
                <a:latin typeface="Arial (Body)"/>
              </a:rPr>
              <a:t>C. Uống cà phê để tỉnh táo hơn.</a:t>
            </a:r>
            <a:endParaRPr kumimoji="0" lang="vi-VN" sz="18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6" name="Đáp án sai 2">
            <a:extLst>
              <a:ext uri="{FF2B5EF4-FFF2-40B4-BE49-F238E27FC236}">
                <a16:creationId xmlns:a16="http://schemas.microsoft.com/office/drawing/2014/main" id="{15AA3F89-A8A9-3ED1-8226-3BDDFE0D2E62}"/>
              </a:ext>
            </a:extLst>
          </p:cNvPr>
          <p:cNvSpPr/>
          <p:nvPr/>
        </p:nvSpPr>
        <p:spPr>
          <a:xfrm>
            <a:off x="4802944" y="2802108"/>
            <a:ext cx="4044723" cy="949809"/>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1800" noProof="1">
                <a:solidFill>
                  <a:srgbClr val="000000"/>
                </a:solidFill>
                <a:latin typeface="Arial (Body)"/>
              </a:rPr>
              <a:t>B. Tiếp tục ôn bài dù đã khuya.</a:t>
            </a:r>
            <a:endParaRPr kumimoji="0" lang="vi-VN" sz="18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7" name="Đáp án sai 3">
            <a:extLst>
              <a:ext uri="{FF2B5EF4-FFF2-40B4-BE49-F238E27FC236}">
                <a16:creationId xmlns:a16="http://schemas.microsoft.com/office/drawing/2014/main" id="{AEA27BE4-D7BC-C10F-76EC-5E952444FAFD}"/>
              </a:ext>
            </a:extLst>
          </p:cNvPr>
          <p:cNvSpPr/>
          <p:nvPr/>
        </p:nvSpPr>
        <p:spPr>
          <a:xfrm>
            <a:off x="4797143" y="3937003"/>
            <a:ext cx="4044723" cy="949809"/>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1800" noProof="1">
                <a:solidFill>
                  <a:srgbClr val="000000"/>
                </a:solidFill>
                <a:latin typeface="Arial (Body)"/>
              </a:rPr>
              <a:t>D. Nghe nhạc nhẹ hoặc thiền để </a:t>
            </a:r>
            <a:endParaRPr lang="en-US" sz="1800" noProof="1">
              <a:solidFill>
                <a:srgbClr val="000000"/>
              </a:solidFill>
              <a:latin typeface="Arial (Body)"/>
            </a:endParaRPr>
          </a:p>
          <a:p>
            <a:pPr lvl="0" algn="ctr" defTabSz="685800">
              <a:lnSpc>
                <a:spcPct val="150000"/>
              </a:lnSpc>
              <a:buClrTx/>
              <a:defRPr/>
            </a:pPr>
            <a:r>
              <a:rPr lang="vi-VN" sz="1800" noProof="1">
                <a:solidFill>
                  <a:srgbClr val="000000"/>
                </a:solidFill>
                <a:latin typeface="Arial (Body)"/>
              </a:rPr>
              <a:t>thư giãn.</a:t>
            </a:r>
            <a:endParaRPr kumimoji="0" lang="vi-VN" sz="18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8" name="Đáp án đúng">
            <a:extLst>
              <a:ext uri="{FF2B5EF4-FFF2-40B4-BE49-F238E27FC236}">
                <a16:creationId xmlns:a16="http://schemas.microsoft.com/office/drawing/2014/main" id="{79D2CAB6-1AE0-B823-E2FA-36862DC778A8}"/>
              </a:ext>
            </a:extLst>
          </p:cNvPr>
          <p:cNvSpPr/>
          <p:nvPr/>
        </p:nvSpPr>
        <p:spPr>
          <a:xfrm>
            <a:off x="4797143" y="3937002"/>
            <a:ext cx="4044722" cy="949810"/>
          </a:xfrm>
          <a:prstGeom prst="roundRect">
            <a:avLst/>
          </a:prstGeom>
          <a:solidFill>
            <a:schemeClr val="accent6">
              <a:lumMod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lang="vi-VN" sz="1800" noProof="1">
                <a:solidFill>
                  <a:srgbClr val="FFFFFF"/>
                </a:solidFill>
                <a:latin typeface="Arial (Body)"/>
              </a:rPr>
              <a:t>D. Nghe nhạc nhẹ hoặc thiền để</a:t>
            </a:r>
            <a:endParaRPr lang="en-US" sz="1800" noProof="1">
              <a:solidFill>
                <a:srgbClr val="FFFFFF"/>
              </a:solidFill>
              <a:latin typeface="Arial (Body)"/>
            </a:endParaRPr>
          </a:p>
          <a:p>
            <a:pPr lvl="0" algn="ctr" defTabSz="685800">
              <a:lnSpc>
                <a:spcPct val="150000"/>
              </a:lnSpc>
              <a:buClrTx/>
              <a:defRPr/>
            </a:pPr>
            <a:r>
              <a:rPr lang="vi-VN" sz="1800" noProof="1">
                <a:solidFill>
                  <a:srgbClr val="FFFFFF"/>
                </a:solidFill>
                <a:latin typeface="Arial (Body)"/>
              </a:rPr>
              <a:t>thư giãn.</a:t>
            </a:r>
          </a:p>
        </p:txBody>
      </p:sp>
      <p:pic>
        <p:nvPicPr>
          <p:cNvPr id="3074" name="Picture 2" descr="https://cdn-icons-png.flaticon.com/128/5590/5590537.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426030" y="4474028"/>
            <a:ext cx="565569" cy="51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3413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pic>
        <p:nvPicPr>
          <p:cNvPr id="2" name="Picture 1">
            <a:extLst>
              <a:ext uri="{FF2B5EF4-FFF2-40B4-BE49-F238E27FC236}">
                <a16:creationId xmlns:a16="http://schemas.microsoft.com/office/drawing/2014/main" id="{1D92AAB2-F464-7577-3EA2-AB074A4ED459}"/>
              </a:ext>
            </a:extLst>
          </p:cNvPr>
          <p:cNvPicPr>
            <a:picLocks noChangeAspect="1"/>
          </p:cNvPicPr>
          <p:nvPr/>
        </p:nvPicPr>
        <p:blipFill>
          <a:blip r:embed="rId5"/>
          <a:stretch>
            <a:fillRect/>
          </a:stretch>
        </p:blipFill>
        <p:spPr>
          <a:xfrm>
            <a:off x="0" y="85900"/>
            <a:ext cx="566533" cy="599471"/>
          </a:xfrm>
          <a:prstGeom prst="rect">
            <a:avLst/>
          </a:prstGeom>
        </p:spPr>
      </p:pic>
      <p:grpSp>
        <p:nvGrpSpPr>
          <p:cNvPr id="3" name="Group 2">
            <a:extLst>
              <a:ext uri="{FF2B5EF4-FFF2-40B4-BE49-F238E27FC236}">
                <a16:creationId xmlns:a16="http://schemas.microsoft.com/office/drawing/2014/main" id="{D76A1DDA-54EA-383A-E165-96FC6EFBAE0A}"/>
              </a:ext>
            </a:extLst>
          </p:cNvPr>
          <p:cNvGrpSpPr/>
          <p:nvPr/>
        </p:nvGrpSpPr>
        <p:grpSpPr>
          <a:xfrm>
            <a:off x="2990850" y="-13948"/>
            <a:ext cx="3162300" cy="790239"/>
            <a:chOff x="5715000" y="-1"/>
            <a:chExt cx="6324600" cy="1563773"/>
          </a:xfrm>
        </p:grpSpPr>
        <p:sp>
          <p:nvSpPr>
            <p:cNvPr id="4" name="Round Same Side Corner Rectangle 11">
              <a:extLst>
                <a:ext uri="{FF2B5EF4-FFF2-40B4-BE49-F238E27FC236}">
                  <a16:creationId xmlns:a16="http://schemas.microsoft.com/office/drawing/2014/main" id="{E455B5A0-8867-5619-B74B-BD2B2AEECF60}"/>
                </a:ext>
              </a:extLst>
            </p:cNvPr>
            <p:cNvSpPr/>
            <p:nvPr/>
          </p:nvSpPr>
          <p:spPr>
            <a:xfrm flipV="1">
              <a:off x="5715000" y="-1"/>
              <a:ext cx="6324600" cy="1563773"/>
            </a:xfrm>
            <a:prstGeom prst="round2SameRect">
              <a:avLst>
                <a:gd name="adj1" fmla="val 37720"/>
                <a:gd name="adj2" fmla="val 0"/>
              </a:avLst>
            </a:prstGeom>
            <a:solidFill>
              <a:srgbClr val="9C3520">
                <a:lumMod val="75000"/>
              </a:srgbClr>
            </a:solidFill>
            <a:ln w="25400" cap="flat" cmpd="sng" algn="ctr">
              <a:solidFill>
                <a:srgbClr val="9C3520">
                  <a:lumMod val="50000"/>
                </a:srgbClr>
              </a:solidFill>
              <a:prstDash val="solid"/>
            </a:ln>
            <a:effectLst/>
          </p:spPr>
          <p:txBody>
            <a:bodyPr rtlCol="0" anchor="ctr"/>
            <a:lstStyle/>
            <a:p>
              <a:pPr algn="ctr" defTabSz="457200">
                <a:buClrTx/>
                <a:buFontTx/>
                <a:buNone/>
                <a:defRPr/>
              </a:pPr>
              <a:endParaRPr lang="en-US" sz="900" kern="1200" dirty="0">
                <a:solidFill>
                  <a:prstClr val="white"/>
                </a:solidFill>
                <a:ea typeface="+mn-ea"/>
                <a:cs typeface="Arial" panose="020B0604020202020204" pitchFamily="34" charset="0"/>
              </a:endParaRPr>
            </a:p>
          </p:txBody>
        </p:sp>
        <p:sp>
          <p:nvSpPr>
            <p:cNvPr id="5" name="TextBox 4">
              <a:extLst>
                <a:ext uri="{FF2B5EF4-FFF2-40B4-BE49-F238E27FC236}">
                  <a16:creationId xmlns:a16="http://schemas.microsoft.com/office/drawing/2014/main" id="{77BA1D9A-539F-D210-D696-87290BE26DAA}"/>
                </a:ext>
              </a:extLst>
            </p:cNvPr>
            <p:cNvSpPr txBox="1"/>
            <p:nvPr/>
          </p:nvSpPr>
          <p:spPr>
            <a:xfrm>
              <a:off x="6226628" y="233742"/>
              <a:ext cx="5072742" cy="1096285"/>
            </a:xfrm>
            <a:prstGeom prst="rect">
              <a:avLst/>
            </a:prstGeom>
            <a:noFill/>
          </p:spPr>
          <p:txBody>
            <a:bodyPr wrap="square" rtlCol="0">
              <a:spAutoFit/>
            </a:bodyPr>
            <a:lstStyle/>
            <a:p>
              <a:pPr algn="ctr" defTabSz="457200">
                <a:buClrTx/>
                <a:buFontTx/>
                <a:buNone/>
                <a:defRPr/>
              </a:pPr>
              <a:r>
                <a:rPr lang="en-US" sz="3000" b="1" kern="1200" dirty="0">
                  <a:solidFill>
                    <a:prstClr val="white"/>
                  </a:solidFill>
                  <a:latin typeface="Arial" panose="020B0604020202020204" pitchFamily="34" charset="0"/>
                  <a:ea typeface="+mn-ea"/>
                  <a:cs typeface="Arial" panose="020B0604020202020204" pitchFamily="34" charset="0"/>
                </a:rPr>
                <a:t>KHỞI ĐỘNG</a:t>
              </a:r>
            </a:p>
          </p:txBody>
        </p:sp>
      </p:grpSp>
      <p:grpSp>
        <p:nvGrpSpPr>
          <p:cNvPr id="6" name="Group 5">
            <a:extLst>
              <a:ext uri="{FF2B5EF4-FFF2-40B4-BE49-F238E27FC236}">
                <a16:creationId xmlns:a16="http://schemas.microsoft.com/office/drawing/2014/main" id="{5B0E28E7-EB92-1DA0-4C76-49462302E977}"/>
              </a:ext>
            </a:extLst>
          </p:cNvPr>
          <p:cNvGrpSpPr/>
          <p:nvPr/>
        </p:nvGrpSpPr>
        <p:grpSpPr>
          <a:xfrm>
            <a:off x="253418" y="978337"/>
            <a:ext cx="8637164" cy="958660"/>
            <a:chOff x="265812" y="1003041"/>
            <a:chExt cx="8637164" cy="958660"/>
          </a:xfrm>
        </p:grpSpPr>
        <p:sp>
          <p:nvSpPr>
            <p:cNvPr id="7" name="TextBox 6">
              <a:extLst>
                <a:ext uri="{FF2B5EF4-FFF2-40B4-BE49-F238E27FC236}">
                  <a16:creationId xmlns:a16="http://schemas.microsoft.com/office/drawing/2014/main" id="{96AA470C-E4E4-EF87-3A44-440796DD3DC7}"/>
                </a:ext>
              </a:extLst>
            </p:cNvPr>
            <p:cNvSpPr txBox="1"/>
            <p:nvPr/>
          </p:nvSpPr>
          <p:spPr>
            <a:xfrm>
              <a:off x="805621" y="1003041"/>
              <a:ext cx="8097355" cy="95866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ea typeface="+mn-ea"/>
                </a:rPr>
                <a:t>LÀM VIỆC CÁ NHÂN: </a:t>
              </a:r>
              <a:r>
                <a:rPr kumimoji="0" lang="en-US" sz="2000" b="0" i="0" u="none" strike="noStrike" kern="0" cap="none" spc="0" normalizeH="0" baseline="0" noProof="0">
                  <a:ln>
                    <a:noFill/>
                  </a:ln>
                  <a:solidFill>
                    <a:sysClr val="windowText" lastClr="000000"/>
                  </a:solidFill>
                  <a:effectLst/>
                  <a:uLnTx/>
                  <a:uFillTx/>
                  <a:ea typeface="+mn-ea"/>
                </a:rPr>
                <a:t>Các em hãy xem video sau về áp lực của HS và trả lời câu hỏi: </a:t>
              </a:r>
              <a:r>
                <a:rPr kumimoji="0" lang="en-US" sz="2000" b="0" i="0" u="none" strike="noStrike" kern="0" cap="none" spc="0" normalizeH="0" baseline="0" noProof="0">
                  <a:ln>
                    <a:noFill/>
                  </a:ln>
                  <a:solidFill>
                    <a:srgbClr val="FF0000"/>
                  </a:solidFill>
                  <a:effectLst/>
                  <a:uLnTx/>
                  <a:uFillTx/>
                  <a:ea typeface="+mn-ea"/>
                </a:rPr>
                <a:t>Em có cảm nhận gì sau khi xem video ?</a:t>
              </a:r>
            </a:p>
          </p:txBody>
        </p:sp>
        <p:pic>
          <p:nvPicPr>
            <p:cNvPr id="8" name="Picture 7" descr="A cartoon of a yellow face with blue eyes and a hand on a black background&#10;&#10;Description automatically generated">
              <a:extLst>
                <a:ext uri="{FF2B5EF4-FFF2-40B4-BE49-F238E27FC236}">
                  <a16:creationId xmlns:a16="http://schemas.microsoft.com/office/drawing/2014/main" id="{09FCED38-BFB9-DF30-324A-2683A393D600}"/>
                </a:ext>
              </a:extLst>
            </p:cNvPr>
            <p:cNvPicPr>
              <a:picLocks noChangeAspect="1"/>
            </p:cNvPicPr>
            <p:nvPr/>
          </p:nvPicPr>
          <p:blipFill>
            <a:blip r:embed="rId6"/>
            <a:stretch>
              <a:fillRect/>
            </a:stretch>
          </p:blipFill>
          <p:spPr>
            <a:xfrm>
              <a:off x="265812" y="1212466"/>
              <a:ext cx="539809" cy="539809"/>
            </a:xfrm>
            <a:prstGeom prst="rect">
              <a:avLst/>
            </a:prstGeom>
          </p:spPr>
        </p:pic>
      </p:grpSp>
      <p:pic>
        <p:nvPicPr>
          <p:cNvPr id="10" name="Áp lực KHỦNG KHIẾP từ chuyện HỌC HÀNH khiến nam sinh suýt ĐÁNH MẤT MÌNH - HỌC SINH NÓI">
            <a:hlinkClick r:id="" action="ppaction://media"/>
            <a:extLst>
              <a:ext uri="{FF2B5EF4-FFF2-40B4-BE49-F238E27FC236}">
                <a16:creationId xmlns:a16="http://schemas.microsoft.com/office/drawing/2014/main" id="{01B3248C-2A54-A956-76A5-9C78803A28DD}"/>
              </a:ext>
            </a:extLst>
          </p:cNvPr>
          <p:cNvPicPr>
            <a:picLocks noChangeAspect="1"/>
          </p:cNvPicPr>
          <p:nvPr>
            <a:videoFile r:link="rId1"/>
            <p:extLst>
              <p:ext uri="{DAA4B4D4-6D71-4841-9C94-3DE7FCFB9230}">
                <p14:media xmlns:p14="http://schemas.microsoft.com/office/powerpoint/2010/main" r:embed="rId2">
                  <p14:trim end="27321"/>
                </p14:media>
              </p:ext>
            </p:extLst>
          </p:nvPr>
        </p:nvPicPr>
        <p:blipFill>
          <a:blip r:embed="rId7"/>
          <a:stretch>
            <a:fillRect/>
          </a:stretch>
        </p:blipFill>
        <p:spPr>
          <a:xfrm>
            <a:off x="2104038" y="2139043"/>
            <a:ext cx="4935923" cy="2774290"/>
          </a:xfrm>
          <a:prstGeom prst="rect">
            <a:avLst/>
          </a:prstGeom>
          <a:ln>
            <a:noFill/>
          </a:ln>
          <a:effectLst/>
          <a:scene3d>
            <a:camera prst="orthographicFront"/>
            <a:lightRig rig="balanced" dir="t"/>
          </a:scene3d>
          <a:sp3d prstMaterial="softEdge">
            <a:bevelT w="203200" h="101600" prst="cross"/>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36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âu hỏi">
            <a:extLst>
              <a:ext uri="{FF2B5EF4-FFF2-40B4-BE49-F238E27FC236}">
                <a16:creationId xmlns:a16="http://schemas.microsoft.com/office/drawing/2014/main" id="{8991E513-542C-F601-200B-5EEC886CFF63}"/>
              </a:ext>
            </a:extLst>
          </p:cNvPr>
          <p:cNvSpPr/>
          <p:nvPr/>
        </p:nvSpPr>
        <p:spPr>
          <a:xfrm>
            <a:off x="389467" y="246320"/>
            <a:ext cx="8365066" cy="1735686"/>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defRPr/>
            </a:pPr>
            <a:r>
              <a:rPr kumimoji="0" lang="vi-VN" sz="1800" b="1" i="0" u="none" strike="noStrike" kern="0" cap="none" spc="0" normalizeH="0" baseline="0" noProof="1">
                <a:ln>
                  <a:noFill/>
                </a:ln>
                <a:solidFill>
                  <a:srgbClr val="000000"/>
                </a:solidFill>
                <a:effectLst/>
                <a:uLnTx/>
                <a:uFillTx/>
                <a:latin typeface="Arial (Body)"/>
                <a:ea typeface="+mn-ea"/>
                <a:cs typeface="+mn-cs"/>
                <a:sym typeface="Arial"/>
              </a:rPr>
              <a:t>Câu </a:t>
            </a:r>
            <a:r>
              <a:rPr kumimoji="0" lang="en-US" sz="1800" b="1" i="0" u="none" strike="noStrike" kern="0" cap="none" spc="0" normalizeH="0" baseline="0" noProof="1">
                <a:ln>
                  <a:noFill/>
                </a:ln>
                <a:solidFill>
                  <a:srgbClr val="000000"/>
                </a:solidFill>
                <a:effectLst/>
                <a:uLnTx/>
                <a:uFillTx/>
                <a:latin typeface="Arial (Body)"/>
                <a:ea typeface="+mn-ea"/>
                <a:cs typeface="+mn-cs"/>
                <a:sym typeface="Arial"/>
              </a:rPr>
              <a:t>hỏi 5</a:t>
            </a:r>
            <a:r>
              <a:rPr kumimoji="0" lang="vi-VN" sz="1800" b="1" i="0" u="none" strike="noStrike" kern="0" cap="none" spc="0" normalizeH="0" baseline="0" noProof="1">
                <a:ln>
                  <a:noFill/>
                </a:ln>
                <a:solidFill>
                  <a:srgbClr val="000000"/>
                </a:solidFill>
                <a:effectLst/>
                <a:uLnTx/>
                <a:uFillTx/>
                <a:latin typeface="Arial (Body)"/>
                <a:ea typeface="+mn-ea"/>
                <a:cs typeface="+mn-cs"/>
                <a:sym typeface="Arial"/>
              </a:rPr>
              <a:t>:</a:t>
            </a:r>
            <a:r>
              <a:rPr kumimoji="0" lang="en-US" sz="1800" b="1" i="0" u="none" strike="noStrike" kern="0" cap="none" spc="0" normalizeH="0" baseline="0" noProof="1">
                <a:ln>
                  <a:noFill/>
                </a:ln>
                <a:solidFill>
                  <a:srgbClr val="000000"/>
                </a:solidFill>
                <a:effectLst/>
                <a:uLnTx/>
                <a:uFillTx/>
                <a:latin typeface="Arial (Body)"/>
                <a:ea typeface="+mn-ea"/>
                <a:cs typeface="+mn-cs"/>
                <a:sym typeface="Arial"/>
              </a:rPr>
              <a:t> </a:t>
            </a:r>
            <a:r>
              <a:rPr lang="vi-VN" sz="1800" noProof="1">
                <a:solidFill>
                  <a:srgbClr val="000000"/>
                </a:solidFill>
                <a:latin typeface="Arial (Body)"/>
              </a:rPr>
              <a:t>Chỉ ra áp lực trong học tập và đời sống trong trường hợp sau: </a:t>
            </a:r>
            <a:r>
              <a:rPr lang="en-US" sz="1800" noProof="1">
                <a:solidFill>
                  <a:srgbClr val="000000"/>
                </a:solidFill>
                <a:latin typeface="Arial (Body)"/>
              </a:rPr>
              <a:t> </a:t>
            </a:r>
            <a:r>
              <a:rPr lang="vi-VN" sz="1800" noProof="1">
                <a:solidFill>
                  <a:srgbClr val="FF0000"/>
                </a:solidFill>
                <a:latin typeface="Arial (Body)"/>
              </a:rPr>
              <a:t>Hôm nay, mẹ Hà biết điểm thi giữa kì của Hà không cao nên nói với bạn rằng “Bố mẹ đã tạo điều kiện tốt nhất cho con sao con vẫn không học tốt hơn vậy? Mẹ thấy rất phiền lòng!”. Hà cảm thấy buồn và áp lực. </a:t>
            </a:r>
          </a:p>
        </p:txBody>
      </p:sp>
      <p:sp>
        <p:nvSpPr>
          <p:cNvPr id="4" name="Đáp án đúng">
            <a:extLst>
              <a:ext uri="{FF2B5EF4-FFF2-40B4-BE49-F238E27FC236}">
                <a16:creationId xmlns:a16="http://schemas.microsoft.com/office/drawing/2014/main" id="{FE66D1B2-F679-9187-53E7-B503111F0607}"/>
              </a:ext>
            </a:extLst>
          </p:cNvPr>
          <p:cNvSpPr/>
          <p:nvPr/>
        </p:nvSpPr>
        <p:spPr>
          <a:xfrm>
            <a:off x="389467" y="2127079"/>
            <a:ext cx="3996267" cy="1363627"/>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defRPr/>
            </a:pPr>
            <a:r>
              <a:rPr lang="vi-VN" sz="1800" noProof="1">
                <a:solidFill>
                  <a:srgbClr val="000000"/>
                </a:solidFill>
                <a:latin typeface="Arial (Body)"/>
              </a:rPr>
              <a:t>A. Hà bị áp lực bởi sự kì vọng quá lớn đến từ bố mẹ khi bạn không đạt kết quả như bố mẹ mong muốn. </a:t>
            </a:r>
            <a:endParaRPr kumimoji="0" lang="vi-VN" sz="18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5" name="Đáp án sai 1">
            <a:extLst>
              <a:ext uri="{FF2B5EF4-FFF2-40B4-BE49-F238E27FC236}">
                <a16:creationId xmlns:a16="http://schemas.microsoft.com/office/drawing/2014/main" id="{045B2A29-7E1B-4045-0F66-AEF787E2423E}"/>
              </a:ext>
            </a:extLst>
          </p:cNvPr>
          <p:cNvSpPr/>
          <p:nvPr/>
        </p:nvSpPr>
        <p:spPr>
          <a:xfrm>
            <a:off x="389467" y="3624296"/>
            <a:ext cx="3996267" cy="1363627"/>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defRPr/>
            </a:pPr>
            <a:r>
              <a:rPr lang="vi-VN" sz="1800" noProof="1">
                <a:solidFill>
                  <a:srgbClr val="000000"/>
                </a:solidFill>
                <a:latin typeface="Arial (Body)"/>
              </a:rPr>
              <a:t>C. Hà bị áp lực từ hai phía bao gồm từ bố mẹ và từ chính bản thân bạn. </a:t>
            </a:r>
            <a:endParaRPr kumimoji="0" lang="vi-VN" sz="18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6" name="Đáp án sai 2">
            <a:extLst>
              <a:ext uri="{FF2B5EF4-FFF2-40B4-BE49-F238E27FC236}">
                <a16:creationId xmlns:a16="http://schemas.microsoft.com/office/drawing/2014/main" id="{C5DE9D3C-C560-4141-6340-563B995B0CDA}"/>
              </a:ext>
            </a:extLst>
          </p:cNvPr>
          <p:cNvSpPr/>
          <p:nvPr/>
        </p:nvSpPr>
        <p:spPr>
          <a:xfrm>
            <a:off x="4758267" y="2121337"/>
            <a:ext cx="4002066" cy="1363627"/>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defRPr/>
            </a:pPr>
            <a:r>
              <a:rPr lang="vi-VN" sz="1800" noProof="1">
                <a:solidFill>
                  <a:srgbClr val="000000"/>
                </a:solidFill>
                <a:latin typeface="Arial (Body)"/>
              </a:rPr>
              <a:t>B. Hà bị áp lực do chính bạn tạo ra khi không đạt kết quả như bạn mong muốn. </a:t>
            </a:r>
            <a:endParaRPr kumimoji="0" lang="vi-VN" sz="18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7" name="Đáp án sai 3">
            <a:extLst>
              <a:ext uri="{FF2B5EF4-FFF2-40B4-BE49-F238E27FC236}">
                <a16:creationId xmlns:a16="http://schemas.microsoft.com/office/drawing/2014/main" id="{A14D4BA5-E7FA-FA5F-8E96-240C3294DDE9}"/>
              </a:ext>
            </a:extLst>
          </p:cNvPr>
          <p:cNvSpPr/>
          <p:nvPr/>
        </p:nvSpPr>
        <p:spPr>
          <a:xfrm>
            <a:off x="4752467" y="3624295"/>
            <a:ext cx="4002066" cy="1363627"/>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defRPr/>
            </a:pPr>
            <a:r>
              <a:rPr lang="en-US" sz="1800" noProof="1">
                <a:solidFill>
                  <a:srgbClr val="000000"/>
                </a:solidFill>
                <a:latin typeface="Arial (Body)"/>
              </a:rPr>
              <a:t>D. Hà bị áp lực vì kì vọng của bố mẹ quá cao và sự cạnh tranh giữa các bạn trong lớp. </a:t>
            </a:r>
            <a:endParaRPr kumimoji="0" lang="vi-VN" sz="1800" b="0" i="0" u="none" strike="noStrike" kern="0" cap="none" spc="0" normalizeH="0" baseline="0" noProof="1">
              <a:ln>
                <a:noFill/>
              </a:ln>
              <a:solidFill>
                <a:srgbClr val="000000"/>
              </a:solidFill>
              <a:effectLst/>
              <a:uLnTx/>
              <a:uFillTx/>
              <a:latin typeface="Arial (Body)"/>
              <a:ea typeface="+mn-ea"/>
              <a:cs typeface="+mn-cs"/>
              <a:sym typeface="Arial"/>
            </a:endParaRPr>
          </a:p>
        </p:txBody>
      </p:sp>
      <p:sp>
        <p:nvSpPr>
          <p:cNvPr id="8" name="Đáp án đúng">
            <a:extLst>
              <a:ext uri="{FF2B5EF4-FFF2-40B4-BE49-F238E27FC236}">
                <a16:creationId xmlns:a16="http://schemas.microsoft.com/office/drawing/2014/main" id="{73687020-E65E-DE4D-CB1C-25118D920BFC}"/>
              </a:ext>
            </a:extLst>
          </p:cNvPr>
          <p:cNvSpPr/>
          <p:nvPr/>
        </p:nvSpPr>
        <p:spPr>
          <a:xfrm>
            <a:off x="383667" y="2127078"/>
            <a:ext cx="3996267" cy="1357885"/>
          </a:xfrm>
          <a:prstGeom prst="roundRect">
            <a:avLst/>
          </a:prstGeom>
          <a:solidFill>
            <a:schemeClr val="accent6">
              <a:lumMod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defRPr/>
            </a:pPr>
            <a:r>
              <a:rPr lang="vi-VN" sz="1800" noProof="1">
                <a:solidFill>
                  <a:srgbClr val="FFFFFF"/>
                </a:solidFill>
                <a:latin typeface="Arial (Body)"/>
              </a:rPr>
              <a:t>A. Hà bị áp lực bởi sự kì vọng quá lớn đến từ bố mẹ khi bạn không đạt kết quả như bố mẹ mong muốn. </a:t>
            </a:r>
          </a:p>
        </p:txBody>
      </p:sp>
      <p:pic>
        <p:nvPicPr>
          <p:cNvPr id="3074" name="Picture 2" descr="https://cdn-icons-png.flaticon.com/128/5590/5590537.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461970" y="4506686"/>
            <a:ext cx="529629" cy="48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5152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7"/>
        <p:cNvGrpSpPr/>
        <p:nvPr/>
      </p:nvGrpSpPr>
      <p:grpSpPr>
        <a:xfrm>
          <a:off x="0" y="0"/>
          <a:ext cx="0" cy="0"/>
          <a:chOff x="0" y="0"/>
          <a:chExt cx="0" cy="0"/>
        </a:xfrm>
      </p:grpSpPr>
      <p:grpSp>
        <p:nvGrpSpPr>
          <p:cNvPr id="2688" name="Google Shape;2688;p42"/>
          <p:cNvGrpSpPr/>
          <p:nvPr/>
        </p:nvGrpSpPr>
        <p:grpSpPr>
          <a:xfrm>
            <a:off x="2566656" y="463300"/>
            <a:ext cx="4148391" cy="4531763"/>
            <a:chOff x="4345775" y="614225"/>
            <a:chExt cx="1675373" cy="1547310"/>
          </a:xfrm>
        </p:grpSpPr>
        <p:sp>
          <p:nvSpPr>
            <p:cNvPr id="2689" name="Google Shape;2689;p42"/>
            <p:cNvSpPr/>
            <p:nvPr/>
          </p:nvSpPr>
          <p:spPr>
            <a:xfrm>
              <a:off x="4386623" y="654250"/>
              <a:ext cx="1634525" cy="1507286"/>
            </a:xfrm>
            <a:custGeom>
              <a:avLst/>
              <a:gdLst/>
              <a:ahLst/>
              <a:cxnLst/>
              <a:rect l="l" t="t" r="r" b="b"/>
              <a:pathLst>
                <a:path w="65381" h="61278" extrusionOk="0">
                  <a:moveTo>
                    <a:pt x="1" y="0"/>
                  </a:moveTo>
                  <a:lnTo>
                    <a:pt x="1" y="1635"/>
                  </a:lnTo>
                  <a:lnTo>
                    <a:pt x="1" y="46934"/>
                  </a:lnTo>
                  <a:lnTo>
                    <a:pt x="1" y="48568"/>
                  </a:lnTo>
                  <a:lnTo>
                    <a:pt x="1" y="49002"/>
                  </a:lnTo>
                  <a:lnTo>
                    <a:pt x="1" y="50603"/>
                  </a:lnTo>
                  <a:lnTo>
                    <a:pt x="1" y="59676"/>
                  </a:lnTo>
                  <a:lnTo>
                    <a:pt x="1" y="61277"/>
                  </a:lnTo>
                  <a:cubicBezTo>
                    <a:pt x="1" y="61277"/>
                    <a:pt x="480" y="60416"/>
                    <a:pt x="2045" y="60416"/>
                  </a:cubicBezTo>
                  <a:cubicBezTo>
                    <a:pt x="2328" y="60416"/>
                    <a:pt x="2646" y="60444"/>
                    <a:pt x="3003" y="60510"/>
                  </a:cubicBezTo>
                  <a:cubicBezTo>
                    <a:pt x="3871" y="60659"/>
                    <a:pt x="4306" y="60725"/>
                    <a:pt x="4544" y="60725"/>
                  </a:cubicBezTo>
                  <a:cubicBezTo>
                    <a:pt x="4946" y="60725"/>
                    <a:pt x="4786" y="60537"/>
                    <a:pt x="5205" y="60243"/>
                  </a:cubicBezTo>
                  <a:cubicBezTo>
                    <a:pt x="5872" y="59776"/>
                    <a:pt x="5338" y="59843"/>
                    <a:pt x="6739" y="59343"/>
                  </a:cubicBezTo>
                  <a:cubicBezTo>
                    <a:pt x="7847" y="58905"/>
                    <a:pt x="9294" y="58685"/>
                    <a:pt x="10234" y="58685"/>
                  </a:cubicBezTo>
                  <a:cubicBezTo>
                    <a:pt x="10510" y="58685"/>
                    <a:pt x="10742" y="58704"/>
                    <a:pt x="10909" y="58742"/>
                  </a:cubicBezTo>
                  <a:cubicBezTo>
                    <a:pt x="11292" y="58809"/>
                    <a:pt x="11951" y="58859"/>
                    <a:pt x="12597" y="58859"/>
                  </a:cubicBezTo>
                  <a:cubicBezTo>
                    <a:pt x="13244" y="58859"/>
                    <a:pt x="13878" y="58809"/>
                    <a:pt x="14211" y="58676"/>
                  </a:cubicBezTo>
                  <a:cubicBezTo>
                    <a:pt x="14878" y="58409"/>
                    <a:pt x="16179" y="58008"/>
                    <a:pt x="17280" y="58008"/>
                  </a:cubicBezTo>
                  <a:cubicBezTo>
                    <a:pt x="18177" y="58008"/>
                    <a:pt x="18031" y="57654"/>
                    <a:pt x="18854" y="57654"/>
                  </a:cubicBezTo>
                  <a:cubicBezTo>
                    <a:pt x="19072" y="57654"/>
                    <a:pt x="19357" y="57679"/>
                    <a:pt x="19748" y="57742"/>
                  </a:cubicBezTo>
                  <a:cubicBezTo>
                    <a:pt x="20190" y="57805"/>
                    <a:pt x="20700" y="57830"/>
                    <a:pt x="21238" y="57830"/>
                  </a:cubicBezTo>
                  <a:cubicBezTo>
                    <a:pt x="22976" y="57830"/>
                    <a:pt x="25002" y="57561"/>
                    <a:pt x="25919" y="57408"/>
                  </a:cubicBezTo>
                  <a:cubicBezTo>
                    <a:pt x="26032" y="57389"/>
                    <a:pt x="26148" y="57381"/>
                    <a:pt x="26267" y="57381"/>
                  </a:cubicBezTo>
                  <a:cubicBezTo>
                    <a:pt x="27417" y="57381"/>
                    <a:pt x="28834" y="58175"/>
                    <a:pt x="29922" y="58175"/>
                  </a:cubicBezTo>
                  <a:cubicBezTo>
                    <a:pt x="30587" y="58175"/>
                    <a:pt x="30914" y="58308"/>
                    <a:pt x="31435" y="58308"/>
                  </a:cubicBezTo>
                  <a:cubicBezTo>
                    <a:pt x="31857" y="58308"/>
                    <a:pt x="32404" y="58221"/>
                    <a:pt x="33358" y="57908"/>
                  </a:cubicBezTo>
                  <a:cubicBezTo>
                    <a:pt x="35248" y="57248"/>
                    <a:pt x="35169" y="55886"/>
                    <a:pt x="36420" y="55886"/>
                  </a:cubicBezTo>
                  <a:cubicBezTo>
                    <a:pt x="36560" y="55886"/>
                    <a:pt x="36716" y="55903"/>
                    <a:pt x="36894" y="55940"/>
                  </a:cubicBezTo>
                  <a:cubicBezTo>
                    <a:pt x="38100" y="56242"/>
                    <a:pt x="39178" y="56656"/>
                    <a:pt x="40272" y="56656"/>
                  </a:cubicBezTo>
                  <a:cubicBezTo>
                    <a:pt x="40751" y="56656"/>
                    <a:pt x="41233" y="56577"/>
                    <a:pt x="41731" y="56374"/>
                  </a:cubicBezTo>
                  <a:cubicBezTo>
                    <a:pt x="43365" y="55707"/>
                    <a:pt x="46067" y="55707"/>
                    <a:pt x="47702" y="55273"/>
                  </a:cubicBezTo>
                  <a:cubicBezTo>
                    <a:pt x="49303" y="54873"/>
                    <a:pt x="52872" y="54706"/>
                    <a:pt x="53906" y="54506"/>
                  </a:cubicBezTo>
                  <a:cubicBezTo>
                    <a:pt x="54938" y="54280"/>
                    <a:pt x="56219" y="52029"/>
                    <a:pt x="57629" y="52029"/>
                  </a:cubicBezTo>
                  <a:cubicBezTo>
                    <a:pt x="57677" y="52029"/>
                    <a:pt x="57726" y="52032"/>
                    <a:pt x="57776" y="52038"/>
                  </a:cubicBezTo>
                  <a:cubicBezTo>
                    <a:pt x="58649" y="52117"/>
                    <a:pt x="59937" y="52220"/>
                    <a:pt x="61062" y="52220"/>
                  </a:cubicBezTo>
                  <a:cubicBezTo>
                    <a:pt x="61826" y="52220"/>
                    <a:pt x="62514" y="52172"/>
                    <a:pt x="62946" y="52038"/>
                  </a:cubicBezTo>
                  <a:cubicBezTo>
                    <a:pt x="64047" y="51704"/>
                    <a:pt x="65381" y="51103"/>
                    <a:pt x="65381" y="51103"/>
                  </a:cubicBezTo>
                  <a:lnTo>
                    <a:pt x="65381" y="50770"/>
                  </a:lnTo>
                  <a:lnTo>
                    <a:pt x="65381" y="50003"/>
                  </a:lnTo>
                  <a:lnTo>
                    <a:pt x="65381" y="49536"/>
                  </a:lnTo>
                  <a:lnTo>
                    <a:pt x="65381" y="49202"/>
                  </a:lnTo>
                  <a:lnTo>
                    <a:pt x="65381" y="48402"/>
                  </a:lnTo>
                  <a:lnTo>
                    <a:pt x="65381" y="1635"/>
                  </a:lnTo>
                  <a:lnTo>
                    <a:pt x="6538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0" name="Google Shape;2690;p42"/>
            <p:cNvSpPr/>
            <p:nvPr/>
          </p:nvSpPr>
          <p:spPr>
            <a:xfrm>
              <a:off x="4345775" y="654250"/>
              <a:ext cx="1634525" cy="1489425"/>
            </a:xfrm>
            <a:custGeom>
              <a:avLst/>
              <a:gdLst/>
              <a:ahLst/>
              <a:cxnLst/>
              <a:rect l="l" t="t" r="r" b="b"/>
              <a:pathLst>
                <a:path w="65381" h="59577" extrusionOk="0">
                  <a:moveTo>
                    <a:pt x="0" y="0"/>
                  </a:moveTo>
                  <a:lnTo>
                    <a:pt x="0" y="46934"/>
                  </a:lnTo>
                  <a:lnTo>
                    <a:pt x="0" y="48935"/>
                  </a:lnTo>
                  <a:lnTo>
                    <a:pt x="0" y="59576"/>
                  </a:lnTo>
                  <a:cubicBezTo>
                    <a:pt x="0" y="59576"/>
                    <a:pt x="491" y="58694"/>
                    <a:pt x="2101" y="58694"/>
                  </a:cubicBezTo>
                  <a:cubicBezTo>
                    <a:pt x="2370" y="58694"/>
                    <a:pt x="2669" y="58718"/>
                    <a:pt x="3003" y="58776"/>
                  </a:cubicBezTo>
                  <a:cubicBezTo>
                    <a:pt x="3902" y="58943"/>
                    <a:pt x="4336" y="59016"/>
                    <a:pt x="4568" y="59016"/>
                  </a:cubicBezTo>
                  <a:cubicBezTo>
                    <a:pt x="4939" y="59016"/>
                    <a:pt x="4794" y="58829"/>
                    <a:pt x="5204" y="58542"/>
                  </a:cubicBezTo>
                  <a:cubicBezTo>
                    <a:pt x="5871" y="58075"/>
                    <a:pt x="5338" y="58109"/>
                    <a:pt x="6739" y="57608"/>
                  </a:cubicBezTo>
                  <a:cubicBezTo>
                    <a:pt x="7844" y="57197"/>
                    <a:pt x="9285" y="56984"/>
                    <a:pt x="10224" y="56984"/>
                  </a:cubicBezTo>
                  <a:cubicBezTo>
                    <a:pt x="10504" y="56984"/>
                    <a:pt x="10740" y="57003"/>
                    <a:pt x="10908" y="57041"/>
                  </a:cubicBezTo>
                  <a:cubicBezTo>
                    <a:pt x="11277" y="57105"/>
                    <a:pt x="11900" y="57154"/>
                    <a:pt x="12521" y="57154"/>
                  </a:cubicBezTo>
                  <a:cubicBezTo>
                    <a:pt x="13193" y="57154"/>
                    <a:pt x="13864" y="57097"/>
                    <a:pt x="14211" y="56941"/>
                  </a:cubicBezTo>
                  <a:cubicBezTo>
                    <a:pt x="14878" y="56708"/>
                    <a:pt x="16179" y="56274"/>
                    <a:pt x="17279" y="56274"/>
                  </a:cubicBezTo>
                  <a:cubicBezTo>
                    <a:pt x="18165" y="56274"/>
                    <a:pt x="18034" y="55949"/>
                    <a:pt x="18822" y="55949"/>
                  </a:cubicBezTo>
                  <a:cubicBezTo>
                    <a:pt x="19044" y="55949"/>
                    <a:pt x="19338" y="55974"/>
                    <a:pt x="19748" y="56040"/>
                  </a:cubicBezTo>
                  <a:cubicBezTo>
                    <a:pt x="20173" y="56093"/>
                    <a:pt x="20662" y="56116"/>
                    <a:pt x="21178" y="56116"/>
                  </a:cubicBezTo>
                  <a:cubicBezTo>
                    <a:pt x="22929" y="56116"/>
                    <a:pt x="24991" y="55861"/>
                    <a:pt x="25919" y="55707"/>
                  </a:cubicBezTo>
                  <a:cubicBezTo>
                    <a:pt x="26035" y="55687"/>
                    <a:pt x="26155" y="55679"/>
                    <a:pt x="26278" y="55679"/>
                  </a:cubicBezTo>
                  <a:cubicBezTo>
                    <a:pt x="27426" y="55679"/>
                    <a:pt x="28837" y="56441"/>
                    <a:pt x="29922" y="56441"/>
                  </a:cubicBezTo>
                  <a:cubicBezTo>
                    <a:pt x="30608" y="56441"/>
                    <a:pt x="30935" y="56593"/>
                    <a:pt x="31487" y="56593"/>
                  </a:cubicBezTo>
                  <a:cubicBezTo>
                    <a:pt x="31901" y="56593"/>
                    <a:pt x="32443" y="56507"/>
                    <a:pt x="33358" y="56207"/>
                  </a:cubicBezTo>
                  <a:cubicBezTo>
                    <a:pt x="35244" y="55518"/>
                    <a:pt x="35168" y="54184"/>
                    <a:pt x="36412" y="54184"/>
                  </a:cubicBezTo>
                  <a:cubicBezTo>
                    <a:pt x="36554" y="54184"/>
                    <a:pt x="36713" y="54202"/>
                    <a:pt x="36893" y="54239"/>
                  </a:cubicBezTo>
                  <a:cubicBezTo>
                    <a:pt x="38100" y="54541"/>
                    <a:pt x="39177" y="54955"/>
                    <a:pt x="40272" y="54955"/>
                  </a:cubicBezTo>
                  <a:cubicBezTo>
                    <a:pt x="40750" y="54955"/>
                    <a:pt x="41233" y="54876"/>
                    <a:pt x="41730" y="54673"/>
                  </a:cubicBezTo>
                  <a:cubicBezTo>
                    <a:pt x="43365" y="54006"/>
                    <a:pt x="46067" y="54006"/>
                    <a:pt x="47701" y="53572"/>
                  </a:cubicBezTo>
                  <a:cubicBezTo>
                    <a:pt x="49302" y="53172"/>
                    <a:pt x="52872" y="53005"/>
                    <a:pt x="53906" y="52771"/>
                  </a:cubicBezTo>
                  <a:cubicBezTo>
                    <a:pt x="54970" y="52578"/>
                    <a:pt x="56220" y="50328"/>
                    <a:pt x="57628" y="50328"/>
                  </a:cubicBezTo>
                  <a:cubicBezTo>
                    <a:pt x="57677" y="50328"/>
                    <a:pt x="57726" y="50331"/>
                    <a:pt x="57775" y="50336"/>
                  </a:cubicBezTo>
                  <a:cubicBezTo>
                    <a:pt x="58676" y="50398"/>
                    <a:pt x="60016" y="50509"/>
                    <a:pt x="61164" y="50509"/>
                  </a:cubicBezTo>
                  <a:cubicBezTo>
                    <a:pt x="61887" y="50509"/>
                    <a:pt x="62533" y="50465"/>
                    <a:pt x="62945" y="50336"/>
                  </a:cubicBezTo>
                  <a:cubicBezTo>
                    <a:pt x="64046" y="50003"/>
                    <a:pt x="65381" y="49402"/>
                    <a:pt x="65381" y="49402"/>
                  </a:cubicBezTo>
                  <a:lnTo>
                    <a:pt x="65381" y="49069"/>
                  </a:lnTo>
                  <a:lnTo>
                    <a:pt x="65381" y="48268"/>
                  </a:lnTo>
                  <a:lnTo>
                    <a:pt x="6538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1" name="Google Shape;2691;p42"/>
            <p:cNvSpPr/>
            <p:nvPr/>
          </p:nvSpPr>
          <p:spPr>
            <a:xfrm>
              <a:off x="4345775" y="614225"/>
              <a:ext cx="1634525" cy="1490250"/>
            </a:xfrm>
            <a:custGeom>
              <a:avLst/>
              <a:gdLst/>
              <a:ahLst/>
              <a:cxnLst/>
              <a:rect l="l" t="t" r="r" b="b"/>
              <a:pathLst>
                <a:path w="65381" h="59610" extrusionOk="0">
                  <a:moveTo>
                    <a:pt x="0" y="0"/>
                  </a:moveTo>
                  <a:lnTo>
                    <a:pt x="0" y="46967"/>
                  </a:lnTo>
                  <a:lnTo>
                    <a:pt x="0" y="48968"/>
                  </a:lnTo>
                  <a:lnTo>
                    <a:pt x="0" y="59609"/>
                  </a:lnTo>
                  <a:cubicBezTo>
                    <a:pt x="0" y="59609"/>
                    <a:pt x="483" y="58717"/>
                    <a:pt x="2064" y="58717"/>
                  </a:cubicBezTo>
                  <a:cubicBezTo>
                    <a:pt x="2342" y="58717"/>
                    <a:pt x="2654" y="58744"/>
                    <a:pt x="3003" y="58809"/>
                  </a:cubicBezTo>
                  <a:cubicBezTo>
                    <a:pt x="3871" y="58958"/>
                    <a:pt x="4305" y="59023"/>
                    <a:pt x="4543" y="59023"/>
                  </a:cubicBezTo>
                  <a:cubicBezTo>
                    <a:pt x="4945" y="59023"/>
                    <a:pt x="4785" y="58835"/>
                    <a:pt x="5204" y="58542"/>
                  </a:cubicBezTo>
                  <a:cubicBezTo>
                    <a:pt x="5871" y="58108"/>
                    <a:pt x="5338" y="58142"/>
                    <a:pt x="6739" y="57641"/>
                  </a:cubicBezTo>
                  <a:cubicBezTo>
                    <a:pt x="7866" y="57222"/>
                    <a:pt x="9344" y="56988"/>
                    <a:pt x="10281" y="56988"/>
                  </a:cubicBezTo>
                  <a:cubicBezTo>
                    <a:pt x="10536" y="56988"/>
                    <a:pt x="10751" y="57005"/>
                    <a:pt x="10908" y="57041"/>
                  </a:cubicBezTo>
                  <a:cubicBezTo>
                    <a:pt x="10974" y="57052"/>
                    <a:pt x="11047" y="57058"/>
                    <a:pt x="11127" y="57058"/>
                  </a:cubicBezTo>
                  <a:cubicBezTo>
                    <a:pt x="11986" y="57058"/>
                    <a:pt x="13600" y="56448"/>
                    <a:pt x="14211" y="56174"/>
                  </a:cubicBezTo>
                  <a:cubicBezTo>
                    <a:pt x="14878" y="55940"/>
                    <a:pt x="16179" y="55507"/>
                    <a:pt x="17279" y="55507"/>
                  </a:cubicBezTo>
                  <a:cubicBezTo>
                    <a:pt x="18165" y="55507"/>
                    <a:pt x="18034" y="55181"/>
                    <a:pt x="18822" y="55181"/>
                  </a:cubicBezTo>
                  <a:cubicBezTo>
                    <a:pt x="19044" y="55181"/>
                    <a:pt x="19338" y="55207"/>
                    <a:pt x="19748" y="55273"/>
                  </a:cubicBezTo>
                  <a:cubicBezTo>
                    <a:pt x="20173" y="55326"/>
                    <a:pt x="20662" y="55348"/>
                    <a:pt x="21178" y="55348"/>
                  </a:cubicBezTo>
                  <a:cubicBezTo>
                    <a:pt x="22929" y="55348"/>
                    <a:pt x="24991" y="55094"/>
                    <a:pt x="25919" y="54939"/>
                  </a:cubicBezTo>
                  <a:cubicBezTo>
                    <a:pt x="27120" y="54706"/>
                    <a:pt x="28721" y="54039"/>
                    <a:pt x="29922" y="54039"/>
                  </a:cubicBezTo>
                  <a:cubicBezTo>
                    <a:pt x="30608" y="54039"/>
                    <a:pt x="30935" y="54191"/>
                    <a:pt x="31487" y="54191"/>
                  </a:cubicBezTo>
                  <a:cubicBezTo>
                    <a:pt x="31901" y="54191"/>
                    <a:pt x="32443" y="54106"/>
                    <a:pt x="33358" y="53805"/>
                  </a:cubicBezTo>
                  <a:cubicBezTo>
                    <a:pt x="35061" y="53183"/>
                    <a:pt x="35165" y="52561"/>
                    <a:pt x="36084" y="52561"/>
                  </a:cubicBezTo>
                  <a:cubicBezTo>
                    <a:pt x="36299" y="52561"/>
                    <a:pt x="36559" y="52595"/>
                    <a:pt x="36893" y="52671"/>
                  </a:cubicBezTo>
                  <a:cubicBezTo>
                    <a:pt x="38100" y="52973"/>
                    <a:pt x="39177" y="53387"/>
                    <a:pt x="40272" y="53387"/>
                  </a:cubicBezTo>
                  <a:cubicBezTo>
                    <a:pt x="40750" y="53387"/>
                    <a:pt x="41233" y="53308"/>
                    <a:pt x="41730" y="53105"/>
                  </a:cubicBezTo>
                  <a:cubicBezTo>
                    <a:pt x="43365" y="52438"/>
                    <a:pt x="46067" y="52438"/>
                    <a:pt x="47701" y="52004"/>
                  </a:cubicBezTo>
                  <a:cubicBezTo>
                    <a:pt x="49302" y="51604"/>
                    <a:pt x="52872" y="51437"/>
                    <a:pt x="53906" y="51203"/>
                  </a:cubicBezTo>
                  <a:cubicBezTo>
                    <a:pt x="54923" y="51019"/>
                    <a:pt x="56110" y="50321"/>
                    <a:pt x="57442" y="50321"/>
                  </a:cubicBezTo>
                  <a:cubicBezTo>
                    <a:pt x="57552" y="50321"/>
                    <a:pt x="57663" y="50326"/>
                    <a:pt x="57775" y="50336"/>
                  </a:cubicBezTo>
                  <a:cubicBezTo>
                    <a:pt x="58649" y="50416"/>
                    <a:pt x="59937" y="50519"/>
                    <a:pt x="61061" y="50519"/>
                  </a:cubicBezTo>
                  <a:cubicBezTo>
                    <a:pt x="61825" y="50519"/>
                    <a:pt x="62514" y="50471"/>
                    <a:pt x="62945" y="50336"/>
                  </a:cubicBezTo>
                  <a:cubicBezTo>
                    <a:pt x="64046" y="50003"/>
                    <a:pt x="65381" y="49435"/>
                    <a:pt x="65381" y="49435"/>
                  </a:cubicBezTo>
                  <a:lnTo>
                    <a:pt x="65381" y="49102"/>
                  </a:lnTo>
                  <a:lnTo>
                    <a:pt x="65381" y="48301"/>
                  </a:lnTo>
                  <a:lnTo>
                    <a:pt x="6538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98" name="Google Shape;2698;p42"/>
          <p:cNvSpPr/>
          <p:nvPr/>
        </p:nvSpPr>
        <p:spPr>
          <a:xfrm rot="1959599">
            <a:off x="2593544" y="217882"/>
            <a:ext cx="309006" cy="1114961"/>
          </a:xfrm>
          <a:custGeom>
            <a:avLst/>
            <a:gdLst/>
            <a:ahLst/>
            <a:cxnLst/>
            <a:rect l="l" t="t" r="r" b="b"/>
            <a:pathLst>
              <a:path w="7674" h="27688" extrusionOk="0">
                <a:moveTo>
                  <a:pt x="1302" y="1"/>
                </a:moveTo>
                <a:lnTo>
                  <a:pt x="1" y="27420"/>
                </a:lnTo>
                <a:lnTo>
                  <a:pt x="6372" y="27687"/>
                </a:lnTo>
                <a:lnTo>
                  <a:pt x="7673" y="301"/>
                </a:lnTo>
                <a:lnTo>
                  <a:pt x="1302" y="1"/>
                </a:lnTo>
                <a:close/>
              </a:path>
            </a:pathLst>
          </a:custGeom>
          <a:solidFill>
            <a:srgbClr val="EBEB80">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9" name="Google Shape;2699;p42"/>
          <p:cNvSpPr/>
          <p:nvPr/>
        </p:nvSpPr>
        <p:spPr>
          <a:xfrm rot="213">
            <a:off x="6517844" y="1328086"/>
            <a:ext cx="309013" cy="1114996"/>
          </a:xfrm>
          <a:custGeom>
            <a:avLst/>
            <a:gdLst/>
            <a:ahLst/>
            <a:cxnLst/>
            <a:rect l="l" t="t" r="r" b="b"/>
            <a:pathLst>
              <a:path w="7674" h="27688" extrusionOk="0">
                <a:moveTo>
                  <a:pt x="1302" y="1"/>
                </a:moveTo>
                <a:lnTo>
                  <a:pt x="1" y="27420"/>
                </a:lnTo>
                <a:lnTo>
                  <a:pt x="6372" y="27687"/>
                </a:lnTo>
                <a:lnTo>
                  <a:pt x="7673" y="301"/>
                </a:lnTo>
                <a:lnTo>
                  <a:pt x="1302" y="1"/>
                </a:lnTo>
                <a:close/>
              </a:path>
            </a:pathLst>
          </a:custGeom>
          <a:solidFill>
            <a:srgbClr val="EBEB80">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0" name="Google Shape;2700;p42"/>
          <p:cNvSpPr/>
          <p:nvPr/>
        </p:nvSpPr>
        <p:spPr>
          <a:xfrm>
            <a:off x="1361675" y="2526143"/>
            <a:ext cx="431400" cy="1149675"/>
          </a:xfrm>
          <a:custGeom>
            <a:avLst/>
            <a:gdLst/>
            <a:ahLst/>
            <a:cxnLst/>
            <a:rect l="l" t="t" r="r" b="b"/>
            <a:pathLst>
              <a:path w="17256" h="45987" extrusionOk="0">
                <a:moveTo>
                  <a:pt x="0" y="17609"/>
                </a:moveTo>
                <a:cubicBezTo>
                  <a:pt x="3650" y="11768"/>
                  <a:pt x="6093" y="-3159"/>
                  <a:pt x="11824" y="662"/>
                </a:cubicBezTo>
                <a:cubicBezTo>
                  <a:pt x="13464" y="1755"/>
                  <a:pt x="11964" y="4608"/>
                  <a:pt x="11824" y="6574"/>
                </a:cubicBezTo>
                <a:cubicBezTo>
                  <a:pt x="11433" y="12048"/>
                  <a:pt x="10002" y="17409"/>
                  <a:pt x="8671" y="22733"/>
                </a:cubicBezTo>
                <a:cubicBezTo>
                  <a:pt x="8126" y="24915"/>
                  <a:pt x="6293" y="31024"/>
                  <a:pt x="7883" y="29434"/>
                </a:cubicBezTo>
                <a:cubicBezTo>
                  <a:pt x="10975" y="26342"/>
                  <a:pt x="10604" y="18398"/>
                  <a:pt x="14977" y="18398"/>
                </a:cubicBezTo>
                <a:cubicBezTo>
                  <a:pt x="16348" y="18398"/>
                  <a:pt x="14304" y="21066"/>
                  <a:pt x="13795" y="22339"/>
                </a:cubicBezTo>
                <a:cubicBezTo>
                  <a:pt x="12032" y="26747"/>
                  <a:pt x="11029" y="31451"/>
                  <a:pt x="10247" y="36134"/>
                </a:cubicBezTo>
                <a:cubicBezTo>
                  <a:pt x="10074" y="37171"/>
                  <a:pt x="12931" y="35194"/>
                  <a:pt x="13401" y="36134"/>
                </a:cubicBezTo>
                <a:cubicBezTo>
                  <a:pt x="14283" y="37896"/>
                  <a:pt x="12008" y="40653"/>
                  <a:pt x="13401" y="42046"/>
                </a:cubicBezTo>
                <a:cubicBezTo>
                  <a:pt x="14167" y="42812"/>
                  <a:pt x="15687" y="40608"/>
                  <a:pt x="16554" y="41258"/>
                </a:cubicBezTo>
                <a:cubicBezTo>
                  <a:pt x="17820" y="42207"/>
                  <a:pt x="16948" y="44405"/>
                  <a:pt x="16948" y="45987"/>
                </a:cubicBezTo>
              </a:path>
            </a:pathLst>
          </a:custGeom>
          <a:noFill/>
          <a:ln w="1905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01" name="Google Shape;2701;p42"/>
          <p:cNvSpPr/>
          <p:nvPr/>
        </p:nvSpPr>
        <p:spPr>
          <a:xfrm rot="609054">
            <a:off x="7623275" y="1726543"/>
            <a:ext cx="7869" cy="220418"/>
          </a:xfrm>
          <a:custGeom>
            <a:avLst/>
            <a:gdLst/>
            <a:ahLst/>
            <a:cxnLst/>
            <a:rect l="l" t="t" r="r" b="b"/>
            <a:pathLst>
              <a:path w="394" h="11036" extrusionOk="0">
                <a:moveTo>
                  <a:pt x="394" y="0"/>
                </a:moveTo>
                <a:cubicBezTo>
                  <a:pt x="394" y="3681"/>
                  <a:pt x="0" y="7355"/>
                  <a:pt x="0" y="11036"/>
                </a:cubicBezTo>
              </a:path>
            </a:pathLst>
          </a:custGeom>
          <a:noFill/>
          <a:ln w="1905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02" name="Google Shape;2702;p42"/>
          <p:cNvSpPr/>
          <p:nvPr/>
        </p:nvSpPr>
        <p:spPr>
          <a:xfrm rot="609054">
            <a:off x="7714881" y="1758809"/>
            <a:ext cx="7869" cy="204680"/>
          </a:xfrm>
          <a:custGeom>
            <a:avLst/>
            <a:gdLst/>
            <a:ahLst/>
            <a:cxnLst/>
            <a:rect l="l" t="t" r="r" b="b"/>
            <a:pathLst>
              <a:path w="394" h="10248" extrusionOk="0">
                <a:moveTo>
                  <a:pt x="0" y="0"/>
                </a:moveTo>
                <a:cubicBezTo>
                  <a:pt x="377" y="3398"/>
                  <a:pt x="394" y="6829"/>
                  <a:pt x="394" y="10248"/>
                </a:cubicBezTo>
              </a:path>
            </a:pathLst>
          </a:custGeom>
          <a:noFill/>
          <a:ln w="1905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703" name="Google Shape;2703;p42"/>
          <p:cNvSpPr/>
          <p:nvPr/>
        </p:nvSpPr>
        <p:spPr>
          <a:xfrm rot="609054">
            <a:off x="7423506" y="1950195"/>
            <a:ext cx="401470" cy="252854"/>
          </a:xfrm>
          <a:custGeom>
            <a:avLst/>
            <a:gdLst/>
            <a:ahLst/>
            <a:cxnLst/>
            <a:rect l="l" t="t" r="r" b="b"/>
            <a:pathLst>
              <a:path w="20101" h="12660" extrusionOk="0">
                <a:moveTo>
                  <a:pt x="0" y="0"/>
                </a:moveTo>
                <a:cubicBezTo>
                  <a:pt x="360" y="3597"/>
                  <a:pt x="1233" y="7471"/>
                  <a:pt x="3547" y="10248"/>
                </a:cubicBezTo>
                <a:cubicBezTo>
                  <a:pt x="6021" y="13219"/>
                  <a:pt x="11130" y="12603"/>
                  <a:pt x="14977" y="12218"/>
                </a:cubicBezTo>
                <a:cubicBezTo>
                  <a:pt x="19132" y="11803"/>
                  <a:pt x="20101" y="4963"/>
                  <a:pt x="20101" y="788"/>
                </a:cubicBezTo>
              </a:path>
            </a:pathLst>
          </a:custGeom>
          <a:noFill/>
          <a:ln w="1905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577;p34"/>
          <p:cNvSpPr txBox="1">
            <a:spLocks noGrp="1"/>
          </p:cNvSpPr>
          <p:nvPr>
            <p:ph type="subTitle" idx="1"/>
          </p:nvPr>
        </p:nvSpPr>
        <p:spPr>
          <a:xfrm>
            <a:off x="2690284" y="868441"/>
            <a:ext cx="3799989" cy="3149302"/>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3200" b="1"/>
              <a:t>MỜI CÁC EM CÙNG CHUYỂN SANG NỘI DUNG TIẾP THEO</a:t>
            </a:r>
            <a:endParaRPr sz="3200" b="1"/>
          </a:p>
        </p:txBody>
      </p:sp>
    </p:spTree>
  </p:cSld>
  <p:clrMapOvr>
    <a:masterClrMapping/>
  </p:clrMapOvr>
  <p:transition spd="med">
    <p:blinds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grpSp>
        <p:nvGrpSpPr>
          <p:cNvPr id="8" name="Group 7">
            <a:extLst>
              <a:ext uri="{FF2B5EF4-FFF2-40B4-BE49-F238E27FC236}">
                <a16:creationId xmlns:a16="http://schemas.microsoft.com/office/drawing/2014/main" id="{D61E3BF6-0175-32D0-430A-A0FB925ECA2E}"/>
              </a:ext>
            </a:extLst>
          </p:cNvPr>
          <p:cNvGrpSpPr/>
          <p:nvPr/>
        </p:nvGrpSpPr>
        <p:grpSpPr>
          <a:xfrm>
            <a:off x="353429" y="1180902"/>
            <a:ext cx="8437154" cy="958660"/>
            <a:chOff x="471129" y="1179260"/>
            <a:chExt cx="8437154" cy="958660"/>
          </a:xfrm>
        </p:grpSpPr>
        <p:sp>
          <p:nvSpPr>
            <p:cNvPr id="9216" name="TextBox 9215">
              <a:extLst>
                <a:ext uri="{FF2B5EF4-FFF2-40B4-BE49-F238E27FC236}">
                  <a16:creationId xmlns:a16="http://schemas.microsoft.com/office/drawing/2014/main" id="{C55A8874-11B2-E73F-20FD-A7C1821B532E}"/>
                </a:ext>
              </a:extLst>
            </p:cNvPr>
            <p:cNvSpPr txBox="1"/>
            <p:nvPr/>
          </p:nvSpPr>
          <p:spPr>
            <a:xfrm>
              <a:off x="1186985" y="1179260"/>
              <a:ext cx="7721298" cy="95866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rPr>
                <a:t>LÀM VIỆC CÁ NHÂN: </a:t>
              </a:r>
              <a:r>
                <a:rPr kumimoji="0" lang="en-US" sz="2000" b="0" i="0" u="none" strike="noStrike" kern="0" cap="none" spc="0" normalizeH="0" baseline="0" noProof="0">
                  <a:ln>
                    <a:noFill/>
                  </a:ln>
                  <a:solidFill>
                    <a:sysClr val="windowText" lastClr="000000"/>
                  </a:solidFill>
                  <a:effectLst/>
                  <a:uLnTx/>
                  <a:uFillTx/>
                </a:rPr>
                <a:t>Các em đ</a:t>
              </a:r>
              <a:r>
                <a:rPr kumimoji="0" lang="vi-VN" sz="2000" b="0" i="0" u="none" strike="noStrike" kern="0" cap="none" spc="0" normalizeH="0" baseline="0" noProof="0">
                  <a:ln>
                    <a:noFill/>
                  </a:ln>
                  <a:solidFill>
                    <a:sysClr val="windowText" lastClr="000000"/>
                  </a:solidFill>
                  <a:effectLst/>
                  <a:uLnTx/>
                  <a:uFillTx/>
                </a:rPr>
                <a:t>óng vai nhà tư vấn, đưa ra lời khuyên cho nhân vật về cách ứng phó trong tình huống sau:</a:t>
              </a:r>
              <a:endParaRPr kumimoji="0" lang="en-US" sz="2000" b="0" i="0" u="none" strike="noStrike" kern="0" cap="none" spc="0" normalizeH="0" baseline="0" noProof="0">
                <a:ln>
                  <a:noFill/>
                </a:ln>
                <a:solidFill>
                  <a:srgbClr val="C00000"/>
                </a:solidFill>
                <a:effectLst/>
                <a:uLnTx/>
                <a:uFillTx/>
              </a:endParaRPr>
            </a:p>
          </p:txBody>
        </p:sp>
        <p:sp>
          <p:nvSpPr>
            <p:cNvPr id="9217" name="Freeform 2">
              <a:extLst>
                <a:ext uri="{FF2B5EF4-FFF2-40B4-BE49-F238E27FC236}">
                  <a16:creationId xmlns:a16="http://schemas.microsoft.com/office/drawing/2014/main" id="{B52EE4D2-F3D9-5B20-49C9-A78671C8A475}"/>
                </a:ext>
              </a:extLst>
            </p:cNvPr>
            <p:cNvSpPr/>
            <p:nvPr/>
          </p:nvSpPr>
          <p:spPr>
            <a:xfrm>
              <a:off x="471129" y="1372051"/>
              <a:ext cx="672094" cy="573077"/>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9219" name="Rounded Rectangle 34">
            <a:extLst>
              <a:ext uri="{FF2B5EF4-FFF2-40B4-BE49-F238E27FC236}">
                <a16:creationId xmlns:a16="http://schemas.microsoft.com/office/drawing/2014/main" id="{4A31F671-235E-9339-829B-D5E9C725449E}"/>
              </a:ext>
            </a:extLst>
          </p:cNvPr>
          <p:cNvSpPr/>
          <p:nvPr/>
        </p:nvSpPr>
        <p:spPr>
          <a:xfrm>
            <a:off x="2610072" y="306341"/>
            <a:ext cx="3923855" cy="719368"/>
          </a:xfrm>
          <a:prstGeom prst="roundRect">
            <a:avLst/>
          </a:prstGeom>
          <a:solidFill>
            <a:srgbClr val="8E9FD2">
              <a:lumMod val="75000"/>
            </a:srgb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FFFFFF"/>
                </a:solidFill>
                <a:effectLst/>
                <a:uLnTx/>
                <a:uFillTx/>
                <a:ea typeface="+mn-ea"/>
                <a:cs typeface="Arial" panose="020B0604020202020204" pitchFamily="34" charset="0"/>
              </a:rPr>
              <a:t>VẬN DỤNG</a:t>
            </a:r>
            <a:endParaRPr kumimoji="0" lang="en-US" sz="3000" b="1" i="0" u="none" strike="noStrike" kern="0" cap="none" spc="0" normalizeH="0" baseline="0" noProof="0" dirty="0">
              <a:ln>
                <a:noFill/>
              </a:ln>
              <a:solidFill>
                <a:srgbClr val="FFFFFF"/>
              </a:solidFill>
              <a:effectLst/>
              <a:uLnTx/>
              <a:uFillTx/>
              <a:ea typeface="+mn-ea"/>
              <a:cs typeface="Arial" panose="020B0604020202020204" pitchFamily="34" charset="0"/>
            </a:endParaRPr>
          </a:p>
        </p:txBody>
      </p:sp>
      <p:grpSp>
        <p:nvGrpSpPr>
          <p:cNvPr id="9220" name="Group 9219">
            <a:extLst>
              <a:ext uri="{FF2B5EF4-FFF2-40B4-BE49-F238E27FC236}">
                <a16:creationId xmlns:a16="http://schemas.microsoft.com/office/drawing/2014/main" id="{19E4CFE3-6F3A-590C-16A6-C0C1597EF80A}"/>
              </a:ext>
            </a:extLst>
          </p:cNvPr>
          <p:cNvGrpSpPr/>
          <p:nvPr/>
        </p:nvGrpSpPr>
        <p:grpSpPr>
          <a:xfrm>
            <a:off x="353422" y="2323552"/>
            <a:ext cx="8437161" cy="2611433"/>
            <a:chOff x="360671" y="2255818"/>
            <a:chExt cx="8437161" cy="2611433"/>
          </a:xfrm>
        </p:grpSpPr>
        <p:grpSp>
          <p:nvGrpSpPr>
            <p:cNvPr id="9221" name="Group 9220">
              <a:extLst>
                <a:ext uri="{FF2B5EF4-FFF2-40B4-BE49-F238E27FC236}">
                  <a16:creationId xmlns:a16="http://schemas.microsoft.com/office/drawing/2014/main" id="{7D5307A5-3B8D-FF7E-2873-E5523B91F8E2}"/>
                </a:ext>
              </a:extLst>
            </p:cNvPr>
            <p:cNvGrpSpPr/>
            <p:nvPr/>
          </p:nvGrpSpPr>
          <p:grpSpPr>
            <a:xfrm>
              <a:off x="360671" y="2255818"/>
              <a:ext cx="8437161" cy="2611433"/>
              <a:chOff x="360671" y="2280311"/>
              <a:chExt cx="8437161" cy="2611433"/>
            </a:xfrm>
          </p:grpSpPr>
          <p:grpSp>
            <p:nvGrpSpPr>
              <p:cNvPr id="9223" name="Group 9222">
                <a:extLst>
                  <a:ext uri="{FF2B5EF4-FFF2-40B4-BE49-F238E27FC236}">
                    <a16:creationId xmlns:a16="http://schemas.microsoft.com/office/drawing/2014/main" id="{F5455116-F873-39A7-A6AB-8C5910414D83}"/>
                  </a:ext>
                </a:extLst>
              </p:cNvPr>
              <p:cNvGrpSpPr/>
              <p:nvPr/>
            </p:nvGrpSpPr>
            <p:grpSpPr>
              <a:xfrm>
                <a:off x="360671" y="2280311"/>
                <a:ext cx="8437161" cy="2611433"/>
                <a:chOff x="267605" y="767301"/>
                <a:chExt cx="8444410" cy="2611433"/>
              </a:xfrm>
            </p:grpSpPr>
            <p:sp>
              <p:nvSpPr>
                <p:cNvPr id="9225" name="Rectangle: Rounded Corners 9224">
                  <a:extLst>
                    <a:ext uri="{FF2B5EF4-FFF2-40B4-BE49-F238E27FC236}">
                      <a16:creationId xmlns:a16="http://schemas.microsoft.com/office/drawing/2014/main" id="{31865B9A-74CF-D4F3-9FAE-8D3253EDE4DF}"/>
                    </a:ext>
                  </a:extLst>
                </p:cNvPr>
                <p:cNvSpPr/>
                <p:nvPr/>
              </p:nvSpPr>
              <p:spPr>
                <a:xfrm>
                  <a:off x="267606" y="767301"/>
                  <a:ext cx="8444409" cy="2611433"/>
                </a:xfrm>
                <a:prstGeom prst="roundRect">
                  <a:avLst>
                    <a:gd name="adj" fmla="val 2488"/>
                  </a:avLst>
                </a:prstGeom>
                <a:solidFill>
                  <a:srgbClr val="FFD966">
                    <a:lumMod val="20000"/>
                    <a:lumOff val="80000"/>
                  </a:srgbClr>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9226" name="Rectangle: Diagonal Corners Rounded 9225">
                  <a:extLst>
                    <a:ext uri="{FF2B5EF4-FFF2-40B4-BE49-F238E27FC236}">
                      <a16:creationId xmlns:a16="http://schemas.microsoft.com/office/drawing/2014/main" id="{9D1A4782-6D72-E9CC-DEED-7A9D2E6C5D1F}"/>
                    </a:ext>
                  </a:extLst>
                </p:cNvPr>
                <p:cNvSpPr/>
                <p:nvPr/>
              </p:nvSpPr>
              <p:spPr>
                <a:xfrm>
                  <a:off x="267605" y="767302"/>
                  <a:ext cx="2170196" cy="573076"/>
                </a:xfrm>
                <a:prstGeom prst="round2DiagRect">
                  <a:avLst/>
                </a:prstGeom>
                <a:solidFill>
                  <a:srgbClr val="912A3C">
                    <a:lumMod val="60000"/>
                    <a:lumOff val="40000"/>
                  </a:srgb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900" b="1" i="0" u="none" strike="noStrike" kern="0" cap="none" spc="0" normalizeH="0" baseline="0" noProof="0">
                      <a:ln>
                        <a:noFill/>
                      </a:ln>
                      <a:solidFill>
                        <a:srgbClr val="FFFFFF"/>
                      </a:solidFill>
                      <a:effectLst/>
                      <a:uLnTx/>
                      <a:uFillTx/>
                      <a:ea typeface="+mn-ea"/>
                    </a:rPr>
                    <a:t>Tình huống</a:t>
                  </a:r>
                </a:p>
              </p:txBody>
            </p:sp>
          </p:grpSp>
          <p:sp>
            <p:nvSpPr>
              <p:cNvPr id="9224" name="TextBox 9223">
                <a:extLst>
                  <a:ext uri="{FF2B5EF4-FFF2-40B4-BE49-F238E27FC236}">
                    <a16:creationId xmlns:a16="http://schemas.microsoft.com/office/drawing/2014/main" id="{1F583B68-C41C-5C36-5E72-E9A10DBE9092}"/>
                  </a:ext>
                </a:extLst>
              </p:cNvPr>
              <p:cNvSpPr txBox="1"/>
              <p:nvPr/>
            </p:nvSpPr>
            <p:spPr>
              <a:xfrm>
                <a:off x="614439" y="2915276"/>
                <a:ext cx="5768210" cy="1792478"/>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a:ln>
                      <a:noFill/>
                    </a:ln>
                    <a:solidFill>
                      <a:sysClr val="windowText" lastClr="000000"/>
                    </a:solidFill>
                    <a:effectLst/>
                    <a:uLnTx/>
                    <a:uFillTx/>
                  </a:rPr>
                  <a:t>Trong một lần tranh luận trên mạng xã hội, H và một nhóm bạn cùng trường đã nảy sinh mâu thuẫn. Một số bạn gửi cho H lời thách thức sẽ “phân thắng bại” sau giờ học. H rất lo sợ và không muốn đi học.</a:t>
                </a:r>
              </a:p>
            </p:txBody>
          </p:sp>
        </p:grpSp>
        <p:pic>
          <p:nvPicPr>
            <p:cNvPr id="9222" name="Picture 9221" descr="A cartoon of a child with a phone in his hands&#10;&#10;Description automatically generated">
              <a:extLst>
                <a:ext uri="{FF2B5EF4-FFF2-40B4-BE49-F238E27FC236}">
                  <a16:creationId xmlns:a16="http://schemas.microsoft.com/office/drawing/2014/main" id="{64F1D5EE-32CC-9CB9-5B62-73BE499AC1CB}"/>
                </a:ext>
              </a:extLst>
            </p:cNvPr>
            <p:cNvPicPr>
              <a:picLocks noChangeAspect="1"/>
            </p:cNvPicPr>
            <p:nvPr/>
          </p:nvPicPr>
          <p:blipFill>
            <a:blip r:embed="rId5"/>
            <a:stretch>
              <a:fillRect/>
            </a:stretch>
          </p:blipFill>
          <p:spPr>
            <a:xfrm>
              <a:off x="6471144" y="2727178"/>
              <a:ext cx="2132182" cy="1997388"/>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randombar(horizontal)">
                                      <p:cBhvr>
                                        <p:cTn id="12"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3" name="Rounded Rectangle 207">
            <a:extLst>
              <a:ext uri="{FF2B5EF4-FFF2-40B4-BE49-F238E27FC236}">
                <a16:creationId xmlns:a16="http://schemas.microsoft.com/office/drawing/2014/main" id="{4D10FCBA-6092-4A29-4C00-839D0F42DB34}"/>
              </a:ext>
            </a:extLst>
          </p:cNvPr>
          <p:cNvSpPr/>
          <p:nvPr/>
        </p:nvSpPr>
        <p:spPr>
          <a:xfrm>
            <a:off x="3408017" y="1102181"/>
            <a:ext cx="5404757" cy="1092012"/>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pPr>
            <a:r>
              <a:rPr lang="en-US" sz="1900">
                <a:solidFill>
                  <a:sysClr val="windowText" lastClr="000000"/>
                </a:solidFill>
                <a:ea typeface="+mn-ea"/>
                <a:cs typeface="Arial" panose="020B0604020202020204" pitchFamily="34" charset="0"/>
              </a:rPr>
              <a:t>Tránh trả lời hoặc phản ứng một cách nóng nảy trên mạng xã hội.</a:t>
            </a:r>
            <a:endParaRPr lang="en-US" sz="1900" dirty="0">
              <a:solidFill>
                <a:sysClr val="windowText" lastClr="000000"/>
              </a:solidFill>
              <a:ea typeface="+mn-ea"/>
              <a:cs typeface="Arial" panose="020B0604020202020204" pitchFamily="34" charset="0"/>
            </a:endParaRPr>
          </a:p>
        </p:txBody>
      </p:sp>
      <p:cxnSp>
        <p:nvCxnSpPr>
          <p:cNvPr id="5" name="Elbow Connector 209">
            <a:extLst>
              <a:ext uri="{FF2B5EF4-FFF2-40B4-BE49-F238E27FC236}">
                <a16:creationId xmlns:a16="http://schemas.microsoft.com/office/drawing/2014/main" id="{43D6FC09-8854-BD80-F438-C4193D505D4D}"/>
              </a:ext>
            </a:extLst>
          </p:cNvPr>
          <p:cNvCxnSpPr>
            <a:cxnSpLocks/>
            <a:stCxn id="14" idx="0"/>
            <a:endCxn id="3" idx="1"/>
          </p:cNvCxnSpPr>
          <p:nvPr/>
        </p:nvCxnSpPr>
        <p:spPr>
          <a:xfrm rot="5400000" flipH="1" flipV="1">
            <a:off x="2295428" y="830494"/>
            <a:ext cx="294896" cy="1930282"/>
          </a:xfrm>
          <a:prstGeom prst="bentConnector2">
            <a:avLst/>
          </a:prstGeom>
          <a:noFill/>
          <a:ln w="19050" cap="flat" cmpd="sng" algn="ctr">
            <a:solidFill>
              <a:srgbClr val="000000"/>
            </a:solidFill>
            <a:prstDash val="solid"/>
            <a:tailEnd type="triangle"/>
          </a:ln>
          <a:effectLst/>
        </p:spPr>
      </p:cxnSp>
      <p:cxnSp>
        <p:nvCxnSpPr>
          <p:cNvPr id="6" name="Straight Arrow Connector 5">
            <a:extLst>
              <a:ext uri="{FF2B5EF4-FFF2-40B4-BE49-F238E27FC236}">
                <a16:creationId xmlns:a16="http://schemas.microsoft.com/office/drawing/2014/main" id="{799B1BEC-3C18-1517-772C-3A17B62A825B}"/>
              </a:ext>
            </a:extLst>
          </p:cNvPr>
          <p:cNvCxnSpPr>
            <a:cxnSpLocks/>
            <a:stCxn id="14" idx="3"/>
            <a:endCxn id="7" idx="1"/>
          </p:cNvCxnSpPr>
          <p:nvPr/>
        </p:nvCxnSpPr>
        <p:spPr>
          <a:xfrm>
            <a:off x="2624246" y="3017114"/>
            <a:ext cx="783770" cy="1"/>
          </a:xfrm>
          <a:prstGeom prst="straightConnector1">
            <a:avLst/>
          </a:prstGeom>
          <a:noFill/>
          <a:ln w="19050" cap="flat" cmpd="sng" algn="ctr">
            <a:solidFill>
              <a:srgbClr val="000000"/>
            </a:solidFill>
            <a:prstDash val="solid"/>
            <a:tailEnd type="triangle"/>
          </a:ln>
          <a:effectLst/>
        </p:spPr>
      </p:cxnSp>
      <p:sp>
        <p:nvSpPr>
          <p:cNvPr id="7" name="Rounded Rectangle 211">
            <a:extLst>
              <a:ext uri="{FF2B5EF4-FFF2-40B4-BE49-F238E27FC236}">
                <a16:creationId xmlns:a16="http://schemas.microsoft.com/office/drawing/2014/main" id="{403597A9-F4FA-ED2A-321D-CA3A1376F72F}"/>
              </a:ext>
            </a:extLst>
          </p:cNvPr>
          <p:cNvSpPr/>
          <p:nvPr/>
        </p:nvSpPr>
        <p:spPr>
          <a:xfrm>
            <a:off x="3408016" y="2471109"/>
            <a:ext cx="5404758" cy="1092012"/>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defRPr/>
            </a:pPr>
            <a:r>
              <a:rPr lang="vi-VN" sz="1900">
                <a:solidFill>
                  <a:sysClr val="windowText" lastClr="000000"/>
                </a:solidFill>
                <a:ea typeface="+mn-ea"/>
                <a:cs typeface="Arial" panose="020B0604020202020204" pitchFamily="34" charset="0"/>
              </a:rPr>
              <a:t>Chia sẻ với người lớn, thầy cô về tình huống gặp phải để nhận được sự hỗ trợ và lời khuyên.</a:t>
            </a:r>
            <a:endParaRPr lang="en-US" sz="1900" dirty="0">
              <a:solidFill>
                <a:sysClr val="windowText" lastClr="000000"/>
              </a:solidFill>
              <a:ea typeface="+mn-ea"/>
              <a:cs typeface="Arial" panose="020B0604020202020204" pitchFamily="34" charset="0"/>
            </a:endParaRPr>
          </a:p>
        </p:txBody>
      </p:sp>
      <p:sp>
        <p:nvSpPr>
          <p:cNvPr id="8" name="Rounded Rectangle 212">
            <a:extLst>
              <a:ext uri="{FF2B5EF4-FFF2-40B4-BE49-F238E27FC236}">
                <a16:creationId xmlns:a16="http://schemas.microsoft.com/office/drawing/2014/main" id="{4A52977E-92D8-CBEE-0C29-A7A5EF6090B9}"/>
              </a:ext>
            </a:extLst>
          </p:cNvPr>
          <p:cNvSpPr/>
          <p:nvPr/>
        </p:nvSpPr>
        <p:spPr>
          <a:xfrm>
            <a:off x="3408017" y="3835944"/>
            <a:ext cx="5404760" cy="1092012"/>
          </a:xfrm>
          <a:prstGeom prst="roundRect">
            <a:avLst>
              <a:gd name="adj" fmla="val 10658"/>
            </a:avLst>
          </a:prstGeom>
          <a:solidFill>
            <a:srgbClr val="FFFFFF"/>
          </a:solidFill>
          <a:ln w="12700" cap="flat" cmpd="sng" algn="ctr">
            <a:solidFill>
              <a:srgbClr val="000000"/>
            </a:solidFill>
            <a:prstDash val="solid"/>
          </a:ln>
          <a:effectLst/>
        </p:spPr>
        <p:txBody>
          <a:bodyPr rtlCol="0" anchor="ctr"/>
          <a:lstStyle/>
          <a:p>
            <a:pPr algn="just">
              <a:lnSpc>
                <a:spcPct val="150000"/>
              </a:lnSpc>
              <a:buClrTx/>
              <a:defRPr/>
            </a:pPr>
            <a:r>
              <a:rPr lang="vi-VN" sz="1900">
                <a:solidFill>
                  <a:sysClr val="windowText" lastClr="000000"/>
                </a:solidFill>
                <a:ea typeface="+mn-ea"/>
                <a:cs typeface="Arial" panose="020B0604020202020204" pitchFamily="34" charset="0"/>
              </a:rPr>
              <a:t>Giữ tập trung vào việc học và các hoạt động tích cực khác để giảm bớt căng thẳng.</a:t>
            </a:r>
            <a:endParaRPr lang="en-US" sz="1900" dirty="0">
              <a:solidFill>
                <a:sysClr val="windowText" lastClr="000000"/>
              </a:solidFill>
              <a:ea typeface="+mn-ea"/>
              <a:cs typeface="Arial" panose="020B0604020202020204" pitchFamily="34" charset="0"/>
            </a:endParaRPr>
          </a:p>
        </p:txBody>
      </p:sp>
      <p:cxnSp>
        <p:nvCxnSpPr>
          <p:cNvPr id="9" name="Elbow Connector 213">
            <a:extLst>
              <a:ext uri="{FF2B5EF4-FFF2-40B4-BE49-F238E27FC236}">
                <a16:creationId xmlns:a16="http://schemas.microsoft.com/office/drawing/2014/main" id="{DB97F615-AAD4-8A52-E754-9164D751FEEF}"/>
              </a:ext>
            </a:extLst>
          </p:cNvPr>
          <p:cNvCxnSpPr>
            <a:cxnSpLocks/>
            <a:stCxn id="14" idx="2"/>
            <a:endCxn id="8" idx="1"/>
          </p:cNvCxnSpPr>
          <p:nvPr/>
        </p:nvCxnSpPr>
        <p:spPr>
          <a:xfrm rot="16200000" flipH="1">
            <a:off x="2297474" y="3271406"/>
            <a:ext cx="290805" cy="1930282"/>
          </a:xfrm>
          <a:prstGeom prst="bentConnector2">
            <a:avLst/>
          </a:prstGeom>
          <a:noFill/>
          <a:ln w="19050" cap="flat" cmpd="sng" algn="ctr">
            <a:solidFill>
              <a:srgbClr val="000000"/>
            </a:solidFill>
            <a:prstDash val="solid"/>
            <a:tailEnd type="triangle"/>
          </a:ln>
          <a:effectLst/>
        </p:spPr>
      </p:cxnSp>
      <p:grpSp>
        <p:nvGrpSpPr>
          <p:cNvPr id="10" name="Group 9">
            <a:extLst>
              <a:ext uri="{FF2B5EF4-FFF2-40B4-BE49-F238E27FC236}">
                <a16:creationId xmlns:a16="http://schemas.microsoft.com/office/drawing/2014/main" id="{CDC24E46-296D-2D5B-5D11-8F4E95B2B49B}"/>
              </a:ext>
            </a:extLst>
          </p:cNvPr>
          <p:cNvGrpSpPr/>
          <p:nvPr/>
        </p:nvGrpSpPr>
        <p:grpSpPr>
          <a:xfrm>
            <a:off x="0" y="323881"/>
            <a:ext cx="8907236" cy="448867"/>
            <a:chOff x="579437" y="990599"/>
            <a:chExt cx="8907236" cy="448867"/>
          </a:xfrm>
        </p:grpSpPr>
        <p:sp>
          <p:nvSpPr>
            <p:cNvPr id="11" name="Arrow: Pentagon 10">
              <a:extLst>
                <a:ext uri="{FF2B5EF4-FFF2-40B4-BE49-F238E27FC236}">
                  <a16:creationId xmlns:a16="http://schemas.microsoft.com/office/drawing/2014/main" id="{8672617A-6BE2-7C81-3DDF-162334A3D7D7}"/>
                </a:ext>
              </a:extLst>
            </p:cNvPr>
            <p:cNvSpPr/>
            <p:nvPr/>
          </p:nvSpPr>
          <p:spPr>
            <a:xfrm>
              <a:off x="579437" y="990599"/>
              <a:ext cx="1408906" cy="448867"/>
            </a:xfrm>
            <a:prstGeom prst="homePlate">
              <a:avLst>
                <a:gd name="adj" fmla="val 32962"/>
              </a:avLst>
            </a:prstGeom>
            <a:solidFill>
              <a:srgbClr val="EE664F">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cs typeface="Arial" panose="020B0604020202020204" pitchFamily="34" charset="0"/>
                </a:rPr>
                <a:t>Gợi ý</a:t>
              </a:r>
            </a:p>
          </p:txBody>
        </p:sp>
        <p:cxnSp>
          <p:nvCxnSpPr>
            <p:cNvPr id="12" name="Straight Connector 11">
              <a:extLst>
                <a:ext uri="{FF2B5EF4-FFF2-40B4-BE49-F238E27FC236}">
                  <a16:creationId xmlns:a16="http://schemas.microsoft.com/office/drawing/2014/main" id="{F5E8BAFF-717F-1956-F114-171CC1AC8E7E}"/>
                </a:ext>
              </a:extLst>
            </p:cNvPr>
            <p:cNvCxnSpPr>
              <a:cxnSpLocks/>
            </p:cNvCxnSpPr>
            <p:nvPr/>
          </p:nvCxnSpPr>
          <p:spPr>
            <a:xfrm>
              <a:off x="579437" y="1439439"/>
              <a:ext cx="8645979" cy="27"/>
            </a:xfrm>
            <a:prstGeom prst="line">
              <a:avLst/>
            </a:prstGeom>
            <a:noFill/>
            <a:ln w="38100" cap="flat" cmpd="sng" algn="ctr">
              <a:solidFill>
                <a:srgbClr val="EE664F">
                  <a:lumMod val="75000"/>
                </a:srgbClr>
              </a:solidFill>
              <a:prstDash val="solid"/>
            </a:ln>
            <a:effectLst/>
          </p:spPr>
        </p:cxnSp>
        <p:sp>
          <p:nvSpPr>
            <p:cNvPr id="13" name="Rectangle 12">
              <a:extLst>
                <a:ext uri="{FF2B5EF4-FFF2-40B4-BE49-F238E27FC236}">
                  <a16:creationId xmlns:a16="http://schemas.microsoft.com/office/drawing/2014/main" id="{89359100-DB8D-4E36-4BC9-7DF6ADF304A6}"/>
                </a:ext>
              </a:extLst>
            </p:cNvPr>
            <p:cNvSpPr/>
            <p:nvPr/>
          </p:nvSpPr>
          <p:spPr>
            <a:xfrm>
              <a:off x="2057172" y="992526"/>
              <a:ext cx="7429501" cy="4001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000000"/>
                  </a:solidFill>
                  <a:effectLst/>
                  <a:uLnTx/>
                  <a:uFillTx/>
                  <a:latin typeface="Arial"/>
                  <a:cs typeface="Arial"/>
                  <a:sym typeface="Arial"/>
                </a:rPr>
                <a:t>Lời khuyên cho nhân vật H về cách ứng phó trong tình huống:</a:t>
              </a:r>
            </a:p>
          </p:txBody>
        </p:sp>
      </p:grpSp>
      <p:pic>
        <p:nvPicPr>
          <p:cNvPr id="14" name="Picture 13" descr="A cartoon of a child with a phone in his hands&#10;&#10;Description automatically generated">
            <a:extLst>
              <a:ext uri="{FF2B5EF4-FFF2-40B4-BE49-F238E27FC236}">
                <a16:creationId xmlns:a16="http://schemas.microsoft.com/office/drawing/2014/main" id="{640F465C-DB57-E07E-42E4-2BAFC1F8A74E}"/>
              </a:ext>
            </a:extLst>
          </p:cNvPr>
          <p:cNvPicPr>
            <a:picLocks noChangeAspect="1"/>
          </p:cNvPicPr>
          <p:nvPr/>
        </p:nvPicPr>
        <p:blipFill>
          <a:blip r:embed="rId3"/>
          <a:stretch>
            <a:fillRect/>
          </a:stretch>
        </p:blipFill>
        <p:spPr>
          <a:xfrm>
            <a:off x="331223" y="1943083"/>
            <a:ext cx="2293023" cy="2148062"/>
          </a:xfrm>
          <a:prstGeom prst="rect">
            <a:avLst/>
          </a:prstGeom>
        </p:spPr>
      </p:pic>
    </p:spTree>
    <p:extLst>
      <p:ext uri="{BB962C8B-B14F-4D97-AF65-F5344CB8AC3E}">
        <p14:creationId xmlns:p14="http://schemas.microsoft.com/office/powerpoint/2010/main" val="17052525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pic>
        <p:nvPicPr>
          <p:cNvPr id="4" name="Picture 3">
            <a:extLst>
              <a:ext uri="{FF2B5EF4-FFF2-40B4-BE49-F238E27FC236}">
                <a16:creationId xmlns:a16="http://schemas.microsoft.com/office/drawing/2014/main" id="{313E1C24-0091-2492-568A-640E5AE6D5AF}"/>
              </a:ext>
            </a:extLst>
          </p:cNvPr>
          <p:cNvPicPr>
            <a:picLocks noChangeAspect="1"/>
          </p:cNvPicPr>
          <p:nvPr/>
        </p:nvPicPr>
        <p:blipFill>
          <a:blip r:embed="rId3"/>
          <a:stretch>
            <a:fillRect/>
          </a:stretch>
        </p:blipFill>
        <p:spPr>
          <a:xfrm>
            <a:off x="296462" y="3061868"/>
            <a:ext cx="8551076" cy="2204096"/>
          </a:xfrm>
          <a:prstGeom prst="rect">
            <a:avLst/>
          </a:prstGeom>
        </p:spPr>
      </p:pic>
      <p:cxnSp>
        <p:nvCxnSpPr>
          <p:cNvPr id="2020" name="Google Shape;2242;p63">
            <a:extLst>
              <a:ext uri="{FF2B5EF4-FFF2-40B4-BE49-F238E27FC236}">
                <a16:creationId xmlns:a16="http://schemas.microsoft.com/office/drawing/2014/main" id="{72441FCD-3A1A-5608-2108-A5B31B7C12AD}"/>
              </a:ext>
            </a:extLst>
          </p:cNvPr>
          <p:cNvCxnSpPr>
            <a:cxnSpLocks/>
          </p:cNvCxnSpPr>
          <p:nvPr/>
        </p:nvCxnSpPr>
        <p:spPr>
          <a:xfrm>
            <a:off x="1048697" y="1166603"/>
            <a:ext cx="7070272" cy="0"/>
          </a:xfrm>
          <a:prstGeom prst="straightConnector1">
            <a:avLst/>
          </a:prstGeom>
          <a:noFill/>
          <a:ln w="19050" cap="flat" cmpd="sng">
            <a:solidFill>
              <a:schemeClr val="tx2">
                <a:lumMod val="50000"/>
              </a:schemeClr>
            </a:solidFill>
            <a:prstDash val="solid"/>
            <a:round/>
            <a:headEnd type="oval" w="med" len="med"/>
            <a:tailEnd type="oval" w="med" len="med"/>
          </a:ln>
        </p:spPr>
      </p:cxnSp>
      <p:sp>
        <p:nvSpPr>
          <p:cNvPr id="2021" name="TextBox 10">
            <a:extLst>
              <a:ext uri="{FF2B5EF4-FFF2-40B4-BE49-F238E27FC236}">
                <a16:creationId xmlns:a16="http://schemas.microsoft.com/office/drawing/2014/main" id="{062573D4-1E74-6147-82EC-688D3712F784}"/>
              </a:ext>
            </a:extLst>
          </p:cNvPr>
          <p:cNvSpPr txBox="1"/>
          <p:nvPr/>
        </p:nvSpPr>
        <p:spPr>
          <a:xfrm>
            <a:off x="1273323" y="508123"/>
            <a:ext cx="6597352" cy="578882"/>
          </a:xfrm>
          <a:prstGeom prst="roundRect">
            <a:avLst/>
          </a:prstGeom>
          <a:noFill/>
          <a:ln w="28575">
            <a:no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0" rtlCol="0" anchor="ctr">
            <a:spAutoFit/>
          </a:bodyPr>
          <a:lstStyle/>
          <a:p>
            <a:pPr algn="ctr"/>
            <a:r>
              <a:rPr lang="en-US" sz="3400" b="1">
                <a:solidFill>
                  <a:srgbClr val="C00000"/>
                </a:solidFill>
                <a:latin typeface="Arial" panose="020B0604020202020204" pitchFamily="34" charset="0"/>
                <a:cs typeface="Arial" panose="020B0604020202020204" pitchFamily="34" charset="0"/>
              </a:rPr>
              <a:t>HƯỚNG DẪN VỀ NHÀ</a:t>
            </a:r>
            <a:endParaRPr lang="en-US" sz="3400" b="1" dirty="0">
              <a:solidFill>
                <a:srgbClr val="C00000"/>
              </a:solidFill>
              <a:latin typeface="Arial" panose="020B0604020202020204" pitchFamily="34" charset="0"/>
              <a:cs typeface="Arial" panose="020B0604020202020204" pitchFamily="34" charset="0"/>
            </a:endParaRPr>
          </a:p>
        </p:txBody>
      </p:sp>
      <p:sp>
        <p:nvSpPr>
          <p:cNvPr id="2022" name="TextBox 2021">
            <a:extLst>
              <a:ext uri="{FF2B5EF4-FFF2-40B4-BE49-F238E27FC236}">
                <a16:creationId xmlns:a16="http://schemas.microsoft.com/office/drawing/2014/main" id="{0E1D508C-7D5D-A0D7-72D3-F71FF92E3EF5}"/>
              </a:ext>
            </a:extLst>
          </p:cNvPr>
          <p:cNvSpPr txBox="1"/>
          <p:nvPr/>
        </p:nvSpPr>
        <p:spPr>
          <a:xfrm>
            <a:off x="506185" y="1325800"/>
            <a:ext cx="8131628" cy="1420325"/>
          </a:xfrm>
          <a:prstGeom prst="rect">
            <a:avLst/>
          </a:prstGeom>
          <a:noFill/>
          <a:ln w="12700">
            <a:noFill/>
          </a:ln>
        </p:spPr>
        <p:txBody>
          <a:bodyPr wrap="square">
            <a:spAutoFit/>
          </a:bodyPr>
          <a:lstStyle/>
          <a:p>
            <a:pPr marL="342900" indent="-342900" algn="just">
              <a:lnSpc>
                <a:spcPct val="150000"/>
              </a:lnSpc>
              <a:buClr>
                <a:srgbClr val="3F2220"/>
              </a:buClr>
              <a:buFont typeface="Courier New" panose="02070309020205020404" pitchFamily="49" charset="0"/>
              <a:buChar char="o"/>
            </a:pPr>
            <a:r>
              <a:rPr lang="vi-VN" sz="2000">
                <a:solidFill>
                  <a:srgbClr val="080808"/>
                </a:solidFill>
                <a:latin typeface="Arial" panose="020B0604020202020204" pitchFamily="34" charset="0"/>
                <a:cs typeface="Arial" panose="020B0604020202020204" pitchFamily="34" charset="0"/>
              </a:rPr>
              <a:t>Ôn lại kiến thức, kĩ năng đã học: </a:t>
            </a:r>
            <a:r>
              <a:rPr lang="vi-VN" sz="2000">
                <a:solidFill>
                  <a:srgbClr val="FF0000"/>
                </a:solidFill>
                <a:latin typeface="Arial" panose="020B0604020202020204" pitchFamily="34" charset="0"/>
                <a:cs typeface="Arial" panose="020B0604020202020204" pitchFamily="34" charset="0"/>
              </a:rPr>
              <a:t>Tìm hiểu cách ứng phó với những căng thẳng trong quá trình học tập và áp lực của cuộc sống.</a:t>
            </a:r>
          </a:p>
          <a:p>
            <a:pPr marL="342900" indent="-342900" algn="just">
              <a:lnSpc>
                <a:spcPct val="150000"/>
              </a:lnSpc>
              <a:buClr>
                <a:srgbClr val="3F2220"/>
              </a:buClr>
              <a:buFont typeface="Courier New" panose="02070309020205020404" pitchFamily="49" charset="0"/>
              <a:buChar char="o"/>
            </a:pPr>
            <a:r>
              <a:rPr lang="vi-VN" sz="2000">
                <a:solidFill>
                  <a:srgbClr val="080808"/>
                </a:solidFill>
                <a:latin typeface="Arial" panose="020B0604020202020204" pitchFamily="34" charset="0"/>
                <a:cs typeface="Arial" panose="020B0604020202020204" pitchFamily="34" charset="0"/>
              </a:rPr>
              <a:t>Chuẩn bị cho tiết </a:t>
            </a:r>
            <a:r>
              <a:rPr lang="vi-VN" sz="2000" b="1">
                <a:solidFill>
                  <a:srgbClr val="080808"/>
                </a:solidFill>
                <a:latin typeface="Arial" panose="020B0604020202020204" pitchFamily="34" charset="0"/>
                <a:cs typeface="Arial" panose="020B0604020202020204" pitchFamily="34" charset="0"/>
              </a:rPr>
              <a:t>Sinh hoạt lớp. </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22">
                                            <p:txEl>
                                              <p:pRg st="0" end="0"/>
                                            </p:txEl>
                                          </p:spTgt>
                                        </p:tgtEl>
                                        <p:attrNameLst>
                                          <p:attrName>style.visibility</p:attrName>
                                        </p:attrNameLst>
                                      </p:cBhvr>
                                      <p:to>
                                        <p:strVal val="visible"/>
                                      </p:to>
                                    </p:set>
                                    <p:animEffect transition="in" filter="fade">
                                      <p:cBhvr>
                                        <p:cTn id="7" dur="500"/>
                                        <p:tgtEl>
                                          <p:spTgt spid="2022">
                                            <p:txEl>
                                              <p:pRg st="0" end="0"/>
                                            </p:txEl>
                                          </p:spTgt>
                                        </p:tgtEl>
                                      </p:cBhvr>
                                    </p:animEffect>
                                    <p:anim calcmode="lin" valueType="num">
                                      <p:cBhvr>
                                        <p:cTn id="8" dur="500" fill="hold"/>
                                        <p:tgtEl>
                                          <p:spTgt spid="202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0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22">
                                            <p:txEl>
                                              <p:pRg st="1" end="1"/>
                                            </p:txEl>
                                          </p:spTgt>
                                        </p:tgtEl>
                                        <p:attrNameLst>
                                          <p:attrName>style.visibility</p:attrName>
                                        </p:attrNameLst>
                                      </p:cBhvr>
                                      <p:to>
                                        <p:strVal val="visible"/>
                                      </p:to>
                                    </p:set>
                                    <p:animEffect transition="in" filter="fade">
                                      <p:cBhvr>
                                        <p:cTn id="14" dur="500"/>
                                        <p:tgtEl>
                                          <p:spTgt spid="2022">
                                            <p:txEl>
                                              <p:pRg st="1" end="1"/>
                                            </p:txEl>
                                          </p:spTgt>
                                        </p:tgtEl>
                                      </p:cBhvr>
                                    </p:animEffect>
                                    <p:anim calcmode="lin" valueType="num">
                                      <p:cBhvr>
                                        <p:cTn id="15" dur="500" fill="hold"/>
                                        <p:tgtEl>
                                          <p:spTgt spid="202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02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6" name="TextBox 5">
            <a:extLst>
              <a:ext uri="{FF2B5EF4-FFF2-40B4-BE49-F238E27FC236}">
                <a16:creationId xmlns:a16="http://schemas.microsoft.com/office/drawing/2014/main" id="{F31AE3C1-5324-4013-E8CF-BEF038E90949}"/>
              </a:ext>
            </a:extLst>
          </p:cNvPr>
          <p:cNvSpPr txBox="1"/>
          <p:nvPr/>
        </p:nvSpPr>
        <p:spPr>
          <a:xfrm>
            <a:off x="468426" y="1727095"/>
            <a:ext cx="8207148" cy="1689309"/>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39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CẢM ƠN CÁC EM ĐÃ CHÚ Ý LẮNG NGHE TIẾT HỌC HÔM NAY!</a:t>
            </a:r>
            <a:endParaRPr kumimoji="0" lang="en-US" sz="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hlinkClick r:id="rId3" action="ppaction://hlinksldjump"/>
            <a:extLst>
              <a:ext uri="{FF2B5EF4-FFF2-40B4-BE49-F238E27FC236}">
                <a16:creationId xmlns:a16="http://schemas.microsoft.com/office/drawing/2014/main" id="{4683194A-6290-CFBE-39AB-92D5C54F0FAA}"/>
              </a:ext>
            </a:extLst>
          </p:cNvPr>
          <p:cNvPicPr>
            <a:picLocks noChangeAspect="1"/>
          </p:cNvPicPr>
          <p:nvPr/>
        </p:nvPicPr>
        <p:blipFill>
          <a:blip r:embed="rId4"/>
          <a:stretch>
            <a:fillRect/>
          </a:stretch>
        </p:blipFill>
        <p:spPr>
          <a:xfrm>
            <a:off x="156129" y="163285"/>
            <a:ext cx="624594" cy="624594"/>
          </a:xfrm>
          <a:prstGeom prst="rect">
            <a:avLst/>
          </a:prstGeom>
        </p:spPr>
      </p:pic>
    </p:spTree>
    <p:extLst>
      <p:ext uri="{BB962C8B-B14F-4D97-AF65-F5344CB8AC3E}">
        <p14:creationId xmlns:p14="http://schemas.microsoft.com/office/powerpoint/2010/main" val="1072408200"/>
      </p:ext>
    </p:extLst>
  </p:cSld>
  <p:clrMapOvr>
    <a:masterClrMapping/>
  </p:clrMapOvr>
  <mc:AlternateContent xmlns:mc="http://schemas.openxmlformats.org/markup-compatibility/2006" xmlns:p15="http://schemas.microsoft.com/office/powerpoint/2012/main">
    <mc:Choice Requires="p15">
      <p:transition spd="med">
        <p15:prstTrans prst="prestig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D3CDA65-F3C8-39B6-C8CF-25A4830D5720}"/>
              </a:ext>
            </a:extLst>
          </p:cNvPr>
          <p:cNvGrpSpPr/>
          <p:nvPr/>
        </p:nvGrpSpPr>
        <p:grpSpPr>
          <a:xfrm>
            <a:off x="2863030" y="0"/>
            <a:ext cx="3314700" cy="1091381"/>
            <a:chOff x="633147" y="-1998"/>
            <a:chExt cx="5288779" cy="785741"/>
          </a:xfrm>
          <a:solidFill>
            <a:srgbClr val="CE3028"/>
          </a:solidFill>
        </p:grpSpPr>
        <p:sp>
          <p:nvSpPr>
            <p:cNvPr id="7" name="Rectangle 6">
              <a:extLst>
                <a:ext uri="{FF2B5EF4-FFF2-40B4-BE49-F238E27FC236}">
                  <a16:creationId xmlns:a16="http://schemas.microsoft.com/office/drawing/2014/main" id="{AB204737-7B5E-8DED-9126-985E813FAF62}"/>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17" rtl="0" eaLnBrk="1" fontAlgn="auto" latinLnBrk="0" hangingPunct="1">
                <a:lnSpc>
                  <a:spcPct val="100000"/>
                </a:lnSpc>
                <a:spcBef>
                  <a:spcPts val="0"/>
                </a:spcBef>
                <a:spcAft>
                  <a:spcPts val="0"/>
                </a:spcAft>
                <a:buClrTx/>
                <a:buSzTx/>
                <a:buFont typeface="Arial"/>
                <a:buNone/>
                <a:tabLst/>
                <a:defRPr/>
              </a:pP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Rectangle 7">
              <a:extLst>
                <a:ext uri="{FF2B5EF4-FFF2-40B4-BE49-F238E27FC236}">
                  <a16:creationId xmlns:a16="http://schemas.microsoft.com/office/drawing/2014/main" id="{621F7446-5275-3A85-46F2-6983F90D2A52}"/>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17" rtl="0" eaLnBrk="1" fontAlgn="auto" latinLnBrk="0" hangingPunct="1">
                <a:lnSpc>
                  <a:spcPct val="100000"/>
                </a:lnSpc>
                <a:spcBef>
                  <a:spcPts val="0"/>
                </a:spcBef>
                <a:spcAft>
                  <a:spcPts val="0"/>
                </a:spcAft>
                <a:buClrTx/>
                <a:buSzTx/>
                <a:buFont typeface="Arial"/>
                <a:buNone/>
                <a:tabLst/>
                <a:defRPr/>
              </a:pP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ounded Rectangle 14">
              <a:extLst>
                <a:ext uri="{FF2B5EF4-FFF2-40B4-BE49-F238E27FC236}">
                  <a16:creationId xmlns:a16="http://schemas.microsoft.com/office/drawing/2014/main" id="{5406D286-4F2E-C7A5-BAB2-45EAE76EDA25}"/>
                </a:ext>
              </a:extLst>
            </p:cNvPr>
            <p:cNvSpPr/>
            <p:nvPr/>
          </p:nvSpPr>
          <p:spPr>
            <a:xfrm>
              <a:off x="633147" y="219500"/>
              <a:ext cx="5288779"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17"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prstClr val="white"/>
                  </a:solidFill>
                  <a:effectLst/>
                  <a:uLnTx/>
                  <a:uFillTx/>
                  <a:latin typeface="Bahnschrift SemiBold" panose="020B0502040204020203" pitchFamily="34" charset="0"/>
                  <a:ea typeface="+mn-ea"/>
                  <a:cs typeface="+mn-cs"/>
                  <a:sym typeface="Arial"/>
                </a:rPr>
                <a:t>kenhgiaovien</a:t>
              </a:r>
            </a:p>
          </p:txBody>
        </p:sp>
      </p:grpSp>
      <p:grpSp>
        <p:nvGrpSpPr>
          <p:cNvPr id="10" name="Group 9">
            <a:extLst>
              <a:ext uri="{FF2B5EF4-FFF2-40B4-BE49-F238E27FC236}">
                <a16:creationId xmlns:a16="http://schemas.microsoft.com/office/drawing/2014/main" id="{9253708E-9A65-6A98-BE26-A14B00DB24A5}"/>
              </a:ext>
            </a:extLst>
          </p:cNvPr>
          <p:cNvGrpSpPr/>
          <p:nvPr/>
        </p:nvGrpSpPr>
        <p:grpSpPr>
          <a:xfrm>
            <a:off x="877609" y="3740053"/>
            <a:ext cx="4786679" cy="675701"/>
            <a:chOff x="5029200" y="3390900"/>
            <a:chExt cx="9573359" cy="1351401"/>
          </a:xfrm>
        </p:grpSpPr>
        <p:sp>
          <p:nvSpPr>
            <p:cNvPr id="11" name="Rectangle: Rounded Corners 10">
              <a:extLst>
                <a:ext uri="{FF2B5EF4-FFF2-40B4-BE49-F238E27FC236}">
                  <a16:creationId xmlns:a16="http://schemas.microsoft.com/office/drawing/2014/main" id="{CCB6566E-8237-96BE-F9BE-5414F3BE592F}"/>
                </a:ext>
              </a:extLst>
            </p:cNvPr>
            <p:cNvSpPr/>
            <p:nvPr/>
          </p:nvSpPr>
          <p:spPr>
            <a:xfrm>
              <a:off x="5029200" y="3390900"/>
              <a:ext cx="9573359" cy="1066800"/>
            </a:xfrm>
            <a:prstGeom prst="roundRect">
              <a:avLst>
                <a:gd name="adj" fmla="val 50000"/>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hlinkClick r:id="rId2"/>
                </a:rPr>
                <a:t>https://kenhgiaovien.com/</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p>
          </p:txBody>
        </p:sp>
        <p:pic>
          <p:nvPicPr>
            <p:cNvPr id="12" name="Picture 11" descr="A colorful letter g on a black background&#10;&#10;Description automatically generated">
              <a:extLst>
                <a:ext uri="{FF2B5EF4-FFF2-40B4-BE49-F238E27FC236}">
                  <a16:creationId xmlns:a16="http://schemas.microsoft.com/office/drawing/2014/main" id="{893A54C1-66BC-A206-8F78-D87B3C36A7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8288" y="3463290"/>
              <a:ext cx="922020" cy="922020"/>
            </a:xfrm>
            <a:prstGeom prst="rect">
              <a:avLst/>
            </a:prstGeom>
          </p:spPr>
        </p:pic>
        <p:pic>
          <p:nvPicPr>
            <p:cNvPr id="13" name="Picture 3">
              <a:extLst>
                <a:ext uri="{FF2B5EF4-FFF2-40B4-BE49-F238E27FC236}">
                  <a16:creationId xmlns:a16="http://schemas.microsoft.com/office/drawing/2014/main" id="{B0505D00-70F1-EAF0-062C-E7764811C3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25570">
              <a:off x="13354142" y="3525549"/>
              <a:ext cx="912564" cy="1216752"/>
            </a:xfrm>
            <a:prstGeom prst="rect">
              <a:avLst/>
            </a:prstGeom>
          </p:spPr>
        </p:pic>
      </p:grpSp>
      <p:sp>
        <p:nvSpPr>
          <p:cNvPr id="17" name="TextBox 16">
            <a:extLst>
              <a:ext uri="{FF2B5EF4-FFF2-40B4-BE49-F238E27FC236}">
                <a16:creationId xmlns:a16="http://schemas.microsoft.com/office/drawing/2014/main" id="{D53CB61D-719D-A7C2-420F-2223A10742BD}"/>
              </a:ext>
            </a:extLst>
          </p:cNvPr>
          <p:cNvSpPr txBox="1"/>
          <p:nvPr/>
        </p:nvSpPr>
        <p:spPr>
          <a:xfrm>
            <a:off x="483751" y="1122895"/>
            <a:ext cx="5384476" cy="2534027"/>
          </a:xfrm>
          <a:prstGeom prst="rect">
            <a:avLst/>
          </a:prstGeom>
          <a:noFill/>
        </p:spPr>
        <p:txBody>
          <a:bodyPr wrap="square">
            <a:spAutoFit/>
          </a:bodyPr>
          <a:lstStyle/>
          <a:p>
            <a:pPr marL="342900" marR="0" lvl="0" indent="-34290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Bài giảng và giáo án này chỉ có duy nhất trên </a:t>
            </a:r>
            <a:r>
              <a:rPr kumimoji="0" lang="vi-VN"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kenhgiaovien.com</a:t>
            </a:r>
            <a:endPar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342900" marR="0" lvl="0" indent="-34290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Bất cứ nơi nào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đăng </a:t>
            </a: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bán lại</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đều là đánh cắp</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bản quyền</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và h</a:t>
            </a: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ưởng lợi bất chính trên</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công sức của giáo viên. </a:t>
            </a:r>
          </a:p>
          <a:p>
            <a:pPr marL="342900" marR="0" lvl="0" indent="-34290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Vui lòng không tiếp tay cho hành vi xấu</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pic>
        <p:nvPicPr>
          <p:cNvPr id="2" name="Picture 19">
            <a:extLst>
              <a:ext uri="{FF2B5EF4-FFF2-40B4-BE49-F238E27FC236}">
                <a16:creationId xmlns:a16="http://schemas.microsoft.com/office/drawing/2014/main" id="{2FBA0E4D-BB63-F122-F585-E3E1748AB3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98826" y="707923"/>
            <a:ext cx="2827680" cy="4435577"/>
          </a:xfrm>
          <a:prstGeom prst="rect">
            <a:avLst/>
          </a:prstGeom>
        </p:spPr>
      </p:pic>
      <p:sp>
        <p:nvSpPr>
          <p:cNvPr id="3" name="TextBox 2">
            <a:extLst>
              <a:ext uri="{FF2B5EF4-FFF2-40B4-BE49-F238E27FC236}">
                <a16:creationId xmlns:a16="http://schemas.microsoft.com/office/drawing/2014/main" id="{635331B4-6D9F-4E6B-B186-618DA19C5DB6}"/>
              </a:ext>
            </a:extLst>
          </p:cNvPr>
          <p:cNvSpPr txBox="1"/>
          <p:nvPr/>
        </p:nvSpPr>
        <p:spPr>
          <a:xfrm>
            <a:off x="1644009" y="4370882"/>
            <a:ext cx="3253877" cy="6001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prstClr val="black"/>
                </a:solidFill>
                <a:effectLst/>
                <a:uLnTx/>
                <a:uFillTx/>
                <a:latin typeface="Aharoni" panose="02010803020104030203" pitchFamily="2" charset="-79"/>
                <a:ea typeface="+mn-ea"/>
                <a:cs typeface="Aharoni" panose="02010803020104030203" pitchFamily="2" charset="-79"/>
                <a:sym typeface="Arial"/>
              </a:rPr>
              <a:t>Zalo: </a:t>
            </a:r>
            <a:r>
              <a:rPr kumimoji="0" lang="en-US" sz="3300" b="1" i="0" u="none" strike="noStrike" kern="1200" cap="none" spc="0" normalizeH="0" baseline="0" noProof="0">
                <a:ln>
                  <a:noFill/>
                </a:ln>
                <a:solidFill>
                  <a:srgbClr val="4EA72E"/>
                </a:solidFill>
                <a:effectLst/>
                <a:uLnTx/>
                <a:uFillTx/>
                <a:latin typeface="Aharoni" panose="02010803020104030203" pitchFamily="2" charset="-79"/>
                <a:ea typeface="+mn-ea"/>
                <a:cs typeface="Aharoni" panose="02010803020104030203" pitchFamily="2" charset="-79"/>
                <a:sym typeface="Arial"/>
              </a:rPr>
              <a:t>0386 168 725</a:t>
            </a:r>
            <a:endParaRPr kumimoji="0" lang="en-US" sz="3000" b="1" i="0" u="none" strike="noStrike" kern="1200" cap="none" spc="0" normalizeH="0" baseline="0" noProof="0">
              <a:ln>
                <a:noFill/>
              </a:ln>
              <a:solidFill>
                <a:srgbClr val="4EA72E"/>
              </a:solidFill>
              <a:effectLst/>
              <a:uLnTx/>
              <a:uFillTx/>
              <a:latin typeface="Aharoni" panose="02010803020104030203" pitchFamily="2" charset="-79"/>
              <a:ea typeface="+mn-ea"/>
              <a:cs typeface="Aharoni" panose="02010803020104030203" pitchFamily="2" charset="-79"/>
              <a:sym typeface="Arial"/>
            </a:endParaRPr>
          </a:p>
        </p:txBody>
      </p:sp>
    </p:spTree>
    <p:extLst>
      <p:ext uri="{BB962C8B-B14F-4D97-AF65-F5344CB8AC3E}">
        <p14:creationId xmlns:p14="http://schemas.microsoft.com/office/powerpoint/2010/main" val="1521883964"/>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11" name="Picture 10">
            <a:extLst>
              <a:ext uri="{FF2B5EF4-FFF2-40B4-BE49-F238E27FC236}">
                <a16:creationId xmlns:a16="http://schemas.microsoft.com/office/drawing/2014/main" id="{7DA4BB55-2BD0-932A-E6A0-EFDE2CB98027}"/>
              </a:ext>
            </a:extLst>
          </p:cNvPr>
          <p:cNvPicPr>
            <a:picLocks noChangeAspect="1"/>
          </p:cNvPicPr>
          <p:nvPr/>
        </p:nvPicPr>
        <p:blipFill>
          <a:blip r:embed="rId3">
            <a:duotone>
              <a:srgbClr val="F0323E">
                <a:shade val="45000"/>
                <a:satMod val="135000"/>
              </a:srgbClr>
              <a:prstClr val="white"/>
            </a:duotone>
          </a:blip>
          <a:srcRect t="7037" b="7037"/>
          <a:stretch>
            <a:fillRect/>
          </a:stretch>
        </p:blipFill>
        <p:spPr>
          <a:xfrm>
            <a:off x="479182" y="759278"/>
            <a:ext cx="8185627" cy="4384221"/>
          </a:xfrm>
          <a:prstGeom prst="rect">
            <a:avLst/>
          </a:prstGeom>
        </p:spPr>
      </p:pic>
      <p:sp>
        <p:nvSpPr>
          <p:cNvPr id="12" name="Rectangle 11">
            <a:extLst>
              <a:ext uri="{FF2B5EF4-FFF2-40B4-BE49-F238E27FC236}">
                <a16:creationId xmlns:a16="http://schemas.microsoft.com/office/drawing/2014/main" id="{D8E4B1B0-2B17-C132-7331-D95E2EB3EAEA}"/>
              </a:ext>
            </a:extLst>
          </p:cNvPr>
          <p:cNvSpPr/>
          <p:nvPr/>
        </p:nvSpPr>
        <p:spPr>
          <a:xfrm>
            <a:off x="876968" y="1165147"/>
            <a:ext cx="7390048" cy="3318281"/>
          </a:xfrm>
          <a:prstGeom prst="rect">
            <a:avLst/>
          </a:prstGeom>
        </p:spPr>
        <p:txBody>
          <a:bodyPr wrap="square">
            <a:spAutoFit/>
          </a:bodyPr>
          <a:lstStyle/>
          <a:p>
            <a:pPr marL="285750" indent="-285750" algn="just" defTabSz="457200">
              <a:lnSpc>
                <a:spcPct val="150000"/>
              </a:lnSpc>
              <a:spcBef>
                <a:spcPts val="150"/>
              </a:spcBef>
              <a:spcAft>
                <a:spcPts val="150"/>
              </a:spcAft>
              <a:buClrTx/>
              <a:buFont typeface="Wingdings" panose="05000000000000000000" pitchFamily="2" charset="2"/>
              <a:buChar char="Ø"/>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Cậu HS trong video bị áp lực từ gia đình, áp lực từ thầy cô, áp lực từ bạn bè,... Quá nhiều những áp lực ghì lên đôi vai một cậu bé mới 16 tuổi. </a:t>
            </a:r>
            <a:endPar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285750" algn="just" defTabSz="457200">
              <a:lnSpc>
                <a:spcPct val="150000"/>
              </a:lnSpc>
              <a:spcBef>
                <a:spcPts val="150"/>
              </a:spcBef>
              <a:spcAft>
                <a:spcPts val="150"/>
              </a:spcAft>
              <a:buClrTx/>
              <a:buFont typeface="Wingdings" panose="05000000000000000000" pitchFamily="2" charset="2"/>
              <a:buChar char="Ø"/>
            </a:pP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Câu chuyện truyền cảm hứng đầy cảm động của cậu giúp mỗi HS chúng ta biết cách cư xử, ứng phó với áp lực của bản thân</a:t>
            </a:r>
            <a:r>
              <a:rPr lang="en-US" sz="2000" kern="1200">
                <a:solidFill>
                  <a:prstClr val="black"/>
                </a:solidFill>
                <a:latin typeface="Arial" panose="020B0604020202020204" pitchFamily="34" charset="0"/>
                <a:ea typeface="Calibri" panose="020F0502020204030204" pitchFamily="34" charset="0"/>
                <a:cs typeface="Arial" panose="020B0604020202020204" pitchFamily="34" charset="0"/>
              </a:rPr>
              <a:t>;</a:t>
            </a:r>
            <a:r>
              <a:rPr lang="vi-VN" sz="2000" kern="1200">
                <a:solidFill>
                  <a:prstClr val="black"/>
                </a:solidFill>
                <a:latin typeface="Arial" panose="020B0604020202020204" pitchFamily="34" charset="0"/>
                <a:ea typeface="Calibri" panose="020F0502020204030204" pitchFamily="34" charset="0"/>
                <a:cs typeface="Arial" panose="020B0604020202020204" pitchFamily="34" charset="0"/>
              </a:rPr>
              <a:t> giúp gia đình có thể thấu hiểu, động viên con vượt qua những áp lực, căng thẳng trong học tập, cuộc sống. </a:t>
            </a:r>
          </a:p>
        </p:txBody>
      </p:sp>
      <p:grpSp>
        <p:nvGrpSpPr>
          <p:cNvPr id="13" name="Group 12">
            <a:extLst>
              <a:ext uri="{FF2B5EF4-FFF2-40B4-BE49-F238E27FC236}">
                <a16:creationId xmlns:a16="http://schemas.microsoft.com/office/drawing/2014/main" id="{358A3AD8-F224-19A1-91AB-6D8A227A6272}"/>
              </a:ext>
            </a:extLst>
          </p:cNvPr>
          <p:cNvGrpSpPr/>
          <p:nvPr/>
        </p:nvGrpSpPr>
        <p:grpSpPr>
          <a:xfrm>
            <a:off x="2952208" y="419197"/>
            <a:ext cx="3239572" cy="680162"/>
            <a:chOff x="2078673" y="1010321"/>
            <a:chExt cx="6479144" cy="1360323"/>
          </a:xfrm>
        </p:grpSpPr>
        <p:sp>
          <p:nvSpPr>
            <p:cNvPr id="14" name="Freeform 6">
              <a:extLst>
                <a:ext uri="{FF2B5EF4-FFF2-40B4-BE49-F238E27FC236}">
                  <a16:creationId xmlns:a16="http://schemas.microsoft.com/office/drawing/2014/main" id="{AE2D2CC2-DD58-DA24-796F-08C55F6D38AB}"/>
                </a:ext>
              </a:extLst>
            </p:cNvPr>
            <p:cNvSpPr/>
            <p:nvPr/>
          </p:nvSpPr>
          <p:spPr>
            <a:xfrm>
              <a:off x="2078673" y="1010321"/>
              <a:ext cx="6479144"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ysClr val="window" lastClr="FFFFFF"/>
            </a:solidFill>
            <a:ln>
              <a:solidFill>
                <a:srgbClr val="4BACC6">
                  <a:lumMod val="50000"/>
                </a:srgbClr>
              </a:solidFill>
            </a:ln>
          </p:spPr>
          <p:txBody>
            <a:bodyPr/>
            <a:lstStyle/>
            <a:p>
              <a:pPr defTabSz="457200">
                <a:buClrTx/>
                <a:buFontTx/>
                <a:buNone/>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BA9587DF-FCE8-D751-CC70-E2B9D7F271BA}"/>
                </a:ext>
              </a:extLst>
            </p:cNvPr>
            <p:cNvSpPr txBox="1"/>
            <p:nvPr/>
          </p:nvSpPr>
          <p:spPr>
            <a:xfrm>
              <a:off x="2452267" y="1228817"/>
              <a:ext cx="5731950" cy="923329"/>
            </a:xfrm>
            <a:prstGeom prst="rect">
              <a:avLst/>
            </a:prstGeom>
            <a:noFill/>
          </p:spPr>
          <p:txBody>
            <a:bodyPr wrap="square">
              <a:spAutoFit/>
            </a:bodyPr>
            <a:lstStyle/>
            <a:p>
              <a:pPr algn="ctr" defTabSz="457200">
                <a:buClrTx/>
                <a:buFontTx/>
                <a:buNone/>
                <a:defRPr/>
              </a:pPr>
              <a:r>
                <a:rPr lang="en-US" sz="2400" b="1" kern="1200">
                  <a:solidFill>
                    <a:srgbClr val="C00000"/>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2400" b="1"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16" name="Picture 11">
            <a:extLst>
              <a:ext uri="{FF2B5EF4-FFF2-40B4-BE49-F238E27FC236}">
                <a16:creationId xmlns:a16="http://schemas.microsoft.com/office/drawing/2014/main" id="{DCCED67A-484A-5BC4-CA4E-59EEC4EE5E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04934" y="4126726"/>
            <a:ext cx="1135506" cy="1009180"/>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wipe(left)">
                                      <p:cBhvr>
                                        <p:cTn id="11"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5" name="TextBox 4">
            <a:extLst>
              <a:ext uri="{FF2B5EF4-FFF2-40B4-BE49-F238E27FC236}">
                <a16:creationId xmlns:a16="http://schemas.microsoft.com/office/drawing/2014/main" id="{6D1294B8-4937-DDE5-A6D0-8814422C20AF}"/>
              </a:ext>
            </a:extLst>
          </p:cNvPr>
          <p:cNvSpPr txBox="1"/>
          <p:nvPr/>
        </p:nvSpPr>
        <p:spPr>
          <a:xfrm>
            <a:off x="518116" y="229018"/>
            <a:ext cx="8107743" cy="1694951"/>
          </a:xfrm>
          <a:prstGeom prst="rect">
            <a:avLst/>
          </a:prstGeom>
          <a:noFill/>
        </p:spPr>
        <p:txBody>
          <a:bodyPr wrap="square">
            <a:spAutoFit/>
          </a:bodyPr>
          <a:lstStyle/>
          <a:p>
            <a:pPr algn="ctr" defTabSz="457200">
              <a:lnSpc>
                <a:spcPct val="150000"/>
              </a:lnSpc>
              <a:buClrTx/>
            </a:pPr>
            <a:r>
              <a:rPr lang="vi-VN" sz="3700" b="1">
                <a:solidFill>
                  <a:srgbClr val="F9FFF7">
                    <a:lumMod val="10000"/>
                  </a:srgbClr>
                </a:solidFill>
                <a:latin typeface="Arial" panose="020B0604020202020204" pitchFamily="34" charset="0"/>
                <a:ea typeface="Times New Roman" panose="02020603050405020304" pitchFamily="18" charset="0"/>
                <a:cs typeface="Arial" panose="020B0604020202020204" pitchFamily="34" charset="0"/>
              </a:rPr>
              <a:t>CHỦ ĐỀ </a:t>
            </a:r>
            <a:r>
              <a:rPr lang="en-US" sz="3700" b="1">
                <a:solidFill>
                  <a:srgbClr val="F9FFF7">
                    <a:lumMod val="10000"/>
                  </a:srgbClr>
                </a:solidFill>
                <a:latin typeface="Arial" panose="020B0604020202020204" pitchFamily="34" charset="0"/>
                <a:ea typeface="Times New Roman" panose="02020603050405020304" pitchFamily="18" charset="0"/>
                <a:cs typeface="Arial" panose="020B0604020202020204" pitchFamily="34" charset="0"/>
              </a:rPr>
              <a:t>3</a:t>
            </a:r>
            <a:r>
              <a:rPr lang="vi-VN" sz="3700" b="1">
                <a:solidFill>
                  <a:srgbClr val="F9FFF7">
                    <a:lumMod val="10000"/>
                  </a:srgbClr>
                </a:solidFill>
                <a:latin typeface="Arial" panose="020B0604020202020204" pitchFamily="34" charset="0"/>
                <a:ea typeface="Times New Roman" panose="02020603050405020304" pitchFamily="18" charset="0"/>
                <a:cs typeface="Arial" panose="020B0604020202020204" pitchFamily="34" charset="0"/>
              </a:rPr>
              <a:t>: </a:t>
            </a:r>
            <a:endParaRPr lang="en-US" sz="3700" b="1">
              <a:solidFill>
                <a:srgbClr val="F9FFF7">
                  <a:lumMod val="10000"/>
                </a:srgbClr>
              </a:solidFill>
              <a:latin typeface="Arial" panose="020B0604020202020204" pitchFamily="34" charset="0"/>
              <a:ea typeface="Times New Roman" panose="02020603050405020304" pitchFamily="18" charset="0"/>
              <a:cs typeface="Arial" panose="020B0604020202020204" pitchFamily="34" charset="0"/>
            </a:endParaRPr>
          </a:p>
          <a:p>
            <a:pPr algn="ctr" defTabSz="457200">
              <a:lnSpc>
                <a:spcPct val="150000"/>
              </a:lnSpc>
              <a:buClrTx/>
            </a:pPr>
            <a:r>
              <a:rPr lang="en-US" sz="3700" b="1">
                <a:solidFill>
                  <a:srgbClr val="F9FFF7">
                    <a:lumMod val="10000"/>
                  </a:srgbClr>
                </a:solidFill>
                <a:latin typeface="Arial" panose="020B0604020202020204" pitchFamily="34" charset="0"/>
                <a:ea typeface="Times New Roman" panose="02020603050405020304" pitchFamily="18" charset="0"/>
                <a:cs typeface="Arial" panose="020B0604020202020204" pitchFamily="34" charset="0"/>
              </a:rPr>
              <a:t>TRÁCH NHIỆM VỚI BẢN THÂN</a:t>
            </a:r>
            <a:endParaRPr lang="en-US" sz="3700" b="1" dirty="0">
              <a:solidFill>
                <a:srgbClr val="F9FFF7">
                  <a:lumMod val="10000"/>
                </a:srgb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18610C86-8CE7-E03D-8B1D-9A91583A0DDD}"/>
              </a:ext>
            </a:extLst>
          </p:cNvPr>
          <p:cNvSpPr txBox="1"/>
          <p:nvPr/>
        </p:nvSpPr>
        <p:spPr>
          <a:xfrm>
            <a:off x="518116" y="2365451"/>
            <a:ext cx="8107743" cy="2549031"/>
          </a:xfrm>
          <a:prstGeom prst="rect">
            <a:avLst/>
          </a:prstGeom>
          <a:noFill/>
        </p:spPr>
        <p:txBody>
          <a:bodyPr wrap="square">
            <a:spAutoFit/>
          </a:bodyPr>
          <a:lstStyle/>
          <a:p>
            <a:pPr algn="ctr">
              <a:lnSpc>
                <a:spcPct val="150000"/>
              </a:lnSpc>
            </a:pPr>
            <a:r>
              <a:rPr lang="en-US" sz="3700" b="1">
                <a:solidFill>
                  <a:srgbClr val="C00000"/>
                </a:solidFill>
                <a:latin typeface="Arial" panose="020B0604020202020204" pitchFamily="34" charset="0"/>
                <a:ea typeface="Calibri" panose="020F0502020204030204" pitchFamily="34" charset="0"/>
                <a:cs typeface="Arial" panose="020B0604020202020204" pitchFamily="34" charset="0"/>
              </a:rPr>
              <a:t>TUẦN 3: </a:t>
            </a:r>
          </a:p>
          <a:p>
            <a:pPr algn="ctr">
              <a:lnSpc>
                <a:spcPct val="150000"/>
              </a:lnSpc>
            </a:pPr>
            <a:r>
              <a:rPr lang="en-US" sz="3700" b="1">
                <a:solidFill>
                  <a:srgbClr val="C00000"/>
                </a:solidFill>
                <a:latin typeface="Arial" panose="020B0604020202020204" pitchFamily="34" charset="0"/>
                <a:ea typeface="Calibri" panose="020F0502020204030204" pitchFamily="34" charset="0"/>
                <a:cs typeface="Arial" panose="020B0604020202020204" pitchFamily="34" charset="0"/>
              </a:rPr>
              <a:t>ỨNG PHÓ VỚI CĂNG THẲNG VÀ ÁP LỰC </a:t>
            </a:r>
            <a:r>
              <a:rPr lang="vi-VN" sz="37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3700" b="1">
                <a:solidFill>
                  <a:srgbClr val="C00000"/>
                </a:solidFill>
                <a:latin typeface="Arial" panose="020B0604020202020204" pitchFamily="34" charset="0"/>
                <a:ea typeface="Calibri" panose="020F0502020204030204" pitchFamily="34" charset="0"/>
                <a:cs typeface="Arial" panose="020B0604020202020204" pitchFamily="34" charset="0"/>
              </a:rPr>
              <a:t>1</a:t>
            </a:r>
            <a:r>
              <a:rPr lang="vi-VN" sz="3700" b="1">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en-US" sz="37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FC1621ED-DE78-DE69-B283-90527F68B1E1}"/>
              </a:ext>
            </a:extLst>
          </p:cNvPr>
          <p:cNvCxnSpPr>
            <a:cxnSpLocks/>
          </p:cNvCxnSpPr>
          <p:nvPr/>
        </p:nvCxnSpPr>
        <p:spPr>
          <a:xfrm>
            <a:off x="422428" y="2212818"/>
            <a:ext cx="8303440" cy="0"/>
          </a:xfrm>
          <a:prstGeom prst="line">
            <a:avLst/>
          </a:prstGeom>
          <a:noFill/>
          <a:ln w="28575" cap="flat" cmpd="sng" algn="ctr">
            <a:solidFill>
              <a:sysClr val="windowText" lastClr="000000"/>
            </a:solidFill>
            <a:prstDash val="lgDashDotDot"/>
          </a:ln>
          <a:effectLst/>
        </p:spPr>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grpSp>
        <p:nvGrpSpPr>
          <p:cNvPr id="945" name="Google Shape;945;p28"/>
          <p:cNvGrpSpPr/>
          <p:nvPr/>
        </p:nvGrpSpPr>
        <p:grpSpPr>
          <a:xfrm>
            <a:off x="567882" y="1351938"/>
            <a:ext cx="2718709" cy="3045334"/>
            <a:chOff x="1302400" y="1186643"/>
            <a:chExt cx="2402506" cy="2770213"/>
          </a:xfrm>
        </p:grpSpPr>
        <p:sp>
          <p:nvSpPr>
            <p:cNvPr id="946" name="Google Shape;946;p28"/>
            <p:cNvSpPr/>
            <p:nvPr/>
          </p:nvSpPr>
          <p:spPr>
            <a:xfrm flipH="1">
              <a:off x="1453723" y="3426519"/>
              <a:ext cx="2251184" cy="530338"/>
            </a:xfrm>
            <a:custGeom>
              <a:avLst/>
              <a:gdLst/>
              <a:ahLst/>
              <a:cxnLst/>
              <a:rect l="l" t="t" r="r" b="b"/>
              <a:pathLst>
                <a:path w="45619" h="10747" extrusionOk="0">
                  <a:moveTo>
                    <a:pt x="37921" y="1"/>
                  </a:moveTo>
                  <a:lnTo>
                    <a:pt x="37225" y="170"/>
                  </a:lnTo>
                  <a:lnTo>
                    <a:pt x="37149" y="189"/>
                  </a:lnTo>
                  <a:lnTo>
                    <a:pt x="37074" y="208"/>
                  </a:lnTo>
                  <a:lnTo>
                    <a:pt x="36999" y="226"/>
                  </a:lnTo>
                  <a:lnTo>
                    <a:pt x="34684" y="753"/>
                  </a:lnTo>
                  <a:lnTo>
                    <a:pt x="34609" y="772"/>
                  </a:lnTo>
                  <a:lnTo>
                    <a:pt x="34590" y="791"/>
                  </a:lnTo>
                  <a:lnTo>
                    <a:pt x="34515" y="791"/>
                  </a:lnTo>
                  <a:lnTo>
                    <a:pt x="32426" y="1280"/>
                  </a:lnTo>
                  <a:lnTo>
                    <a:pt x="32351" y="1299"/>
                  </a:lnTo>
                  <a:lnTo>
                    <a:pt x="32313" y="1299"/>
                  </a:lnTo>
                  <a:lnTo>
                    <a:pt x="32256" y="1318"/>
                  </a:lnTo>
                  <a:lnTo>
                    <a:pt x="29603" y="1939"/>
                  </a:lnTo>
                  <a:lnTo>
                    <a:pt x="29528" y="1958"/>
                  </a:lnTo>
                  <a:lnTo>
                    <a:pt x="29396" y="1995"/>
                  </a:lnTo>
                  <a:lnTo>
                    <a:pt x="29321" y="1995"/>
                  </a:lnTo>
                  <a:lnTo>
                    <a:pt x="27326" y="2466"/>
                  </a:lnTo>
                  <a:lnTo>
                    <a:pt x="27251" y="2485"/>
                  </a:lnTo>
                  <a:lnTo>
                    <a:pt x="27232" y="2485"/>
                  </a:lnTo>
                  <a:lnTo>
                    <a:pt x="27175" y="2503"/>
                  </a:lnTo>
                  <a:lnTo>
                    <a:pt x="25218" y="2955"/>
                  </a:lnTo>
                  <a:lnTo>
                    <a:pt x="25162" y="2974"/>
                  </a:lnTo>
                  <a:lnTo>
                    <a:pt x="25105" y="2974"/>
                  </a:lnTo>
                  <a:lnTo>
                    <a:pt x="25068" y="2993"/>
                  </a:lnTo>
                  <a:lnTo>
                    <a:pt x="25049" y="2993"/>
                  </a:lnTo>
                  <a:lnTo>
                    <a:pt x="22414" y="2598"/>
                  </a:lnTo>
                  <a:lnTo>
                    <a:pt x="22395" y="2598"/>
                  </a:lnTo>
                  <a:lnTo>
                    <a:pt x="22376" y="2447"/>
                  </a:lnTo>
                  <a:lnTo>
                    <a:pt x="22339" y="2428"/>
                  </a:lnTo>
                  <a:lnTo>
                    <a:pt x="22019" y="2315"/>
                  </a:lnTo>
                  <a:lnTo>
                    <a:pt x="21661" y="2184"/>
                  </a:lnTo>
                  <a:lnTo>
                    <a:pt x="21285" y="2071"/>
                  </a:lnTo>
                  <a:lnTo>
                    <a:pt x="20871" y="1958"/>
                  </a:lnTo>
                  <a:lnTo>
                    <a:pt x="19968" y="1732"/>
                  </a:lnTo>
                  <a:lnTo>
                    <a:pt x="18989" y="1544"/>
                  </a:lnTo>
                  <a:lnTo>
                    <a:pt x="17916" y="1355"/>
                  </a:lnTo>
                  <a:lnTo>
                    <a:pt x="16787" y="1186"/>
                  </a:lnTo>
                  <a:lnTo>
                    <a:pt x="15620" y="1017"/>
                  </a:lnTo>
                  <a:lnTo>
                    <a:pt x="14416" y="885"/>
                  </a:lnTo>
                  <a:lnTo>
                    <a:pt x="13193" y="753"/>
                  </a:lnTo>
                  <a:lnTo>
                    <a:pt x="11951" y="622"/>
                  </a:lnTo>
                  <a:lnTo>
                    <a:pt x="9523" y="415"/>
                  </a:lnTo>
                  <a:lnTo>
                    <a:pt x="7246" y="264"/>
                  </a:lnTo>
                  <a:lnTo>
                    <a:pt x="5232" y="132"/>
                  </a:lnTo>
                  <a:lnTo>
                    <a:pt x="4630" y="283"/>
                  </a:lnTo>
                  <a:lnTo>
                    <a:pt x="4065" y="452"/>
                  </a:lnTo>
                  <a:lnTo>
                    <a:pt x="3538" y="640"/>
                  </a:lnTo>
                  <a:lnTo>
                    <a:pt x="3030" y="847"/>
                  </a:lnTo>
                  <a:lnTo>
                    <a:pt x="2579" y="1054"/>
                  </a:lnTo>
                  <a:lnTo>
                    <a:pt x="2146" y="1299"/>
                  </a:lnTo>
                  <a:lnTo>
                    <a:pt x="1751" y="1563"/>
                  </a:lnTo>
                  <a:lnTo>
                    <a:pt x="1393" y="1845"/>
                  </a:lnTo>
                  <a:lnTo>
                    <a:pt x="1073" y="2165"/>
                  </a:lnTo>
                  <a:lnTo>
                    <a:pt x="923" y="2334"/>
                  </a:lnTo>
                  <a:lnTo>
                    <a:pt x="791" y="2485"/>
                  </a:lnTo>
                  <a:lnTo>
                    <a:pt x="678" y="2673"/>
                  </a:lnTo>
                  <a:lnTo>
                    <a:pt x="565" y="2842"/>
                  </a:lnTo>
                  <a:lnTo>
                    <a:pt x="452" y="3030"/>
                  </a:lnTo>
                  <a:lnTo>
                    <a:pt x="358" y="3237"/>
                  </a:lnTo>
                  <a:lnTo>
                    <a:pt x="283" y="3444"/>
                  </a:lnTo>
                  <a:lnTo>
                    <a:pt x="207" y="3651"/>
                  </a:lnTo>
                  <a:lnTo>
                    <a:pt x="151" y="3858"/>
                  </a:lnTo>
                  <a:lnTo>
                    <a:pt x="95" y="4084"/>
                  </a:lnTo>
                  <a:lnTo>
                    <a:pt x="57" y="4310"/>
                  </a:lnTo>
                  <a:lnTo>
                    <a:pt x="19" y="4536"/>
                  </a:lnTo>
                  <a:lnTo>
                    <a:pt x="0" y="4781"/>
                  </a:lnTo>
                  <a:lnTo>
                    <a:pt x="0" y="5044"/>
                  </a:lnTo>
                  <a:lnTo>
                    <a:pt x="0" y="5195"/>
                  </a:lnTo>
                  <a:lnTo>
                    <a:pt x="38" y="5326"/>
                  </a:lnTo>
                  <a:lnTo>
                    <a:pt x="76" y="5477"/>
                  </a:lnTo>
                  <a:lnTo>
                    <a:pt x="113" y="5627"/>
                  </a:lnTo>
                  <a:lnTo>
                    <a:pt x="189" y="5759"/>
                  </a:lnTo>
                  <a:lnTo>
                    <a:pt x="264" y="5910"/>
                  </a:lnTo>
                  <a:lnTo>
                    <a:pt x="358" y="6041"/>
                  </a:lnTo>
                  <a:lnTo>
                    <a:pt x="471" y="6192"/>
                  </a:lnTo>
                  <a:lnTo>
                    <a:pt x="716" y="6474"/>
                  </a:lnTo>
                  <a:lnTo>
                    <a:pt x="1035" y="6738"/>
                  </a:lnTo>
                  <a:lnTo>
                    <a:pt x="1393" y="7001"/>
                  </a:lnTo>
                  <a:lnTo>
                    <a:pt x="1788" y="7265"/>
                  </a:lnTo>
                  <a:lnTo>
                    <a:pt x="2259" y="7509"/>
                  </a:lnTo>
                  <a:lnTo>
                    <a:pt x="2748" y="7754"/>
                  </a:lnTo>
                  <a:lnTo>
                    <a:pt x="3294" y="7999"/>
                  </a:lnTo>
                  <a:lnTo>
                    <a:pt x="3896" y="8224"/>
                  </a:lnTo>
                  <a:lnTo>
                    <a:pt x="4536" y="8450"/>
                  </a:lnTo>
                  <a:lnTo>
                    <a:pt x="5213" y="8676"/>
                  </a:lnTo>
                  <a:lnTo>
                    <a:pt x="5928" y="8883"/>
                  </a:lnTo>
                  <a:lnTo>
                    <a:pt x="6681" y="9071"/>
                  </a:lnTo>
                  <a:lnTo>
                    <a:pt x="7472" y="9259"/>
                  </a:lnTo>
                  <a:lnTo>
                    <a:pt x="8300" y="9448"/>
                  </a:lnTo>
                  <a:lnTo>
                    <a:pt x="9165" y="9617"/>
                  </a:lnTo>
                  <a:lnTo>
                    <a:pt x="10050" y="9768"/>
                  </a:lnTo>
                  <a:lnTo>
                    <a:pt x="10972" y="9918"/>
                  </a:lnTo>
                  <a:lnTo>
                    <a:pt x="11932" y="10050"/>
                  </a:lnTo>
                  <a:lnTo>
                    <a:pt x="12910" y="10182"/>
                  </a:lnTo>
                  <a:lnTo>
                    <a:pt x="13927" y="10294"/>
                  </a:lnTo>
                  <a:lnTo>
                    <a:pt x="14962" y="10407"/>
                  </a:lnTo>
                  <a:lnTo>
                    <a:pt x="16016" y="10483"/>
                  </a:lnTo>
                  <a:lnTo>
                    <a:pt x="17107" y="10558"/>
                  </a:lnTo>
                  <a:lnTo>
                    <a:pt x="18217" y="10633"/>
                  </a:lnTo>
                  <a:lnTo>
                    <a:pt x="19328" y="10690"/>
                  </a:lnTo>
                  <a:lnTo>
                    <a:pt x="20476" y="10708"/>
                  </a:lnTo>
                  <a:lnTo>
                    <a:pt x="21624" y="10746"/>
                  </a:lnTo>
                  <a:lnTo>
                    <a:pt x="23976" y="10746"/>
                  </a:lnTo>
                  <a:lnTo>
                    <a:pt x="25143" y="10708"/>
                  </a:lnTo>
                  <a:lnTo>
                    <a:pt x="26272" y="10690"/>
                  </a:lnTo>
                  <a:lnTo>
                    <a:pt x="27401" y="10633"/>
                  </a:lnTo>
                  <a:lnTo>
                    <a:pt x="28511" y="10558"/>
                  </a:lnTo>
                  <a:lnTo>
                    <a:pt x="29584" y="10483"/>
                  </a:lnTo>
                  <a:lnTo>
                    <a:pt x="30638" y="10407"/>
                  </a:lnTo>
                  <a:lnTo>
                    <a:pt x="31673" y="10294"/>
                  </a:lnTo>
                  <a:lnTo>
                    <a:pt x="32689" y="10182"/>
                  </a:lnTo>
                  <a:lnTo>
                    <a:pt x="33668" y="10050"/>
                  </a:lnTo>
                  <a:lnTo>
                    <a:pt x="34628" y="9918"/>
                  </a:lnTo>
                  <a:lnTo>
                    <a:pt x="35550" y="9768"/>
                  </a:lnTo>
                  <a:lnTo>
                    <a:pt x="36453" y="9617"/>
                  </a:lnTo>
                  <a:lnTo>
                    <a:pt x="37319" y="9448"/>
                  </a:lnTo>
                  <a:lnTo>
                    <a:pt x="38147" y="9259"/>
                  </a:lnTo>
                  <a:lnTo>
                    <a:pt x="38937" y="9071"/>
                  </a:lnTo>
                  <a:lnTo>
                    <a:pt x="39690" y="8883"/>
                  </a:lnTo>
                  <a:lnTo>
                    <a:pt x="40405" y="8676"/>
                  </a:lnTo>
                  <a:lnTo>
                    <a:pt x="41083" y="8450"/>
                  </a:lnTo>
                  <a:lnTo>
                    <a:pt x="41722" y="8224"/>
                  </a:lnTo>
                  <a:lnTo>
                    <a:pt x="42306" y="7999"/>
                  </a:lnTo>
                  <a:lnTo>
                    <a:pt x="42852" y="7754"/>
                  </a:lnTo>
                  <a:lnTo>
                    <a:pt x="43360" y="7509"/>
                  </a:lnTo>
                  <a:lnTo>
                    <a:pt x="43811" y="7265"/>
                  </a:lnTo>
                  <a:lnTo>
                    <a:pt x="44225" y="7001"/>
                  </a:lnTo>
                  <a:lnTo>
                    <a:pt x="44583" y="6738"/>
                  </a:lnTo>
                  <a:lnTo>
                    <a:pt x="44884" y="6474"/>
                  </a:lnTo>
                  <a:lnTo>
                    <a:pt x="45148" y="6192"/>
                  </a:lnTo>
                  <a:lnTo>
                    <a:pt x="45260" y="6041"/>
                  </a:lnTo>
                  <a:lnTo>
                    <a:pt x="45355" y="5910"/>
                  </a:lnTo>
                  <a:lnTo>
                    <a:pt x="45430" y="5759"/>
                  </a:lnTo>
                  <a:lnTo>
                    <a:pt x="45486" y="5627"/>
                  </a:lnTo>
                  <a:lnTo>
                    <a:pt x="45543" y="5477"/>
                  </a:lnTo>
                  <a:lnTo>
                    <a:pt x="45580" y="5326"/>
                  </a:lnTo>
                  <a:lnTo>
                    <a:pt x="45599" y="5195"/>
                  </a:lnTo>
                  <a:lnTo>
                    <a:pt x="45618" y="5044"/>
                  </a:lnTo>
                  <a:lnTo>
                    <a:pt x="45599" y="4781"/>
                  </a:lnTo>
                  <a:lnTo>
                    <a:pt x="45580" y="4517"/>
                  </a:lnTo>
                  <a:lnTo>
                    <a:pt x="45524" y="4272"/>
                  </a:lnTo>
                  <a:lnTo>
                    <a:pt x="45468" y="4028"/>
                  </a:lnTo>
                  <a:lnTo>
                    <a:pt x="45392" y="3783"/>
                  </a:lnTo>
                  <a:lnTo>
                    <a:pt x="45298" y="3557"/>
                  </a:lnTo>
                  <a:lnTo>
                    <a:pt x="45204" y="3350"/>
                  </a:lnTo>
                  <a:lnTo>
                    <a:pt x="45072" y="3124"/>
                  </a:lnTo>
                  <a:lnTo>
                    <a:pt x="44922" y="2936"/>
                  </a:lnTo>
                  <a:lnTo>
                    <a:pt x="44771" y="2729"/>
                  </a:lnTo>
                  <a:lnTo>
                    <a:pt x="44602" y="2541"/>
                  </a:lnTo>
                  <a:lnTo>
                    <a:pt x="44414" y="2372"/>
                  </a:lnTo>
                  <a:lnTo>
                    <a:pt x="44225" y="2184"/>
                  </a:lnTo>
                  <a:lnTo>
                    <a:pt x="44000" y="2014"/>
                  </a:lnTo>
                  <a:lnTo>
                    <a:pt x="43774" y="1864"/>
                  </a:lnTo>
                  <a:lnTo>
                    <a:pt x="43529" y="1713"/>
                  </a:lnTo>
                  <a:lnTo>
                    <a:pt x="43284" y="1563"/>
                  </a:lnTo>
                  <a:lnTo>
                    <a:pt x="43002" y="1412"/>
                  </a:lnTo>
                  <a:lnTo>
                    <a:pt x="42419" y="1148"/>
                  </a:lnTo>
                  <a:lnTo>
                    <a:pt x="41798" y="904"/>
                  </a:lnTo>
                  <a:lnTo>
                    <a:pt x="41120" y="678"/>
                  </a:lnTo>
                  <a:lnTo>
                    <a:pt x="40386" y="490"/>
                  </a:lnTo>
                  <a:lnTo>
                    <a:pt x="39615" y="302"/>
                  </a:lnTo>
                  <a:lnTo>
                    <a:pt x="38787" y="151"/>
                  </a:lnTo>
                  <a:lnTo>
                    <a:pt x="37921" y="1"/>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8"/>
            <p:cNvSpPr/>
            <p:nvPr/>
          </p:nvSpPr>
          <p:spPr>
            <a:xfrm flipH="1">
              <a:off x="1453723" y="3426519"/>
              <a:ext cx="2251184" cy="530338"/>
            </a:xfrm>
            <a:custGeom>
              <a:avLst/>
              <a:gdLst/>
              <a:ahLst/>
              <a:cxnLst/>
              <a:rect l="l" t="t" r="r" b="b"/>
              <a:pathLst>
                <a:path w="45619" h="10747" fill="none" extrusionOk="0">
                  <a:moveTo>
                    <a:pt x="37921" y="1"/>
                  </a:moveTo>
                  <a:lnTo>
                    <a:pt x="37225" y="170"/>
                  </a:lnTo>
                  <a:lnTo>
                    <a:pt x="37149" y="189"/>
                  </a:lnTo>
                  <a:lnTo>
                    <a:pt x="37074" y="208"/>
                  </a:lnTo>
                  <a:lnTo>
                    <a:pt x="36999" y="226"/>
                  </a:lnTo>
                  <a:lnTo>
                    <a:pt x="34684" y="753"/>
                  </a:lnTo>
                  <a:lnTo>
                    <a:pt x="34609" y="772"/>
                  </a:lnTo>
                  <a:lnTo>
                    <a:pt x="34590" y="791"/>
                  </a:lnTo>
                  <a:lnTo>
                    <a:pt x="34515" y="791"/>
                  </a:lnTo>
                  <a:lnTo>
                    <a:pt x="32426" y="1280"/>
                  </a:lnTo>
                  <a:lnTo>
                    <a:pt x="32351" y="1299"/>
                  </a:lnTo>
                  <a:lnTo>
                    <a:pt x="32313" y="1299"/>
                  </a:lnTo>
                  <a:lnTo>
                    <a:pt x="32256" y="1318"/>
                  </a:lnTo>
                  <a:lnTo>
                    <a:pt x="29603" y="1939"/>
                  </a:lnTo>
                  <a:lnTo>
                    <a:pt x="29528" y="1958"/>
                  </a:lnTo>
                  <a:lnTo>
                    <a:pt x="29396" y="1995"/>
                  </a:lnTo>
                  <a:lnTo>
                    <a:pt x="29321" y="1995"/>
                  </a:lnTo>
                  <a:lnTo>
                    <a:pt x="27326" y="2466"/>
                  </a:lnTo>
                  <a:lnTo>
                    <a:pt x="27251" y="2485"/>
                  </a:lnTo>
                  <a:lnTo>
                    <a:pt x="27232" y="2485"/>
                  </a:lnTo>
                  <a:lnTo>
                    <a:pt x="27175" y="2503"/>
                  </a:lnTo>
                  <a:lnTo>
                    <a:pt x="25218" y="2955"/>
                  </a:lnTo>
                  <a:lnTo>
                    <a:pt x="25162" y="2974"/>
                  </a:lnTo>
                  <a:lnTo>
                    <a:pt x="25105" y="2974"/>
                  </a:lnTo>
                  <a:lnTo>
                    <a:pt x="25068" y="2993"/>
                  </a:lnTo>
                  <a:lnTo>
                    <a:pt x="25049" y="2993"/>
                  </a:lnTo>
                  <a:lnTo>
                    <a:pt x="22414" y="2598"/>
                  </a:lnTo>
                  <a:lnTo>
                    <a:pt x="22395" y="2598"/>
                  </a:lnTo>
                  <a:lnTo>
                    <a:pt x="22395" y="2598"/>
                  </a:lnTo>
                  <a:lnTo>
                    <a:pt x="22376" y="2447"/>
                  </a:lnTo>
                  <a:lnTo>
                    <a:pt x="22376" y="2447"/>
                  </a:lnTo>
                  <a:lnTo>
                    <a:pt x="22376" y="2447"/>
                  </a:lnTo>
                  <a:lnTo>
                    <a:pt x="22339" y="2428"/>
                  </a:lnTo>
                  <a:lnTo>
                    <a:pt x="22339" y="2428"/>
                  </a:lnTo>
                  <a:lnTo>
                    <a:pt x="22019" y="2315"/>
                  </a:lnTo>
                  <a:lnTo>
                    <a:pt x="21661" y="2184"/>
                  </a:lnTo>
                  <a:lnTo>
                    <a:pt x="21285" y="2071"/>
                  </a:lnTo>
                  <a:lnTo>
                    <a:pt x="20871" y="1958"/>
                  </a:lnTo>
                  <a:lnTo>
                    <a:pt x="19968" y="1732"/>
                  </a:lnTo>
                  <a:lnTo>
                    <a:pt x="18989" y="1544"/>
                  </a:lnTo>
                  <a:lnTo>
                    <a:pt x="17916" y="1355"/>
                  </a:lnTo>
                  <a:lnTo>
                    <a:pt x="16787" y="1186"/>
                  </a:lnTo>
                  <a:lnTo>
                    <a:pt x="15620" y="1017"/>
                  </a:lnTo>
                  <a:lnTo>
                    <a:pt x="14416" y="885"/>
                  </a:lnTo>
                  <a:lnTo>
                    <a:pt x="13193" y="753"/>
                  </a:lnTo>
                  <a:lnTo>
                    <a:pt x="11951" y="622"/>
                  </a:lnTo>
                  <a:lnTo>
                    <a:pt x="9523" y="415"/>
                  </a:lnTo>
                  <a:lnTo>
                    <a:pt x="7246" y="264"/>
                  </a:lnTo>
                  <a:lnTo>
                    <a:pt x="5232" y="132"/>
                  </a:lnTo>
                  <a:lnTo>
                    <a:pt x="5232" y="132"/>
                  </a:lnTo>
                  <a:lnTo>
                    <a:pt x="4630" y="283"/>
                  </a:lnTo>
                  <a:lnTo>
                    <a:pt x="4065" y="452"/>
                  </a:lnTo>
                  <a:lnTo>
                    <a:pt x="3538" y="640"/>
                  </a:lnTo>
                  <a:lnTo>
                    <a:pt x="3030" y="847"/>
                  </a:lnTo>
                  <a:lnTo>
                    <a:pt x="2579" y="1054"/>
                  </a:lnTo>
                  <a:lnTo>
                    <a:pt x="2146" y="1299"/>
                  </a:lnTo>
                  <a:lnTo>
                    <a:pt x="1751" y="1563"/>
                  </a:lnTo>
                  <a:lnTo>
                    <a:pt x="1393" y="1845"/>
                  </a:lnTo>
                  <a:lnTo>
                    <a:pt x="1073" y="2165"/>
                  </a:lnTo>
                  <a:lnTo>
                    <a:pt x="923" y="2334"/>
                  </a:lnTo>
                  <a:lnTo>
                    <a:pt x="791" y="2485"/>
                  </a:lnTo>
                  <a:lnTo>
                    <a:pt x="678" y="2673"/>
                  </a:lnTo>
                  <a:lnTo>
                    <a:pt x="565" y="2842"/>
                  </a:lnTo>
                  <a:lnTo>
                    <a:pt x="452" y="3030"/>
                  </a:lnTo>
                  <a:lnTo>
                    <a:pt x="358" y="3237"/>
                  </a:lnTo>
                  <a:lnTo>
                    <a:pt x="283" y="3444"/>
                  </a:lnTo>
                  <a:lnTo>
                    <a:pt x="207" y="3651"/>
                  </a:lnTo>
                  <a:lnTo>
                    <a:pt x="151" y="3858"/>
                  </a:lnTo>
                  <a:lnTo>
                    <a:pt x="95" y="4084"/>
                  </a:lnTo>
                  <a:lnTo>
                    <a:pt x="57" y="4310"/>
                  </a:lnTo>
                  <a:lnTo>
                    <a:pt x="19" y="4536"/>
                  </a:lnTo>
                  <a:lnTo>
                    <a:pt x="0" y="4781"/>
                  </a:lnTo>
                  <a:lnTo>
                    <a:pt x="0" y="5044"/>
                  </a:lnTo>
                  <a:lnTo>
                    <a:pt x="0" y="5044"/>
                  </a:lnTo>
                  <a:lnTo>
                    <a:pt x="0" y="5195"/>
                  </a:lnTo>
                  <a:lnTo>
                    <a:pt x="38" y="5326"/>
                  </a:lnTo>
                  <a:lnTo>
                    <a:pt x="76" y="5477"/>
                  </a:lnTo>
                  <a:lnTo>
                    <a:pt x="113" y="5627"/>
                  </a:lnTo>
                  <a:lnTo>
                    <a:pt x="189" y="5759"/>
                  </a:lnTo>
                  <a:lnTo>
                    <a:pt x="264" y="5910"/>
                  </a:lnTo>
                  <a:lnTo>
                    <a:pt x="358" y="6041"/>
                  </a:lnTo>
                  <a:lnTo>
                    <a:pt x="471" y="6192"/>
                  </a:lnTo>
                  <a:lnTo>
                    <a:pt x="716" y="6474"/>
                  </a:lnTo>
                  <a:lnTo>
                    <a:pt x="1035" y="6738"/>
                  </a:lnTo>
                  <a:lnTo>
                    <a:pt x="1393" y="7001"/>
                  </a:lnTo>
                  <a:lnTo>
                    <a:pt x="1788" y="7265"/>
                  </a:lnTo>
                  <a:lnTo>
                    <a:pt x="2259" y="7509"/>
                  </a:lnTo>
                  <a:lnTo>
                    <a:pt x="2748" y="7754"/>
                  </a:lnTo>
                  <a:lnTo>
                    <a:pt x="3294" y="7999"/>
                  </a:lnTo>
                  <a:lnTo>
                    <a:pt x="3896" y="8224"/>
                  </a:lnTo>
                  <a:lnTo>
                    <a:pt x="4536" y="8450"/>
                  </a:lnTo>
                  <a:lnTo>
                    <a:pt x="5213" y="8676"/>
                  </a:lnTo>
                  <a:lnTo>
                    <a:pt x="5928" y="8883"/>
                  </a:lnTo>
                  <a:lnTo>
                    <a:pt x="6681" y="9071"/>
                  </a:lnTo>
                  <a:lnTo>
                    <a:pt x="7472" y="9259"/>
                  </a:lnTo>
                  <a:lnTo>
                    <a:pt x="8300" y="9448"/>
                  </a:lnTo>
                  <a:lnTo>
                    <a:pt x="9165" y="9617"/>
                  </a:lnTo>
                  <a:lnTo>
                    <a:pt x="10050" y="9768"/>
                  </a:lnTo>
                  <a:lnTo>
                    <a:pt x="10972" y="9918"/>
                  </a:lnTo>
                  <a:lnTo>
                    <a:pt x="11932" y="10050"/>
                  </a:lnTo>
                  <a:lnTo>
                    <a:pt x="12910" y="10182"/>
                  </a:lnTo>
                  <a:lnTo>
                    <a:pt x="13927" y="10294"/>
                  </a:lnTo>
                  <a:lnTo>
                    <a:pt x="14962" y="10407"/>
                  </a:lnTo>
                  <a:lnTo>
                    <a:pt x="16016" y="10483"/>
                  </a:lnTo>
                  <a:lnTo>
                    <a:pt x="17107" y="10558"/>
                  </a:lnTo>
                  <a:lnTo>
                    <a:pt x="18217" y="10633"/>
                  </a:lnTo>
                  <a:lnTo>
                    <a:pt x="19328" y="10690"/>
                  </a:lnTo>
                  <a:lnTo>
                    <a:pt x="20476" y="10708"/>
                  </a:lnTo>
                  <a:lnTo>
                    <a:pt x="21624" y="10746"/>
                  </a:lnTo>
                  <a:lnTo>
                    <a:pt x="22809" y="10746"/>
                  </a:lnTo>
                  <a:lnTo>
                    <a:pt x="22809" y="10746"/>
                  </a:lnTo>
                  <a:lnTo>
                    <a:pt x="23976" y="10746"/>
                  </a:lnTo>
                  <a:lnTo>
                    <a:pt x="25143" y="10708"/>
                  </a:lnTo>
                  <a:lnTo>
                    <a:pt x="26272" y="10690"/>
                  </a:lnTo>
                  <a:lnTo>
                    <a:pt x="27401" y="10633"/>
                  </a:lnTo>
                  <a:lnTo>
                    <a:pt x="28511" y="10558"/>
                  </a:lnTo>
                  <a:lnTo>
                    <a:pt x="29584" y="10483"/>
                  </a:lnTo>
                  <a:lnTo>
                    <a:pt x="30638" y="10407"/>
                  </a:lnTo>
                  <a:lnTo>
                    <a:pt x="31673" y="10294"/>
                  </a:lnTo>
                  <a:lnTo>
                    <a:pt x="32689" y="10182"/>
                  </a:lnTo>
                  <a:lnTo>
                    <a:pt x="33668" y="10050"/>
                  </a:lnTo>
                  <a:lnTo>
                    <a:pt x="34628" y="9918"/>
                  </a:lnTo>
                  <a:lnTo>
                    <a:pt x="35550" y="9768"/>
                  </a:lnTo>
                  <a:lnTo>
                    <a:pt x="36453" y="9617"/>
                  </a:lnTo>
                  <a:lnTo>
                    <a:pt x="37319" y="9448"/>
                  </a:lnTo>
                  <a:lnTo>
                    <a:pt x="38147" y="9259"/>
                  </a:lnTo>
                  <a:lnTo>
                    <a:pt x="38937" y="9071"/>
                  </a:lnTo>
                  <a:lnTo>
                    <a:pt x="39690" y="8883"/>
                  </a:lnTo>
                  <a:lnTo>
                    <a:pt x="40405" y="8676"/>
                  </a:lnTo>
                  <a:lnTo>
                    <a:pt x="41083" y="8450"/>
                  </a:lnTo>
                  <a:lnTo>
                    <a:pt x="41722" y="8224"/>
                  </a:lnTo>
                  <a:lnTo>
                    <a:pt x="42306" y="7999"/>
                  </a:lnTo>
                  <a:lnTo>
                    <a:pt x="42852" y="7754"/>
                  </a:lnTo>
                  <a:lnTo>
                    <a:pt x="43360" y="7509"/>
                  </a:lnTo>
                  <a:lnTo>
                    <a:pt x="43811" y="7265"/>
                  </a:lnTo>
                  <a:lnTo>
                    <a:pt x="44225" y="7001"/>
                  </a:lnTo>
                  <a:lnTo>
                    <a:pt x="44583" y="6738"/>
                  </a:lnTo>
                  <a:lnTo>
                    <a:pt x="44884" y="6474"/>
                  </a:lnTo>
                  <a:lnTo>
                    <a:pt x="45148" y="6192"/>
                  </a:lnTo>
                  <a:lnTo>
                    <a:pt x="45260" y="6041"/>
                  </a:lnTo>
                  <a:lnTo>
                    <a:pt x="45355" y="5910"/>
                  </a:lnTo>
                  <a:lnTo>
                    <a:pt x="45430" y="5759"/>
                  </a:lnTo>
                  <a:lnTo>
                    <a:pt x="45486" y="5627"/>
                  </a:lnTo>
                  <a:lnTo>
                    <a:pt x="45543" y="5477"/>
                  </a:lnTo>
                  <a:lnTo>
                    <a:pt x="45580" y="5326"/>
                  </a:lnTo>
                  <a:lnTo>
                    <a:pt x="45599" y="5195"/>
                  </a:lnTo>
                  <a:lnTo>
                    <a:pt x="45618" y="5044"/>
                  </a:lnTo>
                  <a:lnTo>
                    <a:pt x="45618" y="5044"/>
                  </a:lnTo>
                  <a:lnTo>
                    <a:pt x="45599" y="4781"/>
                  </a:lnTo>
                  <a:lnTo>
                    <a:pt x="45580" y="4517"/>
                  </a:lnTo>
                  <a:lnTo>
                    <a:pt x="45524" y="4272"/>
                  </a:lnTo>
                  <a:lnTo>
                    <a:pt x="45468" y="4028"/>
                  </a:lnTo>
                  <a:lnTo>
                    <a:pt x="45392" y="3783"/>
                  </a:lnTo>
                  <a:lnTo>
                    <a:pt x="45298" y="3557"/>
                  </a:lnTo>
                  <a:lnTo>
                    <a:pt x="45204" y="3350"/>
                  </a:lnTo>
                  <a:lnTo>
                    <a:pt x="45072" y="3124"/>
                  </a:lnTo>
                  <a:lnTo>
                    <a:pt x="44922" y="2936"/>
                  </a:lnTo>
                  <a:lnTo>
                    <a:pt x="44771" y="2729"/>
                  </a:lnTo>
                  <a:lnTo>
                    <a:pt x="44602" y="2541"/>
                  </a:lnTo>
                  <a:lnTo>
                    <a:pt x="44414" y="2372"/>
                  </a:lnTo>
                  <a:lnTo>
                    <a:pt x="44225" y="2184"/>
                  </a:lnTo>
                  <a:lnTo>
                    <a:pt x="44000" y="2014"/>
                  </a:lnTo>
                  <a:lnTo>
                    <a:pt x="43774" y="1864"/>
                  </a:lnTo>
                  <a:lnTo>
                    <a:pt x="43529" y="1713"/>
                  </a:lnTo>
                  <a:lnTo>
                    <a:pt x="43284" y="1563"/>
                  </a:lnTo>
                  <a:lnTo>
                    <a:pt x="43002" y="1412"/>
                  </a:lnTo>
                  <a:lnTo>
                    <a:pt x="42419" y="1148"/>
                  </a:lnTo>
                  <a:lnTo>
                    <a:pt x="41798" y="904"/>
                  </a:lnTo>
                  <a:lnTo>
                    <a:pt x="41120" y="678"/>
                  </a:lnTo>
                  <a:lnTo>
                    <a:pt x="40386" y="490"/>
                  </a:lnTo>
                  <a:lnTo>
                    <a:pt x="39615" y="302"/>
                  </a:lnTo>
                  <a:lnTo>
                    <a:pt x="38787" y="151"/>
                  </a:lnTo>
                  <a:lnTo>
                    <a:pt x="3792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8"/>
            <p:cNvSpPr/>
            <p:nvPr/>
          </p:nvSpPr>
          <p:spPr>
            <a:xfrm flipH="1">
              <a:off x="3359379" y="3407965"/>
              <a:ext cx="172815" cy="266575"/>
            </a:xfrm>
            <a:custGeom>
              <a:avLst/>
              <a:gdLst/>
              <a:ahLst/>
              <a:cxnLst/>
              <a:rect l="l" t="t" r="r" b="b"/>
              <a:pathLst>
                <a:path w="3502" h="5402" extrusionOk="0">
                  <a:moveTo>
                    <a:pt x="1" y="0"/>
                  </a:moveTo>
                  <a:lnTo>
                    <a:pt x="95" y="847"/>
                  </a:lnTo>
                  <a:lnTo>
                    <a:pt x="208" y="1694"/>
                  </a:lnTo>
                  <a:lnTo>
                    <a:pt x="358" y="2691"/>
                  </a:lnTo>
                  <a:lnTo>
                    <a:pt x="528" y="3670"/>
                  </a:lnTo>
                  <a:lnTo>
                    <a:pt x="622" y="4140"/>
                  </a:lnTo>
                  <a:lnTo>
                    <a:pt x="735" y="4536"/>
                  </a:lnTo>
                  <a:lnTo>
                    <a:pt x="848" y="4893"/>
                  </a:lnTo>
                  <a:lnTo>
                    <a:pt x="961" y="5157"/>
                  </a:lnTo>
                  <a:lnTo>
                    <a:pt x="1017" y="5269"/>
                  </a:lnTo>
                  <a:lnTo>
                    <a:pt x="1092" y="5345"/>
                  </a:lnTo>
                  <a:lnTo>
                    <a:pt x="1149" y="5382"/>
                  </a:lnTo>
                  <a:lnTo>
                    <a:pt x="1205" y="5401"/>
                  </a:lnTo>
                  <a:lnTo>
                    <a:pt x="1281" y="5401"/>
                  </a:lnTo>
                  <a:lnTo>
                    <a:pt x="1356" y="5364"/>
                  </a:lnTo>
                  <a:lnTo>
                    <a:pt x="1431" y="5288"/>
                  </a:lnTo>
                  <a:lnTo>
                    <a:pt x="1506" y="5194"/>
                  </a:lnTo>
                  <a:lnTo>
                    <a:pt x="1676" y="4931"/>
                  </a:lnTo>
                  <a:lnTo>
                    <a:pt x="1864" y="4592"/>
                  </a:lnTo>
                  <a:lnTo>
                    <a:pt x="2052" y="4178"/>
                  </a:lnTo>
                  <a:lnTo>
                    <a:pt x="2240" y="3726"/>
                  </a:lnTo>
                  <a:lnTo>
                    <a:pt x="2617" y="2729"/>
                  </a:lnTo>
                  <a:lnTo>
                    <a:pt x="2955" y="1731"/>
                  </a:lnTo>
                  <a:lnTo>
                    <a:pt x="3238" y="847"/>
                  </a:lnTo>
                  <a:lnTo>
                    <a:pt x="3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8"/>
            <p:cNvSpPr/>
            <p:nvPr/>
          </p:nvSpPr>
          <p:spPr>
            <a:xfrm flipH="1">
              <a:off x="2461375" y="3494321"/>
              <a:ext cx="172815" cy="266575"/>
            </a:xfrm>
            <a:custGeom>
              <a:avLst/>
              <a:gdLst/>
              <a:ahLst/>
              <a:cxnLst/>
              <a:rect l="l" t="t" r="r" b="b"/>
              <a:pathLst>
                <a:path w="3502" h="5402" extrusionOk="0">
                  <a:moveTo>
                    <a:pt x="1" y="0"/>
                  </a:moveTo>
                  <a:lnTo>
                    <a:pt x="95" y="828"/>
                  </a:lnTo>
                  <a:lnTo>
                    <a:pt x="208" y="1694"/>
                  </a:lnTo>
                  <a:lnTo>
                    <a:pt x="358" y="2673"/>
                  </a:lnTo>
                  <a:lnTo>
                    <a:pt x="528" y="3670"/>
                  </a:lnTo>
                  <a:lnTo>
                    <a:pt x="622" y="4122"/>
                  </a:lnTo>
                  <a:lnTo>
                    <a:pt x="735" y="4536"/>
                  </a:lnTo>
                  <a:lnTo>
                    <a:pt x="848" y="4874"/>
                  </a:lnTo>
                  <a:lnTo>
                    <a:pt x="961" y="5157"/>
                  </a:lnTo>
                  <a:lnTo>
                    <a:pt x="1036" y="5251"/>
                  </a:lnTo>
                  <a:lnTo>
                    <a:pt x="1092" y="5326"/>
                  </a:lnTo>
                  <a:lnTo>
                    <a:pt x="1149" y="5383"/>
                  </a:lnTo>
                  <a:lnTo>
                    <a:pt x="1224" y="5401"/>
                  </a:lnTo>
                  <a:lnTo>
                    <a:pt x="1281" y="5383"/>
                  </a:lnTo>
                  <a:lnTo>
                    <a:pt x="1356" y="5345"/>
                  </a:lnTo>
                  <a:lnTo>
                    <a:pt x="1431" y="5288"/>
                  </a:lnTo>
                  <a:lnTo>
                    <a:pt x="1506" y="5176"/>
                  </a:lnTo>
                  <a:lnTo>
                    <a:pt x="1676" y="4931"/>
                  </a:lnTo>
                  <a:lnTo>
                    <a:pt x="1864" y="4573"/>
                  </a:lnTo>
                  <a:lnTo>
                    <a:pt x="2052" y="4178"/>
                  </a:lnTo>
                  <a:lnTo>
                    <a:pt x="2240" y="3708"/>
                  </a:lnTo>
                  <a:lnTo>
                    <a:pt x="2617" y="2710"/>
                  </a:lnTo>
                  <a:lnTo>
                    <a:pt x="2974" y="1713"/>
                  </a:lnTo>
                  <a:lnTo>
                    <a:pt x="3257" y="847"/>
                  </a:lnTo>
                  <a:lnTo>
                    <a:pt x="3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8"/>
            <p:cNvSpPr/>
            <p:nvPr/>
          </p:nvSpPr>
          <p:spPr>
            <a:xfrm flipH="1">
              <a:off x="1567071" y="3322497"/>
              <a:ext cx="172815" cy="266575"/>
            </a:xfrm>
            <a:custGeom>
              <a:avLst/>
              <a:gdLst/>
              <a:ahLst/>
              <a:cxnLst/>
              <a:rect l="l" t="t" r="r" b="b"/>
              <a:pathLst>
                <a:path w="3502" h="5402" extrusionOk="0">
                  <a:moveTo>
                    <a:pt x="1" y="1"/>
                  </a:moveTo>
                  <a:lnTo>
                    <a:pt x="264" y="848"/>
                  </a:lnTo>
                  <a:lnTo>
                    <a:pt x="547" y="1713"/>
                  </a:lnTo>
                  <a:lnTo>
                    <a:pt x="885" y="2711"/>
                  </a:lnTo>
                  <a:lnTo>
                    <a:pt x="1262" y="3708"/>
                  </a:lnTo>
                  <a:lnTo>
                    <a:pt x="1450" y="4179"/>
                  </a:lnTo>
                  <a:lnTo>
                    <a:pt x="1638" y="4574"/>
                  </a:lnTo>
                  <a:lnTo>
                    <a:pt x="1826" y="4931"/>
                  </a:lnTo>
                  <a:lnTo>
                    <a:pt x="1996" y="5176"/>
                  </a:lnTo>
                  <a:lnTo>
                    <a:pt x="2071" y="5289"/>
                  </a:lnTo>
                  <a:lnTo>
                    <a:pt x="2165" y="5345"/>
                  </a:lnTo>
                  <a:lnTo>
                    <a:pt x="2221" y="5383"/>
                  </a:lnTo>
                  <a:lnTo>
                    <a:pt x="2297" y="5402"/>
                  </a:lnTo>
                  <a:lnTo>
                    <a:pt x="2353" y="5383"/>
                  </a:lnTo>
                  <a:lnTo>
                    <a:pt x="2428" y="5327"/>
                  </a:lnTo>
                  <a:lnTo>
                    <a:pt x="2485" y="5251"/>
                  </a:lnTo>
                  <a:lnTo>
                    <a:pt x="2541" y="5157"/>
                  </a:lnTo>
                  <a:lnTo>
                    <a:pt x="2654" y="4875"/>
                  </a:lnTo>
                  <a:lnTo>
                    <a:pt x="2767" y="4536"/>
                  </a:lnTo>
                  <a:lnTo>
                    <a:pt x="2880" y="4122"/>
                  </a:lnTo>
                  <a:lnTo>
                    <a:pt x="2974" y="3671"/>
                  </a:lnTo>
                  <a:lnTo>
                    <a:pt x="3162" y="2673"/>
                  </a:lnTo>
                  <a:lnTo>
                    <a:pt x="3313" y="1695"/>
                  </a:lnTo>
                  <a:lnTo>
                    <a:pt x="3407" y="829"/>
                  </a:lnTo>
                  <a:lnTo>
                    <a:pt x="35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8"/>
            <p:cNvSpPr/>
            <p:nvPr/>
          </p:nvSpPr>
          <p:spPr>
            <a:xfrm flipH="1">
              <a:off x="1584692" y="1227502"/>
              <a:ext cx="2078418" cy="2327277"/>
            </a:xfrm>
            <a:custGeom>
              <a:avLst/>
              <a:gdLst/>
              <a:ahLst/>
              <a:cxnLst/>
              <a:rect l="l" t="t" r="r" b="b"/>
              <a:pathLst>
                <a:path w="42118" h="47161" extrusionOk="0">
                  <a:moveTo>
                    <a:pt x="33592" y="0"/>
                  </a:moveTo>
                  <a:lnTo>
                    <a:pt x="32746" y="19"/>
                  </a:lnTo>
                  <a:lnTo>
                    <a:pt x="32313" y="57"/>
                  </a:lnTo>
                  <a:lnTo>
                    <a:pt x="31880" y="94"/>
                  </a:lnTo>
                  <a:lnTo>
                    <a:pt x="31428" y="151"/>
                  </a:lnTo>
                  <a:lnTo>
                    <a:pt x="30977" y="207"/>
                  </a:lnTo>
                  <a:lnTo>
                    <a:pt x="30186" y="358"/>
                  </a:lnTo>
                  <a:lnTo>
                    <a:pt x="29396" y="565"/>
                  </a:lnTo>
                  <a:lnTo>
                    <a:pt x="29001" y="678"/>
                  </a:lnTo>
                  <a:lnTo>
                    <a:pt x="28605" y="810"/>
                  </a:lnTo>
                  <a:lnTo>
                    <a:pt x="28191" y="941"/>
                  </a:lnTo>
                  <a:lnTo>
                    <a:pt x="27796" y="1092"/>
                  </a:lnTo>
                  <a:lnTo>
                    <a:pt x="27382" y="1261"/>
                  </a:lnTo>
                  <a:lnTo>
                    <a:pt x="26968" y="1449"/>
                  </a:lnTo>
                  <a:lnTo>
                    <a:pt x="26573" y="1638"/>
                  </a:lnTo>
                  <a:lnTo>
                    <a:pt x="26159" y="1845"/>
                  </a:lnTo>
                  <a:lnTo>
                    <a:pt x="25764" y="2070"/>
                  </a:lnTo>
                  <a:lnTo>
                    <a:pt x="25350" y="2315"/>
                  </a:lnTo>
                  <a:lnTo>
                    <a:pt x="24954" y="2579"/>
                  </a:lnTo>
                  <a:lnTo>
                    <a:pt x="24540" y="2842"/>
                  </a:lnTo>
                  <a:lnTo>
                    <a:pt x="24390" y="2767"/>
                  </a:lnTo>
                  <a:lnTo>
                    <a:pt x="23901" y="2541"/>
                  </a:lnTo>
                  <a:lnTo>
                    <a:pt x="23581" y="2409"/>
                  </a:lnTo>
                  <a:lnTo>
                    <a:pt x="23185" y="2277"/>
                  </a:lnTo>
                  <a:lnTo>
                    <a:pt x="22753" y="2146"/>
                  </a:lnTo>
                  <a:lnTo>
                    <a:pt x="22263" y="2033"/>
                  </a:lnTo>
                  <a:lnTo>
                    <a:pt x="21755" y="1939"/>
                  </a:lnTo>
                  <a:lnTo>
                    <a:pt x="21492" y="1920"/>
                  </a:lnTo>
                  <a:lnTo>
                    <a:pt x="21228" y="1901"/>
                  </a:lnTo>
                  <a:lnTo>
                    <a:pt x="20683" y="1901"/>
                  </a:lnTo>
                  <a:lnTo>
                    <a:pt x="20400" y="1939"/>
                  </a:lnTo>
                  <a:lnTo>
                    <a:pt x="20118" y="1976"/>
                  </a:lnTo>
                  <a:lnTo>
                    <a:pt x="19836" y="2033"/>
                  </a:lnTo>
                  <a:lnTo>
                    <a:pt x="19553" y="2108"/>
                  </a:lnTo>
                  <a:lnTo>
                    <a:pt x="19290" y="2202"/>
                  </a:lnTo>
                  <a:lnTo>
                    <a:pt x="19008" y="2334"/>
                  </a:lnTo>
                  <a:lnTo>
                    <a:pt x="18744" y="2466"/>
                  </a:lnTo>
                  <a:lnTo>
                    <a:pt x="18481" y="2635"/>
                  </a:lnTo>
                  <a:lnTo>
                    <a:pt x="18217" y="2823"/>
                  </a:lnTo>
                  <a:lnTo>
                    <a:pt x="17954" y="3030"/>
                  </a:lnTo>
                  <a:lnTo>
                    <a:pt x="17709" y="3275"/>
                  </a:lnTo>
                  <a:lnTo>
                    <a:pt x="17483" y="3557"/>
                  </a:lnTo>
                  <a:lnTo>
                    <a:pt x="17239" y="3858"/>
                  </a:lnTo>
                  <a:lnTo>
                    <a:pt x="17032" y="4197"/>
                  </a:lnTo>
                  <a:lnTo>
                    <a:pt x="16806" y="4573"/>
                  </a:lnTo>
                  <a:lnTo>
                    <a:pt x="16618" y="4969"/>
                  </a:lnTo>
                  <a:lnTo>
                    <a:pt x="16467" y="5364"/>
                  </a:lnTo>
                  <a:lnTo>
                    <a:pt x="16335" y="5759"/>
                  </a:lnTo>
                  <a:lnTo>
                    <a:pt x="16222" y="6135"/>
                  </a:lnTo>
                  <a:lnTo>
                    <a:pt x="16147" y="6512"/>
                  </a:lnTo>
                  <a:lnTo>
                    <a:pt x="16091" y="6907"/>
                  </a:lnTo>
                  <a:lnTo>
                    <a:pt x="16053" y="7264"/>
                  </a:lnTo>
                  <a:lnTo>
                    <a:pt x="16034" y="7641"/>
                  </a:lnTo>
                  <a:lnTo>
                    <a:pt x="16034" y="7998"/>
                  </a:lnTo>
                  <a:lnTo>
                    <a:pt x="16053" y="8356"/>
                  </a:lnTo>
                  <a:lnTo>
                    <a:pt x="16091" y="8713"/>
                  </a:lnTo>
                  <a:lnTo>
                    <a:pt x="16128" y="9052"/>
                  </a:lnTo>
                  <a:lnTo>
                    <a:pt x="16204" y="9391"/>
                  </a:lnTo>
                  <a:lnTo>
                    <a:pt x="16354" y="10031"/>
                  </a:lnTo>
                  <a:lnTo>
                    <a:pt x="16524" y="10633"/>
                  </a:lnTo>
                  <a:lnTo>
                    <a:pt x="16712" y="11198"/>
                  </a:lnTo>
                  <a:lnTo>
                    <a:pt x="16919" y="11706"/>
                  </a:lnTo>
                  <a:lnTo>
                    <a:pt x="17107" y="12157"/>
                  </a:lnTo>
                  <a:lnTo>
                    <a:pt x="17276" y="12553"/>
                  </a:lnTo>
                  <a:lnTo>
                    <a:pt x="17408" y="12891"/>
                  </a:lnTo>
                  <a:lnTo>
                    <a:pt x="17483" y="13174"/>
                  </a:lnTo>
                  <a:lnTo>
                    <a:pt x="17502" y="13286"/>
                  </a:lnTo>
                  <a:lnTo>
                    <a:pt x="17502" y="13362"/>
                  </a:lnTo>
                  <a:lnTo>
                    <a:pt x="17370" y="14585"/>
                  </a:lnTo>
                  <a:lnTo>
                    <a:pt x="17163" y="16429"/>
                  </a:lnTo>
                  <a:lnTo>
                    <a:pt x="16862" y="18838"/>
                  </a:lnTo>
                  <a:lnTo>
                    <a:pt x="16411" y="18800"/>
                  </a:lnTo>
                  <a:lnTo>
                    <a:pt x="15187" y="18725"/>
                  </a:lnTo>
                  <a:lnTo>
                    <a:pt x="14340" y="18706"/>
                  </a:lnTo>
                  <a:lnTo>
                    <a:pt x="13362" y="18669"/>
                  </a:lnTo>
                  <a:lnTo>
                    <a:pt x="11160" y="18669"/>
                  </a:lnTo>
                  <a:lnTo>
                    <a:pt x="9974" y="18688"/>
                  </a:lnTo>
                  <a:lnTo>
                    <a:pt x="8751" y="18744"/>
                  </a:lnTo>
                  <a:lnTo>
                    <a:pt x="7528" y="18838"/>
                  </a:lnTo>
                  <a:lnTo>
                    <a:pt x="6342" y="18970"/>
                  </a:lnTo>
                  <a:lnTo>
                    <a:pt x="5759" y="19045"/>
                  </a:lnTo>
                  <a:lnTo>
                    <a:pt x="5194" y="19120"/>
                  </a:lnTo>
                  <a:lnTo>
                    <a:pt x="4649" y="19233"/>
                  </a:lnTo>
                  <a:lnTo>
                    <a:pt x="4122" y="19346"/>
                  </a:lnTo>
                  <a:lnTo>
                    <a:pt x="3614" y="19478"/>
                  </a:lnTo>
                  <a:lnTo>
                    <a:pt x="3143" y="19610"/>
                  </a:lnTo>
                  <a:lnTo>
                    <a:pt x="2691" y="19760"/>
                  </a:lnTo>
                  <a:lnTo>
                    <a:pt x="2277" y="19948"/>
                  </a:lnTo>
                  <a:lnTo>
                    <a:pt x="2033" y="20061"/>
                  </a:lnTo>
                  <a:lnTo>
                    <a:pt x="2014" y="20061"/>
                  </a:lnTo>
                  <a:lnTo>
                    <a:pt x="1750" y="20212"/>
                  </a:lnTo>
                  <a:lnTo>
                    <a:pt x="1506" y="20362"/>
                  </a:lnTo>
                  <a:lnTo>
                    <a:pt x="1280" y="20532"/>
                  </a:lnTo>
                  <a:lnTo>
                    <a:pt x="1073" y="20701"/>
                  </a:lnTo>
                  <a:lnTo>
                    <a:pt x="904" y="20889"/>
                  </a:lnTo>
                  <a:lnTo>
                    <a:pt x="772" y="21096"/>
                  </a:lnTo>
                  <a:lnTo>
                    <a:pt x="659" y="21303"/>
                  </a:lnTo>
                  <a:lnTo>
                    <a:pt x="565" y="21510"/>
                  </a:lnTo>
                  <a:lnTo>
                    <a:pt x="527" y="21623"/>
                  </a:lnTo>
                  <a:lnTo>
                    <a:pt x="452" y="21887"/>
                  </a:lnTo>
                  <a:lnTo>
                    <a:pt x="396" y="22094"/>
                  </a:lnTo>
                  <a:lnTo>
                    <a:pt x="358" y="22338"/>
                  </a:lnTo>
                  <a:lnTo>
                    <a:pt x="320" y="22602"/>
                  </a:lnTo>
                  <a:lnTo>
                    <a:pt x="301" y="22922"/>
                  </a:lnTo>
                  <a:lnTo>
                    <a:pt x="283" y="23261"/>
                  </a:lnTo>
                  <a:lnTo>
                    <a:pt x="301" y="23618"/>
                  </a:lnTo>
                  <a:lnTo>
                    <a:pt x="358" y="24013"/>
                  </a:lnTo>
                  <a:lnTo>
                    <a:pt x="433" y="24427"/>
                  </a:lnTo>
                  <a:lnTo>
                    <a:pt x="565" y="24860"/>
                  </a:lnTo>
                  <a:lnTo>
                    <a:pt x="715" y="25312"/>
                  </a:lnTo>
                  <a:lnTo>
                    <a:pt x="941" y="25782"/>
                  </a:lnTo>
                  <a:lnTo>
                    <a:pt x="1205" y="26272"/>
                  </a:lnTo>
                  <a:lnTo>
                    <a:pt x="1092" y="26874"/>
                  </a:lnTo>
                  <a:lnTo>
                    <a:pt x="847" y="28530"/>
                  </a:lnTo>
                  <a:lnTo>
                    <a:pt x="678" y="29640"/>
                  </a:lnTo>
                  <a:lnTo>
                    <a:pt x="527" y="30920"/>
                  </a:lnTo>
                  <a:lnTo>
                    <a:pt x="358" y="32331"/>
                  </a:lnTo>
                  <a:lnTo>
                    <a:pt x="226" y="33799"/>
                  </a:lnTo>
                  <a:lnTo>
                    <a:pt x="113" y="35342"/>
                  </a:lnTo>
                  <a:lnTo>
                    <a:pt x="38" y="36885"/>
                  </a:lnTo>
                  <a:lnTo>
                    <a:pt x="19" y="37657"/>
                  </a:lnTo>
                  <a:lnTo>
                    <a:pt x="0" y="38410"/>
                  </a:lnTo>
                  <a:lnTo>
                    <a:pt x="19" y="39162"/>
                  </a:lnTo>
                  <a:lnTo>
                    <a:pt x="38" y="39896"/>
                  </a:lnTo>
                  <a:lnTo>
                    <a:pt x="76" y="40593"/>
                  </a:lnTo>
                  <a:lnTo>
                    <a:pt x="132" y="41270"/>
                  </a:lnTo>
                  <a:lnTo>
                    <a:pt x="207" y="41929"/>
                  </a:lnTo>
                  <a:lnTo>
                    <a:pt x="320" y="42531"/>
                  </a:lnTo>
                  <a:lnTo>
                    <a:pt x="433" y="43114"/>
                  </a:lnTo>
                  <a:lnTo>
                    <a:pt x="584" y="43641"/>
                  </a:lnTo>
                  <a:lnTo>
                    <a:pt x="772" y="44112"/>
                  </a:lnTo>
                  <a:lnTo>
                    <a:pt x="866" y="44338"/>
                  </a:lnTo>
                  <a:lnTo>
                    <a:pt x="960" y="44545"/>
                  </a:lnTo>
                  <a:lnTo>
                    <a:pt x="1769" y="44582"/>
                  </a:lnTo>
                  <a:lnTo>
                    <a:pt x="3877" y="44676"/>
                  </a:lnTo>
                  <a:lnTo>
                    <a:pt x="3952" y="44676"/>
                  </a:lnTo>
                  <a:lnTo>
                    <a:pt x="5966" y="44789"/>
                  </a:lnTo>
                  <a:lnTo>
                    <a:pt x="8262" y="44959"/>
                  </a:lnTo>
                  <a:lnTo>
                    <a:pt x="10746" y="45166"/>
                  </a:lnTo>
                  <a:lnTo>
                    <a:pt x="12007" y="45279"/>
                  </a:lnTo>
                  <a:lnTo>
                    <a:pt x="13268" y="45410"/>
                  </a:lnTo>
                  <a:lnTo>
                    <a:pt x="14529" y="45561"/>
                  </a:lnTo>
                  <a:lnTo>
                    <a:pt x="15733" y="45711"/>
                  </a:lnTo>
                  <a:lnTo>
                    <a:pt x="16919" y="45881"/>
                  </a:lnTo>
                  <a:lnTo>
                    <a:pt x="18010" y="46088"/>
                  </a:lnTo>
                  <a:lnTo>
                    <a:pt x="19045" y="46276"/>
                  </a:lnTo>
                  <a:lnTo>
                    <a:pt x="19967" y="46502"/>
                  </a:lnTo>
                  <a:lnTo>
                    <a:pt x="20400" y="46615"/>
                  </a:lnTo>
                  <a:lnTo>
                    <a:pt x="20795" y="46747"/>
                  </a:lnTo>
                  <a:lnTo>
                    <a:pt x="21172" y="46859"/>
                  </a:lnTo>
                  <a:lnTo>
                    <a:pt x="21492" y="46991"/>
                  </a:lnTo>
                  <a:lnTo>
                    <a:pt x="21529" y="47010"/>
                  </a:lnTo>
                  <a:lnTo>
                    <a:pt x="21567" y="47029"/>
                  </a:lnTo>
                  <a:lnTo>
                    <a:pt x="21849" y="47161"/>
                  </a:lnTo>
                  <a:lnTo>
                    <a:pt x="24258" y="46596"/>
                  </a:lnTo>
                  <a:lnTo>
                    <a:pt x="24333" y="46577"/>
                  </a:lnTo>
                  <a:lnTo>
                    <a:pt x="24710" y="46502"/>
                  </a:lnTo>
                  <a:lnTo>
                    <a:pt x="24842" y="46464"/>
                  </a:lnTo>
                  <a:lnTo>
                    <a:pt x="25820" y="46238"/>
                  </a:lnTo>
                  <a:lnTo>
                    <a:pt x="25839" y="46238"/>
                  </a:lnTo>
                  <a:lnTo>
                    <a:pt x="25933" y="46220"/>
                  </a:lnTo>
                  <a:lnTo>
                    <a:pt x="26667" y="46050"/>
                  </a:lnTo>
                  <a:lnTo>
                    <a:pt x="26761" y="46013"/>
                  </a:lnTo>
                  <a:lnTo>
                    <a:pt x="27759" y="45787"/>
                  </a:lnTo>
                  <a:lnTo>
                    <a:pt x="27853" y="45768"/>
                  </a:lnTo>
                  <a:lnTo>
                    <a:pt x="29151" y="45467"/>
                  </a:lnTo>
                  <a:lnTo>
                    <a:pt x="29245" y="45448"/>
                  </a:lnTo>
                  <a:lnTo>
                    <a:pt x="30732" y="45090"/>
                  </a:lnTo>
                  <a:lnTo>
                    <a:pt x="30826" y="45072"/>
                  </a:lnTo>
                  <a:lnTo>
                    <a:pt x="31786" y="44846"/>
                  </a:lnTo>
                  <a:lnTo>
                    <a:pt x="31880" y="44827"/>
                  </a:lnTo>
                  <a:lnTo>
                    <a:pt x="33084" y="44545"/>
                  </a:lnTo>
                  <a:lnTo>
                    <a:pt x="33160" y="44526"/>
                  </a:lnTo>
                  <a:lnTo>
                    <a:pt x="34044" y="44319"/>
                  </a:lnTo>
                  <a:lnTo>
                    <a:pt x="34138" y="44300"/>
                  </a:lnTo>
                  <a:lnTo>
                    <a:pt x="35361" y="44018"/>
                  </a:lnTo>
                  <a:lnTo>
                    <a:pt x="35474" y="43999"/>
                  </a:lnTo>
                  <a:lnTo>
                    <a:pt x="36641" y="43717"/>
                  </a:lnTo>
                  <a:lnTo>
                    <a:pt x="36735" y="43698"/>
                  </a:lnTo>
                  <a:lnTo>
                    <a:pt x="38561" y="43284"/>
                  </a:lnTo>
                  <a:lnTo>
                    <a:pt x="38580" y="43058"/>
                  </a:lnTo>
                  <a:lnTo>
                    <a:pt x="38580" y="42983"/>
                  </a:lnTo>
                  <a:lnTo>
                    <a:pt x="40179" y="24503"/>
                  </a:lnTo>
                  <a:lnTo>
                    <a:pt x="40179" y="24427"/>
                  </a:lnTo>
                  <a:lnTo>
                    <a:pt x="40668" y="18744"/>
                  </a:lnTo>
                  <a:lnTo>
                    <a:pt x="40668" y="18669"/>
                  </a:lnTo>
                  <a:lnTo>
                    <a:pt x="42118" y="1976"/>
                  </a:lnTo>
                  <a:lnTo>
                    <a:pt x="41967" y="1901"/>
                  </a:lnTo>
                  <a:lnTo>
                    <a:pt x="41553" y="1694"/>
                  </a:lnTo>
                  <a:lnTo>
                    <a:pt x="41497" y="1675"/>
                  </a:lnTo>
                  <a:lnTo>
                    <a:pt x="41478" y="1675"/>
                  </a:lnTo>
                  <a:lnTo>
                    <a:pt x="40781" y="1374"/>
                  </a:lnTo>
                  <a:lnTo>
                    <a:pt x="40349" y="1224"/>
                  </a:lnTo>
                  <a:lnTo>
                    <a:pt x="39859" y="1035"/>
                  </a:lnTo>
                  <a:lnTo>
                    <a:pt x="39332" y="866"/>
                  </a:lnTo>
                  <a:lnTo>
                    <a:pt x="38749" y="697"/>
                  </a:lnTo>
                  <a:lnTo>
                    <a:pt x="38109" y="546"/>
                  </a:lnTo>
                  <a:lnTo>
                    <a:pt x="37450" y="396"/>
                  </a:lnTo>
                  <a:lnTo>
                    <a:pt x="36735" y="264"/>
                  </a:lnTo>
                  <a:lnTo>
                    <a:pt x="36001" y="151"/>
                  </a:lnTo>
                  <a:lnTo>
                    <a:pt x="35230" y="57"/>
                  </a:lnTo>
                  <a:lnTo>
                    <a:pt x="34421" y="19"/>
                  </a:lnTo>
                  <a:lnTo>
                    <a:pt x="33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8"/>
            <p:cNvSpPr/>
            <p:nvPr/>
          </p:nvSpPr>
          <p:spPr>
            <a:xfrm flipH="1">
              <a:off x="3277661" y="2058641"/>
              <a:ext cx="189494" cy="154211"/>
            </a:xfrm>
            <a:custGeom>
              <a:avLst/>
              <a:gdLst/>
              <a:ahLst/>
              <a:cxnLst/>
              <a:rect l="l" t="t" r="r" b="b"/>
              <a:pathLst>
                <a:path w="3840" h="3125" extrusionOk="0">
                  <a:moveTo>
                    <a:pt x="0" y="0"/>
                  </a:moveTo>
                  <a:lnTo>
                    <a:pt x="113" y="113"/>
                  </a:lnTo>
                  <a:lnTo>
                    <a:pt x="226" y="245"/>
                  </a:lnTo>
                  <a:lnTo>
                    <a:pt x="358" y="414"/>
                  </a:lnTo>
                  <a:lnTo>
                    <a:pt x="489" y="621"/>
                  </a:lnTo>
                  <a:lnTo>
                    <a:pt x="602" y="847"/>
                  </a:lnTo>
                  <a:lnTo>
                    <a:pt x="640" y="960"/>
                  </a:lnTo>
                  <a:lnTo>
                    <a:pt x="659" y="1073"/>
                  </a:lnTo>
                  <a:lnTo>
                    <a:pt x="678" y="1186"/>
                  </a:lnTo>
                  <a:lnTo>
                    <a:pt x="678" y="1299"/>
                  </a:lnTo>
                  <a:lnTo>
                    <a:pt x="621" y="1543"/>
                  </a:lnTo>
                  <a:lnTo>
                    <a:pt x="546" y="1769"/>
                  </a:lnTo>
                  <a:lnTo>
                    <a:pt x="452" y="1976"/>
                  </a:lnTo>
                  <a:lnTo>
                    <a:pt x="339" y="2146"/>
                  </a:lnTo>
                  <a:lnTo>
                    <a:pt x="132" y="2428"/>
                  </a:lnTo>
                  <a:lnTo>
                    <a:pt x="38" y="2541"/>
                  </a:lnTo>
                  <a:lnTo>
                    <a:pt x="3068" y="3124"/>
                  </a:lnTo>
                  <a:lnTo>
                    <a:pt x="3143" y="3068"/>
                  </a:lnTo>
                  <a:lnTo>
                    <a:pt x="3312" y="2880"/>
                  </a:lnTo>
                  <a:lnTo>
                    <a:pt x="3406" y="2767"/>
                  </a:lnTo>
                  <a:lnTo>
                    <a:pt x="3501" y="2616"/>
                  </a:lnTo>
                  <a:lnTo>
                    <a:pt x="3613" y="2447"/>
                  </a:lnTo>
                  <a:lnTo>
                    <a:pt x="3689" y="2259"/>
                  </a:lnTo>
                  <a:lnTo>
                    <a:pt x="3764" y="2052"/>
                  </a:lnTo>
                  <a:lnTo>
                    <a:pt x="3820" y="1826"/>
                  </a:lnTo>
                  <a:lnTo>
                    <a:pt x="3839" y="1581"/>
                  </a:lnTo>
                  <a:lnTo>
                    <a:pt x="3820" y="1336"/>
                  </a:lnTo>
                  <a:lnTo>
                    <a:pt x="3783" y="1205"/>
                  </a:lnTo>
                  <a:lnTo>
                    <a:pt x="3745" y="1073"/>
                  </a:lnTo>
                  <a:lnTo>
                    <a:pt x="3689" y="941"/>
                  </a:lnTo>
                  <a:lnTo>
                    <a:pt x="3632" y="809"/>
                  </a:lnTo>
                  <a:lnTo>
                    <a:pt x="3557" y="659"/>
                  </a:lnTo>
                  <a:lnTo>
                    <a:pt x="3463" y="527"/>
                  </a:lnTo>
                  <a:lnTo>
                    <a:pt x="3350" y="377"/>
                  </a:lnTo>
                  <a:lnTo>
                    <a:pt x="3218" y="245"/>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8"/>
            <p:cNvSpPr/>
            <p:nvPr/>
          </p:nvSpPr>
          <p:spPr>
            <a:xfrm flipH="1">
              <a:off x="3277661" y="2058641"/>
              <a:ext cx="189494" cy="154211"/>
            </a:xfrm>
            <a:custGeom>
              <a:avLst/>
              <a:gdLst/>
              <a:ahLst/>
              <a:cxnLst/>
              <a:rect l="l" t="t" r="r" b="b"/>
              <a:pathLst>
                <a:path w="3840" h="3125" fill="none" extrusionOk="0">
                  <a:moveTo>
                    <a:pt x="3218" y="245"/>
                  </a:moveTo>
                  <a:lnTo>
                    <a:pt x="0" y="0"/>
                  </a:lnTo>
                  <a:lnTo>
                    <a:pt x="0" y="0"/>
                  </a:lnTo>
                  <a:lnTo>
                    <a:pt x="113" y="113"/>
                  </a:lnTo>
                  <a:lnTo>
                    <a:pt x="226" y="245"/>
                  </a:lnTo>
                  <a:lnTo>
                    <a:pt x="358" y="414"/>
                  </a:lnTo>
                  <a:lnTo>
                    <a:pt x="489" y="621"/>
                  </a:lnTo>
                  <a:lnTo>
                    <a:pt x="602" y="847"/>
                  </a:lnTo>
                  <a:lnTo>
                    <a:pt x="640" y="960"/>
                  </a:lnTo>
                  <a:lnTo>
                    <a:pt x="659" y="1073"/>
                  </a:lnTo>
                  <a:lnTo>
                    <a:pt x="678" y="1186"/>
                  </a:lnTo>
                  <a:lnTo>
                    <a:pt x="678" y="1299"/>
                  </a:lnTo>
                  <a:lnTo>
                    <a:pt x="678" y="1299"/>
                  </a:lnTo>
                  <a:lnTo>
                    <a:pt x="621" y="1543"/>
                  </a:lnTo>
                  <a:lnTo>
                    <a:pt x="546" y="1769"/>
                  </a:lnTo>
                  <a:lnTo>
                    <a:pt x="452" y="1976"/>
                  </a:lnTo>
                  <a:lnTo>
                    <a:pt x="339" y="2146"/>
                  </a:lnTo>
                  <a:lnTo>
                    <a:pt x="132" y="2428"/>
                  </a:lnTo>
                  <a:lnTo>
                    <a:pt x="38" y="2541"/>
                  </a:lnTo>
                  <a:lnTo>
                    <a:pt x="3068" y="3124"/>
                  </a:lnTo>
                  <a:lnTo>
                    <a:pt x="3068" y="3124"/>
                  </a:lnTo>
                  <a:lnTo>
                    <a:pt x="3143" y="3068"/>
                  </a:lnTo>
                  <a:lnTo>
                    <a:pt x="3312" y="2880"/>
                  </a:lnTo>
                  <a:lnTo>
                    <a:pt x="3406" y="2767"/>
                  </a:lnTo>
                  <a:lnTo>
                    <a:pt x="3501" y="2616"/>
                  </a:lnTo>
                  <a:lnTo>
                    <a:pt x="3613" y="2447"/>
                  </a:lnTo>
                  <a:lnTo>
                    <a:pt x="3689" y="2259"/>
                  </a:lnTo>
                  <a:lnTo>
                    <a:pt x="3764" y="2052"/>
                  </a:lnTo>
                  <a:lnTo>
                    <a:pt x="3820" y="1826"/>
                  </a:lnTo>
                  <a:lnTo>
                    <a:pt x="3839" y="1581"/>
                  </a:lnTo>
                  <a:lnTo>
                    <a:pt x="3820" y="1336"/>
                  </a:lnTo>
                  <a:lnTo>
                    <a:pt x="3783" y="1205"/>
                  </a:lnTo>
                  <a:lnTo>
                    <a:pt x="3745" y="1073"/>
                  </a:lnTo>
                  <a:lnTo>
                    <a:pt x="3689" y="941"/>
                  </a:lnTo>
                  <a:lnTo>
                    <a:pt x="3632" y="809"/>
                  </a:lnTo>
                  <a:lnTo>
                    <a:pt x="3557" y="659"/>
                  </a:lnTo>
                  <a:lnTo>
                    <a:pt x="3463" y="527"/>
                  </a:lnTo>
                  <a:lnTo>
                    <a:pt x="3350" y="377"/>
                  </a:lnTo>
                  <a:lnTo>
                    <a:pt x="3218" y="2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8"/>
            <p:cNvSpPr/>
            <p:nvPr/>
          </p:nvSpPr>
          <p:spPr>
            <a:xfrm flipH="1">
              <a:off x="2754828" y="2039149"/>
              <a:ext cx="560982" cy="173703"/>
            </a:xfrm>
            <a:custGeom>
              <a:avLst/>
              <a:gdLst/>
              <a:ahLst/>
              <a:cxnLst/>
              <a:rect l="l" t="t" r="r" b="b"/>
              <a:pathLst>
                <a:path w="11368" h="3520" extrusionOk="0">
                  <a:moveTo>
                    <a:pt x="10991" y="0"/>
                  </a:moveTo>
                  <a:lnTo>
                    <a:pt x="151" y="640"/>
                  </a:lnTo>
                  <a:lnTo>
                    <a:pt x="208" y="734"/>
                  </a:lnTo>
                  <a:lnTo>
                    <a:pt x="321" y="1016"/>
                  </a:lnTo>
                  <a:lnTo>
                    <a:pt x="396" y="1204"/>
                  </a:lnTo>
                  <a:lnTo>
                    <a:pt x="452" y="1449"/>
                  </a:lnTo>
                  <a:lnTo>
                    <a:pt x="490" y="1713"/>
                  </a:lnTo>
                  <a:lnTo>
                    <a:pt x="528" y="1995"/>
                  </a:lnTo>
                  <a:lnTo>
                    <a:pt x="528" y="2145"/>
                  </a:lnTo>
                  <a:lnTo>
                    <a:pt x="528" y="2296"/>
                  </a:lnTo>
                  <a:lnTo>
                    <a:pt x="471" y="2578"/>
                  </a:lnTo>
                  <a:lnTo>
                    <a:pt x="396" y="2842"/>
                  </a:lnTo>
                  <a:lnTo>
                    <a:pt x="283" y="3068"/>
                  </a:lnTo>
                  <a:lnTo>
                    <a:pt x="189" y="3256"/>
                  </a:lnTo>
                  <a:lnTo>
                    <a:pt x="95" y="3387"/>
                  </a:lnTo>
                  <a:lnTo>
                    <a:pt x="1" y="3519"/>
                  </a:lnTo>
                  <a:lnTo>
                    <a:pt x="11104" y="2861"/>
                  </a:lnTo>
                  <a:lnTo>
                    <a:pt x="11142" y="2766"/>
                  </a:lnTo>
                  <a:lnTo>
                    <a:pt x="11198" y="2654"/>
                  </a:lnTo>
                  <a:lnTo>
                    <a:pt x="11255" y="2503"/>
                  </a:lnTo>
                  <a:lnTo>
                    <a:pt x="11292" y="2296"/>
                  </a:lnTo>
                  <a:lnTo>
                    <a:pt x="11330" y="2051"/>
                  </a:lnTo>
                  <a:lnTo>
                    <a:pt x="11367" y="1769"/>
                  </a:lnTo>
                  <a:lnTo>
                    <a:pt x="11367" y="1430"/>
                  </a:lnTo>
                  <a:lnTo>
                    <a:pt x="11330" y="1110"/>
                  </a:lnTo>
                  <a:lnTo>
                    <a:pt x="11292" y="828"/>
                  </a:lnTo>
                  <a:lnTo>
                    <a:pt x="11236" y="583"/>
                  </a:lnTo>
                  <a:lnTo>
                    <a:pt x="11160" y="376"/>
                  </a:lnTo>
                  <a:lnTo>
                    <a:pt x="11048" y="94"/>
                  </a:lnTo>
                  <a:lnTo>
                    <a:pt x="109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8"/>
            <p:cNvSpPr/>
            <p:nvPr/>
          </p:nvSpPr>
          <p:spPr>
            <a:xfrm flipH="1">
              <a:off x="2754828" y="2039149"/>
              <a:ext cx="560982" cy="173703"/>
            </a:xfrm>
            <a:custGeom>
              <a:avLst/>
              <a:gdLst/>
              <a:ahLst/>
              <a:cxnLst/>
              <a:rect l="l" t="t" r="r" b="b"/>
              <a:pathLst>
                <a:path w="11368" h="3520" fill="none" extrusionOk="0">
                  <a:moveTo>
                    <a:pt x="1" y="3519"/>
                  </a:moveTo>
                  <a:lnTo>
                    <a:pt x="11104" y="2861"/>
                  </a:lnTo>
                  <a:lnTo>
                    <a:pt x="11104" y="2861"/>
                  </a:lnTo>
                  <a:lnTo>
                    <a:pt x="11142" y="2766"/>
                  </a:lnTo>
                  <a:lnTo>
                    <a:pt x="11198" y="2654"/>
                  </a:lnTo>
                  <a:lnTo>
                    <a:pt x="11255" y="2503"/>
                  </a:lnTo>
                  <a:lnTo>
                    <a:pt x="11292" y="2296"/>
                  </a:lnTo>
                  <a:lnTo>
                    <a:pt x="11330" y="2051"/>
                  </a:lnTo>
                  <a:lnTo>
                    <a:pt x="11367" y="1769"/>
                  </a:lnTo>
                  <a:lnTo>
                    <a:pt x="11367" y="1430"/>
                  </a:lnTo>
                  <a:lnTo>
                    <a:pt x="11367" y="1430"/>
                  </a:lnTo>
                  <a:lnTo>
                    <a:pt x="11330" y="1110"/>
                  </a:lnTo>
                  <a:lnTo>
                    <a:pt x="11292" y="828"/>
                  </a:lnTo>
                  <a:lnTo>
                    <a:pt x="11236" y="583"/>
                  </a:lnTo>
                  <a:lnTo>
                    <a:pt x="11160" y="376"/>
                  </a:lnTo>
                  <a:lnTo>
                    <a:pt x="11048" y="94"/>
                  </a:lnTo>
                  <a:lnTo>
                    <a:pt x="10991" y="0"/>
                  </a:lnTo>
                  <a:lnTo>
                    <a:pt x="151" y="640"/>
                  </a:lnTo>
                  <a:lnTo>
                    <a:pt x="151" y="640"/>
                  </a:lnTo>
                  <a:lnTo>
                    <a:pt x="208" y="734"/>
                  </a:lnTo>
                  <a:lnTo>
                    <a:pt x="321" y="1016"/>
                  </a:lnTo>
                  <a:lnTo>
                    <a:pt x="396" y="1204"/>
                  </a:lnTo>
                  <a:lnTo>
                    <a:pt x="452" y="1449"/>
                  </a:lnTo>
                  <a:lnTo>
                    <a:pt x="490" y="1713"/>
                  </a:lnTo>
                  <a:lnTo>
                    <a:pt x="528" y="1995"/>
                  </a:lnTo>
                  <a:lnTo>
                    <a:pt x="528" y="1995"/>
                  </a:lnTo>
                  <a:lnTo>
                    <a:pt x="528" y="2145"/>
                  </a:lnTo>
                  <a:lnTo>
                    <a:pt x="528" y="2296"/>
                  </a:lnTo>
                  <a:lnTo>
                    <a:pt x="471" y="2578"/>
                  </a:lnTo>
                  <a:lnTo>
                    <a:pt x="396" y="2842"/>
                  </a:lnTo>
                  <a:lnTo>
                    <a:pt x="283" y="3068"/>
                  </a:lnTo>
                  <a:lnTo>
                    <a:pt x="189" y="3256"/>
                  </a:lnTo>
                  <a:lnTo>
                    <a:pt x="95" y="3387"/>
                  </a:lnTo>
                  <a:lnTo>
                    <a:pt x="1" y="3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8"/>
            <p:cNvSpPr/>
            <p:nvPr/>
          </p:nvSpPr>
          <p:spPr>
            <a:xfrm flipH="1">
              <a:off x="2790124" y="2035399"/>
              <a:ext cx="26993" cy="147697"/>
            </a:xfrm>
            <a:custGeom>
              <a:avLst/>
              <a:gdLst/>
              <a:ahLst/>
              <a:cxnLst/>
              <a:rect l="l" t="t" r="r" b="b"/>
              <a:pathLst>
                <a:path w="547" h="2993" extrusionOk="0">
                  <a:moveTo>
                    <a:pt x="19" y="1"/>
                  </a:moveTo>
                  <a:lnTo>
                    <a:pt x="1" y="20"/>
                  </a:lnTo>
                  <a:lnTo>
                    <a:pt x="1" y="38"/>
                  </a:lnTo>
                  <a:lnTo>
                    <a:pt x="57" y="133"/>
                  </a:lnTo>
                  <a:lnTo>
                    <a:pt x="151" y="283"/>
                  </a:lnTo>
                  <a:lnTo>
                    <a:pt x="226" y="452"/>
                  </a:lnTo>
                  <a:lnTo>
                    <a:pt x="302" y="622"/>
                  </a:lnTo>
                  <a:lnTo>
                    <a:pt x="358" y="791"/>
                  </a:lnTo>
                  <a:lnTo>
                    <a:pt x="415" y="961"/>
                  </a:lnTo>
                  <a:lnTo>
                    <a:pt x="452" y="1149"/>
                  </a:lnTo>
                  <a:lnTo>
                    <a:pt x="490" y="1337"/>
                  </a:lnTo>
                  <a:lnTo>
                    <a:pt x="490" y="1525"/>
                  </a:lnTo>
                  <a:lnTo>
                    <a:pt x="490" y="1883"/>
                  </a:lnTo>
                  <a:lnTo>
                    <a:pt x="471" y="2240"/>
                  </a:lnTo>
                  <a:lnTo>
                    <a:pt x="396" y="2617"/>
                  </a:lnTo>
                  <a:lnTo>
                    <a:pt x="283" y="2993"/>
                  </a:lnTo>
                  <a:lnTo>
                    <a:pt x="358" y="2974"/>
                  </a:lnTo>
                  <a:lnTo>
                    <a:pt x="452" y="2598"/>
                  </a:lnTo>
                  <a:lnTo>
                    <a:pt x="527" y="2240"/>
                  </a:lnTo>
                  <a:lnTo>
                    <a:pt x="546" y="1883"/>
                  </a:lnTo>
                  <a:lnTo>
                    <a:pt x="546" y="1525"/>
                  </a:lnTo>
                  <a:lnTo>
                    <a:pt x="546" y="1337"/>
                  </a:lnTo>
                  <a:lnTo>
                    <a:pt x="509" y="1149"/>
                  </a:lnTo>
                  <a:lnTo>
                    <a:pt x="471" y="961"/>
                  </a:lnTo>
                  <a:lnTo>
                    <a:pt x="415" y="791"/>
                  </a:lnTo>
                  <a:lnTo>
                    <a:pt x="358" y="622"/>
                  </a:lnTo>
                  <a:lnTo>
                    <a:pt x="302" y="452"/>
                  </a:lnTo>
                  <a:lnTo>
                    <a:pt x="208" y="283"/>
                  </a:lnTo>
                  <a:lnTo>
                    <a:pt x="132" y="133"/>
                  </a:lnTo>
                  <a:lnTo>
                    <a:pt x="57" y="20"/>
                  </a:lnTo>
                  <a:lnTo>
                    <a:pt x="38" y="1"/>
                  </a:lnTo>
                  <a:close/>
                </a:path>
              </a:pathLst>
            </a:custGeom>
            <a:solidFill>
              <a:srgbClr val="F7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8"/>
            <p:cNvSpPr/>
            <p:nvPr/>
          </p:nvSpPr>
          <p:spPr>
            <a:xfrm flipH="1">
              <a:off x="2790124" y="2035399"/>
              <a:ext cx="26993" cy="147697"/>
            </a:xfrm>
            <a:custGeom>
              <a:avLst/>
              <a:gdLst/>
              <a:ahLst/>
              <a:cxnLst/>
              <a:rect l="l" t="t" r="r" b="b"/>
              <a:pathLst>
                <a:path w="547" h="2993" fill="none" extrusionOk="0">
                  <a:moveTo>
                    <a:pt x="1" y="38"/>
                  </a:moveTo>
                  <a:lnTo>
                    <a:pt x="1" y="38"/>
                  </a:lnTo>
                  <a:lnTo>
                    <a:pt x="57" y="133"/>
                  </a:lnTo>
                  <a:lnTo>
                    <a:pt x="57" y="133"/>
                  </a:lnTo>
                  <a:lnTo>
                    <a:pt x="151" y="283"/>
                  </a:lnTo>
                  <a:lnTo>
                    <a:pt x="226" y="452"/>
                  </a:lnTo>
                  <a:lnTo>
                    <a:pt x="302" y="622"/>
                  </a:lnTo>
                  <a:lnTo>
                    <a:pt x="358" y="791"/>
                  </a:lnTo>
                  <a:lnTo>
                    <a:pt x="415" y="961"/>
                  </a:lnTo>
                  <a:lnTo>
                    <a:pt x="452" y="1149"/>
                  </a:lnTo>
                  <a:lnTo>
                    <a:pt x="490" y="1337"/>
                  </a:lnTo>
                  <a:lnTo>
                    <a:pt x="490" y="1525"/>
                  </a:lnTo>
                  <a:lnTo>
                    <a:pt x="490" y="1525"/>
                  </a:lnTo>
                  <a:lnTo>
                    <a:pt x="490" y="1883"/>
                  </a:lnTo>
                  <a:lnTo>
                    <a:pt x="471" y="2240"/>
                  </a:lnTo>
                  <a:lnTo>
                    <a:pt x="396" y="2617"/>
                  </a:lnTo>
                  <a:lnTo>
                    <a:pt x="283" y="2993"/>
                  </a:lnTo>
                  <a:lnTo>
                    <a:pt x="358" y="2974"/>
                  </a:lnTo>
                  <a:lnTo>
                    <a:pt x="358" y="2974"/>
                  </a:lnTo>
                  <a:lnTo>
                    <a:pt x="452" y="2598"/>
                  </a:lnTo>
                  <a:lnTo>
                    <a:pt x="527" y="2240"/>
                  </a:lnTo>
                  <a:lnTo>
                    <a:pt x="546" y="1883"/>
                  </a:lnTo>
                  <a:lnTo>
                    <a:pt x="546" y="1525"/>
                  </a:lnTo>
                  <a:lnTo>
                    <a:pt x="546" y="1525"/>
                  </a:lnTo>
                  <a:lnTo>
                    <a:pt x="546" y="1337"/>
                  </a:lnTo>
                  <a:lnTo>
                    <a:pt x="509" y="1149"/>
                  </a:lnTo>
                  <a:lnTo>
                    <a:pt x="471" y="961"/>
                  </a:lnTo>
                  <a:lnTo>
                    <a:pt x="415" y="791"/>
                  </a:lnTo>
                  <a:lnTo>
                    <a:pt x="358" y="622"/>
                  </a:lnTo>
                  <a:lnTo>
                    <a:pt x="302" y="452"/>
                  </a:lnTo>
                  <a:lnTo>
                    <a:pt x="208" y="283"/>
                  </a:lnTo>
                  <a:lnTo>
                    <a:pt x="132" y="133"/>
                  </a:lnTo>
                  <a:lnTo>
                    <a:pt x="132" y="133"/>
                  </a:lnTo>
                  <a:lnTo>
                    <a:pt x="57" y="20"/>
                  </a:lnTo>
                  <a:lnTo>
                    <a:pt x="57" y="20"/>
                  </a:lnTo>
                  <a:lnTo>
                    <a:pt x="38" y="1"/>
                  </a:lnTo>
                  <a:lnTo>
                    <a:pt x="19" y="1"/>
                  </a:lnTo>
                  <a:lnTo>
                    <a:pt x="19" y="1"/>
                  </a:lnTo>
                  <a:lnTo>
                    <a:pt x="1" y="20"/>
                  </a:lnTo>
                  <a:lnTo>
                    <a:pt x="1" y="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8"/>
            <p:cNvSpPr/>
            <p:nvPr/>
          </p:nvSpPr>
          <p:spPr>
            <a:xfrm flipH="1">
              <a:off x="2812428" y="2038212"/>
              <a:ext cx="27881" cy="145822"/>
            </a:xfrm>
            <a:custGeom>
              <a:avLst/>
              <a:gdLst/>
              <a:ahLst/>
              <a:cxnLst/>
              <a:rect l="l" t="t" r="r" b="b"/>
              <a:pathLst>
                <a:path w="565" h="2955" extrusionOk="0">
                  <a:moveTo>
                    <a:pt x="19" y="0"/>
                  </a:moveTo>
                  <a:lnTo>
                    <a:pt x="0" y="19"/>
                  </a:lnTo>
                  <a:lnTo>
                    <a:pt x="0" y="38"/>
                  </a:lnTo>
                  <a:lnTo>
                    <a:pt x="38" y="94"/>
                  </a:lnTo>
                  <a:lnTo>
                    <a:pt x="207" y="433"/>
                  </a:lnTo>
                  <a:lnTo>
                    <a:pt x="339" y="772"/>
                  </a:lnTo>
                  <a:lnTo>
                    <a:pt x="433" y="1129"/>
                  </a:lnTo>
                  <a:lnTo>
                    <a:pt x="489" y="1487"/>
                  </a:lnTo>
                  <a:lnTo>
                    <a:pt x="508" y="1863"/>
                  </a:lnTo>
                  <a:lnTo>
                    <a:pt x="489" y="2221"/>
                  </a:lnTo>
                  <a:lnTo>
                    <a:pt x="433" y="2597"/>
                  </a:lnTo>
                  <a:lnTo>
                    <a:pt x="339" y="2955"/>
                  </a:lnTo>
                  <a:lnTo>
                    <a:pt x="414" y="2955"/>
                  </a:lnTo>
                  <a:lnTo>
                    <a:pt x="489" y="2578"/>
                  </a:lnTo>
                  <a:lnTo>
                    <a:pt x="546" y="2221"/>
                  </a:lnTo>
                  <a:lnTo>
                    <a:pt x="565" y="1863"/>
                  </a:lnTo>
                  <a:lnTo>
                    <a:pt x="546" y="1487"/>
                  </a:lnTo>
                  <a:lnTo>
                    <a:pt x="489" y="1129"/>
                  </a:lnTo>
                  <a:lnTo>
                    <a:pt x="395" y="772"/>
                  </a:lnTo>
                  <a:lnTo>
                    <a:pt x="264" y="433"/>
                  </a:lnTo>
                  <a:lnTo>
                    <a:pt x="113" y="94"/>
                  </a:lnTo>
                  <a:lnTo>
                    <a:pt x="57" y="0"/>
                  </a:lnTo>
                  <a:close/>
                </a:path>
              </a:pathLst>
            </a:custGeom>
            <a:solidFill>
              <a:srgbClr val="F7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8"/>
            <p:cNvSpPr/>
            <p:nvPr/>
          </p:nvSpPr>
          <p:spPr>
            <a:xfrm flipH="1">
              <a:off x="2812428" y="2038212"/>
              <a:ext cx="27881" cy="145822"/>
            </a:xfrm>
            <a:custGeom>
              <a:avLst/>
              <a:gdLst/>
              <a:ahLst/>
              <a:cxnLst/>
              <a:rect l="l" t="t" r="r" b="b"/>
              <a:pathLst>
                <a:path w="565" h="2955" fill="none" extrusionOk="0">
                  <a:moveTo>
                    <a:pt x="0" y="38"/>
                  </a:moveTo>
                  <a:lnTo>
                    <a:pt x="0" y="38"/>
                  </a:lnTo>
                  <a:lnTo>
                    <a:pt x="38" y="94"/>
                  </a:lnTo>
                  <a:lnTo>
                    <a:pt x="38" y="94"/>
                  </a:lnTo>
                  <a:lnTo>
                    <a:pt x="207" y="433"/>
                  </a:lnTo>
                  <a:lnTo>
                    <a:pt x="339" y="772"/>
                  </a:lnTo>
                  <a:lnTo>
                    <a:pt x="433" y="1129"/>
                  </a:lnTo>
                  <a:lnTo>
                    <a:pt x="489" y="1487"/>
                  </a:lnTo>
                  <a:lnTo>
                    <a:pt x="508" y="1863"/>
                  </a:lnTo>
                  <a:lnTo>
                    <a:pt x="489" y="2221"/>
                  </a:lnTo>
                  <a:lnTo>
                    <a:pt x="433" y="2597"/>
                  </a:lnTo>
                  <a:lnTo>
                    <a:pt x="339" y="2955"/>
                  </a:lnTo>
                  <a:lnTo>
                    <a:pt x="414" y="2955"/>
                  </a:lnTo>
                  <a:lnTo>
                    <a:pt x="414" y="2955"/>
                  </a:lnTo>
                  <a:lnTo>
                    <a:pt x="489" y="2578"/>
                  </a:lnTo>
                  <a:lnTo>
                    <a:pt x="546" y="2221"/>
                  </a:lnTo>
                  <a:lnTo>
                    <a:pt x="565" y="1863"/>
                  </a:lnTo>
                  <a:lnTo>
                    <a:pt x="546" y="1487"/>
                  </a:lnTo>
                  <a:lnTo>
                    <a:pt x="489" y="1129"/>
                  </a:lnTo>
                  <a:lnTo>
                    <a:pt x="395" y="772"/>
                  </a:lnTo>
                  <a:lnTo>
                    <a:pt x="264" y="433"/>
                  </a:lnTo>
                  <a:lnTo>
                    <a:pt x="113" y="94"/>
                  </a:lnTo>
                  <a:lnTo>
                    <a:pt x="113" y="94"/>
                  </a:lnTo>
                  <a:lnTo>
                    <a:pt x="57" y="0"/>
                  </a:lnTo>
                  <a:lnTo>
                    <a:pt x="57" y="0"/>
                  </a:lnTo>
                  <a:lnTo>
                    <a:pt x="38" y="0"/>
                  </a:lnTo>
                  <a:lnTo>
                    <a:pt x="19" y="0"/>
                  </a:lnTo>
                  <a:lnTo>
                    <a:pt x="19" y="0"/>
                  </a:lnTo>
                  <a:lnTo>
                    <a:pt x="0" y="19"/>
                  </a:lnTo>
                  <a:lnTo>
                    <a:pt x="0" y="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8"/>
            <p:cNvSpPr/>
            <p:nvPr/>
          </p:nvSpPr>
          <p:spPr>
            <a:xfrm flipH="1">
              <a:off x="3202461" y="2053065"/>
              <a:ext cx="26055" cy="154211"/>
            </a:xfrm>
            <a:custGeom>
              <a:avLst/>
              <a:gdLst/>
              <a:ahLst/>
              <a:cxnLst/>
              <a:rect l="l" t="t" r="r" b="b"/>
              <a:pathLst>
                <a:path w="528" h="3125" extrusionOk="0">
                  <a:moveTo>
                    <a:pt x="1" y="0"/>
                  </a:moveTo>
                  <a:lnTo>
                    <a:pt x="1" y="19"/>
                  </a:lnTo>
                  <a:lnTo>
                    <a:pt x="1" y="38"/>
                  </a:lnTo>
                  <a:lnTo>
                    <a:pt x="132" y="245"/>
                  </a:lnTo>
                  <a:lnTo>
                    <a:pt x="226" y="414"/>
                  </a:lnTo>
                  <a:lnTo>
                    <a:pt x="283" y="565"/>
                  </a:lnTo>
                  <a:lnTo>
                    <a:pt x="339" y="734"/>
                  </a:lnTo>
                  <a:lnTo>
                    <a:pt x="396" y="904"/>
                  </a:lnTo>
                  <a:lnTo>
                    <a:pt x="434" y="1073"/>
                  </a:lnTo>
                  <a:lnTo>
                    <a:pt x="452" y="1261"/>
                  </a:lnTo>
                  <a:lnTo>
                    <a:pt x="471" y="1431"/>
                  </a:lnTo>
                  <a:lnTo>
                    <a:pt x="471" y="1619"/>
                  </a:lnTo>
                  <a:lnTo>
                    <a:pt x="452" y="1976"/>
                  </a:lnTo>
                  <a:lnTo>
                    <a:pt x="377" y="2353"/>
                  </a:lnTo>
                  <a:lnTo>
                    <a:pt x="283" y="2729"/>
                  </a:lnTo>
                  <a:lnTo>
                    <a:pt x="132" y="3124"/>
                  </a:lnTo>
                  <a:lnTo>
                    <a:pt x="208" y="3124"/>
                  </a:lnTo>
                  <a:lnTo>
                    <a:pt x="339" y="2729"/>
                  </a:lnTo>
                  <a:lnTo>
                    <a:pt x="434" y="2353"/>
                  </a:lnTo>
                  <a:lnTo>
                    <a:pt x="509" y="1976"/>
                  </a:lnTo>
                  <a:lnTo>
                    <a:pt x="528" y="1619"/>
                  </a:lnTo>
                  <a:lnTo>
                    <a:pt x="509" y="1261"/>
                  </a:lnTo>
                  <a:lnTo>
                    <a:pt x="490" y="1073"/>
                  </a:lnTo>
                  <a:lnTo>
                    <a:pt x="452" y="904"/>
                  </a:lnTo>
                  <a:lnTo>
                    <a:pt x="396" y="734"/>
                  </a:lnTo>
                  <a:lnTo>
                    <a:pt x="339" y="565"/>
                  </a:lnTo>
                  <a:lnTo>
                    <a:pt x="283" y="396"/>
                  </a:lnTo>
                  <a:lnTo>
                    <a:pt x="208" y="245"/>
                  </a:lnTo>
                  <a:lnTo>
                    <a:pt x="38"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8"/>
            <p:cNvSpPr/>
            <p:nvPr/>
          </p:nvSpPr>
          <p:spPr>
            <a:xfrm flipH="1">
              <a:off x="3237744" y="2058641"/>
              <a:ext cx="20479" cy="150461"/>
            </a:xfrm>
            <a:custGeom>
              <a:avLst/>
              <a:gdLst/>
              <a:ahLst/>
              <a:cxnLst/>
              <a:rect l="l" t="t" r="r" b="b"/>
              <a:pathLst>
                <a:path w="415" h="3049" extrusionOk="0">
                  <a:moveTo>
                    <a:pt x="19" y="0"/>
                  </a:moveTo>
                  <a:lnTo>
                    <a:pt x="0" y="19"/>
                  </a:lnTo>
                  <a:lnTo>
                    <a:pt x="0" y="38"/>
                  </a:lnTo>
                  <a:lnTo>
                    <a:pt x="57" y="188"/>
                  </a:lnTo>
                  <a:lnTo>
                    <a:pt x="189" y="527"/>
                  </a:lnTo>
                  <a:lnTo>
                    <a:pt x="283" y="885"/>
                  </a:lnTo>
                  <a:lnTo>
                    <a:pt x="339" y="1242"/>
                  </a:lnTo>
                  <a:lnTo>
                    <a:pt x="358" y="1600"/>
                  </a:lnTo>
                  <a:lnTo>
                    <a:pt x="339" y="1976"/>
                  </a:lnTo>
                  <a:lnTo>
                    <a:pt x="283" y="2334"/>
                  </a:lnTo>
                  <a:lnTo>
                    <a:pt x="189" y="2691"/>
                  </a:lnTo>
                  <a:lnTo>
                    <a:pt x="57" y="3049"/>
                  </a:lnTo>
                  <a:lnTo>
                    <a:pt x="113" y="3049"/>
                  </a:lnTo>
                  <a:lnTo>
                    <a:pt x="245" y="2691"/>
                  </a:lnTo>
                  <a:lnTo>
                    <a:pt x="339" y="2334"/>
                  </a:lnTo>
                  <a:lnTo>
                    <a:pt x="396" y="1976"/>
                  </a:lnTo>
                  <a:lnTo>
                    <a:pt x="414" y="1600"/>
                  </a:lnTo>
                  <a:lnTo>
                    <a:pt x="396" y="1242"/>
                  </a:lnTo>
                  <a:lnTo>
                    <a:pt x="339" y="885"/>
                  </a:lnTo>
                  <a:lnTo>
                    <a:pt x="245" y="527"/>
                  </a:lnTo>
                  <a:lnTo>
                    <a:pt x="132" y="170"/>
                  </a:lnTo>
                  <a:lnTo>
                    <a:pt x="57" y="19"/>
                  </a:lnTo>
                  <a:lnTo>
                    <a:pt x="38"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8"/>
            <p:cNvSpPr/>
            <p:nvPr/>
          </p:nvSpPr>
          <p:spPr>
            <a:xfrm flipH="1">
              <a:off x="2773379" y="2023358"/>
              <a:ext cx="706804" cy="51124"/>
            </a:xfrm>
            <a:custGeom>
              <a:avLst/>
              <a:gdLst/>
              <a:ahLst/>
              <a:cxnLst/>
              <a:rect l="l" t="t" r="r" b="b"/>
              <a:pathLst>
                <a:path w="14323" h="1036" extrusionOk="0">
                  <a:moveTo>
                    <a:pt x="10803" y="0"/>
                  </a:moveTo>
                  <a:lnTo>
                    <a:pt x="1" y="640"/>
                  </a:lnTo>
                  <a:lnTo>
                    <a:pt x="95" y="696"/>
                  </a:lnTo>
                  <a:lnTo>
                    <a:pt x="3539" y="1035"/>
                  </a:lnTo>
                  <a:lnTo>
                    <a:pt x="14322" y="320"/>
                  </a:lnTo>
                  <a:lnTo>
                    <a:pt x="108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8"/>
            <p:cNvSpPr/>
            <p:nvPr/>
          </p:nvSpPr>
          <p:spPr>
            <a:xfrm flipH="1">
              <a:off x="2773379" y="2023358"/>
              <a:ext cx="706804" cy="51124"/>
            </a:xfrm>
            <a:custGeom>
              <a:avLst/>
              <a:gdLst/>
              <a:ahLst/>
              <a:cxnLst/>
              <a:rect l="l" t="t" r="r" b="b"/>
              <a:pathLst>
                <a:path w="14323" h="1036" fill="none" extrusionOk="0">
                  <a:moveTo>
                    <a:pt x="14322" y="320"/>
                  </a:moveTo>
                  <a:lnTo>
                    <a:pt x="10803" y="0"/>
                  </a:lnTo>
                  <a:lnTo>
                    <a:pt x="1" y="640"/>
                  </a:lnTo>
                  <a:lnTo>
                    <a:pt x="95" y="696"/>
                  </a:lnTo>
                  <a:lnTo>
                    <a:pt x="3539" y="1035"/>
                  </a:lnTo>
                  <a:lnTo>
                    <a:pt x="14322" y="320"/>
                  </a:lnTo>
                  <a:lnTo>
                    <a:pt x="14322" y="3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8"/>
            <p:cNvSpPr/>
            <p:nvPr/>
          </p:nvSpPr>
          <p:spPr>
            <a:xfrm flipH="1">
              <a:off x="3041780" y="2045614"/>
              <a:ext cx="438403" cy="28868"/>
            </a:xfrm>
            <a:custGeom>
              <a:avLst/>
              <a:gdLst/>
              <a:ahLst/>
              <a:cxnLst/>
              <a:rect l="l" t="t" r="r" b="b"/>
              <a:pathLst>
                <a:path w="8884" h="585" extrusionOk="0">
                  <a:moveTo>
                    <a:pt x="8883" y="1"/>
                  </a:moveTo>
                  <a:lnTo>
                    <a:pt x="4536" y="227"/>
                  </a:lnTo>
                  <a:lnTo>
                    <a:pt x="2579" y="227"/>
                  </a:lnTo>
                  <a:lnTo>
                    <a:pt x="2617" y="38"/>
                  </a:lnTo>
                  <a:lnTo>
                    <a:pt x="2617" y="38"/>
                  </a:lnTo>
                  <a:lnTo>
                    <a:pt x="1" y="189"/>
                  </a:lnTo>
                  <a:lnTo>
                    <a:pt x="95" y="245"/>
                  </a:lnTo>
                  <a:lnTo>
                    <a:pt x="3539" y="584"/>
                  </a:lnTo>
                  <a:lnTo>
                    <a:pt x="8657" y="245"/>
                  </a:lnTo>
                  <a:lnTo>
                    <a:pt x="8770" y="114"/>
                  </a:lnTo>
                  <a:lnTo>
                    <a:pt x="8883" y="1"/>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8"/>
            <p:cNvSpPr/>
            <p:nvPr/>
          </p:nvSpPr>
          <p:spPr>
            <a:xfrm flipH="1">
              <a:off x="3041780" y="2045614"/>
              <a:ext cx="438403" cy="28868"/>
            </a:xfrm>
            <a:custGeom>
              <a:avLst/>
              <a:gdLst/>
              <a:ahLst/>
              <a:cxnLst/>
              <a:rect l="l" t="t" r="r" b="b"/>
              <a:pathLst>
                <a:path w="8884" h="585" fill="none" extrusionOk="0">
                  <a:moveTo>
                    <a:pt x="8883" y="1"/>
                  </a:moveTo>
                  <a:lnTo>
                    <a:pt x="4536" y="227"/>
                  </a:lnTo>
                  <a:lnTo>
                    <a:pt x="4536" y="227"/>
                  </a:lnTo>
                  <a:lnTo>
                    <a:pt x="4536" y="227"/>
                  </a:lnTo>
                  <a:lnTo>
                    <a:pt x="2579" y="227"/>
                  </a:lnTo>
                  <a:lnTo>
                    <a:pt x="2579" y="227"/>
                  </a:lnTo>
                  <a:lnTo>
                    <a:pt x="2617" y="38"/>
                  </a:lnTo>
                  <a:lnTo>
                    <a:pt x="1" y="189"/>
                  </a:lnTo>
                  <a:lnTo>
                    <a:pt x="95" y="245"/>
                  </a:lnTo>
                  <a:lnTo>
                    <a:pt x="3539" y="584"/>
                  </a:lnTo>
                  <a:lnTo>
                    <a:pt x="8657" y="245"/>
                  </a:lnTo>
                  <a:lnTo>
                    <a:pt x="8657" y="245"/>
                  </a:lnTo>
                  <a:lnTo>
                    <a:pt x="8770" y="114"/>
                  </a:lnTo>
                  <a:lnTo>
                    <a:pt x="888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8"/>
            <p:cNvSpPr/>
            <p:nvPr/>
          </p:nvSpPr>
          <p:spPr>
            <a:xfrm flipH="1">
              <a:off x="3312056" y="2181217"/>
              <a:ext cx="156974" cy="30694"/>
            </a:xfrm>
            <a:custGeom>
              <a:avLst/>
              <a:gdLst/>
              <a:ahLst/>
              <a:cxnLst/>
              <a:rect l="l" t="t" r="r" b="b"/>
              <a:pathLst>
                <a:path w="3181" h="622" extrusionOk="0">
                  <a:moveTo>
                    <a:pt x="1" y="0"/>
                  </a:moveTo>
                  <a:lnTo>
                    <a:pt x="19" y="19"/>
                  </a:lnTo>
                  <a:lnTo>
                    <a:pt x="3162" y="621"/>
                  </a:lnTo>
                  <a:lnTo>
                    <a:pt x="3181" y="603"/>
                  </a:lnTo>
                  <a:lnTo>
                    <a:pt x="3162" y="603"/>
                  </a:lnTo>
                  <a:lnTo>
                    <a:pt x="19" y="0"/>
                  </a:lnTo>
                  <a:close/>
                </a:path>
              </a:pathLst>
            </a:custGeom>
            <a:solidFill>
              <a:srgbClr val="CAD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8"/>
            <p:cNvSpPr/>
            <p:nvPr/>
          </p:nvSpPr>
          <p:spPr>
            <a:xfrm flipH="1">
              <a:off x="3312056" y="2181217"/>
              <a:ext cx="156974" cy="30694"/>
            </a:xfrm>
            <a:custGeom>
              <a:avLst/>
              <a:gdLst/>
              <a:ahLst/>
              <a:cxnLst/>
              <a:rect l="l" t="t" r="r" b="b"/>
              <a:pathLst>
                <a:path w="3181" h="622" fill="none" extrusionOk="0">
                  <a:moveTo>
                    <a:pt x="3162" y="603"/>
                  </a:moveTo>
                  <a:lnTo>
                    <a:pt x="19" y="0"/>
                  </a:lnTo>
                  <a:lnTo>
                    <a:pt x="19" y="0"/>
                  </a:lnTo>
                  <a:lnTo>
                    <a:pt x="1" y="0"/>
                  </a:lnTo>
                  <a:lnTo>
                    <a:pt x="1" y="0"/>
                  </a:lnTo>
                  <a:lnTo>
                    <a:pt x="19" y="19"/>
                  </a:lnTo>
                  <a:lnTo>
                    <a:pt x="3162" y="621"/>
                  </a:lnTo>
                  <a:lnTo>
                    <a:pt x="3162" y="621"/>
                  </a:lnTo>
                  <a:lnTo>
                    <a:pt x="3181" y="603"/>
                  </a:lnTo>
                  <a:lnTo>
                    <a:pt x="3181" y="603"/>
                  </a:lnTo>
                  <a:lnTo>
                    <a:pt x="3162" y="6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8"/>
            <p:cNvSpPr/>
            <p:nvPr/>
          </p:nvSpPr>
          <p:spPr>
            <a:xfrm flipH="1">
              <a:off x="2823570" y="1837619"/>
              <a:ext cx="438354" cy="219202"/>
            </a:xfrm>
            <a:custGeom>
              <a:avLst/>
              <a:gdLst/>
              <a:ahLst/>
              <a:cxnLst/>
              <a:rect l="l" t="t" r="r" b="b"/>
              <a:pathLst>
                <a:path w="8883" h="4442" extrusionOk="0">
                  <a:moveTo>
                    <a:pt x="8488" y="0"/>
                  </a:moveTo>
                  <a:lnTo>
                    <a:pt x="6982" y="57"/>
                  </a:lnTo>
                  <a:lnTo>
                    <a:pt x="4084" y="151"/>
                  </a:lnTo>
                  <a:lnTo>
                    <a:pt x="0" y="301"/>
                  </a:lnTo>
                  <a:lnTo>
                    <a:pt x="75" y="433"/>
                  </a:lnTo>
                  <a:lnTo>
                    <a:pt x="151" y="565"/>
                  </a:lnTo>
                  <a:lnTo>
                    <a:pt x="264" y="885"/>
                  </a:lnTo>
                  <a:lnTo>
                    <a:pt x="339" y="1205"/>
                  </a:lnTo>
                  <a:lnTo>
                    <a:pt x="395" y="1525"/>
                  </a:lnTo>
                  <a:lnTo>
                    <a:pt x="433" y="1882"/>
                  </a:lnTo>
                  <a:lnTo>
                    <a:pt x="433" y="2221"/>
                  </a:lnTo>
                  <a:lnTo>
                    <a:pt x="414" y="2560"/>
                  </a:lnTo>
                  <a:lnTo>
                    <a:pt x="395" y="2898"/>
                  </a:lnTo>
                  <a:lnTo>
                    <a:pt x="320" y="3501"/>
                  </a:lnTo>
                  <a:lnTo>
                    <a:pt x="226" y="3990"/>
                  </a:lnTo>
                  <a:lnTo>
                    <a:pt x="113" y="4442"/>
                  </a:lnTo>
                  <a:lnTo>
                    <a:pt x="113" y="4442"/>
                  </a:lnTo>
                  <a:lnTo>
                    <a:pt x="8318" y="4028"/>
                  </a:lnTo>
                  <a:lnTo>
                    <a:pt x="8412" y="3858"/>
                  </a:lnTo>
                  <a:lnTo>
                    <a:pt x="8506" y="3708"/>
                  </a:lnTo>
                  <a:lnTo>
                    <a:pt x="8657" y="3369"/>
                  </a:lnTo>
                  <a:lnTo>
                    <a:pt x="8751" y="3030"/>
                  </a:lnTo>
                  <a:lnTo>
                    <a:pt x="8826" y="2673"/>
                  </a:lnTo>
                  <a:lnTo>
                    <a:pt x="8864" y="2334"/>
                  </a:lnTo>
                  <a:lnTo>
                    <a:pt x="8883" y="1995"/>
                  </a:lnTo>
                  <a:lnTo>
                    <a:pt x="8864" y="1675"/>
                  </a:lnTo>
                  <a:lnTo>
                    <a:pt x="8826" y="1374"/>
                  </a:lnTo>
                  <a:lnTo>
                    <a:pt x="8789" y="1092"/>
                  </a:lnTo>
                  <a:lnTo>
                    <a:pt x="8732" y="828"/>
                  </a:lnTo>
                  <a:lnTo>
                    <a:pt x="8619" y="396"/>
                  </a:lnTo>
                  <a:lnTo>
                    <a:pt x="8525" y="94"/>
                  </a:lnTo>
                  <a:lnTo>
                    <a:pt x="84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8"/>
            <p:cNvSpPr/>
            <p:nvPr/>
          </p:nvSpPr>
          <p:spPr>
            <a:xfrm flipH="1">
              <a:off x="2823570" y="1837619"/>
              <a:ext cx="438354" cy="219202"/>
            </a:xfrm>
            <a:custGeom>
              <a:avLst/>
              <a:gdLst/>
              <a:ahLst/>
              <a:cxnLst/>
              <a:rect l="l" t="t" r="r" b="b"/>
              <a:pathLst>
                <a:path w="8883" h="4442" fill="none" extrusionOk="0">
                  <a:moveTo>
                    <a:pt x="8488" y="0"/>
                  </a:moveTo>
                  <a:lnTo>
                    <a:pt x="8488" y="0"/>
                  </a:lnTo>
                  <a:lnTo>
                    <a:pt x="8525" y="94"/>
                  </a:lnTo>
                  <a:lnTo>
                    <a:pt x="8619" y="396"/>
                  </a:lnTo>
                  <a:lnTo>
                    <a:pt x="8732" y="828"/>
                  </a:lnTo>
                  <a:lnTo>
                    <a:pt x="8789" y="1092"/>
                  </a:lnTo>
                  <a:lnTo>
                    <a:pt x="8826" y="1374"/>
                  </a:lnTo>
                  <a:lnTo>
                    <a:pt x="8864" y="1675"/>
                  </a:lnTo>
                  <a:lnTo>
                    <a:pt x="8883" y="1995"/>
                  </a:lnTo>
                  <a:lnTo>
                    <a:pt x="8864" y="2334"/>
                  </a:lnTo>
                  <a:lnTo>
                    <a:pt x="8826" y="2673"/>
                  </a:lnTo>
                  <a:lnTo>
                    <a:pt x="8751" y="3030"/>
                  </a:lnTo>
                  <a:lnTo>
                    <a:pt x="8657" y="3369"/>
                  </a:lnTo>
                  <a:lnTo>
                    <a:pt x="8506" y="3708"/>
                  </a:lnTo>
                  <a:lnTo>
                    <a:pt x="8412" y="3858"/>
                  </a:lnTo>
                  <a:lnTo>
                    <a:pt x="8318" y="4028"/>
                  </a:lnTo>
                  <a:lnTo>
                    <a:pt x="113" y="4442"/>
                  </a:lnTo>
                  <a:lnTo>
                    <a:pt x="113" y="4442"/>
                  </a:lnTo>
                  <a:lnTo>
                    <a:pt x="226" y="3990"/>
                  </a:lnTo>
                  <a:lnTo>
                    <a:pt x="320" y="3501"/>
                  </a:lnTo>
                  <a:lnTo>
                    <a:pt x="395" y="2898"/>
                  </a:lnTo>
                  <a:lnTo>
                    <a:pt x="414" y="2560"/>
                  </a:lnTo>
                  <a:lnTo>
                    <a:pt x="433" y="2221"/>
                  </a:lnTo>
                  <a:lnTo>
                    <a:pt x="433" y="1882"/>
                  </a:lnTo>
                  <a:lnTo>
                    <a:pt x="395" y="1525"/>
                  </a:lnTo>
                  <a:lnTo>
                    <a:pt x="339" y="1205"/>
                  </a:lnTo>
                  <a:lnTo>
                    <a:pt x="264" y="885"/>
                  </a:lnTo>
                  <a:lnTo>
                    <a:pt x="151" y="565"/>
                  </a:lnTo>
                  <a:lnTo>
                    <a:pt x="75" y="433"/>
                  </a:lnTo>
                  <a:lnTo>
                    <a:pt x="0" y="301"/>
                  </a:lnTo>
                  <a:lnTo>
                    <a:pt x="0" y="301"/>
                  </a:lnTo>
                  <a:lnTo>
                    <a:pt x="4084" y="151"/>
                  </a:lnTo>
                  <a:lnTo>
                    <a:pt x="6982" y="57"/>
                  </a:lnTo>
                  <a:lnTo>
                    <a:pt x="848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8"/>
            <p:cNvSpPr/>
            <p:nvPr/>
          </p:nvSpPr>
          <p:spPr>
            <a:xfrm flipH="1">
              <a:off x="3232166" y="1852472"/>
              <a:ext cx="124504" cy="204348"/>
            </a:xfrm>
            <a:custGeom>
              <a:avLst/>
              <a:gdLst/>
              <a:ahLst/>
              <a:cxnLst/>
              <a:rect l="l" t="t" r="r" b="b"/>
              <a:pathLst>
                <a:path w="2523" h="4141" extrusionOk="0">
                  <a:moveTo>
                    <a:pt x="1920" y="0"/>
                  </a:moveTo>
                  <a:lnTo>
                    <a:pt x="1" y="76"/>
                  </a:lnTo>
                  <a:lnTo>
                    <a:pt x="76" y="396"/>
                  </a:lnTo>
                  <a:lnTo>
                    <a:pt x="151" y="716"/>
                  </a:lnTo>
                  <a:lnTo>
                    <a:pt x="189" y="1054"/>
                  </a:lnTo>
                  <a:lnTo>
                    <a:pt x="226" y="1393"/>
                  </a:lnTo>
                  <a:lnTo>
                    <a:pt x="245" y="1751"/>
                  </a:lnTo>
                  <a:lnTo>
                    <a:pt x="245" y="2071"/>
                  </a:lnTo>
                  <a:lnTo>
                    <a:pt x="226" y="2710"/>
                  </a:lnTo>
                  <a:lnTo>
                    <a:pt x="189" y="3275"/>
                  </a:lnTo>
                  <a:lnTo>
                    <a:pt x="132" y="3727"/>
                  </a:lnTo>
                  <a:lnTo>
                    <a:pt x="76" y="4141"/>
                  </a:lnTo>
                  <a:lnTo>
                    <a:pt x="2033" y="4141"/>
                  </a:lnTo>
                  <a:lnTo>
                    <a:pt x="2146" y="3934"/>
                  </a:lnTo>
                  <a:lnTo>
                    <a:pt x="2221" y="3745"/>
                  </a:lnTo>
                  <a:lnTo>
                    <a:pt x="2297" y="3557"/>
                  </a:lnTo>
                  <a:lnTo>
                    <a:pt x="2372" y="3369"/>
                  </a:lnTo>
                  <a:lnTo>
                    <a:pt x="2466" y="2993"/>
                  </a:lnTo>
                  <a:lnTo>
                    <a:pt x="2504" y="2635"/>
                  </a:lnTo>
                  <a:lnTo>
                    <a:pt x="2522" y="2278"/>
                  </a:lnTo>
                  <a:lnTo>
                    <a:pt x="2522" y="1939"/>
                  </a:lnTo>
                  <a:lnTo>
                    <a:pt x="2485" y="1619"/>
                  </a:lnTo>
                  <a:lnTo>
                    <a:pt x="2428" y="1299"/>
                  </a:lnTo>
                  <a:lnTo>
                    <a:pt x="2353" y="1017"/>
                  </a:lnTo>
                  <a:lnTo>
                    <a:pt x="2278" y="772"/>
                  </a:lnTo>
                  <a:lnTo>
                    <a:pt x="2108" y="358"/>
                  </a:lnTo>
                  <a:lnTo>
                    <a:pt x="1977" y="95"/>
                  </a:lnTo>
                  <a:lnTo>
                    <a:pt x="19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8"/>
            <p:cNvSpPr/>
            <p:nvPr/>
          </p:nvSpPr>
          <p:spPr>
            <a:xfrm flipH="1">
              <a:off x="3232166" y="1852472"/>
              <a:ext cx="124504" cy="204348"/>
            </a:xfrm>
            <a:custGeom>
              <a:avLst/>
              <a:gdLst/>
              <a:ahLst/>
              <a:cxnLst/>
              <a:rect l="l" t="t" r="r" b="b"/>
              <a:pathLst>
                <a:path w="2523" h="4141" fill="none" extrusionOk="0">
                  <a:moveTo>
                    <a:pt x="1920" y="0"/>
                  </a:moveTo>
                  <a:lnTo>
                    <a:pt x="1920" y="0"/>
                  </a:lnTo>
                  <a:lnTo>
                    <a:pt x="1977" y="95"/>
                  </a:lnTo>
                  <a:lnTo>
                    <a:pt x="2108" y="358"/>
                  </a:lnTo>
                  <a:lnTo>
                    <a:pt x="2278" y="772"/>
                  </a:lnTo>
                  <a:lnTo>
                    <a:pt x="2353" y="1017"/>
                  </a:lnTo>
                  <a:lnTo>
                    <a:pt x="2428" y="1299"/>
                  </a:lnTo>
                  <a:lnTo>
                    <a:pt x="2485" y="1619"/>
                  </a:lnTo>
                  <a:lnTo>
                    <a:pt x="2522" y="1939"/>
                  </a:lnTo>
                  <a:lnTo>
                    <a:pt x="2522" y="2278"/>
                  </a:lnTo>
                  <a:lnTo>
                    <a:pt x="2504" y="2635"/>
                  </a:lnTo>
                  <a:lnTo>
                    <a:pt x="2466" y="2993"/>
                  </a:lnTo>
                  <a:lnTo>
                    <a:pt x="2372" y="3369"/>
                  </a:lnTo>
                  <a:lnTo>
                    <a:pt x="2297" y="3557"/>
                  </a:lnTo>
                  <a:lnTo>
                    <a:pt x="2221" y="3745"/>
                  </a:lnTo>
                  <a:lnTo>
                    <a:pt x="2146" y="3934"/>
                  </a:lnTo>
                  <a:lnTo>
                    <a:pt x="2033" y="4141"/>
                  </a:lnTo>
                  <a:lnTo>
                    <a:pt x="76" y="4141"/>
                  </a:lnTo>
                  <a:lnTo>
                    <a:pt x="76" y="4141"/>
                  </a:lnTo>
                  <a:lnTo>
                    <a:pt x="132" y="3727"/>
                  </a:lnTo>
                  <a:lnTo>
                    <a:pt x="189" y="3275"/>
                  </a:lnTo>
                  <a:lnTo>
                    <a:pt x="226" y="2710"/>
                  </a:lnTo>
                  <a:lnTo>
                    <a:pt x="245" y="2071"/>
                  </a:lnTo>
                  <a:lnTo>
                    <a:pt x="245" y="1751"/>
                  </a:lnTo>
                  <a:lnTo>
                    <a:pt x="226" y="1393"/>
                  </a:lnTo>
                  <a:lnTo>
                    <a:pt x="189" y="1054"/>
                  </a:lnTo>
                  <a:lnTo>
                    <a:pt x="151" y="716"/>
                  </a:lnTo>
                  <a:lnTo>
                    <a:pt x="76" y="396"/>
                  </a:lnTo>
                  <a:lnTo>
                    <a:pt x="1" y="76"/>
                  </a:lnTo>
                  <a:lnTo>
                    <a:pt x="19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8"/>
            <p:cNvSpPr/>
            <p:nvPr/>
          </p:nvSpPr>
          <p:spPr>
            <a:xfrm flipH="1">
              <a:off x="2843060" y="1832043"/>
              <a:ext cx="523824" cy="24180"/>
            </a:xfrm>
            <a:custGeom>
              <a:avLst/>
              <a:gdLst/>
              <a:ahLst/>
              <a:cxnLst/>
              <a:rect l="l" t="t" r="r" b="b"/>
              <a:pathLst>
                <a:path w="10615" h="490" extrusionOk="0">
                  <a:moveTo>
                    <a:pt x="7058" y="0"/>
                  </a:moveTo>
                  <a:lnTo>
                    <a:pt x="1" y="433"/>
                  </a:lnTo>
                  <a:lnTo>
                    <a:pt x="208" y="490"/>
                  </a:lnTo>
                  <a:lnTo>
                    <a:pt x="10615" y="113"/>
                  </a:lnTo>
                  <a:lnTo>
                    <a:pt x="70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8"/>
            <p:cNvSpPr/>
            <p:nvPr/>
          </p:nvSpPr>
          <p:spPr>
            <a:xfrm flipH="1">
              <a:off x="2843060" y="1832043"/>
              <a:ext cx="523824" cy="24180"/>
            </a:xfrm>
            <a:custGeom>
              <a:avLst/>
              <a:gdLst/>
              <a:ahLst/>
              <a:cxnLst/>
              <a:rect l="l" t="t" r="r" b="b"/>
              <a:pathLst>
                <a:path w="10615" h="490" extrusionOk="0">
                  <a:moveTo>
                    <a:pt x="8262" y="38"/>
                  </a:moveTo>
                  <a:lnTo>
                    <a:pt x="8563" y="189"/>
                  </a:lnTo>
                  <a:lnTo>
                    <a:pt x="10615" y="113"/>
                  </a:lnTo>
                  <a:lnTo>
                    <a:pt x="8262" y="38"/>
                  </a:lnTo>
                  <a:close/>
                  <a:moveTo>
                    <a:pt x="7058" y="0"/>
                  </a:moveTo>
                  <a:lnTo>
                    <a:pt x="6813" y="19"/>
                  </a:lnTo>
                  <a:lnTo>
                    <a:pt x="7152" y="245"/>
                  </a:lnTo>
                  <a:lnTo>
                    <a:pt x="7265" y="226"/>
                  </a:lnTo>
                  <a:lnTo>
                    <a:pt x="7378" y="19"/>
                  </a:lnTo>
                  <a:lnTo>
                    <a:pt x="7058" y="0"/>
                  </a:lnTo>
                  <a:close/>
                  <a:moveTo>
                    <a:pt x="6493" y="38"/>
                  </a:moveTo>
                  <a:lnTo>
                    <a:pt x="1" y="433"/>
                  </a:lnTo>
                  <a:lnTo>
                    <a:pt x="208" y="490"/>
                  </a:lnTo>
                  <a:lnTo>
                    <a:pt x="6568" y="264"/>
                  </a:lnTo>
                  <a:lnTo>
                    <a:pt x="6493" y="38"/>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8"/>
            <p:cNvSpPr/>
            <p:nvPr/>
          </p:nvSpPr>
          <p:spPr>
            <a:xfrm flipH="1">
              <a:off x="2843070" y="1833918"/>
              <a:ext cx="116115" cy="7451"/>
            </a:xfrm>
            <a:custGeom>
              <a:avLst/>
              <a:gdLst/>
              <a:ahLst/>
              <a:cxnLst/>
              <a:rect l="l" t="t" r="r" b="b"/>
              <a:pathLst>
                <a:path w="2353" h="151" fill="none" extrusionOk="0">
                  <a:moveTo>
                    <a:pt x="0" y="0"/>
                  </a:moveTo>
                  <a:lnTo>
                    <a:pt x="0" y="0"/>
                  </a:lnTo>
                  <a:lnTo>
                    <a:pt x="301" y="151"/>
                  </a:lnTo>
                  <a:lnTo>
                    <a:pt x="2353" y="7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8"/>
            <p:cNvSpPr/>
            <p:nvPr/>
          </p:nvSpPr>
          <p:spPr>
            <a:xfrm flipH="1">
              <a:off x="3002806" y="1832043"/>
              <a:ext cx="27881" cy="12139"/>
            </a:xfrm>
            <a:custGeom>
              <a:avLst/>
              <a:gdLst/>
              <a:ahLst/>
              <a:cxnLst/>
              <a:rect l="l" t="t" r="r" b="b"/>
              <a:pathLst>
                <a:path w="565" h="246" fill="none" extrusionOk="0">
                  <a:moveTo>
                    <a:pt x="245" y="0"/>
                  </a:moveTo>
                  <a:lnTo>
                    <a:pt x="0" y="19"/>
                  </a:lnTo>
                  <a:lnTo>
                    <a:pt x="339" y="245"/>
                  </a:lnTo>
                  <a:lnTo>
                    <a:pt x="452" y="226"/>
                  </a:lnTo>
                  <a:lnTo>
                    <a:pt x="565" y="19"/>
                  </a:lnTo>
                  <a:lnTo>
                    <a:pt x="2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8"/>
            <p:cNvSpPr/>
            <p:nvPr/>
          </p:nvSpPr>
          <p:spPr>
            <a:xfrm flipH="1">
              <a:off x="2884862" y="1889630"/>
              <a:ext cx="303734" cy="120753"/>
            </a:xfrm>
            <a:custGeom>
              <a:avLst/>
              <a:gdLst/>
              <a:ahLst/>
              <a:cxnLst/>
              <a:rect l="l" t="t" r="r" b="b"/>
              <a:pathLst>
                <a:path w="6155" h="2447" extrusionOk="0">
                  <a:moveTo>
                    <a:pt x="5760" y="39"/>
                  </a:moveTo>
                  <a:lnTo>
                    <a:pt x="5760" y="94"/>
                  </a:lnTo>
                  <a:lnTo>
                    <a:pt x="5778" y="170"/>
                  </a:lnTo>
                  <a:lnTo>
                    <a:pt x="5816" y="226"/>
                  </a:lnTo>
                  <a:lnTo>
                    <a:pt x="5854" y="283"/>
                  </a:lnTo>
                  <a:lnTo>
                    <a:pt x="5910" y="339"/>
                  </a:lnTo>
                  <a:lnTo>
                    <a:pt x="5948" y="377"/>
                  </a:lnTo>
                  <a:lnTo>
                    <a:pt x="6023" y="395"/>
                  </a:lnTo>
                  <a:lnTo>
                    <a:pt x="6080" y="395"/>
                  </a:lnTo>
                  <a:lnTo>
                    <a:pt x="6117" y="1732"/>
                  </a:lnTo>
                  <a:lnTo>
                    <a:pt x="6079" y="1732"/>
                  </a:lnTo>
                  <a:lnTo>
                    <a:pt x="6023" y="1769"/>
                  </a:lnTo>
                  <a:lnTo>
                    <a:pt x="5967" y="1807"/>
                  </a:lnTo>
                  <a:lnTo>
                    <a:pt x="5910" y="1844"/>
                  </a:lnTo>
                  <a:lnTo>
                    <a:pt x="5872" y="1901"/>
                  </a:lnTo>
                  <a:lnTo>
                    <a:pt x="5854" y="1976"/>
                  </a:lnTo>
                  <a:lnTo>
                    <a:pt x="5835" y="2051"/>
                  </a:lnTo>
                  <a:lnTo>
                    <a:pt x="5835" y="2127"/>
                  </a:lnTo>
                  <a:lnTo>
                    <a:pt x="5835" y="2128"/>
                  </a:lnTo>
                  <a:lnTo>
                    <a:pt x="5835" y="2128"/>
                  </a:lnTo>
                  <a:lnTo>
                    <a:pt x="396" y="2408"/>
                  </a:lnTo>
                  <a:lnTo>
                    <a:pt x="396" y="2408"/>
                  </a:lnTo>
                  <a:lnTo>
                    <a:pt x="396" y="2353"/>
                  </a:lnTo>
                  <a:lnTo>
                    <a:pt x="377" y="2296"/>
                  </a:lnTo>
                  <a:lnTo>
                    <a:pt x="340" y="2221"/>
                  </a:lnTo>
                  <a:lnTo>
                    <a:pt x="302" y="2164"/>
                  </a:lnTo>
                  <a:lnTo>
                    <a:pt x="264" y="2127"/>
                  </a:lnTo>
                  <a:lnTo>
                    <a:pt x="208" y="2089"/>
                  </a:lnTo>
                  <a:lnTo>
                    <a:pt x="151" y="2070"/>
                  </a:lnTo>
                  <a:lnTo>
                    <a:pt x="76" y="2051"/>
                  </a:lnTo>
                  <a:lnTo>
                    <a:pt x="76" y="2051"/>
                  </a:lnTo>
                  <a:lnTo>
                    <a:pt x="39" y="728"/>
                  </a:lnTo>
                  <a:lnTo>
                    <a:pt x="39" y="728"/>
                  </a:lnTo>
                  <a:lnTo>
                    <a:pt x="76" y="715"/>
                  </a:lnTo>
                  <a:lnTo>
                    <a:pt x="133" y="697"/>
                  </a:lnTo>
                  <a:lnTo>
                    <a:pt x="189" y="659"/>
                  </a:lnTo>
                  <a:lnTo>
                    <a:pt x="246" y="602"/>
                  </a:lnTo>
                  <a:lnTo>
                    <a:pt x="283" y="546"/>
                  </a:lnTo>
                  <a:lnTo>
                    <a:pt x="302" y="490"/>
                  </a:lnTo>
                  <a:lnTo>
                    <a:pt x="321" y="414"/>
                  </a:lnTo>
                  <a:lnTo>
                    <a:pt x="321" y="339"/>
                  </a:lnTo>
                  <a:lnTo>
                    <a:pt x="321" y="338"/>
                  </a:lnTo>
                  <a:lnTo>
                    <a:pt x="321" y="338"/>
                  </a:lnTo>
                  <a:lnTo>
                    <a:pt x="5760" y="39"/>
                  </a:lnTo>
                  <a:close/>
                  <a:moveTo>
                    <a:pt x="5778" y="0"/>
                  </a:moveTo>
                  <a:lnTo>
                    <a:pt x="302" y="301"/>
                  </a:lnTo>
                  <a:lnTo>
                    <a:pt x="283" y="320"/>
                  </a:lnTo>
                  <a:lnTo>
                    <a:pt x="283" y="339"/>
                  </a:lnTo>
                  <a:lnTo>
                    <a:pt x="283" y="395"/>
                  </a:lnTo>
                  <a:lnTo>
                    <a:pt x="264" y="471"/>
                  </a:lnTo>
                  <a:lnTo>
                    <a:pt x="208" y="584"/>
                  </a:lnTo>
                  <a:lnTo>
                    <a:pt x="170" y="621"/>
                  </a:lnTo>
                  <a:lnTo>
                    <a:pt x="114" y="659"/>
                  </a:lnTo>
                  <a:lnTo>
                    <a:pt x="76" y="678"/>
                  </a:lnTo>
                  <a:lnTo>
                    <a:pt x="20" y="697"/>
                  </a:lnTo>
                  <a:lnTo>
                    <a:pt x="1" y="715"/>
                  </a:lnTo>
                  <a:lnTo>
                    <a:pt x="39" y="2070"/>
                  </a:lnTo>
                  <a:lnTo>
                    <a:pt x="57" y="2089"/>
                  </a:lnTo>
                  <a:lnTo>
                    <a:pt x="76" y="2089"/>
                  </a:lnTo>
                  <a:lnTo>
                    <a:pt x="133" y="2108"/>
                  </a:lnTo>
                  <a:lnTo>
                    <a:pt x="189" y="2127"/>
                  </a:lnTo>
                  <a:lnTo>
                    <a:pt x="227" y="2146"/>
                  </a:lnTo>
                  <a:lnTo>
                    <a:pt x="283" y="2183"/>
                  </a:lnTo>
                  <a:lnTo>
                    <a:pt x="340" y="2296"/>
                  </a:lnTo>
                  <a:lnTo>
                    <a:pt x="358" y="2371"/>
                  </a:lnTo>
                  <a:lnTo>
                    <a:pt x="358" y="2428"/>
                  </a:lnTo>
                  <a:lnTo>
                    <a:pt x="377" y="2447"/>
                  </a:lnTo>
                  <a:lnTo>
                    <a:pt x="5854" y="2164"/>
                  </a:lnTo>
                  <a:lnTo>
                    <a:pt x="5872" y="2146"/>
                  </a:lnTo>
                  <a:lnTo>
                    <a:pt x="5872" y="2127"/>
                  </a:lnTo>
                  <a:lnTo>
                    <a:pt x="5872" y="2051"/>
                  </a:lnTo>
                  <a:lnTo>
                    <a:pt x="5891" y="1976"/>
                  </a:lnTo>
                  <a:lnTo>
                    <a:pt x="5948" y="1863"/>
                  </a:lnTo>
                  <a:lnTo>
                    <a:pt x="5985" y="1826"/>
                  </a:lnTo>
                  <a:lnTo>
                    <a:pt x="6042" y="1788"/>
                  </a:lnTo>
                  <a:lnTo>
                    <a:pt x="6079" y="1769"/>
                  </a:lnTo>
                  <a:lnTo>
                    <a:pt x="6136" y="1769"/>
                  </a:lnTo>
                  <a:lnTo>
                    <a:pt x="6155" y="1750"/>
                  </a:lnTo>
                  <a:lnTo>
                    <a:pt x="6117" y="377"/>
                  </a:lnTo>
                  <a:lnTo>
                    <a:pt x="6098" y="358"/>
                  </a:lnTo>
                  <a:lnTo>
                    <a:pt x="6023" y="358"/>
                  </a:lnTo>
                  <a:lnTo>
                    <a:pt x="5967" y="339"/>
                  </a:lnTo>
                  <a:lnTo>
                    <a:pt x="5929" y="301"/>
                  </a:lnTo>
                  <a:lnTo>
                    <a:pt x="5872" y="264"/>
                  </a:lnTo>
                  <a:lnTo>
                    <a:pt x="5816" y="151"/>
                  </a:lnTo>
                  <a:lnTo>
                    <a:pt x="5797" y="94"/>
                  </a:lnTo>
                  <a:lnTo>
                    <a:pt x="5797" y="19"/>
                  </a:lnTo>
                  <a:lnTo>
                    <a:pt x="5778"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8"/>
            <p:cNvSpPr/>
            <p:nvPr/>
          </p:nvSpPr>
          <p:spPr>
            <a:xfrm flipH="1">
              <a:off x="3411391" y="2210923"/>
              <a:ext cx="151447" cy="357572"/>
            </a:xfrm>
            <a:custGeom>
              <a:avLst/>
              <a:gdLst/>
              <a:ahLst/>
              <a:cxnLst/>
              <a:rect l="l" t="t" r="r" b="b"/>
              <a:pathLst>
                <a:path w="3069" h="7246" extrusionOk="0">
                  <a:moveTo>
                    <a:pt x="509" y="1"/>
                  </a:moveTo>
                  <a:lnTo>
                    <a:pt x="245" y="19"/>
                  </a:lnTo>
                  <a:lnTo>
                    <a:pt x="1" y="132"/>
                  </a:lnTo>
                  <a:lnTo>
                    <a:pt x="1" y="132"/>
                  </a:lnTo>
                  <a:lnTo>
                    <a:pt x="302" y="76"/>
                  </a:lnTo>
                  <a:lnTo>
                    <a:pt x="622" y="57"/>
                  </a:lnTo>
                  <a:lnTo>
                    <a:pt x="961" y="95"/>
                  </a:lnTo>
                  <a:lnTo>
                    <a:pt x="1318" y="170"/>
                  </a:lnTo>
                  <a:lnTo>
                    <a:pt x="1563" y="264"/>
                  </a:lnTo>
                  <a:lnTo>
                    <a:pt x="1789" y="377"/>
                  </a:lnTo>
                  <a:lnTo>
                    <a:pt x="2014" y="546"/>
                  </a:lnTo>
                  <a:lnTo>
                    <a:pt x="2221" y="735"/>
                  </a:lnTo>
                  <a:lnTo>
                    <a:pt x="2410" y="942"/>
                  </a:lnTo>
                  <a:lnTo>
                    <a:pt x="2560" y="1186"/>
                  </a:lnTo>
                  <a:lnTo>
                    <a:pt x="2711" y="1450"/>
                  </a:lnTo>
                  <a:lnTo>
                    <a:pt x="2824" y="1732"/>
                  </a:lnTo>
                  <a:lnTo>
                    <a:pt x="2880" y="1958"/>
                  </a:lnTo>
                  <a:lnTo>
                    <a:pt x="2937" y="2202"/>
                  </a:lnTo>
                  <a:lnTo>
                    <a:pt x="2974" y="2466"/>
                  </a:lnTo>
                  <a:lnTo>
                    <a:pt x="2993" y="2729"/>
                  </a:lnTo>
                  <a:lnTo>
                    <a:pt x="3012" y="3012"/>
                  </a:lnTo>
                  <a:lnTo>
                    <a:pt x="2993" y="3313"/>
                  </a:lnTo>
                  <a:lnTo>
                    <a:pt x="2974" y="3633"/>
                  </a:lnTo>
                  <a:lnTo>
                    <a:pt x="2937" y="3990"/>
                  </a:lnTo>
                  <a:lnTo>
                    <a:pt x="2824" y="4743"/>
                  </a:lnTo>
                  <a:lnTo>
                    <a:pt x="2748" y="5138"/>
                  </a:lnTo>
                  <a:lnTo>
                    <a:pt x="2673" y="5552"/>
                  </a:lnTo>
                  <a:lnTo>
                    <a:pt x="2579" y="5966"/>
                  </a:lnTo>
                  <a:lnTo>
                    <a:pt x="2447" y="6380"/>
                  </a:lnTo>
                  <a:lnTo>
                    <a:pt x="2316" y="6794"/>
                  </a:lnTo>
                  <a:lnTo>
                    <a:pt x="2165" y="7189"/>
                  </a:lnTo>
                  <a:lnTo>
                    <a:pt x="2165" y="7208"/>
                  </a:lnTo>
                  <a:lnTo>
                    <a:pt x="2184" y="7246"/>
                  </a:lnTo>
                  <a:lnTo>
                    <a:pt x="2221" y="7246"/>
                  </a:lnTo>
                  <a:lnTo>
                    <a:pt x="2221" y="7227"/>
                  </a:lnTo>
                  <a:lnTo>
                    <a:pt x="2240" y="7189"/>
                  </a:lnTo>
                  <a:lnTo>
                    <a:pt x="2391" y="6794"/>
                  </a:lnTo>
                  <a:lnTo>
                    <a:pt x="2523" y="6380"/>
                  </a:lnTo>
                  <a:lnTo>
                    <a:pt x="2635" y="5966"/>
                  </a:lnTo>
                  <a:lnTo>
                    <a:pt x="2730" y="5552"/>
                  </a:lnTo>
                  <a:lnTo>
                    <a:pt x="2824" y="5138"/>
                  </a:lnTo>
                  <a:lnTo>
                    <a:pt x="2880" y="4743"/>
                  </a:lnTo>
                  <a:lnTo>
                    <a:pt x="2993" y="3990"/>
                  </a:lnTo>
                  <a:lnTo>
                    <a:pt x="3031" y="3651"/>
                  </a:lnTo>
                  <a:lnTo>
                    <a:pt x="3068" y="3313"/>
                  </a:lnTo>
                  <a:lnTo>
                    <a:pt x="3068" y="3012"/>
                  </a:lnTo>
                  <a:lnTo>
                    <a:pt x="3068" y="2729"/>
                  </a:lnTo>
                  <a:lnTo>
                    <a:pt x="3049" y="2447"/>
                  </a:lnTo>
                  <a:lnTo>
                    <a:pt x="3012" y="2202"/>
                  </a:lnTo>
                  <a:lnTo>
                    <a:pt x="2955" y="1939"/>
                  </a:lnTo>
                  <a:lnTo>
                    <a:pt x="2880" y="1713"/>
                  </a:lnTo>
                  <a:lnTo>
                    <a:pt x="2767" y="1412"/>
                  </a:lnTo>
                  <a:lnTo>
                    <a:pt x="2617" y="1149"/>
                  </a:lnTo>
                  <a:lnTo>
                    <a:pt x="2466" y="904"/>
                  </a:lnTo>
                  <a:lnTo>
                    <a:pt x="2259" y="678"/>
                  </a:lnTo>
                  <a:lnTo>
                    <a:pt x="2052" y="490"/>
                  </a:lnTo>
                  <a:lnTo>
                    <a:pt x="1826" y="320"/>
                  </a:lnTo>
                  <a:lnTo>
                    <a:pt x="1582" y="189"/>
                  </a:lnTo>
                  <a:lnTo>
                    <a:pt x="1337" y="113"/>
                  </a:lnTo>
                  <a:lnTo>
                    <a:pt x="1055" y="38"/>
                  </a:lnTo>
                  <a:lnTo>
                    <a:pt x="77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8"/>
            <p:cNvSpPr/>
            <p:nvPr/>
          </p:nvSpPr>
          <p:spPr>
            <a:xfrm flipH="1">
              <a:off x="3468043" y="2992864"/>
              <a:ext cx="39971" cy="439291"/>
            </a:xfrm>
            <a:custGeom>
              <a:avLst/>
              <a:gdLst/>
              <a:ahLst/>
              <a:cxnLst/>
              <a:rect l="l" t="t" r="r" b="b"/>
              <a:pathLst>
                <a:path w="810" h="8902" extrusionOk="0">
                  <a:moveTo>
                    <a:pt x="301" y="0"/>
                  </a:moveTo>
                  <a:lnTo>
                    <a:pt x="282" y="19"/>
                  </a:lnTo>
                  <a:lnTo>
                    <a:pt x="245" y="264"/>
                  </a:lnTo>
                  <a:lnTo>
                    <a:pt x="169" y="903"/>
                  </a:lnTo>
                  <a:lnTo>
                    <a:pt x="75" y="1882"/>
                  </a:lnTo>
                  <a:lnTo>
                    <a:pt x="38" y="2465"/>
                  </a:lnTo>
                  <a:lnTo>
                    <a:pt x="0" y="3086"/>
                  </a:lnTo>
                  <a:lnTo>
                    <a:pt x="0" y="3764"/>
                  </a:lnTo>
                  <a:lnTo>
                    <a:pt x="0" y="4479"/>
                  </a:lnTo>
                  <a:lnTo>
                    <a:pt x="38" y="5213"/>
                  </a:lnTo>
                  <a:lnTo>
                    <a:pt x="113" y="5947"/>
                  </a:lnTo>
                  <a:lnTo>
                    <a:pt x="207" y="6700"/>
                  </a:lnTo>
                  <a:lnTo>
                    <a:pt x="339" y="7452"/>
                  </a:lnTo>
                  <a:lnTo>
                    <a:pt x="414" y="7829"/>
                  </a:lnTo>
                  <a:lnTo>
                    <a:pt x="508" y="8186"/>
                  </a:lnTo>
                  <a:lnTo>
                    <a:pt x="621" y="8544"/>
                  </a:lnTo>
                  <a:lnTo>
                    <a:pt x="734" y="8901"/>
                  </a:lnTo>
                  <a:lnTo>
                    <a:pt x="809" y="8901"/>
                  </a:lnTo>
                  <a:lnTo>
                    <a:pt x="696" y="8563"/>
                  </a:lnTo>
                  <a:lnTo>
                    <a:pt x="602" y="8224"/>
                  </a:lnTo>
                  <a:lnTo>
                    <a:pt x="508" y="7866"/>
                  </a:lnTo>
                  <a:lnTo>
                    <a:pt x="414" y="7509"/>
                  </a:lnTo>
                  <a:lnTo>
                    <a:pt x="282" y="6794"/>
                  </a:lnTo>
                  <a:lnTo>
                    <a:pt x="188" y="6079"/>
                  </a:lnTo>
                  <a:lnTo>
                    <a:pt x="113" y="5345"/>
                  </a:lnTo>
                  <a:lnTo>
                    <a:pt x="75" y="4648"/>
                  </a:lnTo>
                  <a:lnTo>
                    <a:pt x="75" y="3952"/>
                  </a:lnTo>
                  <a:lnTo>
                    <a:pt x="75" y="3293"/>
                  </a:lnTo>
                  <a:lnTo>
                    <a:pt x="94" y="2672"/>
                  </a:lnTo>
                  <a:lnTo>
                    <a:pt x="132" y="2089"/>
                  </a:lnTo>
                  <a:lnTo>
                    <a:pt x="207" y="1110"/>
                  </a:lnTo>
                  <a:lnTo>
                    <a:pt x="301" y="395"/>
                  </a:lnTo>
                  <a:lnTo>
                    <a:pt x="339" y="57"/>
                  </a:lnTo>
                  <a:lnTo>
                    <a:pt x="358" y="38"/>
                  </a:lnTo>
                  <a:lnTo>
                    <a:pt x="339"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8"/>
            <p:cNvSpPr/>
            <p:nvPr/>
          </p:nvSpPr>
          <p:spPr>
            <a:xfrm flipH="1">
              <a:off x="2453951" y="2561035"/>
              <a:ext cx="1102374" cy="524712"/>
            </a:xfrm>
            <a:custGeom>
              <a:avLst/>
              <a:gdLst/>
              <a:ahLst/>
              <a:cxnLst/>
              <a:rect l="l" t="t" r="r" b="b"/>
              <a:pathLst>
                <a:path w="22339" h="10633" extrusionOk="0">
                  <a:moveTo>
                    <a:pt x="3106" y="0"/>
                  </a:moveTo>
                  <a:lnTo>
                    <a:pt x="2729" y="19"/>
                  </a:lnTo>
                  <a:lnTo>
                    <a:pt x="2428" y="38"/>
                  </a:lnTo>
                  <a:lnTo>
                    <a:pt x="2202" y="76"/>
                  </a:lnTo>
                  <a:lnTo>
                    <a:pt x="1977" y="132"/>
                  </a:lnTo>
                  <a:lnTo>
                    <a:pt x="1770" y="207"/>
                  </a:lnTo>
                  <a:lnTo>
                    <a:pt x="1562" y="301"/>
                  </a:lnTo>
                  <a:lnTo>
                    <a:pt x="1374" y="433"/>
                  </a:lnTo>
                  <a:lnTo>
                    <a:pt x="1205" y="565"/>
                  </a:lnTo>
                  <a:lnTo>
                    <a:pt x="1054" y="715"/>
                  </a:lnTo>
                  <a:lnTo>
                    <a:pt x="923" y="885"/>
                  </a:lnTo>
                  <a:lnTo>
                    <a:pt x="772" y="1111"/>
                  </a:lnTo>
                  <a:lnTo>
                    <a:pt x="640" y="1355"/>
                  </a:lnTo>
                  <a:lnTo>
                    <a:pt x="546" y="1619"/>
                  </a:lnTo>
                  <a:lnTo>
                    <a:pt x="452" y="1901"/>
                  </a:lnTo>
                  <a:lnTo>
                    <a:pt x="396" y="2164"/>
                  </a:lnTo>
                  <a:lnTo>
                    <a:pt x="358" y="2428"/>
                  </a:lnTo>
                  <a:lnTo>
                    <a:pt x="320" y="2710"/>
                  </a:lnTo>
                  <a:lnTo>
                    <a:pt x="320" y="2955"/>
                  </a:lnTo>
                  <a:lnTo>
                    <a:pt x="320" y="3444"/>
                  </a:lnTo>
                  <a:lnTo>
                    <a:pt x="339" y="3839"/>
                  </a:lnTo>
                  <a:lnTo>
                    <a:pt x="377" y="4122"/>
                  </a:lnTo>
                  <a:lnTo>
                    <a:pt x="396" y="4272"/>
                  </a:lnTo>
                  <a:lnTo>
                    <a:pt x="302" y="4554"/>
                  </a:lnTo>
                  <a:lnTo>
                    <a:pt x="226" y="4818"/>
                  </a:lnTo>
                  <a:lnTo>
                    <a:pt x="132" y="5157"/>
                  </a:lnTo>
                  <a:lnTo>
                    <a:pt x="76" y="5514"/>
                  </a:lnTo>
                  <a:lnTo>
                    <a:pt x="19" y="5909"/>
                  </a:lnTo>
                  <a:lnTo>
                    <a:pt x="1" y="6305"/>
                  </a:lnTo>
                  <a:lnTo>
                    <a:pt x="19" y="6493"/>
                  </a:lnTo>
                  <a:lnTo>
                    <a:pt x="38" y="6681"/>
                  </a:lnTo>
                  <a:lnTo>
                    <a:pt x="95" y="7039"/>
                  </a:lnTo>
                  <a:lnTo>
                    <a:pt x="208" y="7377"/>
                  </a:lnTo>
                  <a:lnTo>
                    <a:pt x="264" y="7566"/>
                  </a:lnTo>
                  <a:lnTo>
                    <a:pt x="358" y="7735"/>
                  </a:lnTo>
                  <a:lnTo>
                    <a:pt x="452" y="7923"/>
                  </a:lnTo>
                  <a:lnTo>
                    <a:pt x="565" y="8092"/>
                  </a:lnTo>
                  <a:lnTo>
                    <a:pt x="697" y="8262"/>
                  </a:lnTo>
                  <a:lnTo>
                    <a:pt x="847" y="8431"/>
                  </a:lnTo>
                  <a:lnTo>
                    <a:pt x="1017" y="8582"/>
                  </a:lnTo>
                  <a:lnTo>
                    <a:pt x="1224" y="8732"/>
                  </a:lnTo>
                  <a:lnTo>
                    <a:pt x="1431" y="8883"/>
                  </a:lnTo>
                  <a:lnTo>
                    <a:pt x="1694" y="9015"/>
                  </a:lnTo>
                  <a:lnTo>
                    <a:pt x="1958" y="9127"/>
                  </a:lnTo>
                  <a:lnTo>
                    <a:pt x="2278" y="9240"/>
                  </a:lnTo>
                  <a:lnTo>
                    <a:pt x="2466" y="9297"/>
                  </a:lnTo>
                  <a:lnTo>
                    <a:pt x="2729" y="9353"/>
                  </a:lnTo>
                  <a:lnTo>
                    <a:pt x="3463" y="9447"/>
                  </a:lnTo>
                  <a:lnTo>
                    <a:pt x="4442" y="9560"/>
                  </a:lnTo>
                  <a:lnTo>
                    <a:pt x="5627" y="9673"/>
                  </a:lnTo>
                  <a:lnTo>
                    <a:pt x="8413" y="9899"/>
                  </a:lnTo>
                  <a:lnTo>
                    <a:pt x="11499" y="10125"/>
                  </a:lnTo>
                  <a:lnTo>
                    <a:pt x="14491" y="10332"/>
                  </a:lnTo>
                  <a:lnTo>
                    <a:pt x="17088" y="10482"/>
                  </a:lnTo>
                  <a:lnTo>
                    <a:pt x="19648" y="10633"/>
                  </a:lnTo>
                  <a:lnTo>
                    <a:pt x="19667" y="10614"/>
                  </a:lnTo>
                  <a:lnTo>
                    <a:pt x="19685" y="10595"/>
                  </a:lnTo>
                  <a:lnTo>
                    <a:pt x="19685" y="10577"/>
                  </a:lnTo>
                  <a:lnTo>
                    <a:pt x="19648" y="10558"/>
                  </a:lnTo>
                  <a:lnTo>
                    <a:pt x="17088" y="10407"/>
                  </a:lnTo>
                  <a:lnTo>
                    <a:pt x="14510" y="10257"/>
                  </a:lnTo>
                  <a:lnTo>
                    <a:pt x="11499" y="10068"/>
                  </a:lnTo>
                  <a:lnTo>
                    <a:pt x="8431" y="9843"/>
                  </a:lnTo>
                  <a:lnTo>
                    <a:pt x="5646" y="9617"/>
                  </a:lnTo>
                  <a:lnTo>
                    <a:pt x="4461" y="9504"/>
                  </a:lnTo>
                  <a:lnTo>
                    <a:pt x="3482" y="9391"/>
                  </a:lnTo>
                  <a:lnTo>
                    <a:pt x="2748" y="9278"/>
                  </a:lnTo>
                  <a:lnTo>
                    <a:pt x="2485" y="9222"/>
                  </a:lnTo>
                  <a:lnTo>
                    <a:pt x="2296" y="9184"/>
                  </a:lnTo>
                  <a:lnTo>
                    <a:pt x="1995" y="9071"/>
                  </a:lnTo>
                  <a:lnTo>
                    <a:pt x="1713" y="8958"/>
                  </a:lnTo>
                  <a:lnTo>
                    <a:pt x="1468" y="8826"/>
                  </a:lnTo>
                  <a:lnTo>
                    <a:pt x="1261" y="8676"/>
                  </a:lnTo>
                  <a:lnTo>
                    <a:pt x="1073" y="8525"/>
                  </a:lnTo>
                  <a:lnTo>
                    <a:pt x="885" y="8375"/>
                  </a:lnTo>
                  <a:lnTo>
                    <a:pt x="753" y="8224"/>
                  </a:lnTo>
                  <a:lnTo>
                    <a:pt x="622" y="8055"/>
                  </a:lnTo>
                  <a:lnTo>
                    <a:pt x="509" y="7885"/>
                  </a:lnTo>
                  <a:lnTo>
                    <a:pt x="415" y="7716"/>
                  </a:lnTo>
                  <a:lnTo>
                    <a:pt x="320" y="7528"/>
                  </a:lnTo>
                  <a:lnTo>
                    <a:pt x="264" y="7358"/>
                  </a:lnTo>
                  <a:lnTo>
                    <a:pt x="170" y="7020"/>
                  </a:lnTo>
                  <a:lnTo>
                    <a:pt x="95" y="6681"/>
                  </a:lnTo>
                  <a:lnTo>
                    <a:pt x="76" y="6474"/>
                  </a:lnTo>
                  <a:lnTo>
                    <a:pt x="76" y="6286"/>
                  </a:lnTo>
                  <a:lnTo>
                    <a:pt x="95" y="5872"/>
                  </a:lnTo>
                  <a:lnTo>
                    <a:pt x="151" y="5477"/>
                  </a:lnTo>
                  <a:lnTo>
                    <a:pt x="226" y="5100"/>
                  </a:lnTo>
                  <a:lnTo>
                    <a:pt x="302" y="4780"/>
                  </a:lnTo>
                  <a:lnTo>
                    <a:pt x="377" y="4517"/>
                  </a:lnTo>
                  <a:lnTo>
                    <a:pt x="452" y="4272"/>
                  </a:lnTo>
                  <a:lnTo>
                    <a:pt x="452" y="4253"/>
                  </a:lnTo>
                  <a:lnTo>
                    <a:pt x="415" y="3896"/>
                  </a:lnTo>
                  <a:lnTo>
                    <a:pt x="377" y="3519"/>
                  </a:lnTo>
                  <a:lnTo>
                    <a:pt x="377" y="3030"/>
                  </a:lnTo>
                  <a:lnTo>
                    <a:pt x="396" y="2767"/>
                  </a:lnTo>
                  <a:lnTo>
                    <a:pt x="415" y="2503"/>
                  </a:lnTo>
                  <a:lnTo>
                    <a:pt x="452" y="2221"/>
                  </a:lnTo>
                  <a:lnTo>
                    <a:pt x="509" y="1957"/>
                  </a:lnTo>
                  <a:lnTo>
                    <a:pt x="584" y="1675"/>
                  </a:lnTo>
                  <a:lnTo>
                    <a:pt x="697" y="1412"/>
                  </a:lnTo>
                  <a:lnTo>
                    <a:pt x="810" y="1167"/>
                  </a:lnTo>
                  <a:lnTo>
                    <a:pt x="979" y="922"/>
                  </a:lnTo>
                  <a:lnTo>
                    <a:pt x="1111" y="753"/>
                  </a:lnTo>
                  <a:lnTo>
                    <a:pt x="1261" y="603"/>
                  </a:lnTo>
                  <a:lnTo>
                    <a:pt x="1431" y="471"/>
                  </a:lnTo>
                  <a:lnTo>
                    <a:pt x="1600" y="377"/>
                  </a:lnTo>
                  <a:lnTo>
                    <a:pt x="1788" y="283"/>
                  </a:lnTo>
                  <a:lnTo>
                    <a:pt x="1995" y="207"/>
                  </a:lnTo>
                  <a:lnTo>
                    <a:pt x="2221" y="151"/>
                  </a:lnTo>
                  <a:lnTo>
                    <a:pt x="2447" y="113"/>
                  </a:lnTo>
                  <a:lnTo>
                    <a:pt x="2748" y="76"/>
                  </a:lnTo>
                  <a:lnTo>
                    <a:pt x="4065" y="76"/>
                  </a:lnTo>
                  <a:lnTo>
                    <a:pt x="5270" y="113"/>
                  </a:lnTo>
                  <a:lnTo>
                    <a:pt x="6662" y="170"/>
                  </a:lnTo>
                  <a:lnTo>
                    <a:pt x="8206" y="264"/>
                  </a:lnTo>
                  <a:lnTo>
                    <a:pt x="9862" y="377"/>
                  </a:lnTo>
                  <a:lnTo>
                    <a:pt x="13324" y="640"/>
                  </a:lnTo>
                  <a:lnTo>
                    <a:pt x="16655" y="904"/>
                  </a:lnTo>
                  <a:lnTo>
                    <a:pt x="19497" y="1167"/>
                  </a:lnTo>
                  <a:lnTo>
                    <a:pt x="22301" y="1412"/>
                  </a:lnTo>
                  <a:lnTo>
                    <a:pt x="22320" y="1412"/>
                  </a:lnTo>
                  <a:lnTo>
                    <a:pt x="22339" y="1374"/>
                  </a:lnTo>
                  <a:lnTo>
                    <a:pt x="22320" y="1355"/>
                  </a:lnTo>
                  <a:lnTo>
                    <a:pt x="22301" y="1355"/>
                  </a:lnTo>
                  <a:lnTo>
                    <a:pt x="19516" y="1092"/>
                  </a:lnTo>
                  <a:lnTo>
                    <a:pt x="16655" y="847"/>
                  </a:lnTo>
                  <a:lnTo>
                    <a:pt x="13324" y="565"/>
                  </a:lnTo>
                  <a:lnTo>
                    <a:pt x="9862" y="320"/>
                  </a:lnTo>
                  <a:lnTo>
                    <a:pt x="8206" y="207"/>
                  </a:lnTo>
                  <a:lnTo>
                    <a:pt x="6662" y="113"/>
                  </a:lnTo>
                  <a:lnTo>
                    <a:pt x="5251" y="38"/>
                  </a:lnTo>
                  <a:lnTo>
                    <a:pt x="406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8"/>
            <p:cNvSpPr/>
            <p:nvPr/>
          </p:nvSpPr>
          <p:spPr>
            <a:xfrm flipH="1">
              <a:off x="2498512" y="2769967"/>
              <a:ext cx="1038321" cy="73429"/>
            </a:xfrm>
            <a:custGeom>
              <a:avLst/>
              <a:gdLst/>
              <a:ahLst/>
              <a:cxnLst/>
              <a:rect l="l" t="t" r="r" b="b"/>
              <a:pathLst>
                <a:path w="21041" h="1488" extrusionOk="0">
                  <a:moveTo>
                    <a:pt x="1" y="1"/>
                  </a:moveTo>
                  <a:lnTo>
                    <a:pt x="1" y="38"/>
                  </a:lnTo>
                  <a:lnTo>
                    <a:pt x="1" y="57"/>
                  </a:lnTo>
                  <a:lnTo>
                    <a:pt x="20" y="76"/>
                  </a:lnTo>
                  <a:lnTo>
                    <a:pt x="21003" y="1487"/>
                  </a:lnTo>
                  <a:lnTo>
                    <a:pt x="21022" y="1487"/>
                  </a:lnTo>
                  <a:lnTo>
                    <a:pt x="21041" y="1468"/>
                  </a:lnTo>
                  <a:lnTo>
                    <a:pt x="21022" y="1431"/>
                  </a:lnTo>
                  <a:lnTo>
                    <a:pt x="21003" y="1431"/>
                  </a:lnTo>
                  <a:lnTo>
                    <a:pt x="3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8"/>
            <p:cNvSpPr/>
            <p:nvPr/>
          </p:nvSpPr>
          <p:spPr>
            <a:xfrm flipH="1">
              <a:off x="2276576" y="1275763"/>
              <a:ext cx="51124" cy="21417"/>
            </a:xfrm>
            <a:custGeom>
              <a:avLst/>
              <a:gdLst/>
              <a:ahLst/>
              <a:cxnLst/>
              <a:rect l="l" t="t" r="r" b="b"/>
              <a:pathLst>
                <a:path w="1036" h="434" extrusionOk="0">
                  <a:moveTo>
                    <a:pt x="1035" y="1"/>
                  </a:moveTo>
                  <a:lnTo>
                    <a:pt x="1035" y="1"/>
                  </a:lnTo>
                  <a:lnTo>
                    <a:pt x="527" y="208"/>
                  </a:lnTo>
                  <a:lnTo>
                    <a:pt x="0" y="434"/>
                  </a:lnTo>
                  <a:lnTo>
                    <a:pt x="0" y="434"/>
                  </a:lnTo>
                  <a:lnTo>
                    <a:pt x="0" y="434"/>
                  </a:lnTo>
                  <a:lnTo>
                    <a:pt x="0" y="434"/>
                  </a:lnTo>
                  <a:lnTo>
                    <a:pt x="527" y="208"/>
                  </a:lnTo>
                  <a:lnTo>
                    <a:pt x="1035" y="1"/>
                  </a:lnTo>
                  <a:lnTo>
                    <a:pt x="1035" y="1"/>
                  </a:lnTo>
                  <a:close/>
                </a:path>
              </a:pathLst>
            </a:custGeom>
            <a:solidFill>
              <a:srgbClr val="D5DE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8"/>
            <p:cNvSpPr/>
            <p:nvPr/>
          </p:nvSpPr>
          <p:spPr>
            <a:xfrm flipH="1">
              <a:off x="2276576" y="1275763"/>
              <a:ext cx="51124" cy="21417"/>
            </a:xfrm>
            <a:custGeom>
              <a:avLst/>
              <a:gdLst/>
              <a:ahLst/>
              <a:cxnLst/>
              <a:rect l="l" t="t" r="r" b="b"/>
              <a:pathLst>
                <a:path w="1036" h="434" fill="none" extrusionOk="0">
                  <a:moveTo>
                    <a:pt x="1035" y="1"/>
                  </a:moveTo>
                  <a:lnTo>
                    <a:pt x="1035" y="1"/>
                  </a:lnTo>
                  <a:lnTo>
                    <a:pt x="527" y="208"/>
                  </a:lnTo>
                  <a:lnTo>
                    <a:pt x="0" y="434"/>
                  </a:lnTo>
                  <a:lnTo>
                    <a:pt x="0" y="434"/>
                  </a:lnTo>
                  <a:lnTo>
                    <a:pt x="0" y="434"/>
                  </a:lnTo>
                  <a:lnTo>
                    <a:pt x="0" y="434"/>
                  </a:lnTo>
                  <a:lnTo>
                    <a:pt x="527" y="208"/>
                  </a:lnTo>
                  <a:lnTo>
                    <a:pt x="1035" y="1"/>
                  </a:lnTo>
                  <a:lnTo>
                    <a:pt x="10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8"/>
            <p:cNvSpPr/>
            <p:nvPr/>
          </p:nvSpPr>
          <p:spPr>
            <a:xfrm flipH="1">
              <a:off x="2092696" y="1275763"/>
              <a:ext cx="695652" cy="1355921"/>
            </a:xfrm>
            <a:custGeom>
              <a:avLst/>
              <a:gdLst/>
              <a:ahLst/>
              <a:cxnLst/>
              <a:rect l="l" t="t" r="r" b="b"/>
              <a:pathLst>
                <a:path w="14097" h="27477" extrusionOk="0">
                  <a:moveTo>
                    <a:pt x="8940" y="4668"/>
                  </a:moveTo>
                  <a:lnTo>
                    <a:pt x="8789" y="4706"/>
                  </a:lnTo>
                  <a:lnTo>
                    <a:pt x="8771" y="4706"/>
                  </a:lnTo>
                  <a:lnTo>
                    <a:pt x="8771" y="4743"/>
                  </a:lnTo>
                  <a:lnTo>
                    <a:pt x="8902" y="4724"/>
                  </a:lnTo>
                  <a:lnTo>
                    <a:pt x="9034" y="4706"/>
                  </a:lnTo>
                  <a:lnTo>
                    <a:pt x="9147" y="4706"/>
                  </a:lnTo>
                  <a:lnTo>
                    <a:pt x="9147" y="4668"/>
                  </a:lnTo>
                  <a:close/>
                  <a:moveTo>
                    <a:pt x="8733" y="4706"/>
                  </a:moveTo>
                  <a:lnTo>
                    <a:pt x="8620" y="4743"/>
                  </a:lnTo>
                  <a:lnTo>
                    <a:pt x="8507" y="4800"/>
                  </a:lnTo>
                  <a:lnTo>
                    <a:pt x="8394" y="4856"/>
                  </a:lnTo>
                  <a:lnTo>
                    <a:pt x="8300" y="4950"/>
                  </a:lnTo>
                  <a:lnTo>
                    <a:pt x="8281" y="5026"/>
                  </a:lnTo>
                  <a:lnTo>
                    <a:pt x="8281" y="5063"/>
                  </a:lnTo>
                  <a:lnTo>
                    <a:pt x="8375" y="4950"/>
                  </a:lnTo>
                  <a:lnTo>
                    <a:pt x="8488" y="4856"/>
                  </a:lnTo>
                  <a:lnTo>
                    <a:pt x="8601" y="4800"/>
                  </a:lnTo>
                  <a:lnTo>
                    <a:pt x="8752" y="4743"/>
                  </a:lnTo>
                  <a:lnTo>
                    <a:pt x="8733" y="4706"/>
                  </a:lnTo>
                  <a:close/>
                  <a:moveTo>
                    <a:pt x="12534" y="11537"/>
                  </a:moveTo>
                  <a:lnTo>
                    <a:pt x="14078" y="11593"/>
                  </a:lnTo>
                  <a:lnTo>
                    <a:pt x="14096" y="11593"/>
                  </a:lnTo>
                  <a:lnTo>
                    <a:pt x="12534" y="11537"/>
                  </a:lnTo>
                  <a:close/>
                  <a:moveTo>
                    <a:pt x="10370" y="1"/>
                  </a:moveTo>
                  <a:lnTo>
                    <a:pt x="9862" y="208"/>
                  </a:lnTo>
                  <a:lnTo>
                    <a:pt x="9335" y="434"/>
                  </a:lnTo>
                  <a:lnTo>
                    <a:pt x="9467" y="490"/>
                  </a:lnTo>
                  <a:lnTo>
                    <a:pt x="9599" y="584"/>
                  </a:lnTo>
                  <a:lnTo>
                    <a:pt x="9730" y="678"/>
                  </a:lnTo>
                  <a:lnTo>
                    <a:pt x="9843" y="773"/>
                  </a:lnTo>
                  <a:lnTo>
                    <a:pt x="9956" y="885"/>
                  </a:lnTo>
                  <a:lnTo>
                    <a:pt x="10069" y="998"/>
                  </a:lnTo>
                  <a:lnTo>
                    <a:pt x="10239" y="1262"/>
                  </a:lnTo>
                  <a:lnTo>
                    <a:pt x="10389" y="1544"/>
                  </a:lnTo>
                  <a:lnTo>
                    <a:pt x="10502" y="1826"/>
                  </a:lnTo>
                  <a:lnTo>
                    <a:pt x="10577" y="2146"/>
                  </a:lnTo>
                  <a:lnTo>
                    <a:pt x="10615" y="2466"/>
                  </a:lnTo>
                  <a:lnTo>
                    <a:pt x="10615" y="2579"/>
                  </a:lnTo>
                  <a:lnTo>
                    <a:pt x="10653" y="2748"/>
                  </a:lnTo>
                  <a:lnTo>
                    <a:pt x="10634" y="2918"/>
                  </a:lnTo>
                  <a:lnTo>
                    <a:pt x="10615" y="2730"/>
                  </a:lnTo>
                  <a:lnTo>
                    <a:pt x="10596" y="2805"/>
                  </a:lnTo>
                  <a:lnTo>
                    <a:pt x="10577" y="3068"/>
                  </a:lnTo>
                  <a:lnTo>
                    <a:pt x="10521" y="3332"/>
                  </a:lnTo>
                  <a:lnTo>
                    <a:pt x="10427" y="3577"/>
                  </a:lnTo>
                  <a:lnTo>
                    <a:pt x="10333" y="3840"/>
                  </a:lnTo>
                  <a:lnTo>
                    <a:pt x="10220" y="4066"/>
                  </a:lnTo>
                  <a:lnTo>
                    <a:pt x="10088" y="4310"/>
                  </a:lnTo>
                  <a:lnTo>
                    <a:pt x="9937" y="4536"/>
                  </a:lnTo>
                  <a:lnTo>
                    <a:pt x="9787" y="4743"/>
                  </a:lnTo>
                  <a:lnTo>
                    <a:pt x="9787" y="4894"/>
                  </a:lnTo>
                  <a:lnTo>
                    <a:pt x="9768" y="4931"/>
                  </a:lnTo>
                  <a:lnTo>
                    <a:pt x="9749" y="4781"/>
                  </a:lnTo>
                  <a:lnTo>
                    <a:pt x="9730" y="4819"/>
                  </a:lnTo>
                  <a:lnTo>
                    <a:pt x="9580" y="4762"/>
                  </a:lnTo>
                  <a:lnTo>
                    <a:pt x="9392" y="4706"/>
                  </a:lnTo>
                  <a:lnTo>
                    <a:pt x="9185" y="4668"/>
                  </a:lnTo>
                  <a:lnTo>
                    <a:pt x="9185" y="4724"/>
                  </a:lnTo>
                  <a:lnTo>
                    <a:pt x="9373" y="4762"/>
                  </a:lnTo>
                  <a:lnTo>
                    <a:pt x="9542" y="4819"/>
                  </a:lnTo>
                  <a:lnTo>
                    <a:pt x="9712" y="4913"/>
                  </a:lnTo>
                  <a:lnTo>
                    <a:pt x="9862" y="5026"/>
                  </a:lnTo>
                  <a:lnTo>
                    <a:pt x="9994" y="5157"/>
                  </a:lnTo>
                  <a:lnTo>
                    <a:pt x="10088" y="5327"/>
                  </a:lnTo>
                  <a:lnTo>
                    <a:pt x="10163" y="5534"/>
                  </a:lnTo>
                  <a:lnTo>
                    <a:pt x="10201" y="5760"/>
                  </a:lnTo>
                  <a:lnTo>
                    <a:pt x="10201" y="5948"/>
                  </a:lnTo>
                  <a:lnTo>
                    <a:pt x="10201" y="6136"/>
                  </a:lnTo>
                  <a:lnTo>
                    <a:pt x="10163" y="6286"/>
                  </a:lnTo>
                  <a:lnTo>
                    <a:pt x="10126" y="6437"/>
                  </a:lnTo>
                  <a:lnTo>
                    <a:pt x="10069" y="6550"/>
                  </a:lnTo>
                  <a:lnTo>
                    <a:pt x="9994" y="6663"/>
                  </a:lnTo>
                  <a:lnTo>
                    <a:pt x="9919" y="6738"/>
                  </a:lnTo>
                  <a:lnTo>
                    <a:pt x="9825" y="6813"/>
                  </a:lnTo>
                  <a:lnTo>
                    <a:pt x="9730" y="6889"/>
                  </a:lnTo>
                  <a:lnTo>
                    <a:pt x="9636" y="6926"/>
                  </a:lnTo>
                  <a:lnTo>
                    <a:pt x="9429" y="7002"/>
                  </a:lnTo>
                  <a:lnTo>
                    <a:pt x="9241" y="7039"/>
                  </a:lnTo>
                  <a:lnTo>
                    <a:pt x="9072" y="7039"/>
                  </a:lnTo>
                  <a:lnTo>
                    <a:pt x="8865" y="7020"/>
                  </a:lnTo>
                  <a:lnTo>
                    <a:pt x="8789" y="7020"/>
                  </a:lnTo>
                  <a:lnTo>
                    <a:pt x="8789" y="7077"/>
                  </a:lnTo>
                  <a:lnTo>
                    <a:pt x="8752" y="7152"/>
                  </a:lnTo>
                  <a:lnTo>
                    <a:pt x="8639" y="7359"/>
                  </a:lnTo>
                  <a:lnTo>
                    <a:pt x="8451" y="7641"/>
                  </a:lnTo>
                  <a:lnTo>
                    <a:pt x="8281" y="7905"/>
                  </a:lnTo>
                  <a:lnTo>
                    <a:pt x="8112" y="8168"/>
                  </a:lnTo>
                  <a:lnTo>
                    <a:pt x="8582" y="8394"/>
                  </a:lnTo>
                  <a:lnTo>
                    <a:pt x="9072" y="8658"/>
                  </a:lnTo>
                  <a:lnTo>
                    <a:pt x="9561" y="8959"/>
                  </a:lnTo>
                  <a:lnTo>
                    <a:pt x="9806" y="9128"/>
                  </a:lnTo>
                  <a:lnTo>
                    <a:pt x="10050" y="9316"/>
                  </a:lnTo>
                  <a:lnTo>
                    <a:pt x="10088" y="9335"/>
                  </a:lnTo>
                  <a:lnTo>
                    <a:pt x="10351" y="9542"/>
                  </a:lnTo>
                  <a:lnTo>
                    <a:pt x="10596" y="9768"/>
                  </a:lnTo>
                  <a:lnTo>
                    <a:pt x="11104" y="10276"/>
                  </a:lnTo>
                  <a:lnTo>
                    <a:pt x="11575" y="10784"/>
                  </a:lnTo>
                  <a:lnTo>
                    <a:pt x="12026" y="11273"/>
                  </a:lnTo>
                  <a:lnTo>
                    <a:pt x="12440" y="11782"/>
                  </a:lnTo>
                  <a:lnTo>
                    <a:pt x="12534" y="11537"/>
                  </a:lnTo>
                  <a:lnTo>
                    <a:pt x="14002" y="11518"/>
                  </a:lnTo>
                  <a:lnTo>
                    <a:pt x="13626" y="11161"/>
                  </a:lnTo>
                  <a:lnTo>
                    <a:pt x="13268" y="10822"/>
                  </a:lnTo>
                  <a:lnTo>
                    <a:pt x="12553" y="10238"/>
                  </a:lnTo>
                  <a:lnTo>
                    <a:pt x="11895" y="9730"/>
                  </a:lnTo>
                  <a:lnTo>
                    <a:pt x="11311" y="9297"/>
                  </a:lnTo>
                  <a:lnTo>
                    <a:pt x="10803" y="8959"/>
                  </a:lnTo>
                  <a:lnTo>
                    <a:pt x="10427" y="8733"/>
                  </a:lnTo>
                  <a:lnTo>
                    <a:pt x="10088" y="8526"/>
                  </a:lnTo>
                  <a:lnTo>
                    <a:pt x="10389" y="7961"/>
                  </a:lnTo>
                  <a:lnTo>
                    <a:pt x="10709" y="7340"/>
                  </a:lnTo>
                  <a:lnTo>
                    <a:pt x="11067" y="6569"/>
                  </a:lnTo>
                  <a:lnTo>
                    <a:pt x="11236" y="6155"/>
                  </a:lnTo>
                  <a:lnTo>
                    <a:pt x="11424" y="5703"/>
                  </a:lnTo>
                  <a:lnTo>
                    <a:pt x="11594" y="5251"/>
                  </a:lnTo>
                  <a:lnTo>
                    <a:pt x="11744" y="4781"/>
                  </a:lnTo>
                  <a:lnTo>
                    <a:pt x="11876" y="4329"/>
                  </a:lnTo>
                  <a:lnTo>
                    <a:pt x="11970" y="3878"/>
                  </a:lnTo>
                  <a:lnTo>
                    <a:pt x="12045" y="3445"/>
                  </a:lnTo>
                  <a:lnTo>
                    <a:pt x="12083" y="3050"/>
                  </a:lnTo>
                  <a:lnTo>
                    <a:pt x="12083" y="2673"/>
                  </a:lnTo>
                  <a:lnTo>
                    <a:pt x="12026" y="2316"/>
                  </a:lnTo>
                  <a:lnTo>
                    <a:pt x="11951" y="1977"/>
                  </a:lnTo>
                  <a:lnTo>
                    <a:pt x="11857" y="1676"/>
                  </a:lnTo>
                  <a:lnTo>
                    <a:pt x="11725" y="1412"/>
                  </a:lnTo>
                  <a:lnTo>
                    <a:pt x="11575" y="1149"/>
                  </a:lnTo>
                  <a:lnTo>
                    <a:pt x="11424" y="942"/>
                  </a:lnTo>
                  <a:lnTo>
                    <a:pt x="11255" y="735"/>
                  </a:lnTo>
                  <a:lnTo>
                    <a:pt x="11104" y="565"/>
                  </a:lnTo>
                  <a:lnTo>
                    <a:pt x="10935" y="415"/>
                  </a:lnTo>
                  <a:lnTo>
                    <a:pt x="10653" y="170"/>
                  </a:lnTo>
                  <a:lnTo>
                    <a:pt x="10446" y="39"/>
                  </a:lnTo>
                  <a:lnTo>
                    <a:pt x="10370" y="1"/>
                  </a:lnTo>
                  <a:close/>
                  <a:moveTo>
                    <a:pt x="10276" y="15884"/>
                  </a:moveTo>
                  <a:lnTo>
                    <a:pt x="10220" y="15922"/>
                  </a:lnTo>
                  <a:lnTo>
                    <a:pt x="10257" y="16053"/>
                  </a:lnTo>
                  <a:lnTo>
                    <a:pt x="10577" y="16148"/>
                  </a:lnTo>
                  <a:lnTo>
                    <a:pt x="10709" y="16204"/>
                  </a:lnTo>
                  <a:lnTo>
                    <a:pt x="10276" y="15884"/>
                  </a:lnTo>
                  <a:close/>
                  <a:moveTo>
                    <a:pt x="10521" y="16844"/>
                  </a:moveTo>
                  <a:lnTo>
                    <a:pt x="10634" y="17145"/>
                  </a:lnTo>
                  <a:lnTo>
                    <a:pt x="10653" y="16938"/>
                  </a:lnTo>
                  <a:lnTo>
                    <a:pt x="10521" y="16844"/>
                  </a:lnTo>
                  <a:close/>
                  <a:moveTo>
                    <a:pt x="11198" y="18914"/>
                  </a:moveTo>
                  <a:lnTo>
                    <a:pt x="11217" y="19008"/>
                  </a:lnTo>
                  <a:lnTo>
                    <a:pt x="11481" y="18933"/>
                  </a:lnTo>
                  <a:lnTo>
                    <a:pt x="11368" y="18933"/>
                  </a:lnTo>
                  <a:lnTo>
                    <a:pt x="11198" y="18914"/>
                  </a:lnTo>
                  <a:close/>
                  <a:moveTo>
                    <a:pt x="7303" y="20476"/>
                  </a:moveTo>
                  <a:lnTo>
                    <a:pt x="2447" y="22226"/>
                  </a:lnTo>
                  <a:lnTo>
                    <a:pt x="2391" y="22170"/>
                  </a:lnTo>
                  <a:lnTo>
                    <a:pt x="848" y="24033"/>
                  </a:lnTo>
                  <a:lnTo>
                    <a:pt x="1" y="26761"/>
                  </a:lnTo>
                  <a:lnTo>
                    <a:pt x="1601" y="26931"/>
                  </a:lnTo>
                  <a:lnTo>
                    <a:pt x="5044" y="27232"/>
                  </a:lnTo>
                  <a:lnTo>
                    <a:pt x="6701" y="27382"/>
                  </a:lnTo>
                  <a:lnTo>
                    <a:pt x="6701" y="27382"/>
                  </a:lnTo>
                  <a:lnTo>
                    <a:pt x="6663" y="26761"/>
                  </a:lnTo>
                  <a:lnTo>
                    <a:pt x="6644" y="26103"/>
                  </a:lnTo>
                  <a:lnTo>
                    <a:pt x="6625" y="25388"/>
                  </a:lnTo>
                  <a:lnTo>
                    <a:pt x="6663" y="24654"/>
                  </a:lnTo>
                  <a:lnTo>
                    <a:pt x="6719" y="23901"/>
                  </a:lnTo>
                  <a:lnTo>
                    <a:pt x="6776" y="23543"/>
                  </a:lnTo>
                  <a:lnTo>
                    <a:pt x="6832" y="23167"/>
                  </a:lnTo>
                  <a:lnTo>
                    <a:pt x="6908" y="22809"/>
                  </a:lnTo>
                  <a:lnTo>
                    <a:pt x="7002" y="22452"/>
                  </a:lnTo>
                  <a:lnTo>
                    <a:pt x="7096" y="22113"/>
                  </a:lnTo>
                  <a:lnTo>
                    <a:pt x="7227" y="21774"/>
                  </a:lnTo>
                  <a:lnTo>
                    <a:pt x="7227" y="21756"/>
                  </a:lnTo>
                  <a:lnTo>
                    <a:pt x="7303" y="21605"/>
                  </a:lnTo>
                  <a:lnTo>
                    <a:pt x="7378" y="21417"/>
                  </a:lnTo>
                  <a:lnTo>
                    <a:pt x="7510" y="21172"/>
                  </a:lnTo>
                  <a:lnTo>
                    <a:pt x="7660" y="20928"/>
                  </a:lnTo>
                  <a:lnTo>
                    <a:pt x="7830" y="20702"/>
                  </a:lnTo>
                  <a:lnTo>
                    <a:pt x="7999" y="20476"/>
                  </a:lnTo>
                  <a:close/>
                  <a:moveTo>
                    <a:pt x="5214" y="27326"/>
                  </a:moveTo>
                  <a:lnTo>
                    <a:pt x="6719" y="27477"/>
                  </a:lnTo>
                  <a:lnTo>
                    <a:pt x="6701" y="27458"/>
                  </a:lnTo>
                  <a:lnTo>
                    <a:pt x="5214" y="27326"/>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8"/>
            <p:cNvSpPr/>
            <p:nvPr/>
          </p:nvSpPr>
          <p:spPr>
            <a:xfrm flipH="1">
              <a:off x="2456739" y="2624149"/>
              <a:ext cx="74367" cy="7501"/>
            </a:xfrm>
            <a:custGeom>
              <a:avLst/>
              <a:gdLst/>
              <a:ahLst/>
              <a:cxnLst/>
              <a:rect l="l" t="t" r="r" b="b"/>
              <a:pathLst>
                <a:path w="1507" h="152" fill="none" extrusionOk="0">
                  <a:moveTo>
                    <a:pt x="1" y="1"/>
                  </a:moveTo>
                  <a:lnTo>
                    <a:pt x="1506" y="152"/>
                  </a:lnTo>
                  <a:lnTo>
                    <a:pt x="1506" y="152"/>
                  </a:lnTo>
                  <a:lnTo>
                    <a:pt x="1488" y="133"/>
                  </a:lnTo>
                  <a:lnTo>
                    <a:pt x="1488" y="133"/>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8"/>
            <p:cNvSpPr/>
            <p:nvPr/>
          </p:nvSpPr>
          <p:spPr>
            <a:xfrm flipH="1">
              <a:off x="2393568" y="2286127"/>
              <a:ext cx="394780" cy="340893"/>
            </a:xfrm>
            <a:custGeom>
              <a:avLst/>
              <a:gdLst/>
              <a:ahLst/>
              <a:cxnLst/>
              <a:rect l="l" t="t" r="r" b="b"/>
              <a:pathLst>
                <a:path w="8000" h="6908" fill="none" extrusionOk="0">
                  <a:moveTo>
                    <a:pt x="7999" y="1"/>
                  </a:moveTo>
                  <a:lnTo>
                    <a:pt x="7303" y="1"/>
                  </a:lnTo>
                  <a:lnTo>
                    <a:pt x="2447" y="1751"/>
                  </a:lnTo>
                  <a:lnTo>
                    <a:pt x="2391" y="1695"/>
                  </a:lnTo>
                  <a:lnTo>
                    <a:pt x="2391" y="1695"/>
                  </a:lnTo>
                  <a:lnTo>
                    <a:pt x="848" y="3558"/>
                  </a:lnTo>
                  <a:lnTo>
                    <a:pt x="1" y="6286"/>
                  </a:lnTo>
                  <a:lnTo>
                    <a:pt x="1601" y="6456"/>
                  </a:lnTo>
                  <a:lnTo>
                    <a:pt x="1601" y="6456"/>
                  </a:lnTo>
                  <a:lnTo>
                    <a:pt x="5044" y="6757"/>
                  </a:lnTo>
                  <a:lnTo>
                    <a:pt x="6701" y="6907"/>
                  </a:lnTo>
                  <a:lnTo>
                    <a:pt x="6701" y="6907"/>
                  </a:lnTo>
                  <a:lnTo>
                    <a:pt x="6663" y="6286"/>
                  </a:lnTo>
                  <a:lnTo>
                    <a:pt x="6644" y="5628"/>
                  </a:lnTo>
                  <a:lnTo>
                    <a:pt x="6625" y="4913"/>
                  </a:lnTo>
                  <a:lnTo>
                    <a:pt x="6663" y="4179"/>
                  </a:lnTo>
                  <a:lnTo>
                    <a:pt x="6719" y="3426"/>
                  </a:lnTo>
                  <a:lnTo>
                    <a:pt x="6776" y="3068"/>
                  </a:lnTo>
                  <a:lnTo>
                    <a:pt x="6832" y="2692"/>
                  </a:lnTo>
                  <a:lnTo>
                    <a:pt x="6908" y="2334"/>
                  </a:lnTo>
                  <a:lnTo>
                    <a:pt x="7002" y="1977"/>
                  </a:lnTo>
                  <a:lnTo>
                    <a:pt x="7096" y="1638"/>
                  </a:lnTo>
                  <a:lnTo>
                    <a:pt x="7227" y="1299"/>
                  </a:lnTo>
                  <a:lnTo>
                    <a:pt x="7227" y="1299"/>
                  </a:lnTo>
                  <a:lnTo>
                    <a:pt x="7227" y="1281"/>
                  </a:lnTo>
                  <a:lnTo>
                    <a:pt x="7227" y="1281"/>
                  </a:lnTo>
                  <a:lnTo>
                    <a:pt x="7303" y="1130"/>
                  </a:lnTo>
                  <a:lnTo>
                    <a:pt x="7303" y="1130"/>
                  </a:lnTo>
                  <a:lnTo>
                    <a:pt x="7378" y="942"/>
                  </a:lnTo>
                  <a:lnTo>
                    <a:pt x="7378" y="942"/>
                  </a:lnTo>
                  <a:lnTo>
                    <a:pt x="7378" y="942"/>
                  </a:lnTo>
                  <a:lnTo>
                    <a:pt x="7510" y="697"/>
                  </a:lnTo>
                  <a:lnTo>
                    <a:pt x="7660" y="453"/>
                  </a:lnTo>
                  <a:lnTo>
                    <a:pt x="7830" y="227"/>
                  </a:lnTo>
                  <a:lnTo>
                    <a:pt x="79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8"/>
            <p:cNvSpPr/>
            <p:nvPr/>
          </p:nvSpPr>
          <p:spPr>
            <a:xfrm flipH="1">
              <a:off x="2221802" y="2209048"/>
              <a:ext cx="13965" cy="4737"/>
            </a:xfrm>
            <a:custGeom>
              <a:avLst/>
              <a:gdLst/>
              <a:ahLst/>
              <a:cxnLst/>
              <a:rect l="l" t="t" r="r" b="b"/>
              <a:pathLst>
                <a:path w="283" h="96" fill="none" extrusionOk="0">
                  <a:moveTo>
                    <a:pt x="0" y="1"/>
                  </a:moveTo>
                  <a:lnTo>
                    <a:pt x="0" y="1"/>
                  </a:lnTo>
                  <a:lnTo>
                    <a:pt x="19" y="95"/>
                  </a:lnTo>
                  <a:lnTo>
                    <a:pt x="19" y="95"/>
                  </a:lnTo>
                  <a:lnTo>
                    <a:pt x="283" y="20"/>
                  </a:lnTo>
                  <a:lnTo>
                    <a:pt x="207" y="20"/>
                  </a:lnTo>
                  <a:lnTo>
                    <a:pt x="207" y="20"/>
                  </a:lnTo>
                  <a:lnTo>
                    <a:pt x="207" y="20"/>
                  </a:lnTo>
                  <a:lnTo>
                    <a:pt x="170" y="20"/>
                  </a:lnTo>
                  <a:lnTo>
                    <a:pt x="17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8"/>
            <p:cNvSpPr/>
            <p:nvPr/>
          </p:nvSpPr>
          <p:spPr>
            <a:xfrm flipH="1">
              <a:off x="2262661" y="2106902"/>
              <a:ext cx="6563" cy="14903"/>
            </a:xfrm>
            <a:custGeom>
              <a:avLst/>
              <a:gdLst/>
              <a:ahLst/>
              <a:cxnLst/>
              <a:rect l="l" t="t" r="r" b="b"/>
              <a:pathLst>
                <a:path w="133" h="302" fill="none" extrusionOk="0">
                  <a:moveTo>
                    <a:pt x="1" y="1"/>
                  </a:moveTo>
                  <a:lnTo>
                    <a:pt x="1" y="1"/>
                  </a:lnTo>
                  <a:lnTo>
                    <a:pt x="114" y="302"/>
                  </a:lnTo>
                  <a:lnTo>
                    <a:pt x="114" y="302"/>
                  </a:lnTo>
                  <a:lnTo>
                    <a:pt x="133" y="95"/>
                  </a:lnTo>
                  <a:lnTo>
                    <a:pt x="133" y="9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p:nvPr/>
          </p:nvSpPr>
          <p:spPr>
            <a:xfrm flipH="1">
              <a:off x="2259848" y="2059579"/>
              <a:ext cx="24230" cy="15841"/>
            </a:xfrm>
            <a:custGeom>
              <a:avLst/>
              <a:gdLst/>
              <a:ahLst/>
              <a:cxnLst/>
              <a:rect l="l" t="t" r="r" b="b"/>
              <a:pathLst>
                <a:path w="491" h="321" fill="none" extrusionOk="0">
                  <a:moveTo>
                    <a:pt x="57" y="0"/>
                  </a:moveTo>
                  <a:lnTo>
                    <a:pt x="57" y="0"/>
                  </a:lnTo>
                  <a:lnTo>
                    <a:pt x="1" y="38"/>
                  </a:lnTo>
                  <a:lnTo>
                    <a:pt x="1" y="38"/>
                  </a:lnTo>
                  <a:lnTo>
                    <a:pt x="1" y="38"/>
                  </a:lnTo>
                  <a:lnTo>
                    <a:pt x="38" y="169"/>
                  </a:lnTo>
                  <a:lnTo>
                    <a:pt x="38" y="169"/>
                  </a:lnTo>
                  <a:lnTo>
                    <a:pt x="358" y="264"/>
                  </a:lnTo>
                  <a:lnTo>
                    <a:pt x="490" y="320"/>
                  </a:lnTo>
                  <a:lnTo>
                    <a:pt x="490" y="320"/>
                  </a:lnTo>
                  <a:lnTo>
                    <a:pt x="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flipH="1">
              <a:off x="2380599" y="1526540"/>
              <a:ext cx="987" cy="1875"/>
            </a:xfrm>
            <a:custGeom>
              <a:avLst/>
              <a:gdLst/>
              <a:ahLst/>
              <a:cxnLst/>
              <a:rect l="l" t="t" r="r" b="b"/>
              <a:pathLst>
                <a:path w="20" h="38" fill="none" extrusionOk="0">
                  <a:moveTo>
                    <a:pt x="20" y="0"/>
                  </a:moveTo>
                  <a:lnTo>
                    <a:pt x="20" y="0"/>
                  </a:lnTo>
                  <a:lnTo>
                    <a:pt x="1" y="38"/>
                  </a:lnTo>
                  <a:lnTo>
                    <a:pt x="1" y="38"/>
                  </a:lnTo>
                  <a:lnTo>
                    <a:pt x="20" y="0"/>
                  </a:lnTo>
                  <a:lnTo>
                    <a:pt x="2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p:nvPr/>
          </p:nvSpPr>
          <p:spPr>
            <a:xfrm flipH="1">
              <a:off x="2356468" y="1507937"/>
              <a:ext cx="23243" cy="17716"/>
            </a:xfrm>
            <a:custGeom>
              <a:avLst/>
              <a:gdLst/>
              <a:ahLst/>
              <a:cxnLst/>
              <a:rect l="l" t="t" r="r" b="b"/>
              <a:pathLst>
                <a:path w="471" h="359" fill="none" extrusionOk="0">
                  <a:moveTo>
                    <a:pt x="452" y="1"/>
                  </a:moveTo>
                  <a:lnTo>
                    <a:pt x="452" y="1"/>
                  </a:lnTo>
                  <a:lnTo>
                    <a:pt x="339" y="38"/>
                  </a:lnTo>
                  <a:lnTo>
                    <a:pt x="226" y="95"/>
                  </a:lnTo>
                  <a:lnTo>
                    <a:pt x="113" y="151"/>
                  </a:lnTo>
                  <a:lnTo>
                    <a:pt x="19" y="245"/>
                  </a:lnTo>
                  <a:lnTo>
                    <a:pt x="19" y="245"/>
                  </a:lnTo>
                  <a:lnTo>
                    <a:pt x="0" y="321"/>
                  </a:lnTo>
                  <a:lnTo>
                    <a:pt x="0" y="321"/>
                  </a:lnTo>
                  <a:lnTo>
                    <a:pt x="0" y="358"/>
                  </a:lnTo>
                  <a:lnTo>
                    <a:pt x="0" y="358"/>
                  </a:lnTo>
                  <a:lnTo>
                    <a:pt x="94" y="245"/>
                  </a:lnTo>
                  <a:lnTo>
                    <a:pt x="207" y="151"/>
                  </a:lnTo>
                  <a:lnTo>
                    <a:pt x="320" y="95"/>
                  </a:lnTo>
                  <a:lnTo>
                    <a:pt x="471" y="38"/>
                  </a:lnTo>
                  <a:lnTo>
                    <a:pt x="471" y="38"/>
                  </a:lnTo>
                  <a:lnTo>
                    <a:pt x="45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8"/>
            <p:cNvSpPr/>
            <p:nvPr/>
          </p:nvSpPr>
          <p:spPr>
            <a:xfrm flipH="1">
              <a:off x="2336927" y="1506111"/>
              <a:ext cx="18653" cy="3750"/>
            </a:xfrm>
            <a:custGeom>
              <a:avLst/>
              <a:gdLst/>
              <a:ahLst/>
              <a:cxnLst/>
              <a:rect l="l" t="t" r="r" b="b"/>
              <a:pathLst>
                <a:path w="378" h="76" fill="none" extrusionOk="0">
                  <a:moveTo>
                    <a:pt x="302" y="0"/>
                  </a:moveTo>
                  <a:lnTo>
                    <a:pt x="302" y="0"/>
                  </a:lnTo>
                  <a:lnTo>
                    <a:pt x="170" y="0"/>
                  </a:lnTo>
                  <a:lnTo>
                    <a:pt x="19" y="38"/>
                  </a:lnTo>
                  <a:lnTo>
                    <a:pt x="19" y="38"/>
                  </a:lnTo>
                  <a:lnTo>
                    <a:pt x="1" y="38"/>
                  </a:lnTo>
                  <a:lnTo>
                    <a:pt x="1" y="38"/>
                  </a:lnTo>
                  <a:lnTo>
                    <a:pt x="1" y="75"/>
                  </a:lnTo>
                  <a:lnTo>
                    <a:pt x="1" y="75"/>
                  </a:lnTo>
                  <a:lnTo>
                    <a:pt x="132" y="56"/>
                  </a:lnTo>
                  <a:lnTo>
                    <a:pt x="264" y="38"/>
                  </a:lnTo>
                  <a:lnTo>
                    <a:pt x="264" y="38"/>
                  </a:lnTo>
                  <a:lnTo>
                    <a:pt x="377" y="38"/>
                  </a:lnTo>
                  <a:lnTo>
                    <a:pt x="377" y="38"/>
                  </a:lnTo>
                  <a:lnTo>
                    <a:pt x="377" y="0"/>
                  </a:lnTo>
                  <a:lnTo>
                    <a:pt x="377" y="0"/>
                  </a:lnTo>
                  <a:lnTo>
                    <a:pt x="377" y="0"/>
                  </a:lnTo>
                  <a:lnTo>
                    <a:pt x="377" y="0"/>
                  </a:lnTo>
                  <a:lnTo>
                    <a:pt x="30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8"/>
            <p:cNvSpPr/>
            <p:nvPr/>
          </p:nvSpPr>
          <p:spPr>
            <a:xfrm flipH="1">
              <a:off x="2092706" y="1275763"/>
              <a:ext cx="295394" cy="581412"/>
            </a:xfrm>
            <a:custGeom>
              <a:avLst/>
              <a:gdLst/>
              <a:ahLst/>
              <a:cxnLst/>
              <a:rect l="l" t="t" r="r" b="b"/>
              <a:pathLst>
                <a:path w="5986" h="11782" fill="none" extrusionOk="0">
                  <a:moveTo>
                    <a:pt x="2259" y="1"/>
                  </a:moveTo>
                  <a:lnTo>
                    <a:pt x="2259" y="1"/>
                  </a:lnTo>
                  <a:lnTo>
                    <a:pt x="1751" y="208"/>
                  </a:lnTo>
                  <a:lnTo>
                    <a:pt x="1224" y="434"/>
                  </a:lnTo>
                  <a:lnTo>
                    <a:pt x="1224" y="434"/>
                  </a:lnTo>
                  <a:lnTo>
                    <a:pt x="1356" y="490"/>
                  </a:lnTo>
                  <a:lnTo>
                    <a:pt x="1488" y="584"/>
                  </a:lnTo>
                  <a:lnTo>
                    <a:pt x="1619" y="678"/>
                  </a:lnTo>
                  <a:lnTo>
                    <a:pt x="1732" y="773"/>
                  </a:lnTo>
                  <a:lnTo>
                    <a:pt x="1845" y="885"/>
                  </a:lnTo>
                  <a:lnTo>
                    <a:pt x="1958" y="998"/>
                  </a:lnTo>
                  <a:lnTo>
                    <a:pt x="2128" y="1262"/>
                  </a:lnTo>
                  <a:lnTo>
                    <a:pt x="2278" y="1544"/>
                  </a:lnTo>
                  <a:lnTo>
                    <a:pt x="2391" y="1826"/>
                  </a:lnTo>
                  <a:lnTo>
                    <a:pt x="2466" y="2146"/>
                  </a:lnTo>
                  <a:lnTo>
                    <a:pt x="2504" y="2466"/>
                  </a:lnTo>
                  <a:lnTo>
                    <a:pt x="2504" y="2466"/>
                  </a:lnTo>
                  <a:lnTo>
                    <a:pt x="2504" y="2579"/>
                  </a:lnTo>
                  <a:lnTo>
                    <a:pt x="2504" y="2579"/>
                  </a:lnTo>
                  <a:lnTo>
                    <a:pt x="2542" y="2748"/>
                  </a:lnTo>
                  <a:lnTo>
                    <a:pt x="2542" y="2748"/>
                  </a:lnTo>
                  <a:lnTo>
                    <a:pt x="2523" y="2918"/>
                  </a:lnTo>
                  <a:lnTo>
                    <a:pt x="2523" y="2918"/>
                  </a:lnTo>
                  <a:lnTo>
                    <a:pt x="2504" y="2730"/>
                  </a:lnTo>
                  <a:lnTo>
                    <a:pt x="2504" y="2730"/>
                  </a:lnTo>
                  <a:lnTo>
                    <a:pt x="2485" y="2805"/>
                  </a:lnTo>
                  <a:lnTo>
                    <a:pt x="2485" y="2805"/>
                  </a:lnTo>
                  <a:lnTo>
                    <a:pt x="2466" y="3068"/>
                  </a:lnTo>
                  <a:lnTo>
                    <a:pt x="2410" y="3332"/>
                  </a:lnTo>
                  <a:lnTo>
                    <a:pt x="2316" y="3577"/>
                  </a:lnTo>
                  <a:lnTo>
                    <a:pt x="2222" y="3840"/>
                  </a:lnTo>
                  <a:lnTo>
                    <a:pt x="2109" y="4066"/>
                  </a:lnTo>
                  <a:lnTo>
                    <a:pt x="1977" y="4310"/>
                  </a:lnTo>
                  <a:lnTo>
                    <a:pt x="1826" y="4536"/>
                  </a:lnTo>
                  <a:lnTo>
                    <a:pt x="1676" y="4743"/>
                  </a:lnTo>
                  <a:lnTo>
                    <a:pt x="1676" y="4743"/>
                  </a:lnTo>
                  <a:lnTo>
                    <a:pt x="1676" y="4894"/>
                  </a:lnTo>
                  <a:lnTo>
                    <a:pt x="1676" y="4894"/>
                  </a:lnTo>
                  <a:lnTo>
                    <a:pt x="1657" y="4931"/>
                  </a:lnTo>
                  <a:lnTo>
                    <a:pt x="1657" y="4931"/>
                  </a:lnTo>
                  <a:lnTo>
                    <a:pt x="1638" y="4781"/>
                  </a:lnTo>
                  <a:lnTo>
                    <a:pt x="1638" y="4781"/>
                  </a:lnTo>
                  <a:lnTo>
                    <a:pt x="1619" y="4819"/>
                  </a:lnTo>
                  <a:lnTo>
                    <a:pt x="1619" y="4819"/>
                  </a:lnTo>
                  <a:lnTo>
                    <a:pt x="1619" y="4819"/>
                  </a:lnTo>
                  <a:lnTo>
                    <a:pt x="1469" y="4762"/>
                  </a:lnTo>
                  <a:lnTo>
                    <a:pt x="1281" y="4706"/>
                  </a:lnTo>
                  <a:lnTo>
                    <a:pt x="1074" y="4668"/>
                  </a:lnTo>
                  <a:lnTo>
                    <a:pt x="1074" y="4668"/>
                  </a:lnTo>
                  <a:lnTo>
                    <a:pt x="1074" y="4724"/>
                  </a:lnTo>
                  <a:lnTo>
                    <a:pt x="1074" y="4724"/>
                  </a:lnTo>
                  <a:lnTo>
                    <a:pt x="1262" y="4762"/>
                  </a:lnTo>
                  <a:lnTo>
                    <a:pt x="1431" y="4819"/>
                  </a:lnTo>
                  <a:lnTo>
                    <a:pt x="1601" y="4913"/>
                  </a:lnTo>
                  <a:lnTo>
                    <a:pt x="1751" y="5026"/>
                  </a:lnTo>
                  <a:lnTo>
                    <a:pt x="1883" y="5157"/>
                  </a:lnTo>
                  <a:lnTo>
                    <a:pt x="1977" y="5327"/>
                  </a:lnTo>
                  <a:lnTo>
                    <a:pt x="2052" y="5534"/>
                  </a:lnTo>
                  <a:lnTo>
                    <a:pt x="2090" y="5760"/>
                  </a:lnTo>
                  <a:lnTo>
                    <a:pt x="2090" y="5760"/>
                  </a:lnTo>
                  <a:lnTo>
                    <a:pt x="2090" y="5948"/>
                  </a:lnTo>
                  <a:lnTo>
                    <a:pt x="2090" y="6136"/>
                  </a:lnTo>
                  <a:lnTo>
                    <a:pt x="2052" y="6286"/>
                  </a:lnTo>
                  <a:lnTo>
                    <a:pt x="2015" y="6437"/>
                  </a:lnTo>
                  <a:lnTo>
                    <a:pt x="1958" y="6550"/>
                  </a:lnTo>
                  <a:lnTo>
                    <a:pt x="1883" y="6663"/>
                  </a:lnTo>
                  <a:lnTo>
                    <a:pt x="1808" y="6738"/>
                  </a:lnTo>
                  <a:lnTo>
                    <a:pt x="1714" y="6813"/>
                  </a:lnTo>
                  <a:lnTo>
                    <a:pt x="1619" y="6889"/>
                  </a:lnTo>
                  <a:lnTo>
                    <a:pt x="1525" y="6926"/>
                  </a:lnTo>
                  <a:lnTo>
                    <a:pt x="1318" y="7002"/>
                  </a:lnTo>
                  <a:lnTo>
                    <a:pt x="1130" y="7039"/>
                  </a:lnTo>
                  <a:lnTo>
                    <a:pt x="961" y="7039"/>
                  </a:lnTo>
                  <a:lnTo>
                    <a:pt x="961" y="7039"/>
                  </a:lnTo>
                  <a:lnTo>
                    <a:pt x="754" y="7020"/>
                  </a:lnTo>
                  <a:lnTo>
                    <a:pt x="678" y="7020"/>
                  </a:lnTo>
                  <a:lnTo>
                    <a:pt x="678" y="7020"/>
                  </a:lnTo>
                  <a:lnTo>
                    <a:pt x="678" y="7077"/>
                  </a:lnTo>
                  <a:lnTo>
                    <a:pt x="641" y="7152"/>
                  </a:lnTo>
                  <a:lnTo>
                    <a:pt x="528" y="7359"/>
                  </a:lnTo>
                  <a:lnTo>
                    <a:pt x="340" y="7641"/>
                  </a:lnTo>
                  <a:lnTo>
                    <a:pt x="340" y="7641"/>
                  </a:lnTo>
                  <a:lnTo>
                    <a:pt x="170" y="7905"/>
                  </a:lnTo>
                  <a:lnTo>
                    <a:pt x="1" y="8168"/>
                  </a:lnTo>
                  <a:lnTo>
                    <a:pt x="1" y="8168"/>
                  </a:lnTo>
                  <a:lnTo>
                    <a:pt x="471" y="8394"/>
                  </a:lnTo>
                  <a:lnTo>
                    <a:pt x="961" y="8658"/>
                  </a:lnTo>
                  <a:lnTo>
                    <a:pt x="1450" y="8959"/>
                  </a:lnTo>
                  <a:lnTo>
                    <a:pt x="1695" y="9128"/>
                  </a:lnTo>
                  <a:lnTo>
                    <a:pt x="1939" y="9316"/>
                  </a:lnTo>
                  <a:lnTo>
                    <a:pt x="1939" y="9316"/>
                  </a:lnTo>
                  <a:lnTo>
                    <a:pt x="1977" y="9335"/>
                  </a:lnTo>
                  <a:lnTo>
                    <a:pt x="1977" y="9335"/>
                  </a:lnTo>
                  <a:lnTo>
                    <a:pt x="2240" y="9542"/>
                  </a:lnTo>
                  <a:lnTo>
                    <a:pt x="2485" y="9768"/>
                  </a:lnTo>
                  <a:lnTo>
                    <a:pt x="2485" y="9768"/>
                  </a:lnTo>
                  <a:lnTo>
                    <a:pt x="2993" y="10276"/>
                  </a:lnTo>
                  <a:lnTo>
                    <a:pt x="3464" y="10784"/>
                  </a:lnTo>
                  <a:lnTo>
                    <a:pt x="3915" y="11273"/>
                  </a:lnTo>
                  <a:lnTo>
                    <a:pt x="4329" y="11782"/>
                  </a:lnTo>
                  <a:lnTo>
                    <a:pt x="4329" y="11782"/>
                  </a:lnTo>
                  <a:lnTo>
                    <a:pt x="4423" y="11537"/>
                  </a:lnTo>
                  <a:lnTo>
                    <a:pt x="4423" y="11537"/>
                  </a:lnTo>
                  <a:lnTo>
                    <a:pt x="5985" y="11593"/>
                  </a:lnTo>
                  <a:lnTo>
                    <a:pt x="5985" y="11593"/>
                  </a:lnTo>
                  <a:lnTo>
                    <a:pt x="5967" y="11593"/>
                  </a:lnTo>
                  <a:lnTo>
                    <a:pt x="4423" y="11537"/>
                  </a:lnTo>
                  <a:lnTo>
                    <a:pt x="5891" y="11518"/>
                  </a:lnTo>
                  <a:lnTo>
                    <a:pt x="5891" y="11518"/>
                  </a:lnTo>
                  <a:lnTo>
                    <a:pt x="5515" y="11161"/>
                  </a:lnTo>
                  <a:lnTo>
                    <a:pt x="5157" y="10822"/>
                  </a:lnTo>
                  <a:lnTo>
                    <a:pt x="4442" y="10238"/>
                  </a:lnTo>
                  <a:lnTo>
                    <a:pt x="3784" y="9730"/>
                  </a:lnTo>
                  <a:lnTo>
                    <a:pt x="3200" y="9297"/>
                  </a:lnTo>
                  <a:lnTo>
                    <a:pt x="2692" y="8959"/>
                  </a:lnTo>
                  <a:lnTo>
                    <a:pt x="2316" y="8733"/>
                  </a:lnTo>
                  <a:lnTo>
                    <a:pt x="1977" y="8526"/>
                  </a:lnTo>
                  <a:lnTo>
                    <a:pt x="1977" y="8526"/>
                  </a:lnTo>
                  <a:lnTo>
                    <a:pt x="2278" y="7961"/>
                  </a:lnTo>
                  <a:lnTo>
                    <a:pt x="2598" y="7340"/>
                  </a:lnTo>
                  <a:lnTo>
                    <a:pt x="2956" y="6569"/>
                  </a:lnTo>
                  <a:lnTo>
                    <a:pt x="3125" y="6155"/>
                  </a:lnTo>
                  <a:lnTo>
                    <a:pt x="3313" y="5703"/>
                  </a:lnTo>
                  <a:lnTo>
                    <a:pt x="3483" y="5251"/>
                  </a:lnTo>
                  <a:lnTo>
                    <a:pt x="3633" y="4781"/>
                  </a:lnTo>
                  <a:lnTo>
                    <a:pt x="3765" y="4329"/>
                  </a:lnTo>
                  <a:lnTo>
                    <a:pt x="3859" y="3878"/>
                  </a:lnTo>
                  <a:lnTo>
                    <a:pt x="3934" y="3445"/>
                  </a:lnTo>
                  <a:lnTo>
                    <a:pt x="3972" y="3050"/>
                  </a:lnTo>
                  <a:lnTo>
                    <a:pt x="3972" y="3050"/>
                  </a:lnTo>
                  <a:lnTo>
                    <a:pt x="3972" y="2673"/>
                  </a:lnTo>
                  <a:lnTo>
                    <a:pt x="3915" y="2316"/>
                  </a:lnTo>
                  <a:lnTo>
                    <a:pt x="3840" y="1977"/>
                  </a:lnTo>
                  <a:lnTo>
                    <a:pt x="3746" y="1676"/>
                  </a:lnTo>
                  <a:lnTo>
                    <a:pt x="3614" y="1412"/>
                  </a:lnTo>
                  <a:lnTo>
                    <a:pt x="3464" y="1149"/>
                  </a:lnTo>
                  <a:lnTo>
                    <a:pt x="3313" y="942"/>
                  </a:lnTo>
                  <a:lnTo>
                    <a:pt x="3144" y="735"/>
                  </a:lnTo>
                  <a:lnTo>
                    <a:pt x="2993" y="565"/>
                  </a:lnTo>
                  <a:lnTo>
                    <a:pt x="2824" y="415"/>
                  </a:lnTo>
                  <a:lnTo>
                    <a:pt x="2542" y="170"/>
                  </a:lnTo>
                  <a:lnTo>
                    <a:pt x="2335" y="39"/>
                  </a:lnTo>
                  <a:lnTo>
                    <a:pt x="2259" y="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8"/>
            <p:cNvSpPr/>
            <p:nvPr/>
          </p:nvSpPr>
          <p:spPr>
            <a:xfrm flipH="1">
              <a:off x="2457672" y="2604657"/>
              <a:ext cx="251722" cy="26055"/>
            </a:xfrm>
            <a:custGeom>
              <a:avLst/>
              <a:gdLst/>
              <a:ahLst/>
              <a:cxnLst/>
              <a:rect l="l" t="t" r="r" b="b"/>
              <a:pathLst>
                <a:path w="5101" h="528" extrusionOk="0">
                  <a:moveTo>
                    <a:pt x="1" y="1"/>
                  </a:moveTo>
                  <a:lnTo>
                    <a:pt x="3614" y="396"/>
                  </a:lnTo>
                  <a:lnTo>
                    <a:pt x="5101" y="528"/>
                  </a:lnTo>
                  <a:lnTo>
                    <a:pt x="5101" y="452"/>
                  </a:lnTo>
                  <a:lnTo>
                    <a:pt x="3444" y="302"/>
                  </a:lnTo>
                  <a:lnTo>
                    <a:pt x="1" y="1"/>
                  </a:lnTo>
                  <a:close/>
                </a:path>
              </a:pathLst>
            </a:custGeom>
            <a:solidFill>
              <a:srgbClr val="D3C5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flipH="1">
              <a:off x="2457672" y="2604657"/>
              <a:ext cx="251722" cy="26055"/>
            </a:xfrm>
            <a:custGeom>
              <a:avLst/>
              <a:gdLst/>
              <a:ahLst/>
              <a:cxnLst/>
              <a:rect l="l" t="t" r="r" b="b"/>
              <a:pathLst>
                <a:path w="5101" h="528" fill="none" extrusionOk="0">
                  <a:moveTo>
                    <a:pt x="1" y="1"/>
                  </a:moveTo>
                  <a:lnTo>
                    <a:pt x="3614" y="396"/>
                  </a:lnTo>
                  <a:lnTo>
                    <a:pt x="3614" y="396"/>
                  </a:lnTo>
                  <a:lnTo>
                    <a:pt x="5101" y="528"/>
                  </a:lnTo>
                  <a:lnTo>
                    <a:pt x="5101" y="528"/>
                  </a:lnTo>
                  <a:lnTo>
                    <a:pt x="5101" y="528"/>
                  </a:lnTo>
                  <a:lnTo>
                    <a:pt x="5101" y="528"/>
                  </a:lnTo>
                  <a:lnTo>
                    <a:pt x="5101" y="452"/>
                  </a:lnTo>
                  <a:lnTo>
                    <a:pt x="5101" y="452"/>
                  </a:lnTo>
                  <a:lnTo>
                    <a:pt x="5101" y="452"/>
                  </a:lnTo>
                  <a:lnTo>
                    <a:pt x="5101" y="452"/>
                  </a:lnTo>
                  <a:lnTo>
                    <a:pt x="3444" y="30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8"/>
            <p:cNvSpPr/>
            <p:nvPr/>
          </p:nvSpPr>
          <p:spPr>
            <a:xfrm flipH="1">
              <a:off x="2044397" y="1969472"/>
              <a:ext cx="222014" cy="309310"/>
            </a:xfrm>
            <a:custGeom>
              <a:avLst/>
              <a:gdLst/>
              <a:ahLst/>
              <a:cxnLst/>
              <a:rect l="l" t="t" r="r" b="b"/>
              <a:pathLst>
                <a:path w="4499" h="6268" extrusionOk="0">
                  <a:moveTo>
                    <a:pt x="3200" y="1"/>
                  </a:moveTo>
                  <a:lnTo>
                    <a:pt x="0" y="979"/>
                  </a:lnTo>
                  <a:lnTo>
                    <a:pt x="170" y="1356"/>
                  </a:lnTo>
                  <a:lnTo>
                    <a:pt x="584" y="2297"/>
                  </a:lnTo>
                  <a:lnTo>
                    <a:pt x="828" y="2918"/>
                  </a:lnTo>
                  <a:lnTo>
                    <a:pt x="1092" y="3595"/>
                  </a:lnTo>
                  <a:lnTo>
                    <a:pt x="1336" y="4273"/>
                  </a:lnTo>
                  <a:lnTo>
                    <a:pt x="1543" y="4950"/>
                  </a:lnTo>
                  <a:lnTo>
                    <a:pt x="1600" y="5119"/>
                  </a:lnTo>
                  <a:lnTo>
                    <a:pt x="1656" y="5270"/>
                  </a:lnTo>
                  <a:lnTo>
                    <a:pt x="1732" y="5402"/>
                  </a:lnTo>
                  <a:lnTo>
                    <a:pt x="1807" y="5533"/>
                  </a:lnTo>
                  <a:lnTo>
                    <a:pt x="1901" y="5665"/>
                  </a:lnTo>
                  <a:lnTo>
                    <a:pt x="1995" y="5778"/>
                  </a:lnTo>
                  <a:lnTo>
                    <a:pt x="2089" y="5872"/>
                  </a:lnTo>
                  <a:lnTo>
                    <a:pt x="2202" y="5947"/>
                  </a:lnTo>
                  <a:lnTo>
                    <a:pt x="2315" y="6042"/>
                  </a:lnTo>
                  <a:lnTo>
                    <a:pt x="2428" y="6098"/>
                  </a:lnTo>
                  <a:lnTo>
                    <a:pt x="2673" y="6211"/>
                  </a:lnTo>
                  <a:lnTo>
                    <a:pt x="2936" y="6267"/>
                  </a:lnTo>
                  <a:lnTo>
                    <a:pt x="3312" y="6267"/>
                  </a:lnTo>
                  <a:lnTo>
                    <a:pt x="3425" y="6249"/>
                  </a:lnTo>
                  <a:lnTo>
                    <a:pt x="3557" y="6211"/>
                  </a:lnTo>
                  <a:lnTo>
                    <a:pt x="3670" y="6173"/>
                  </a:lnTo>
                  <a:lnTo>
                    <a:pt x="3783" y="6117"/>
                  </a:lnTo>
                  <a:lnTo>
                    <a:pt x="3877" y="6042"/>
                  </a:lnTo>
                  <a:lnTo>
                    <a:pt x="3990" y="5966"/>
                  </a:lnTo>
                  <a:lnTo>
                    <a:pt x="4084" y="5872"/>
                  </a:lnTo>
                  <a:lnTo>
                    <a:pt x="4159" y="5778"/>
                  </a:lnTo>
                  <a:lnTo>
                    <a:pt x="4235" y="5665"/>
                  </a:lnTo>
                  <a:lnTo>
                    <a:pt x="4310" y="5533"/>
                  </a:lnTo>
                  <a:lnTo>
                    <a:pt x="4366" y="5402"/>
                  </a:lnTo>
                  <a:lnTo>
                    <a:pt x="4423" y="5251"/>
                  </a:lnTo>
                  <a:lnTo>
                    <a:pt x="4460" y="5101"/>
                  </a:lnTo>
                  <a:lnTo>
                    <a:pt x="4479" y="4931"/>
                  </a:lnTo>
                  <a:lnTo>
                    <a:pt x="4498" y="4743"/>
                  </a:lnTo>
                  <a:lnTo>
                    <a:pt x="4479" y="4348"/>
                  </a:lnTo>
                  <a:lnTo>
                    <a:pt x="4442" y="3953"/>
                  </a:lnTo>
                  <a:lnTo>
                    <a:pt x="4385" y="3557"/>
                  </a:lnTo>
                  <a:lnTo>
                    <a:pt x="4310" y="3143"/>
                  </a:lnTo>
                  <a:lnTo>
                    <a:pt x="4216" y="2748"/>
                  </a:lnTo>
                  <a:lnTo>
                    <a:pt x="4103" y="2353"/>
                  </a:lnTo>
                  <a:lnTo>
                    <a:pt x="3858" y="1619"/>
                  </a:lnTo>
                  <a:lnTo>
                    <a:pt x="3614" y="960"/>
                  </a:lnTo>
                  <a:lnTo>
                    <a:pt x="3407" y="452"/>
                  </a:lnTo>
                  <a:lnTo>
                    <a:pt x="3200" y="1"/>
                  </a:lnTo>
                  <a:close/>
                </a:path>
              </a:pathLst>
            </a:custGeom>
            <a:solidFill>
              <a:srgbClr val="E59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p:nvPr/>
          </p:nvSpPr>
          <p:spPr>
            <a:xfrm flipH="1">
              <a:off x="2044397" y="1969472"/>
              <a:ext cx="222014" cy="309310"/>
            </a:xfrm>
            <a:custGeom>
              <a:avLst/>
              <a:gdLst/>
              <a:ahLst/>
              <a:cxnLst/>
              <a:rect l="l" t="t" r="r" b="b"/>
              <a:pathLst>
                <a:path w="4499" h="6268" fill="none" extrusionOk="0">
                  <a:moveTo>
                    <a:pt x="3200" y="1"/>
                  </a:moveTo>
                  <a:lnTo>
                    <a:pt x="3200" y="1"/>
                  </a:lnTo>
                  <a:lnTo>
                    <a:pt x="3407" y="452"/>
                  </a:lnTo>
                  <a:lnTo>
                    <a:pt x="3614" y="960"/>
                  </a:lnTo>
                  <a:lnTo>
                    <a:pt x="3858" y="1619"/>
                  </a:lnTo>
                  <a:lnTo>
                    <a:pt x="4103" y="2353"/>
                  </a:lnTo>
                  <a:lnTo>
                    <a:pt x="4216" y="2748"/>
                  </a:lnTo>
                  <a:lnTo>
                    <a:pt x="4310" y="3143"/>
                  </a:lnTo>
                  <a:lnTo>
                    <a:pt x="4385" y="3557"/>
                  </a:lnTo>
                  <a:lnTo>
                    <a:pt x="4442" y="3953"/>
                  </a:lnTo>
                  <a:lnTo>
                    <a:pt x="4479" y="4348"/>
                  </a:lnTo>
                  <a:lnTo>
                    <a:pt x="4498" y="4743"/>
                  </a:lnTo>
                  <a:lnTo>
                    <a:pt x="4498" y="4743"/>
                  </a:lnTo>
                  <a:lnTo>
                    <a:pt x="4479" y="4931"/>
                  </a:lnTo>
                  <a:lnTo>
                    <a:pt x="4460" y="5101"/>
                  </a:lnTo>
                  <a:lnTo>
                    <a:pt x="4423" y="5251"/>
                  </a:lnTo>
                  <a:lnTo>
                    <a:pt x="4366" y="5402"/>
                  </a:lnTo>
                  <a:lnTo>
                    <a:pt x="4310" y="5533"/>
                  </a:lnTo>
                  <a:lnTo>
                    <a:pt x="4235" y="5665"/>
                  </a:lnTo>
                  <a:lnTo>
                    <a:pt x="4159" y="5778"/>
                  </a:lnTo>
                  <a:lnTo>
                    <a:pt x="4084" y="5872"/>
                  </a:lnTo>
                  <a:lnTo>
                    <a:pt x="3990" y="5966"/>
                  </a:lnTo>
                  <a:lnTo>
                    <a:pt x="3877" y="6042"/>
                  </a:lnTo>
                  <a:lnTo>
                    <a:pt x="3783" y="6117"/>
                  </a:lnTo>
                  <a:lnTo>
                    <a:pt x="3670" y="6173"/>
                  </a:lnTo>
                  <a:lnTo>
                    <a:pt x="3557" y="6211"/>
                  </a:lnTo>
                  <a:lnTo>
                    <a:pt x="3425" y="6249"/>
                  </a:lnTo>
                  <a:lnTo>
                    <a:pt x="3312" y="6267"/>
                  </a:lnTo>
                  <a:lnTo>
                    <a:pt x="3181" y="6267"/>
                  </a:lnTo>
                  <a:lnTo>
                    <a:pt x="2936" y="6267"/>
                  </a:lnTo>
                  <a:lnTo>
                    <a:pt x="2673" y="6211"/>
                  </a:lnTo>
                  <a:lnTo>
                    <a:pt x="2428" y="6098"/>
                  </a:lnTo>
                  <a:lnTo>
                    <a:pt x="2315" y="6042"/>
                  </a:lnTo>
                  <a:lnTo>
                    <a:pt x="2202" y="5947"/>
                  </a:lnTo>
                  <a:lnTo>
                    <a:pt x="2089" y="5872"/>
                  </a:lnTo>
                  <a:lnTo>
                    <a:pt x="1995" y="5778"/>
                  </a:lnTo>
                  <a:lnTo>
                    <a:pt x="1901" y="5665"/>
                  </a:lnTo>
                  <a:lnTo>
                    <a:pt x="1807" y="5533"/>
                  </a:lnTo>
                  <a:lnTo>
                    <a:pt x="1732" y="5402"/>
                  </a:lnTo>
                  <a:lnTo>
                    <a:pt x="1656" y="5270"/>
                  </a:lnTo>
                  <a:lnTo>
                    <a:pt x="1600" y="5119"/>
                  </a:lnTo>
                  <a:lnTo>
                    <a:pt x="1543" y="4950"/>
                  </a:lnTo>
                  <a:lnTo>
                    <a:pt x="1543" y="4950"/>
                  </a:lnTo>
                  <a:lnTo>
                    <a:pt x="1336" y="4273"/>
                  </a:lnTo>
                  <a:lnTo>
                    <a:pt x="1092" y="3595"/>
                  </a:lnTo>
                  <a:lnTo>
                    <a:pt x="828" y="2918"/>
                  </a:lnTo>
                  <a:lnTo>
                    <a:pt x="584" y="2297"/>
                  </a:lnTo>
                  <a:lnTo>
                    <a:pt x="170" y="1356"/>
                  </a:lnTo>
                  <a:lnTo>
                    <a:pt x="0" y="979"/>
                  </a:lnTo>
                  <a:lnTo>
                    <a:pt x="32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flipH="1">
              <a:off x="2093631" y="1648179"/>
              <a:ext cx="810779" cy="638014"/>
            </a:xfrm>
            <a:custGeom>
              <a:avLst/>
              <a:gdLst/>
              <a:ahLst/>
              <a:cxnLst/>
              <a:rect l="l" t="t" r="r" b="b"/>
              <a:pathLst>
                <a:path w="16430" h="12929" extrusionOk="0">
                  <a:moveTo>
                    <a:pt x="8751" y="0"/>
                  </a:moveTo>
                  <a:lnTo>
                    <a:pt x="4743" y="490"/>
                  </a:lnTo>
                  <a:lnTo>
                    <a:pt x="4348" y="791"/>
                  </a:lnTo>
                  <a:lnTo>
                    <a:pt x="3746" y="1280"/>
                  </a:lnTo>
                  <a:lnTo>
                    <a:pt x="3388" y="1581"/>
                  </a:lnTo>
                  <a:lnTo>
                    <a:pt x="3012" y="1939"/>
                  </a:lnTo>
                  <a:lnTo>
                    <a:pt x="2918" y="2014"/>
                  </a:lnTo>
                  <a:lnTo>
                    <a:pt x="2409" y="2522"/>
                  </a:lnTo>
                  <a:lnTo>
                    <a:pt x="1882" y="3087"/>
                  </a:lnTo>
                  <a:lnTo>
                    <a:pt x="1638" y="3369"/>
                  </a:lnTo>
                  <a:lnTo>
                    <a:pt x="1412" y="3670"/>
                  </a:lnTo>
                  <a:lnTo>
                    <a:pt x="1186" y="3971"/>
                  </a:lnTo>
                  <a:lnTo>
                    <a:pt x="998" y="4272"/>
                  </a:lnTo>
                  <a:lnTo>
                    <a:pt x="885" y="4460"/>
                  </a:lnTo>
                  <a:lnTo>
                    <a:pt x="791" y="4686"/>
                  </a:lnTo>
                  <a:lnTo>
                    <a:pt x="697" y="4931"/>
                  </a:lnTo>
                  <a:lnTo>
                    <a:pt x="603" y="5194"/>
                  </a:lnTo>
                  <a:lnTo>
                    <a:pt x="452" y="5778"/>
                  </a:lnTo>
                  <a:lnTo>
                    <a:pt x="339" y="6436"/>
                  </a:lnTo>
                  <a:lnTo>
                    <a:pt x="226" y="7133"/>
                  </a:lnTo>
                  <a:lnTo>
                    <a:pt x="151" y="7848"/>
                  </a:lnTo>
                  <a:lnTo>
                    <a:pt x="95" y="8601"/>
                  </a:lnTo>
                  <a:lnTo>
                    <a:pt x="57" y="9316"/>
                  </a:lnTo>
                  <a:lnTo>
                    <a:pt x="19" y="10031"/>
                  </a:lnTo>
                  <a:lnTo>
                    <a:pt x="1" y="10708"/>
                  </a:lnTo>
                  <a:lnTo>
                    <a:pt x="1" y="11856"/>
                  </a:lnTo>
                  <a:lnTo>
                    <a:pt x="19" y="12647"/>
                  </a:lnTo>
                  <a:lnTo>
                    <a:pt x="19" y="12929"/>
                  </a:lnTo>
                  <a:lnTo>
                    <a:pt x="12459" y="12929"/>
                  </a:lnTo>
                  <a:lnTo>
                    <a:pt x="12572" y="8375"/>
                  </a:lnTo>
                  <a:lnTo>
                    <a:pt x="12929" y="8074"/>
                  </a:lnTo>
                  <a:lnTo>
                    <a:pt x="13287" y="7829"/>
                  </a:lnTo>
                  <a:lnTo>
                    <a:pt x="13644" y="7622"/>
                  </a:lnTo>
                  <a:lnTo>
                    <a:pt x="13983" y="7434"/>
                  </a:lnTo>
                  <a:lnTo>
                    <a:pt x="14322" y="7283"/>
                  </a:lnTo>
                  <a:lnTo>
                    <a:pt x="14642" y="7170"/>
                  </a:lnTo>
                  <a:lnTo>
                    <a:pt x="14943" y="7076"/>
                  </a:lnTo>
                  <a:lnTo>
                    <a:pt x="15225" y="7020"/>
                  </a:lnTo>
                  <a:lnTo>
                    <a:pt x="15489" y="6963"/>
                  </a:lnTo>
                  <a:lnTo>
                    <a:pt x="15715" y="6944"/>
                  </a:lnTo>
                  <a:lnTo>
                    <a:pt x="16110" y="6907"/>
                  </a:lnTo>
                  <a:lnTo>
                    <a:pt x="16430" y="6907"/>
                  </a:lnTo>
                  <a:lnTo>
                    <a:pt x="16298" y="6606"/>
                  </a:lnTo>
                  <a:lnTo>
                    <a:pt x="16147" y="6286"/>
                  </a:lnTo>
                  <a:lnTo>
                    <a:pt x="15978" y="5985"/>
                  </a:lnTo>
                  <a:lnTo>
                    <a:pt x="15809" y="5684"/>
                  </a:lnTo>
                  <a:lnTo>
                    <a:pt x="15432" y="5100"/>
                  </a:lnTo>
                  <a:lnTo>
                    <a:pt x="15018" y="4517"/>
                  </a:lnTo>
                  <a:lnTo>
                    <a:pt x="14567" y="3952"/>
                  </a:lnTo>
                  <a:lnTo>
                    <a:pt x="14058" y="3388"/>
                  </a:lnTo>
                  <a:lnTo>
                    <a:pt x="13513" y="2804"/>
                  </a:lnTo>
                  <a:lnTo>
                    <a:pt x="12948" y="2221"/>
                  </a:lnTo>
                  <a:lnTo>
                    <a:pt x="12703" y="1995"/>
                  </a:lnTo>
                  <a:lnTo>
                    <a:pt x="12440" y="1788"/>
                  </a:lnTo>
                  <a:lnTo>
                    <a:pt x="12402" y="1769"/>
                  </a:lnTo>
                  <a:lnTo>
                    <a:pt x="12139" y="1562"/>
                  </a:lnTo>
                  <a:lnTo>
                    <a:pt x="11875" y="1393"/>
                  </a:lnTo>
                  <a:lnTo>
                    <a:pt x="11330" y="1054"/>
                  </a:lnTo>
                  <a:lnTo>
                    <a:pt x="10803" y="772"/>
                  </a:lnTo>
                  <a:lnTo>
                    <a:pt x="10295" y="546"/>
                  </a:lnTo>
                  <a:lnTo>
                    <a:pt x="9692" y="301"/>
                  </a:lnTo>
                  <a:lnTo>
                    <a:pt x="9203" y="132"/>
                  </a:lnTo>
                  <a:lnTo>
                    <a:pt x="87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flipH="1">
              <a:off x="2093631" y="1648179"/>
              <a:ext cx="810779" cy="638014"/>
            </a:xfrm>
            <a:custGeom>
              <a:avLst/>
              <a:gdLst/>
              <a:ahLst/>
              <a:cxnLst/>
              <a:rect l="l" t="t" r="r" b="b"/>
              <a:pathLst>
                <a:path w="16430" h="12929" fill="none" extrusionOk="0">
                  <a:moveTo>
                    <a:pt x="19" y="12929"/>
                  </a:moveTo>
                  <a:lnTo>
                    <a:pt x="12459" y="12929"/>
                  </a:lnTo>
                  <a:lnTo>
                    <a:pt x="12572" y="8375"/>
                  </a:lnTo>
                  <a:lnTo>
                    <a:pt x="12572" y="8375"/>
                  </a:lnTo>
                  <a:lnTo>
                    <a:pt x="12929" y="8074"/>
                  </a:lnTo>
                  <a:lnTo>
                    <a:pt x="13287" y="7829"/>
                  </a:lnTo>
                  <a:lnTo>
                    <a:pt x="13644" y="7622"/>
                  </a:lnTo>
                  <a:lnTo>
                    <a:pt x="13983" y="7434"/>
                  </a:lnTo>
                  <a:lnTo>
                    <a:pt x="14322" y="7283"/>
                  </a:lnTo>
                  <a:lnTo>
                    <a:pt x="14642" y="7170"/>
                  </a:lnTo>
                  <a:lnTo>
                    <a:pt x="14943" y="7076"/>
                  </a:lnTo>
                  <a:lnTo>
                    <a:pt x="15225" y="7020"/>
                  </a:lnTo>
                  <a:lnTo>
                    <a:pt x="15489" y="6963"/>
                  </a:lnTo>
                  <a:lnTo>
                    <a:pt x="15715" y="6944"/>
                  </a:lnTo>
                  <a:lnTo>
                    <a:pt x="16110" y="6907"/>
                  </a:lnTo>
                  <a:lnTo>
                    <a:pt x="16354" y="6907"/>
                  </a:lnTo>
                  <a:lnTo>
                    <a:pt x="16430" y="6907"/>
                  </a:lnTo>
                  <a:lnTo>
                    <a:pt x="16430" y="6907"/>
                  </a:lnTo>
                  <a:lnTo>
                    <a:pt x="16298" y="6606"/>
                  </a:lnTo>
                  <a:lnTo>
                    <a:pt x="16147" y="6286"/>
                  </a:lnTo>
                  <a:lnTo>
                    <a:pt x="15978" y="5985"/>
                  </a:lnTo>
                  <a:lnTo>
                    <a:pt x="15809" y="5684"/>
                  </a:lnTo>
                  <a:lnTo>
                    <a:pt x="15432" y="5100"/>
                  </a:lnTo>
                  <a:lnTo>
                    <a:pt x="15018" y="4517"/>
                  </a:lnTo>
                  <a:lnTo>
                    <a:pt x="14567" y="3952"/>
                  </a:lnTo>
                  <a:lnTo>
                    <a:pt x="14058" y="3388"/>
                  </a:lnTo>
                  <a:lnTo>
                    <a:pt x="13513" y="2804"/>
                  </a:lnTo>
                  <a:lnTo>
                    <a:pt x="12948" y="2221"/>
                  </a:lnTo>
                  <a:lnTo>
                    <a:pt x="12948" y="2221"/>
                  </a:lnTo>
                  <a:lnTo>
                    <a:pt x="12703" y="1995"/>
                  </a:lnTo>
                  <a:lnTo>
                    <a:pt x="12440" y="1788"/>
                  </a:lnTo>
                  <a:lnTo>
                    <a:pt x="12440" y="1788"/>
                  </a:lnTo>
                  <a:lnTo>
                    <a:pt x="12402" y="1769"/>
                  </a:lnTo>
                  <a:lnTo>
                    <a:pt x="12402" y="1769"/>
                  </a:lnTo>
                  <a:lnTo>
                    <a:pt x="12139" y="1562"/>
                  </a:lnTo>
                  <a:lnTo>
                    <a:pt x="11875" y="1393"/>
                  </a:lnTo>
                  <a:lnTo>
                    <a:pt x="11330" y="1054"/>
                  </a:lnTo>
                  <a:lnTo>
                    <a:pt x="10803" y="772"/>
                  </a:lnTo>
                  <a:lnTo>
                    <a:pt x="10295" y="546"/>
                  </a:lnTo>
                  <a:lnTo>
                    <a:pt x="10295" y="546"/>
                  </a:lnTo>
                  <a:lnTo>
                    <a:pt x="9692" y="301"/>
                  </a:lnTo>
                  <a:lnTo>
                    <a:pt x="9203" y="132"/>
                  </a:lnTo>
                  <a:lnTo>
                    <a:pt x="8751" y="0"/>
                  </a:lnTo>
                  <a:lnTo>
                    <a:pt x="4743" y="490"/>
                  </a:lnTo>
                  <a:lnTo>
                    <a:pt x="4743" y="490"/>
                  </a:lnTo>
                  <a:lnTo>
                    <a:pt x="4348" y="791"/>
                  </a:lnTo>
                  <a:lnTo>
                    <a:pt x="4348" y="791"/>
                  </a:lnTo>
                  <a:lnTo>
                    <a:pt x="3746" y="1280"/>
                  </a:lnTo>
                  <a:lnTo>
                    <a:pt x="3388" y="1581"/>
                  </a:lnTo>
                  <a:lnTo>
                    <a:pt x="3012" y="1939"/>
                  </a:lnTo>
                  <a:lnTo>
                    <a:pt x="3012" y="1939"/>
                  </a:lnTo>
                  <a:lnTo>
                    <a:pt x="2918" y="2014"/>
                  </a:lnTo>
                  <a:lnTo>
                    <a:pt x="2918" y="2014"/>
                  </a:lnTo>
                  <a:lnTo>
                    <a:pt x="2409" y="2522"/>
                  </a:lnTo>
                  <a:lnTo>
                    <a:pt x="1882" y="3087"/>
                  </a:lnTo>
                  <a:lnTo>
                    <a:pt x="1638" y="3369"/>
                  </a:lnTo>
                  <a:lnTo>
                    <a:pt x="1412" y="3670"/>
                  </a:lnTo>
                  <a:lnTo>
                    <a:pt x="1186" y="3971"/>
                  </a:lnTo>
                  <a:lnTo>
                    <a:pt x="998" y="4272"/>
                  </a:lnTo>
                  <a:lnTo>
                    <a:pt x="998" y="4272"/>
                  </a:lnTo>
                  <a:lnTo>
                    <a:pt x="885" y="4460"/>
                  </a:lnTo>
                  <a:lnTo>
                    <a:pt x="791" y="4686"/>
                  </a:lnTo>
                  <a:lnTo>
                    <a:pt x="697" y="4931"/>
                  </a:lnTo>
                  <a:lnTo>
                    <a:pt x="603" y="5194"/>
                  </a:lnTo>
                  <a:lnTo>
                    <a:pt x="452" y="5778"/>
                  </a:lnTo>
                  <a:lnTo>
                    <a:pt x="339" y="6436"/>
                  </a:lnTo>
                  <a:lnTo>
                    <a:pt x="226" y="7133"/>
                  </a:lnTo>
                  <a:lnTo>
                    <a:pt x="151" y="7848"/>
                  </a:lnTo>
                  <a:lnTo>
                    <a:pt x="95" y="8601"/>
                  </a:lnTo>
                  <a:lnTo>
                    <a:pt x="57" y="9316"/>
                  </a:lnTo>
                  <a:lnTo>
                    <a:pt x="19" y="10031"/>
                  </a:lnTo>
                  <a:lnTo>
                    <a:pt x="1" y="10708"/>
                  </a:lnTo>
                  <a:lnTo>
                    <a:pt x="1" y="11856"/>
                  </a:lnTo>
                  <a:lnTo>
                    <a:pt x="19" y="12647"/>
                  </a:lnTo>
                  <a:lnTo>
                    <a:pt x="19" y="129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8"/>
            <p:cNvSpPr/>
            <p:nvPr/>
          </p:nvSpPr>
          <p:spPr>
            <a:xfrm flipH="1">
              <a:off x="2632255" y="2014032"/>
              <a:ext cx="442104" cy="511783"/>
            </a:xfrm>
            <a:custGeom>
              <a:avLst/>
              <a:gdLst/>
              <a:ahLst/>
              <a:cxnLst/>
              <a:rect l="l" t="t" r="r" b="b"/>
              <a:pathLst>
                <a:path w="8959" h="10371" extrusionOk="0">
                  <a:moveTo>
                    <a:pt x="2560" y="1"/>
                  </a:moveTo>
                  <a:lnTo>
                    <a:pt x="2297" y="20"/>
                  </a:lnTo>
                  <a:lnTo>
                    <a:pt x="2033" y="57"/>
                  </a:lnTo>
                  <a:lnTo>
                    <a:pt x="1732" y="133"/>
                  </a:lnTo>
                  <a:lnTo>
                    <a:pt x="1450" y="208"/>
                  </a:lnTo>
                  <a:lnTo>
                    <a:pt x="1186" y="321"/>
                  </a:lnTo>
                  <a:lnTo>
                    <a:pt x="923" y="453"/>
                  </a:lnTo>
                  <a:lnTo>
                    <a:pt x="678" y="622"/>
                  </a:lnTo>
                  <a:lnTo>
                    <a:pt x="565" y="716"/>
                  </a:lnTo>
                  <a:lnTo>
                    <a:pt x="471" y="829"/>
                  </a:lnTo>
                  <a:lnTo>
                    <a:pt x="377" y="961"/>
                  </a:lnTo>
                  <a:lnTo>
                    <a:pt x="302" y="1074"/>
                  </a:lnTo>
                  <a:lnTo>
                    <a:pt x="226" y="1224"/>
                  </a:lnTo>
                  <a:lnTo>
                    <a:pt x="170" y="1375"/>
                  </a:lnTo>
                  <a:lnTo>
                    <a:pt x="76" y="1732"/>
                  </a:lnTo>
                  <a:lnTo>
                    <a:pt x="19" y="2090"/>
                  </a:lnTo>
                  <a:lnTo>
                    <a:pt x="1" y="2447"/>
                  </a:lnTo>
                  <a:lnTo>
                    <a:pt x="38" y="2805"/>
                  </a:lnTo>
                  <a:lnTo>
                    <a:pt x="95" y="3163"/>
                  </a:lnTo>
                  <a:lnTo>
                    <a:pt x="189" y="3520"/>
                  </a:lnTo>
                  <a:lnTo>
                    <a:pt x="302" y="3878"/>
                  </a:lnTo>
                  <a:lnTo>
                    <a:pt x="452" y="4235"/>
                  </a:lnTo>
                  <a:lnTo>
                    <a:pt x="622" y="4593"/>
                  </a:lnTo>
                  <a:lnTo>
                    <a:pt x="829" y="4950"/>
                  </a:lnTo>
                  <a:lnTo>
                    <a:pt x="1036" y="5308"/>
                  </a:lnTo>
                  <a:lnTo>
                    <a:pt x="1262" y="5665"/>
                  </a:lnTo>
                  <a:lnTo>
                    <a:pt x="1751" y="6362"/>
                  </a:lnTo>
                  <a:lnTo>
                    <a:pt x="2259" y="7058"/>
                  </a:lnTo>
                  <a:lnTo>
                    <a:pt x="2541" y="7397"/>
                  </a:lnTo>
                  <a:lnTo>
                    <a:pt x="2899" y="7773"/>
                  </a:lnTo>
                  <a:lnTo>
                    <a:pt x="3294" y="8168"/>
                  </a:lnTo>
                  <a:lnTo>
                    <a:pt x="3708" y="8564"/>
                  </a:lnTo>
                  <a:lnTo>
                    <a:pt x="4423" y="9222"/>
                  </a:lnTo>
                  <a:lnTo>
                    <a:pt x="4837" y="9561"/>
                  </a:lnTo>
                  <a:lnTo>
                    <a:pt x="4856" y="9580"/>
                  </a:lnTo>
                  <a:lnTo>
                    <a:pt x="5533" y="10351"/>
                  </a:lnTo>
                  <a:lnTo>
                    <a:pt x="5552" y="10370"/>
                  </a:lnTo>
                  <a:lnTo>
                    <a:pt x="8959" y="6249"/>
                  </a:lnTo>
                  <a:lnTo>
                    <a:pt x="8752" y="6023"/>
                  </a:lnTo>
                  <a:lnTo>
                    <a:pt x="8733" y="6023"/>
                  </a:lnTo>
                  <a:lnTo>
                    <a:pt x="3463" y="20"/>
                  </a:lnTo>
                  <a:lnTo>
                    <a:pt x="33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flipH="1">
              <a:off x="2632255" y="2014032"/>
              <a:ext cx="442104" cy="511783"/>
            </a:xfrm>
            <a:custGeom>
              <a:avLst/>
              <a:gdLst/>
              <a:ahLst/>
              <a:cxnLst/>
              <a:rect l="l" t="t" r="r" b="b"/>
              <a:pathLst>
                <a:path w="8959" h="10371" fill="none" extrusionOk="0">
                  <a:moveTo>
                    <a:pt x="2259" y="7058"/>
                  </a:moveTo>
                  <a:lnTo>
                    <a:pt x="2259" y="7058"/>
                  </a:lnTo>
                  <a:lnTo>
                    <a:pt x="2541" y="7397"/>
                  </a:lnTo>
                  <a:lnTo>
                    <a:pt x="2899" y="7773"/>
                  </a:lnTo>
                  <a:lnTo>
                    <a:pt x="3294" y="8168"/>
                  </a:lnTo>
                  <a:lnTo>
                    <a:pt x="3708" y="8564"/>
                  </a:lnTo>
                  <a:lnTo>
                    <a:pt x="4423" y="9222"/>
                  </a:lnTo>
                  <a:lnTo>
                    <a:pt x="4837" y="9561"/>
                  </a:lnTo>
                  <a:lnTo>
                    <a:pt x="4837" y="9561"/>
                  </a:lnTo>
                  <a:lnTo>
                    <a:pt x="4856" y="9580"/>
                  </a:lnTo>
                  <a:lnTo>
                    <a:pt x="5533" y="10351"/>
                  </a:lnTo>
                  <a:lnTo>
                    <a:pt x="5552" y="10370"/>
                  </a:lnTo>
                  <a:lnTo>
                    <a:pt x="8959" y="6249"/>
                  </a:lnTo>
                  <a:lnTo>
                    <a:pt x="8752" y="6023"/>
                  </a:lnTo>
                  <a:lnTo>
                    <a:pt x="8733" y="6023"/>
                  </a:lnTo>
                  <a:lnTo>
                    <a:pt x="3463" y="20"/>
                  </a:lnTo>
                  <a:lnTo>
                    <a:pt x="3463" y="20"/>
                  </a:lnTo>
                  <a:lnTo>
                    <a:pt x="3350" y="1"/>
                  </a:lnTo>
                  <a:lnTo>
                    <a:pt x="3031" y="1"/>
                  </a:lnTo>
                  <a:lnTo>
                    <a:pt x="2560" y="1"/>
                  </a:lnTo>
                  <a:lnTo>
                    <a:pt x="2297" y="20"/>
                  </a:lnTo>
                  <a:lnTo>
                    <a:pt x="2033" y="57"/>
                  </a:lnTo>
                  <a:lnTo>
                    <a:pt x="1732" y="133"/>
                  </a:lnTo>
                  <a:lnTo>
                    <a:pt x="1450" y="208"/>
                  </a:lnTo>
                  <a:lnTo>
                    <a:pt x="1186" y="321"/>
                  </a:lnTo>
                  <a:lnTo>
                    <a:pt x="923" y="453"/>
                  </a:lnTo>
                  <a:lnTo>
                    <a:pt x="678" y="622"/>
                  </a:lnTo>
                  <a:lnTo>
                    <a:pt x="565" y="716"/>
                  </a:lnTo>
                  <a:lnTo>
                    <a:pt x="471" y="829"/>
                  </a:lnTo>
                  <a:lnTo>
                    <a:pt x="377" y="961"/>
                  </a:lnTo>
                  <a:lnTo>
                    <a:pt x="302" y="1074"/>
                  </a:lnTo>
                  <a:lnTo>
                    <a:pt x="226" y="1224"/>
                  </a:lnTo>
                  <a:lnTo>
                    <a:pt x="170" y="1375"/>
                  </a:lnTo>
                  <a:lnTo>
                    <a:pt x="170" y="1375"/>
                  </a:lnTo>
                  <a:lnTo>
                    <a:pt x="76" y="1732"/>
                  </a:lnTo>
                  <a:lnTo>
                    <a:pt x="19" y="2090"/>
                  </a:lnTo>
                  <a:lnTo>
                    <a:pt x="1" y="2447"/>
                  </a:lnTo>
                  <a:lnTo>
                    <a:pt x="38" y="2805"/>
                  </a:lnTo>
                  <a:lnTo>
                    <a:pt x="95" y="3163"/>
                  </a:lnTo>
                  <a:lnTo>
                    <a:pt x="189" y="3520"/>
                  </a:lnTo>
                  <a:lnTo>
                    <a:pt x="302" y="3878"/>
                  </a:lnTo>
                  <a:lnTo>
                    <a:pt x="452" y="4235"/>
                  </a:lnTo>
                  <a:lnTo>
                    <a:pt x="622" y="4593"/>
                  </a:lnTo>
                  <a:lnTo>
                    <a:pt x="829" y="4950"/>
                  </a:lnTo>
                  <a:lnTo>
                    <a:pt x="1036" y="5308"/>
                  </a:lnTo>
                  <a:lnTo>
                    <a:pt x="1262" y="5665"/>
                  </a:lnTo>
                  <a:lnTo>
                    <a:pt x="1751" y="6362"/>
                  </a:lnTo>
                  <a:lnTo>
                    <a:pt x="2259" y="70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flipH="1">
              <a:off x="2635961" y="2309369"/>
              <a:ext cx="199709" cy="215501"/>
            </a:xfrm>
            <a:custGeom>
              <a:avLst/>
              <a:gdLst/>
              <a:ahLst/>
              <a:cxnLst/>
              <a:rect l="l" t="t" r="r" b="b"/>
              <a:pathLst>
                <a:path w="4047" h="4367" extrusionOk="0">
                  <a:moveTo>
                    <a:pt x="3952" y="0"/>
                  </a:moveTo>
                  <a:lnTo>
                    <a:pt x="3896" y="38"/>
                  </a:lnTo>
                  <a:lnTo>
                    <a:pt x="2183" y="1581"/>
                  </a:lnTo>
                  <a:lnTo>
                    <a:pt x="979" y="2673"/>
                  </a:lnTo>
                  <a:lnTo>
                    <a:pt x="0" y="3576"/>
                  </a:lnTo>
                  <a:lnTo>
                    <a:pt x="19" y="3595"/>
                  </a:lnTo>
                  <a:lnTo>
                    <a:pt x="696" y="4366"/>
                  </a:lnTo>
                  <a:lnTo>
                    <a:pt x="4046" y="76"/>
                  </a:lnTo>
                  <a:lnTo>
                    <a:pt x="3952"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flipH="1">
              <a:off x="2789182" y="2301030"/>
              <a:ext cx="176516" cy="148635"/>
            </a:xfrm>
            <a:custGeom>
              <a:avLst/>
              <a:gdLst/>
              <a:ahLst/>
              <a:cxnLst/>
              <a:rect l="l" t="t" r="r" b="b"/>
              <a:pathLst>
                <a:path w="3577" h="3012" extrusionOk="0">
                  <a:moveTo>
                    <a:pt x="0" y="0"/>
                  </a:moveTo>
                  <a:lnTo>
                    <a:pt x="0" y="38"/>
                  </a:lnTo>
                  <a:lnTo>
                    <a:pt x="358" y="489"/>
                  </a:lnTo>
                  <a:lnTo>
                    <a:pt x="753" y="922"/>
                  </a:lnTo>
                  <a:lnTo>
                    <a:pt x="1167" y="1336"/>
                  </a:lnTo>
                  <a:lnTo>
                    <a:pt x="1600" y="1731"/>
                  </a:lnTo>
                  <a:lnTo>
                    <a:pt x="2052" y="2089"/>
                  </a:lnTo>
                  <a:lnTo>
                    <a:pt x="2541" y="2428"/>
                  </a:lnTo>
                  <a:lnTo>
                    <a:pt x="3030" y="2748"/>
                  </a:lnTo>
                  <a:lnTo>
                    <a:pt x="3557" y="3011"/>
                  </a:lnTo>
                  <a:lnTo>
                    <a:pt x="3576" y="3011"/>
                  </a:lnTo>
                  <a:lnTo>
                    <a:pt x="3576" y="2992"/>
                  </a:lnTo>
                  <a:lnTo>
                    <a:pt x="3049" y="2710"/>
                  </a:lnTo>
                  <a:lnTo>
                    <a:pt x="2560" y="2409"/>
                  </a:lnTo>
                  <a:lnTo>
                    <a:pt x="2089" y="2070"/>
                  </a:lnTo>
                  <a:lnTo>
                    <a:pt x="1619" y="1713"/>
                  </a:lnTo>
                  <a:lnTo>
                    <a:pt x="1186" y="1317"/>
                  </a:lnTo>
                  <a:lnTo>
                    <a:pt x="772" y="903"/>
                  </a:lnTo>
                  <a:lnTo>
                    <a:pt x="396" y="470"/>
                  </a:lnTo>
                  <a:lnTo>
                    <a:pt x="19" y="19"/>
                  </a:lnTo>
                  <a:lnTo>
                    <a:pt x="0"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8"/>
            <p:cNvSpPr/>
            <p:nvPr/>
          </p:nvSpPr>
          <p:spPr>
            <a:xfrm flipH="1">
              <a:off x="2755779" y="1746625"/>
              <a:ext cx="24180" cy="104025"/>
            </a:xfrm>
            <a:custGeom>
              <a:avLst/>
              <a:gdLst/>
              <a:ahLst/>
              <a:cxnLst/>
              <a:rect l="l" t="t" r="r" b="b"/>
              <a:pathLst>
                <a:path w="490" h="2108" extrusionOk="0">
                  <a:moveTo>
                    <a:pt x="490" y="0"/>
                  </a:moveTo>
                  <a:lnTo>
                    <a:pt x="396" y="94"/>
                  </a:lnTo>
                  <a:lnTo>
                    <a:pt x="320" y="339"/>
                  </a:lnTo>
                  <a:lnTo>
                    <a:pt x="245" y="584"/>
                  </a:lnTo>
                  <a:lnTo>
                    <a:pt x="151" y="1092"/>
                  </a:lnTo>
                  <a:lnTo>
                    <a:pt x="76" y="1600"/>
                  </a:lnTo>
                  <a:lnTo>
                    <a:pt x="0" y="2089"/>
                  </a:lnTo>
                  <a:lnTo>
                    <a:pt x="19" y="2108"/>
                  </a:lnTo>
                  <a:lnTo>
                    <a:pt x="57" y="2108"/>
                  </a:lnTo>
                  <a:lnTo>
                    <a:pt x="57" y="2089"/>
                  </a:lnTo>
                  <a:lnTo>
                    <a:pt x="113" y="1581"/>
                  </a:lnTo>
                  <a:lnTo>
                    <a:pt x="207" y="1054"/>
                  </a:lnTo>
                  <a:lnTo>
                    <a:pt x="264" y="791"/>
                  </a:lnTo>
                  <a:lnTo>
                    <a:pt x="320" y="527"/>
                  </a:lnTo>
                  <a:lnTo>
                    <a:pt x="396" y="264"/>
                  </a:lnTo>
                  <a:lnTo>
                    <a:pt x="490"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8"/>
            <p:cNvSpPr/>
            <p:nvPr/>
          </p:nvSpPr>
          <p:spPr>
            <a:xfrm flipH="1">
              <a:off x="2778083" y="1904483"/>
              <a:ext cx="6514" cy="143058"/>
            </a:xfrm>
            <a:custGeom>
              <a:avLst/>
              <a:gdLst/>
              <a:ahLst/>
              <a:cxnLst/>
              <a:rect l="l" t="t" r="r" b="b"/>
              <a:pathLst>
                <a:path w="132" h="2899" extrusionOk="0">
                  <a:moveTo>
                    <a:pt x="94" y="0"/>
                  </a:moveTo>
                  <a:lnTo>
                    <a:pt x="75" y="19"/>
                  </a:lnTo>
                  <a:lnTo>
                    <a:pt x="57" y="1449"/>
                  </a:lnTo>
                  <a:lnTo>
                    <a:pt x="0" y="2861"/>
                  </a:lnTo>
                  <a:lnTo>
                    <a:pt x="19" y="2880"/>
                  </a:lnTo>
                  <a:lnTo>
                    <a:pt x="38" y="2898"/>
                  </a:lnTo>
                  <a:lnTo>
                    <a:pt x="57" y="2880"/>
                  </a:lnTo>
                  <a:lnTo>
                    <a:pt x="57" y="2861"/>
                  </a:lnTo>
                  <a:lnTo>
                    <a:pt x="113" y="1449"/>
                  </a:lnTo>
                  <a:lnTo>
                    <a:pt x="132" y="19"/>
                  </a:lnTo>
                  <a:lnTo>
                    <a:pt x="132"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flipH="1">
              <a:off x="2778971" y="1909122"/>
              <a:ext cx="17716" cy="58575"/>
            </a:xfrm>
            <a:custGeom>
              <a:avLst/>
              <a:gdLst/>
              <a:ahLst/>
              <a:cxnLst/>
              <a:rect l="l" t="t" r="r" b="b"/>
              <a:pathLst>
                <a:path w="359" h="1187" extrusionOk="0">
                  <a:moveTo>
                    <a:pt x="19" y="0"/>
                  </a:moveTo>
                  <a:lnTo>
                    <a:pt x="1" y="19"/>
                  </a:lnTo>
                  <a:lnTo>
                    <a:pt x="1" y="38"/>
                  </a:lnTo>
                  <a:lnTo>
                    <a:pt x="302" y="1167"/>
                  </a:lnTo>
                  <a:lnTo>
                    <a:pt x="339" y="1186"/>
                  </a:lnTo>
                  <a:lnTo>
                    <a:pt x="358" y="1186"/>
                  </a:lnTo>
                  <a:lnTo>
                    <a:pt x="358" y="1148"/>
                  </a:lnTo>
                  <a:lnTo>
                    <a:pt x="38" y="19"/>
                  </a:lnTo>
                  <a:lnTo>
                    <a:pt x="38"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flipH="1">
              <a:off x="2290540" y="1738236"/>
              <a:ext cx="83595" cy="147697"/>
            </a:xfrm>
            <a:custGeom>
              <a:avLst/>
              <a:gdLst/>
              <a:ahLst/>
              <a:cxnLst/>
              <a:rect l="l" t="t" r="r" b="b"/>
              <a:pathLst>
                <a:path w="1694" h="2993" extrusionOk="0">
                  <a:moveTo>
                    <a:pt x="1656" y="1"/>
                  </a:moveTo>
                  <a:lnTo>
                    <a:pt x="1355" y="302"/>
                  </a:lnTo>
                  <a:lnTo>
                    <a:pt x="1092" y="641"/>
                  </a:lnTo>
                  <a:lnTo>
                    <a:pt x="828" y="998"/>
                  </a:lnTo>
                  <a:lnTo>
                    <a:pt x="602" y="1356"/>
                  </a:lnTo>
                  <a:lnTo>
                    <a:pt x="414" y="1732"/>
                  </a:lnTo>
                  <a:lnTo>
                    <a:pt x="245" y="2127"/>
                  </a:lnTo>
                  <a:lnTo>
                    <a:pt x="113" y="2541"/>
                  </a:lnTo>
                  <a:lnTo>
                    <a:pt x="0" y="2955"/>
                  </a:lnTo>
                  <a:lnTo>
                    <a:pt x="0" y="2974"/>
                  </a:lnTo>
                  <a:lnTo>
                    <a:pt x="19" y="2993"/>
                  </a:lnTo>
                  <a:lnTo>
                    <a:pt x="38" y="2974"/>
                  </a:lnTo>
                  <a:lnTo>
                    <a:pt x="57" y="2974"/>
                  </a:lnTo>
                  <a:lnTo>
                    <a:pt x="151" y="2560"/>
                  </a:lnTo>
                  <a:lnTo>
                    <a:pt x="301" y="2146"/>
                  </a:lnTo>
                  <a:lnTo>
                    <a:pt x="471" y="1751"/>
                  </a:lnTo>
                  <a:lnTo>
                    <a:pt x="659" y="1375"/>
                  </a:lnTo>
                  <a:lnTo>
                    <a:pt x="885" y="1017"/>
                  </a:lnTo>
                  <a:lnTo>
                    <a:pt x="1129" y="678"/>
                  </a:lnTo>
                  <a:lnTo>
                    <a:pt x="1393" y="339"/>
                  </a:lnTo>
                  <a:lnTo>
                    <a:pt x="1694" y="38"/>
                  </a:lnTo>
                  <a:lnTo>
                    <a:pt x="1656" y="1"/>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flipH="1">
              <a:off x="2388932" y="1685337"/>
              <a:ext cx="289818" cy="96622"/>
            </a:xfrm>
            <a:custGeom>
              <a:avLst/>
              <a:gdLst/>
              <a:ahLst/>
              <a:cxnLst/>
              <a:rect l="l" t="t" r="r" b="b"/>
              <a:pathLst>
                <a:path w="5873" h="1958" extrusionOk="0">
                  <a:moveTo>
                    <a:pt x="5759" y="0"/>
                  </a:moveTo>
                  <a:lnTo>
                    <a:pt x="5571" y="207"/>
                  </a:lnTo>
                  <a:lnTo>
                    <a:pt x="5383" y="395"/>
                  </a:lnTo>
                  <a:lnTo>
                    <a:pt x="5157" y="565"/>
                  </a:lnTo>
                  <a:lnTo>
                    <a:pt x="4931" y="696"/>
                  </a:lnTo>
                  <a:lnTo>
                    <a:pt x="4555" y="866"/>
                  </a:lnTo>
                  <a:lnTo>
                    <a:pt x="4291" y="979"/>
                  </a:lnTo>
                  <a:lnTo>
                    <a:pt x="4028" y="1054"/>
                  </a:lnTo>
                  <a:lnTo>
                    <a:pt x="3764" y="1129"/>
                  </a:lnTo>
                  <a:lnTo>
                    <a:pt x="3520" y="1204"/>
                  </a:lnTo>
                  <a:lnTo>
                    <a:pt x="3256" y="1242"/>
                  </a:lnTo>
                  <a:lnTo>
                    <a:pt x="2993" y="1280"/>
                  </a:lnTo>
                  <a:lnTo>
                    <a:pt x="2711" y="1299"/>
                  </a:lnTo>
                  <a:lnTo>
                    <a:pt x="2108" y="1299"/>
                  </a:lnTo>
                  <a:lnTo>
                    <a:pt x="1770" y="1261"/>
                  </a:lnTo>
                  <a:lnTo>
                    <a:pt x="1431" y="1204"/>
                  </a:lnTo>
                  <a:lnTo>
                    <a:pt x="1073" y="1148"/>
                  </a:lnTo>
                  <a:lnTo>
                    <a:pt x="847" y="1073"/>
                  </a:lnTo>
                  <a:lnTo>
                    <a:pt x="584" y="979"/>
                  </a:lnTo>
                  <a:lnTo>
                    <a:pt x="339" y="885"/>
                  </a:lnTo>
                  <a:lnTo>
                    <a:pt x="95" y="753"/>
                  </a:lnTo>
                  <a:lnTo>
                    <a:pt x="1" y="696"/>
                  </a:lnTo>
                  <a:lnTo>
                    <a:pt x="339" y="1016"/>
                  </a:lnTo>
                  <a:lnTo>
                    <a:pt x="509" y="1167"/>
                  </a:lnTo>
                  <a:lnTo>
                    <a:pt x="697" y="1299"/>
                  </a:lnTo>
                  <a:lnTo>
                    <a:pt x="923" y="1449"/>
                  </a:lnTo>
                  <a:lnTo>
                    <a:pt x="1167" y="1581"/>
                  </a:lnTo>
                  <a:lnTo>
                    <a:pt x="1412" y="1694"/>
                  </a:lnTo>
                  <a:lnTo>
                    <a:pt x="1676" y="1788"/>
                  </a:lnTo>
                  <a:lnTo>
                    <a:pt x="1939" y="1863"/>
                  </a:lnTo>
                  <a:lnTo>
                    <a:pt x="2202" y="1920"/>
                  </a:lnTo>
                  <a:lnTo>
                    <a:pt x="2485" y="1938"/>
                  </a:lnTo>
                  <a:lnTo>
                    <a:pt x="2748" y="1957"/>
                  </a:lnTo>
                  <a:lnTo>
                    <a:pt x="3030" y="1938"/>
                  </a:lnTo>
                  <a:lnTo>
                    <a:pt x="3294" y="1920"/>
                  </a:lnTo>
                  <a:lnTo>
                    <a:pt x="3557" y="1863"/>
                  </a:lnTo>
                  <a:lnTo>
                    <a:pt x="3821" y="1788"/>
                  </a:lnTo>
                  <a:lnTo>
                    <a:pt x="4141" y="1675"/>
                  </a:lnTo>
                  <a:lnTo>
                    <a:pt x="4442" y="1524"/>
                  </a:lnTo>
                  <a:lnTo>
                    <a:pt x="4743" y="1336"/>
                  </a:lnTo>
                  <a:lnTo>
                    <a:pt x="5006" y="1129"/>
                  </a:lnTo>
                  <a:lnTo>
                    <a:pt x="5270" y="885"/>
                  </a:lnTo>
                  <a:lnTo>
                    <a:pt x="5496" y="621"/>
                  </a:lnTo>
                  <a:lnTo>
                    <a:pt x="5684" y="339"/>
                  </a:lnTo>
                  <a:lnTo>
                    <a:pt x="5872" y="57"/>
                  </a:lnTo>
                  <a:lnTo>
                    <a:pt x="5759"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flipH="1">
              <a:off x="2388932" y="1685337"/>
              <a:ext cx="289818" cy="96622"/>
            </a:xfrm>
            <a:custGeom>
              <a:avLst/>
              <a:gdLst/>
              <a:ahLst/>
              <a:cxnLst/>
              <a:rect l="l" t="t" r="r" b="b"/>
              <a:pathLst>
                <a:path w="5873" h="1958" fill="none" extrusionOk="0">
                  <a:moveTo>
                    <a:pt x="5759" y="0"/>
                  </a:moveTo>
                  <a:lnTo>
                    <a:pt x="5759" y="0"/>
                  </a:lnTo>
                  <a:lnTo>
                    <a:pt x="5571" y="207"/>
                  </a:lnTo>
                  <a:lnTo>
                    <a:pt x="5383" y="395"/>
                  </a:lnTo>
                  <a:lnTo>
                    <a:pt x="5157" y="565"/>
                  </a:lnTo>
                  <a:lnTo>
                    <a:pt x="4931" y="696"/>
                  </a:lnTo>
                  <a:lnTo>
                    <a:pt x="4931" y="696"/>
                  </a:lnTo>
                  <a:lnTo>
                    <a:pt x="4555" y="866"/>
                  </a:lnTo>
                  <a:lnTo>
                    <a:pt x="4555" y="866"/>
                  </a:lnTo>
                  <a:lnTo>
                    <a:pt x="4291" y="979"/>
                  </a:lnTo>
                  <a:lnTo>
                    <a:pt x="4028" y="1054"/>
                  </a:lnTo>
                  <a:lnTo>
                    <a:pt x="3764" y="1129"/>
                  </a:lnTo>
                  <a:lnTo>
                    <a:pt x="3520" y="1204"/>
                  </a:lnTo>
                  <a:lnTo>
                    <a:pt x="3256" y="1242"/>
                  </a:lnTo>
                  <a:lnTo>
                    <a:pt x="2993" y="1280"/>
                  </a:lnTo>
                  <a:lnTo>
                    <a:pt x="2711" y="1299"/>
                  </a:lnTo>
                  <a:lnTo>
                    <a:pt x="2447" y="1299"/>
                  </a:lnTo>
                  <a:lnTo>
                    <a:pt x="2447" y="1299"/>
                  </a:lnTo>
                  <a:lnTo>
                    <a:pt x="2108" y="1299"/>
                  </a:lnTo>
                  <a:lnTo>
                    <a:pt x="1770" y="1261"/>
                  </a:lnTo>
                  <a:lnTo>
                    <a:pt x="1431" y="1204"/>
                  </a:lnTo>
                  <a:lnTo>
                    <a:pt x="1073" y="1148"/>
                  </a:lnTo>
                  <a:lnTo>
                    <a:pt x="1073" y="1148"/>
                  </a:lnTo>
                  <a:lnTo>
                    <a:pt x="847" y="1073"/>
                  </a:lnTo>
                  <a:lnTo>
                    <a:pt x="584" y="979"/>
                  </a:lnTo>
                  <a:lnTo>
                    <a:pt x="339" y="885"/>
                  </a:lnTo>
                  <a:lnTo>
                    <a:pt x="95" y="753"/>
                  </a:lnTo>
                  <a:lnTo>
                    <a:pt x="95" y="753"/>
                  </a:lnTo>
                  <a:lnTo>
                    <a:pt x="1" y="696"/>
                  </a:lnTo>
                  <a:lnTo>
                    <a:pt x="1" y="696"/>
                  </a:lnTo>
                  <a:lnTo>
                    <a:pt x="339" y="1016"/>
                  </a:lnTo>
                  <a:lnTo>
                    <a:pt x="509" y="1167"/>
                  </a:lnTo>
                  <a:lnTo>
                    <a:pt x="697" y="1299"/>
                  </a:lnTo>
                  <a:lnTo>
                    <a:pt x="697" y="1299"/>
                  </a:lnTo>
                  <a:lnTo>
                    <a:pt x="923" y="1449"/>
                  </a:lnTo>
                  <a:lnTo>
                    <a:pt x="1167" y="1581"/>
                  </a:lnTo>
                  <a:lnTo>
                    <a:pt x="1412" y="1694"/>
                  </a:lnTo>
                  <a:lnTo>
                    <a:pt x="1676" y="1788"/>
                  </a:lnTo>
                  <a:lnTo>
                    <a:pt x="1939" y="1863"/>
                  </a:lnTo>
                  <a:lnTo>
                    <a:pt x="2202" y="1920"/>
                  </a:lnTo>
                  <a:lnTo>
                    <a:pt x="2485" y="1938"/>
                  </a:lnTo>
                  <a:lnTo>
                    <a:pt x="2748" y="1957"/>
                  </a:lnTo>
                  <a:lnTo>
                    <a:pt x="2748" y="1957"/>
                  </a:lnTo>
                  <a:lnTo>
                    <a:pt x="3030" y="1938"/>
                  </a:lnTo>
                  <a:lnTo>
                    <a:pt x="3294" y="1920"/>
                  </a:lnTo>
                  <a:lnTo>
                    <a:pt x="3557" y="1863"/>
                  </a:lnTo>
                  <a:lnTo>
                    <a:pt x="3821" y="1788"/>
                  </a:lnTo>
                  <a:lnTo>
                    <a:pt x="3821" y="1788"/>
                  </a:lnTo>
                  <a:lnTo>
                    <a:pt x="4141" y="1675"/>
                  </a:lnTo>
                  <a:lnTo>
                    <a:pt x="4442" y="1524"/>
                  </a:lnTo>
                  <a:lnTo>
                    <a:pt x="4743" y="1336"/>
                  </a:lnTo>
                  <a:lnTo>
                    <a:pt x="5006" y="1129"/>
                  </a:lnTo>
                  <a:lnTo>
                    <a:pt x="5270" y="885"/>
                  </a:lnTo>
                  <a:lnTo>
                    <a:pt x="5496" y="621"/>
                  </a:lnTo>
                  <a:lnTo>
                    <a:pt x="5684" y="339"/>
                  </a:lnTo>
                  <a:lnTo>
                    <a:pt x="5872" y="57"/>
                  </a:lnTo>
                  <a:lnTo>
                    <a:pt x="5872" y="57"/>
                  </a:lnTo>
                  <a:lnTo>
                    <a:pt x="57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flipH="1">
              <a:off x="2607192" y="1211711"/>
              <a:ext cx="209924" cy="309310"/>
            </a:xfrm>
            <a:custGeom>
              <a:avLst/>
              <a:gdLst/>
              <a:ahLst/>
              <a:cxnLst/>
              <a:rect l="l" t="t" r="r" b="b"/>
              <a:pathLst>
                <a:path w="4254" h="6268" extrusionOk="0">
                  <a:moveTo>
                    <a:pt x="4254" y="0"/>
                  </a:moveTo>
                  <a:lnTo>
                    <a:pt x="2899" y="509"/>
                  </a:lnTo>
                  <a:lnTo>
                    <a:pt x="2202" y="734"/>
                  </a:lnTo>
                  <a:lnTo>
                    <a:pt x="1525" y="941"/>
                  </a:lnTo>
                  <a:lnTo>
                    <a:pt x="1356" y="998"/>
                  </a:lnTo>
                  <a:lnTo>
                    <a:pt x="1205" y="1054"/>
                  </a:lnTo>
                  <a:lnTo>
                    <a:pt x="1130" y="1073"/>
                  </a:lnTo>
                  <a:lnTo>
                    <a:pt x="1073" y="1111"/>
                  </a:lnTo>
                  <a:lnTo>
                    <a:pt x="1036" y="1130"/>
                  </a:lnTo>
                  <a:lnTo>
                    <a:pt x="866" y="1224"/>
                  </a:lnTo>
                  <a:lnTo>
                    <a:pt x="734" y="1355"/>
                  </a:lnTo>
                  <a:lnTo>
                    <a:pt x="716" y="1374"/>
                  </a:lnTo>
                  <a:lnTo>
                    <a:pt x="640" y="1449"/>
                  </a:lnTo>
                  <a:lnTo>
                    <a:pt x="603" y="1544"/>
                  </a:lnTo>
                  <a:lnTo>
                    <a:pt x="584" y="1562"/>
                  </a:lnTo>
                  <a:lnTo>
                    <a:pt x="546" y="1675"/>
                  </a:lnTo>
                  <a:lnTo>
                    <a:pt x="527" y="1788"/>
                  </a:lnTo>
                  <a:lnTo>
                    <a:pt x="509" y="1826"/>
                  </a:lnTo>
                  <a:lnTo>
                    <a:pt x="509" y="1863"/>
                  </a:lnTo>
                  <a:lnTo>
                    <a:pt x="509" y="1958"/>
                  </a:lnTo>
                  <a:lnTo>
                    <a:pt x="527" y="2165"/>
                  </a:lnTo>
                  <a:lnTo>
                    <a:pt x="565" y="2372"/>
                  </a:lnTo>
                  <a:lnTo>
                    <a:pt x="640" y="2616"/>
                  </a:lnTo>
                  <a:lnTo>
                    <a:pt x="753" y="2842"/>
                  </a:lnTo>
                  <a:lnTo>
                    <a:pt x="885" y="3068"/>
                  </a:lnTo>
                  <a:lnTo>
                    <a:pt x="1036" y="3275"/>
                  </a:lnTo>
                  <a:lnTo>
                    <a:pt x="866" y="3369"/>
                  </a:lnTo>
                  <a:lnTo>
                    <a:pt x="697" y="3463"/>
                  </a:lnTo>
                  <a:lnTo>
                    <a:pt x="659" y="3501"/>
                  </a:lnTo>
                  <a:lnTo>
                    <a:pt x="527" y="3614"/>
                  </a:lnTo>
                  <a:lnTo>
                    <a:pt x="396" y="3764"/>
                  </a:lnTo>
                  <a:lnTo>
                    <a:pt x="377" y="3783"/>
                  </a:lnTo>
                  <a:lnTo>
                    <a:pt x="283" y="3896"/>
                  </a:lnTo>
                  <a:lnTo>
                    <a:pt x="208" y="4028"/>
                  </a:lnTo>
                  <a:lnTo>
                    <a:pt x="132" y="4141"/>
                  </a:lnTo>
                  <a:lnTo>
                    <a:pt x="76" y="4272"/>
                  </a:lnTo>
                  <a:lnTo>
                    <a:pt x="76" y="4291"/>
                  </a:lnTo>
                  <a:lnTo>
                    <a:pt x="57" y="4329"/>
                  </a:lnTo>
                  <a:lnTo>
                    <a:pt x="38" y="4461"/>
                  </a:lnTo>
                  <a:lnTo>
                    <a:pt x="1" y="4611"/>
                  </a:lnTo>
                  <a:lnTo>
                    <a:pt x="1" y="4649"/>
                  </a:lnTo>
                  <a:lnTo>
                    <a:pt x="1" y="4893"/>
                  </a:lnTo>
                  <a:lnTo>
                    <a:pt x="19" y="5138"/>
                  </a:lnTo>
                  <a:lnTo>
                    <a:pt x="95" y="5383"/>
                  </a:lnTo>
                  <a:lnTo>
                    <a:pt x="189" y="5608"/>
                  </a:lnTo>
                  <a:lnTo>
                    <a:pt x="264" y="5740"/>
                  </a:lnTo>
                  <a:lnTo>
                    <a:pt x="358" y="5853"/>
                  </a:lnTo>
                  <a:lnTo>
                    <a:pt x="377" y="5891"/>
                  </a:lnTo>
                  <a:lnTo>
                    <a:pt x="490" y="6004"/>
                  </a:lnTo>
                  <a:lnTo>
                    <a:pt x="659" y="6098"/>
                  </a:lnTo>
                  <a:lnTo>
                    <a:pt x="829" y="6173"/>
                  </a:lnTo>
                  <a:lnTo>
                    <a:pt x="1017" y="6211"/>
                  </a:lnTo>
                  <a:lnTo>
                    <a:pt x="1205" y="6248"/>
                  </a:lnTo>
                  <a:lnTo>
                    <a:pt x="1374" y="6267"/>
                  </a:lnTo>
                  <a:lnTo>
                    <a:pt x="1713" y="6267"/>
                  </a:lnTo>
                  <a:lnTo>
                    <a:pt x="1864" y="6229"/>
                  </a:lnTo>
                  <a:lnTo>
                    <a:pt x="2071" y="6154"/>
                  </a:lnTo>
                  <a:lnTo>
                    <a:pt x="2240" y="6041"/>
                  </a:lnTo>
                  <a:lnTo>
                    <a:pt x="2391" y="5910"/>
                  </a:lnTo>
                  <a:lnTo>
                    <a:pt x="2522" y="5740"/>
                  </a:lnTo>
                  <a:lnTo>
                    <a:pt x="2673" y="5514"/>
                  </a:lnTo>
                  <a:lnTo>
                    <a:pt x="2786" y="5289"/>
                  </a:lnTo>
                  <a:lnTo>
                    <a:pt x="2993" y="4799"/>
                  </a:lnTo>
                  <a:lnTo>
                    <a:pt x="3143" y="4385"/>
                  </a:lnTo>
                  <a:lnTo>
                    <a:pt x="3200" y="4216"/>
                  </a:lnTo>
                  <a:lnTo>
                    <a:pt x="3444" y="3425"/>
                  </a:lnTo>
                  <a:lnTo>
                    <a:pt x="3444" y="3388"/>
                  </a:lnTo>
                  <a:lnTo>
                    <a:pt x="3689" y="2485"/>
                  </a:lnTo>
                  <a:lnTo>
                    <a:pt x="3708" y="2447"/>
                  </a:lnTo>
                  <a:lnTo>
                    <a:pt x="3858" y="1826"/>
                  </a:lnTo>
                  <a:lnTo>
                    <a:pt x="3858" y="1788"/>
                  </a:lnTo>
                  <a:lnTo>
                    <a:pt x="4009" y="1224"/>
                  </a:lnTo>
                  <a:lnTo>
                    <a:pt x="4028" y="1111"/>
                  </a:lnTo>
                  <a:lnTo>
                    <a:pt x="4028" y="1073"/>
                  </a:lnTo>
                  <a:lnTo>
                    <a:pt x="4178" y="603"/>
                  </a:lnTo>
                  <a:lnTo>
                    <a:pt x="4178" y="565"/>
                  </a:lnTo>
                  <a:lnTo>
                    <a:pt x="4235" y="283"/>
                  </a:lnTo>
                  <a:lnTo>
                    <a:pt x="4254" y="151"/>
                  </a:lnTo>
                  <a:lnTo>
                    <a:pt x="42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flipH="1">
              <a:off x="2782722" y="1379785"/>
              <a:ext cx="4688" cy="3750"/>
            </a:xfrm>
            <a:custGeom>
              <a:avLst/>
              <a:gdLst/>
              <a:ahLst/>
              <a:cxnLst/>
              <a:rect l="l" t="t" r="r" b="b"/>
              <a:pathLst>
                <a:path w="95" h="76" extrusionOk="0">
                  <a:moveTo>
                    <a:pt x="20" y="1"/>
                  </a:moveTo>
                  <a:lnTo>
                    <a:pt x="1" y="19"/>
                  </a:lnTo>
                  <a:lnTo>
                    <a:pt x="76" y="76"/>
                  </a:lnTo>
                  <a:lnTo>
                    <a:pt x="95" y="76"/>
                  </a:lnTo>
                  <a:lnTo>
                    <a:pt x="95" y="57"/>
                  </a:lnTo>
                  <a:lnTo>
                    <a:pt x="20" y="1"/>
                  </a:lnTo>
                  <a:close/>
                </a:path>
              </a:pathLst>
            </a:custGeom>
            <a:solidFill>
              <a:srgbClr val="B3A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flipH="1">
              <a:off x="2782722" y="1379785"/>
              <a:ext cx="4688" cy="3750"/>
            </a:xfrm>
            <a:custGeom>
              <a:avLst/>
              <a:gdLst/>
              <a:ahLst/>
              <a:cxnLst/>
              <a:rect l="l" t="t" r="r" b="b"/>
              <a:pathLst>
                <a:path w="95" h="76" fill="none" extrusionOk="0">
                  <a:moveTo>
                    <a:pt x="20" y="1"/>
                  </a:moveTo>
                  <a:lnTo>
                    <a:pt x="20" y="1"/>
                  </a:lnTo>
                  <a:lnTo>
                    <a:pt x="1" y="19"/>
                  </a:lnTo>
                  <a:lnTo>
                    <a:pt x="1" y="19"/>
                  </a:lnTo>
                  <a:lnTo>
                    <a:pt x="76" y="76"/>
                  </a:lnTo>
                  <a:lnTo>
                    <a:pt x="76" y="76"/>
                  </a:lnTo>
                  <a:lnTo>
                    <a:pt x="95" y="76"/>
                  </a:lnTo>
                  <a:lnTo>
                    <a:pt x="95" y="76"/>
                  </a:lnTo>
                  <a:lnTo>
                    <a:pt x="95" y="57"/>
                  </a:lnTo>
                  <a:lnTo>
                    <a:pt x="95" y="57"/>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flipH="1">
              <a:off x="2782722" y="1382597"/>
              <a:ext cx="49" cy="938"/>
            </a:xfrm>
            <a:custGeom>
              <a:avLst/>
              <a:gdLst/>
              <a:ahLst/>
              <a:cxnLst/>
              <a:rect l="l" t="t" r="r" b="b"/>
              <a:pathLst>
                <a:path w="1" h="19" extrusionOk="0">
                  <a:moveTo>
                    <a:pt x="1" y="0"/>
                  </a:moveTo>
                  <a:lnTo>
                    <a:pt x="1" y="0"/>
                  </a:lnTo>
                  <a:lnTo>
                    <a:pt x="1" y="19"/>
                  </a:lnTo>
                  <a:lnTo>
                    <a:pt x="1" y="19"/>
                  </a:lnTo>
                  <a:lnTo>
                    <a:pt x="1" y="0"/>
                  </a:lnTo>
                  <a:lnTo>
                    <a:pt x="1" y="0"/>
                  </a:lnTo>
                  <a:lnTo>
                    <a:pt x="1" y="0"/>
                  </a:lnTo>
                  <a:lnTo>
                    <a:pt x="1" y="0"/>
                  </a:lnTo>
                  <a:lnTo>
                    <a:pt x="1" y="0"/>
                  </a:lnTo>
                  <a:close/>
                </a:path>
              </a:pathLst>
            </a:custGeom>
            <a:solidFill>
              <a:srgbClr val="6163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flipH="1">
              <a:off x="2782722" y="1382597"/>
              <a:ext cx="49" cy="938"/>
            </a:xfrm>
            <a:custGeom>
              <a:avLst/>
              <a:gdLst/>
              <a:ahLst/>
              <a:cxnLst/>
              <a:rect l="l" t="t" r="r" b="b"/>
              <a:pathLst>
                <a:path w="1" h="19" fill="none" extrusionOk="0">
                  <a:moveTo>
                    <a:pt x="1" y="0"/>
                  </a:moveTo>
                  <a:lnTo>
                    <a:pt x="1" y="0"/>
                  </a:lnTo>
                  <a:lnTo>
                    <a:pt x="1" y="19"/>
                  </a:lnTo>
                  <a:lnTo>
                    <a:pt x="1" y="19"/>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8"/>
            <p:cNvSpPr/>
            <p:nvPr/>
          </p:nvSpPr>
          <p:spPr>
            <a:xfrm flipH="1">
              <a:off x="2796638" y="1393700"/>
              <a:ext cx="5626" cy="3800"/>
            </a:xfrm>
            <a:custGeom>
              <a:avLst/>
              <a:gdLst/>
              <a:ahLst/>
              <a:cxnLst/>
              <a:rect l="l" t="t" r="r" b="b"/>
              <a:pathLst>
                <a:path w="114" h="77" extrusionOk="0">
                  <a:moveTo>
                    <a:pt x="19" y="1"/>
                  </a:moveTo>
                  <a:lnTo>
                    <a:pt x="1" y="39"/>
                  </a:lnTo>
                  <a:lnTo>
                    <a:pt x="76" y="76"/>
                  </a:lnTo>
                  <a:lnTo>
                    <a:pt x="95" y="76"/>
                  </a:lnTo>
                  <a:lnTo>
                    <a:pt x="114" y="39"/>
                  </a:lnTo>
                  <a:lnTo>
                    <a:pt x="19" y="1"/>
                  </a:lnTo>
                  <a:close/>
                </a:path>
              </a:pathLst>
            </a:custGeom>
            <a:solidFill>
              <a:srgbClr val="B3A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8"/>
            <p:cNvSpPr/>
            <p:nvPr/>
          </p:nvSpPr>
          <p:spPr>
            <a:xfrm flipH="1">
              <a:off x="2796638" y="1393700"/>
              <a:ext cx="5626" cy="3800"/>
            </a:xfrm>
            <a:custGeom>
              <a:avLst/>
              <a:gdLst/>
              <a:ahLst/>
              <a:cxnLst/>
              <a:rect l="l" t="t" r="r" b="b"/>
              <a:pathLst>
                <a:path w="114" h="77" fill="none" extrusionOk="0">
                  <a:moveTo>
                    <a:pt x="19" y="1"/>
                  </a:moveTo>
                  <a:lnTo>
                    <a:pt x="19" y="1"/>
                  </a:lnTo>
                  <a:lnTo>
                    <a:pt x="1" y="39"/>
                  </a:lnTo>
                  <a:lnTo>
                    <a:pt x="1" y="39"/>
                  </a:lnTo>
                  <a:lnTo>
                    <a:pt x="76" y="76"/>
                  </a:lnTo>
                  <a:lnTo>
                    <a:pt x="76" y="76"/>
                  </a:lnTo>
                  <a:lnTo>
                    <a:pt x="95" y="76"/>
                  </a:lnTo>
                  <a:lnTo>
                    <a:pt x="95" y="76"/>
                  </a:lnTo>
                  <a:lnTo>
                    <a:pt x="114" y="39"/>
                  </a:lnTo>
                  <a:lnTo>
                    <a:pt x="114" y="39"/>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8"/>
            <p:cNvSpPr/>
            <p:nvPr/>
          </p:nvSpPr>
          <p:spPr>
            <a:xfrm flipH="1">
              <a:off x="2815192" y="1420643"/>
              <a:ext cx="1925" cy="2862"/>
            </a:xfrm>
            <a:custGeom>
              <a:avLst/>
              <a:gdLst/>
              <a:ahLst/>
              <a:cxnLst/>
              <a:rect l="l" t="t" r="r" b="b"/>
              <a:pathLst>
                <a:path w="39" h="58" extrusionOk="0">
                  <a:moveTo>
                    <a:pt x="1" y="1"/>
                  </a:moveTo>
                  <a:lnTo>
                    <a:pt x="1" y="38"/>
                  </a:lnTo>
                  <a:lnTo>
                    <a:pt x="19" y="57"/>
                  </a:lnTo>
                  <a:lnTo>
                    <a:pt x="38" y="38"/>
                  </a:lnTo>
                  <a:lnTo>
                    <a:pt x="1" y="1"/>
                  </a:lnTo>
                  <a:close/>
                </a:path>
              </a:pathLst>
            </a:custGeom>
            <a:solidFill>
              <a:srgbClr val="B3A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8"/>
            <p:cNvSpPr/>
            <p:nvPr/>
          </p:nvSpPr>
          <p:spPr>
            <a:xfrm flipH="1">
              <a:off x="2815192" y="1420643"/>
              <a:ext cx="1925" cy="2862"/>
            </a:xfrm>
            <a:custGeom>
              <a:avLst/>
              <a:gdLst/>
              <a:ahLst/>
              <a:cxnLst/>
              <a:rect l="l" t="t" r="r" b="b"/>
              <a:pathLst>
                <a:path w="39" h="58" fill="none" extrusionOk="0">
                  <a:moveTo>
                    <a:pt x="1" y="1"/>
                  </a:moveTo>
                  <a:lnTo>
                    <a:pt x="1" y="1"/>
                  </a:lnTo>
                  <a:lnTo>
                    <a:pt x="1" y="38"/>
                  </a:lnTo>
                  <a:lnTo>
                    <a:pt x="1" y="38"/>
                  </a:lnTo>
                  <a:lnTo>
                    <a:pt x="19" y="57"/>
                  </a:lnTo>
                  <a:lnTo>
                    <a:pt x="19" y="57"/>
                  </a:lnTo>
                  <a:lnTo>
                    <a:pt x="38" y="38"/>
                  </a:lnTo>
                  <a:lnTo>
                    <a:pt x="38" y="38"/>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8"/>
            <p:cNvSpPr/>
            <p:nvPr/>
          </p:nvSpPr>
          <p:spPr>
            <a:xfrm flipH="1">
              <a:off x="2813366" y="1422518"/>
              <a:ext cx="2813" cy="2813"/>
            </a:xfrm>
            <a:custGeom>
              <a:avLst/>
              <a:gdLst/>
              <a:ahLst/>
              <a:cxnLst/>
              <a:rect l="l" t="t" r="r" b="b"/>
              <a:pathLst>
                <a:path w="57" h="57" extrusionOk="0">
                  <a:moveTo>
                    <a:pt x="19" y="0"/>
                  </a:moveTo>
                  <a:lnTo>
                    <a:pt x="0" y="19"/>
                  </a:lnTo>
                  <a:lnTo>
                    <a:pt x="57" y="57"/>
                  </a:lnTo>
                  <a:lnTo>
                    <a:pt x="57" y="19"/>
                  </a:lnTo>
                  <a:lnTo>
                    <a:pt x="19" y="0"/>
                  </a:lnTo>
                  <a:close/>
                </a:path>
              </a:pathLst>
            </a:custGeom>
            <a:solidFill>
              <a:srgbClr val="6163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8"/>
            <p:cNvSpPr/>
            <p:nvPr/>
          </p:nvSpPr>
          <p:spPr>
            <a:xfrm flipH="1">
              <a:off x="2813366" y="1422518"/>
              <a:ext cx="2813" cy="2813"/>
            </a:xfrm>
            <a:custGeom>
              <a:avLst/>
              <a:gdLst/>
              <a:ahLst/>
              <a:cxnLst/>
              <a:rect l="l" t="t" r="r" b="b"/>
              <a:pathLst>
                <a:path w="57" h="57" fill="none" extrusionOk="0">
                  <a:moveTo>
                    <a:pt x="19" y="0"/>
                  </a:moveTo>
                  <a:lnTo>
                    <a:pt x="19" y="0"/>
                  </a:lnTo>
                  <a:lnTo>
                    <a:pt x="0" y="19"/>
                  </a:lnTo>
                  <a:lnTo>
                    <a:pt x="0" y="19"/>
                  </a:lnTo>
                  <a:lnTo>
                    <a:pt x="57" y="57"/>
                  </a:lnTo>
                  <a:lnTo>
                    <a:pt x="57" y="57"/>
                  </a:lnTo>
                  <a:lnTo>
                    <a:pt x="57" y="19"/>
                  </a:lnTo>
                  <a:lnTo>
                    <a:pt x="57" y="19"/>
                  </a:lnTo>
                  <a:lnTo>
                    <a:pt x="57" y="19"/>
                  </a:lnTo>
                  <a:lnTo>
                    <a:pt x="57" y="19"/>
                  </a:lnTo>
                  <a:lnTo>
                    <a:pt x="57" y="19"/>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8"/>
            <p:cNvSpPr/>
            <p:nvPr/>
          </p:nvSpPr>
          <p:spPr>
            <a:xfrm flipH="1">
              <a:off x="2817067" y="1436434"/>
              <a:ext cx="3750" cy="4688"/>
            </a:xfrm>
            <a:custGeom>
              <a:avLst/>
              <a:gdLst/>
              <a:ahLst/>
              <a:cxnLst/>
              <a:rect l="l" t="t" r="r" b="b"/>
              <a:pathLst>
                <a:path w="76" h="95" extrusionOk="0">
                  <a:moveTo>
                    <a:pt x="19" y="1"/>
                  </a:moveTo>
                  <a:lnTo>
                    <a:pt x="0" y="38"/>
                  </a:lnTo>
                  <a:lnTo>
                    <a:pt x="76" y="95"/>
                  </a:lnTo>
                  <a:lnTo>
                    <a:pt x="76" y="57"/>
                  </a:lnTo>
                  <a:lnTo>
                    <a:pt x="19" y="1"/>
                  </a:lnTo>
                  <a:close/>
                </a:path>
              </a:pathLst>
            </a:custGeom>
            <a:solidFill>
              <a:srgbClr val="6163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flipH="1">
              <a:off x="2817067" y="1436434"/>
              <a:ext cx="3750" cy="4688"/>
            </a:xfrm>
            <a:custGeom>
              <a:avLst/>
              <a:gdLst/>
              <a:ahLst/>
              <a:cxnLst/>
              <a:rect l="l" t="t" r="r" b="b"/>
              <a:pathLst>
                <a:path w="76" h="95" fill="none" extrusionOk="0">
                  <a:moveTo>
                    <a:pt x="19" y="1"/>
                  </a:moveTo>
                  <a:lnTo>
                    <a:pt x="19" y="1"/>
                  </a:lnTo>
                  <a:lnTo>
                    <a:pt x="0" y="38"/>
                  </a:lnTo>
                  <a:lnTo>
                    <a:pt x="0" y="38"/>
                  </a:lnTo>
                  <a:lnTo>
                    <a:pt x="76" y="95"/>
                  </a:lnTo>
                  <a:lnTo>
                    <a:pt x="76" y="95"/>
                  </a:lnTo>
                  <a:lnTo>
                    <a:pt x="76" y="57"/>
                  </a:lnTo>
                  <a:lnTo>
                    <a:pt x="76" y="57"/>
                  </a:lnTo>
                  <a:lnTo>
                    <a:pt x="76" y="57"/>
                  </a:lnTo>
                  <a:lnTo>
                    <a:pt x="76" y="57"/>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flipH="1">
              <a:off x="2801276" y="1497722"/>
              <a:ext cx="1925" cy="1925"/>
            </a:xfrm>
            <a:custGeom>
              <a:avLst/>
              <a:gdLst/>
              <a:ahLst/>
              <a:cxnLst/>
              <a:rect l="l" t="t" r="r" b="b"/>
              <a:pathLst>
                <a:path w="39" h="39" extrusionOk="0">
                  <a:moveTo>
                    <a:pt x="1" y="1"/>
                  </a:moveTo>
                  <a:lnTo>
                    <a:pt x="20" y="38"/>
                  </a:lnTo>
                  <a:lnTo>
                    <a:pt x="38" y="19"/>
                  </a:lnTo>
                  <a:lnTo>
                    <a:pt x="20" y="1"/>
                  </a:lnTo>
                  <a:close/>
                </a:path>
              </a:pathLst>
            </a:custGeom>
            <a:solidFill>
              <a:srgbClr val="6163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flipH="1">
              <a:off x="2801276" y="1497722"/>
              <a:ext cx="1925" cy="1925"/>
            </a:xfrm>
            <a:custGeom>
              <a:avLst/>
              <a:gdLst/>
              <a:ahLst/>
              <a:cxnLst/>
              <a:rect l="l" t="t" r="r" b="b"/>
              <a:pathLst>
                <a:path w="39" h="39" fill="none" extrusionOk="0">
                  <a:moveTo>
                    <a:pt x="20" y="1"/>
                  </a:moveTo>
                  <a:lnTo>
                    <a:pt x="20" y="1"/>
                  </a:lnTo>
                  <a:lnTo>
                    <a:pt x="1" y="1"/>
                  </a:lnTo>
                  <a:lnTo>
                    <a:pt x="1" y="1"/>
                  </a:lnTo>
                  <a:lnTo>
                    <a:pt x="20" y="38"/>
                  </a:lnTo>
                  <a:lnTo>
                    <a:pt x="20" y="38"/>
                  </a:lnTo>
                  <a:lnTo>
                    <a:pt x="38" y="19"/>
                  </a:lnTo>
                  <a:lnTo>
                    <a:pt x="38" y="19"/>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8"/>
            <p:cNvSpPr/>
            <p:nvPr/>
          </p:nvSpPr>
          <p:spPr>
            <a:xfrm flipH="1">
              <a:off x="2284955" y="1316621"/>
              <a:ext cx="458784" cy="432827"/>
            </a:xfrm>
            <a:custGeom>
              <a:avLst/>
              <a:gdLst/>
              <a:ahLst/>
              <a:cxnLst/>
              <a:rect l="l" t="t" r="r" b="b"/>
              <a:pathLst>
                <a:path w="9297" h="8771" extrusionOk="0">
                  <a:moveTo>
                    <a:pt x="3538" y="1"/>
                  </a:moveTo>
                  <a:lnTo>
                    <a:pt x="3068" y="20"/>
                  </a:lnTo>
                  <a:lnTo>
                    <a:pt x="2616" y="57"/>
                  </a:lnTo>
                  <a:lnTo>
                    <a:pt x="2221" y="133"/>
                  </a:lnTo>
                  <a:lnTo>
                    <a:pt x="2033" y="170"/>
                  </a:lnTo>
                  <a:lnTo>
                    <a:pt x="1845" y="227"/>
                  </a:lnTo>
                  <a:lnTo>
                    <a:pt x="1675" y="302"/>
                  </a:lnTo>
                  <a:lnTo>
                    <a:pt x="1506" y="396"/>
                  </a:lnTo>
                  <a:lnTo>
                    <a:pt x="1336" y="490"/>
                  </a:lnTo>
                  <a:lnTo>
                    <a:pt x="1167" y="584"/>
                  </a:lnTo>
                  <a:lnTo>
                    <a:pt x="998" y="735"/>
                  </a:lnTo>
                  <a:lnTo>
                    <a:pt x="828" y="885"/>
                  </a:lnTo>
                  <a:lnTo>
                    <a:pt x="697" y="1055"/>
                  </a:lnTo>
                  <a:lnTo>
                    <a:pt x="565" y="1243"/>
                  </a:lnTo>
                  <a:lnTo>
                    <a:pt x="452" y="1431"/>
                  </a:lnTo>
                  <a:lnTo>
                    <a:pt x="358" y="1619"/>
                  </a:lnTo>
                  <a:lnTo>
                    <a:pt x="283" y="1826"/>
                  </a:lnTo>
                  <a:lnTo>
                    <a:pt x="207" y="2033"/>
                  </a:lnTo>
                  <a:lnTo>
                    <a:pt x="151" y="2259"/>
                  </a:lnTo>
                  <a:lnTo>
                    <a:pt x="94" y="2485"/>
                  </a:lnTo>
                  <a:lnTo>
                    <a:pt x="38" y="2918"/>
                  </a:lnTo>
                  <a:lnTo>
                    <a:pt x="0" y="3370"/>
                  </a:lnTo>
                  <a:lnTo>
                    <a:pt x="19" y="3802"/>
                  </a:lnTo>
                  <a:lnTo>
                    <a:pt x="19" y="4273"/>
                  </a:lnTo>
                  <a:lnTo>
                    <a:pt x="19" y="4743"/>
                  </a:lnTo>
                  <a:lnTo>
                    <a:pt x="19" y="5214"/>
                  </a:lnTo>
                  <a:lnTo>
                    <a:pt x="38" y="5665"/>
                  </a:lnTo>
                  <a:lnTo>
                    <a:pt x="38" y="5703"/>
                  </a:lnTo>
                  <a:lnTo>
                    <a:pt x="76" y="6004"/>
                  </a:lnTo>
                  <a:lnTo>
                    <a:pt x="113" y="6286"/>
                  </a:lnTo>
                  <a:lnTo>
                    <a:pt x="113" y="6305"/>
                  </a:lnTo>
                  <a:lnTo>
                    <a:pt x="170" y="6588"/>
                  </a:lnTo>
                  <a:lnTo>
                    <a:pt x="245" y="6870"/>
                  </a:lnTo>
                  <a:lnTo>
                    <a:pt x="358" y="7152"/>
                  </a:lnTo>
                  <a:lnTo>
                    <a:pt x="508" y="7416"/>
                  </a:lnTo>
                  <a:lnTo>
                    <a:pt x="565" y="7491"/>
                  </a:lnTo>
                  <a:lnTo>
                    <a:pt x="659" y="7623"/>
                  </a:lnTo>
                  <a:lnTo>
                    <a:pt x="772" y="7754"/>
                  </a:lnTo>
                  <a:lnTo>
                    <a:pt x="904" y="7867"/>
                  </a:lnTo>
                  <a:lnTo>
                    <a:pt x="1035" y="7980"/>
                  </a:lnTo>
                  <a:lnTo>
                    <a:pt x="1205" y="8112"/>
                  </a:lnTo>
                  <a:lnTo>
                    <a:pt x="1412" y="8225"/>
                  </a:lnTo>
                  <a:lnTo>
                    <a:pt x="1656" y="8357"/>
                  </a:lnTo>
                  <a:lnTo>
                    <a:pt x="1901" y="8451"/>
                  </a:lnTo>
                  <a:lnTo>
                    <a:pt x="2164" y="8545"/>
                  </a:lnTo>
                  <a:lnTo>
                    <a:pt x="2390" y="8620"/>
                  </a:lnTo>
                  <a:lnTo>
                    <a:pt x="2842" y="8695"/>
                  </a:lnTo>
                  <a:lnTo>
                    <a:pt x="3294" y="8752"/>
                  </a:lnTo>
                  <a:lnTo>
                    <a:pt x="3726" y="8771"/>
                  </a:lnTo>
                  <a:lnTo>
                    <a:pt x="4178" y="8771"/>
                  </a:lnTo>
                  <a:lnTo>
                    <a:pt x="4592" y="8714"/>
                  </a:lnTo>
                  <a:lnTo>
                    <a:pt x="5025" y="8620"/>
                  </a:lnTo>
                  <a:lnTo>
                    <a:pt x="5439" y="8507"/>
                  </a:lnTo>
                  <a:lnTo>
                    <a:pt x="5872" y="8338"/>
                  </a:lnTo>
                  <a:lnTo>
                    <a:pt x="6248" y="8168"/>
                  </a:lnTo>
                  <a:lnTo>
                    <a:pt x="6493" y="8018"/>
                  </a:lnTo>
                  <a:lnTo>
                    <a:pt x="6738" y="7830"/>
                  </a:lnTo>
                  <a:lnTo>
                    <a:pt x="6945" y="7623"/>
                  </a:lnTo>
                  <a:lnTo>
                    <a:pt x="7152" y="7397"/>
                  </a:lnTo>
                  <a:lnTo>
                    <a:pt x="7359" y="7115"/>
                  </a:lnTo>
                  <a:lnTo>
                    <a:pt x="7547" y="6813"/>
                  </a:lnTo>
                  <a:lnTo>
                    <a:pt x="7735" y="6531"/>
                  </a:lnTo>
                  <a:lnTo>
                    <a:pt x="7848" y="6324"/>
                  </a:lnTo>
                  <a:lnTo>
                    <a:pt x="7885" y="6249"/>
                  </a:lnTo>
                  <a:lnTo>
                    <a:pt x="7885" y="6192"/>
                  </a:lnTo>
                  <a:lnTo>
                    <a:pt x="7961" y="6192"/>
                  </a:lnTo>
                  <a:lnTo>
                    <a:pt x="8130" y="6211"/>
                  </a:lnTo>
                  <a:lnTo>
                    <a:pt x="8356" y="6192"/>
                  </a:lnTo>
                  <a:lnTo>
                    <a:pt x="8507" y="6174"/>
                  </a:lnTo>
                  <a:lnTo>
                    <a:pt x="8638" y="6136"/>
                  </a:lnTo>
                  <a:lnTo>
                    <a:pt x="8770" y="6079"/>
                  </a:lnTo>
                  <a:lnTo>
                    <a:pt x="8902" y="6004"/>
                  </a:lnTo>
                  <a:lnTo>
                    <a:pt x="9015" y="5910"/>
                  </a:lnTo>
                  <a:lnTo>
                    <a:pt x="9128" y="5778"/>
                  </a:lnTo>
                  <a:lnTo>
                    <a:pt x="9203" y="5609"/>
                  </a:lnTo>
                  <a:lnTo>
                    <a:pt x="9278" y="5421"/>
                  </a:lnTo>
                  <a:lnTo>
                    <a:pt x="9297" y="5195"/>
                  </a:lnTo>
                  <a:lnTo>
                    <a:pt x="9297" y="4932"/>
                  </a:lnTo>
                  <a:lnTo>
                    <a:pt x="9259" y="4725"/>
                  </a:lnTo>
                  <a:lnTo>
                    <a:pt x="9203" y="4536"/>
                  </a:lnTo>
                  <a:lnTo>
                    <a:pt x="9109" y="4386"/>
                  </a:lnTo>
                  <a:lnTo>
                    <a:pt x="9015" y="4235"/>
                  </a:lnTo>
                  <a:lnTo>
                    <a:pt x="8883" y="4122"/>
                  </a:lnTo>
                  <a:lnTo>
                    <a:pt x="8732" y="4028"/>
                  </a:lnTo>
                  <a:lnTo>
                    <a:pt x="8582" y="3972"/>
                  </a:lnTo>
                  <a:lnTo>
                    <a:pt x="8431" y="3915"/>
                  </a:lnTo>
                  <a:lnTo>
                    <a:pt x="8262" y="3896"/>
                  </a:lnTo>
                  <a:lnTo>
                    <a:pt x="8092" y="3878"/>
                  </a:lnTo>
                  <a:lnTo>
                    <a:pt x="7942" y="3896"/>
                  </a:lnTo>
                  <a:lnTo>
                    <a:pt x="7791" y="3934"/>
                  </a:lnTo>
                  <a:lnTo>
                    <a:pt x="7641" y="3991"/>
                  </a:lnTo>
                  <a:lnTo>
                    <a:pt x="7528" y="4066"/>
                  </a:lnTo>
                  <a:lnTo>
                    <a:pt x="7415" y="4179"/>
                  </a:lnTo>
                  <a:lnTo>
                    <a:pt x="7340" y="4292"/>
                  </a:lnTo>
                  <a:lnTo>
                    <a:pt x="7377" y="4216"/>
                  </a:lnTo>
                  <a:lnTo>
                    <a:pt x="7415" y="3972"/>
                  </a:lnTo>
                  <a:lnTo>
                    <a:pt x="7434" y="3802"/>
                  </a:lnTo>
                  <a:lnTo>
                    <a:pt x="7453" y="3614"/>
                  </a:lnTo>
                  <a:lnTo>
                    <a:pt x="7471" y="3388"/>
                  </a:lnTo>
                  <a:lnTo>
                    <a:pt x="7453" y="3144"/>
                  </a:lnTo>
                  <a:lnTo>
                    <a:pt x="7415" y="2880"/>
                  </a:lnTo>
                  <a:lnTo>
                    <a:pt x="7359" y="2617"/>
                  </a:lnTo>
                  <a:lnTo>
                    <a:pt x="7264" y="2316"/>
                  </a:lnTo>
                  <a:lnTo>
                    <a:pt x="7133" y="2033"/>
                  </a:lnTo>
                  <a:lnTo>
                    <a:pt x="6982" y="1732"/>
                  </a:lnTo>
                  <a:lnTo>
                    <a:pt x="6756" y="1450"/>
                  </a:lnTo>
                  <a:lnTo>
                    <a:pt x="6512" y="1149"/>
                  </a:lnTo>
                  <a:lnTo>
                    <a:pt x="6192" y="867"/>
                  </a:lnTo>
                  <a:lnTo>
                    <a:pt x="6004" y="716"/>
                  </a:lnTo>
                  <a:lnTo>
                    <a:pt x="5815" y="603"/>
                  </a:lnTo>
                  <a:lnTo>
                    <a:pt x="5608" y="471"/>
                  </a:lnTo>
                  <a:lnTo>
                    <a:pt x="5383" y="377"/>
                  </a:lnTo>
                  <a:lnTo>
                    <a:pt x="5176" y="302"/>
                  </a:lnTo>
                  <a:lnTo>
                    <a:pt x="4950" y="227"/>
                  </a:lnTo>
                  <a:lnTo>
                    <a:pt x="4724" y="152"/>
                  </a:lnTo>
                  <a:lnTo>
                    <a:pt x="4498" y="95"/>
                  </a:lnTo>
                  <a:lnTo>
                    <a:pt x="4009" y="39"/>
                  </a:lnTo>
                  <a:lnTo>
                    <a:pt x="3538" y="1"/>
                  </a:lnTo>
                  <a:close/>
                </a:path>
              </a:pathLst>
            </a:custGeom>
            <a:solidFill>
              <a:srgbClr val="7A5237"/>
            </a:solidFill>
            <a:ln w="9525" cap="flat" cmpd="sng">
              <a:solidFill>
                <a:srgbClr val="7A52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flipH="1">
              <a:off x="2284955" y="1316621"/>
              <a:ext cx="458784" cy="432827"/>
            </a:xfrm>
            <a:custGeom>
              <a:avLst/>
              <a:gdLst/>
              <a:ahLst/>
              <a:cxnLst/>
              <a:rect l="l" t="t" r="r" b="b"/>
              <a:pathLst>
                <a:path w="9297" h="8771" fill="none" extrusionOk="0">
                  <a:moveTo>
                    <a:pt x="19" y="3802"/>
                  </a:moveTo>
                  <a:lnTo>
                    <a:pt x="19" y="3802"/>
                  </a:lnTo>
                  <a:lnTo>
                    <a:pt x="19" y="4273"/>
                  </a:lnTo>
                  <a:lnTo>
                    <a:pt x="19" y="4743"/>
                  </a:lnTo>
                  <a:lnTo>
                    <a:pt x="19" y="5214"/>
                  </a:lnTo>
                  <a:lnTo>
                    <a:pt x="38" y="5665"/>
                  </a:lnTo>
                  <a:lnTo>
                    <a:pt x="38" y="5665"/>
                  </a:lnTo>
                  <a:lnTo>
                    <a:pt x="38" y="5703"/>
                  </a:lnTo>
                  <a:lnTo>
                    <a:pt x="38" y="5703"/>
                  </a:lnTo>
                  <a:lnTo>
                    <a:pt x="76" y="6004"/>
                  </a:lnTo>
                  <a:lnTo>
                    <a:pt x="113" y="6286"/>
                  </a:lnTo>
                  <a:lnTo>
                    <a:pt x="113" y="6305"/>
                  </a:lnTo>
                  <a:lnTo>
                    <a:pt x="113" y="6305"/>
                  </a:lnTo>
                  <a:lnTo>
                    <a:pt x="170" y="6588"/>
                  </a:lnTo>
                  <a:lnTo>
                    <a:pt x="245" y="6870"/>
                  </a:lnTo>
                  <a:lnTo>
                    <a:pt x="245" y="6870"/>
                  </a:lnTo>
                  <a:lnTo>
                    <a:pt x="358" y="7152"/>
                  </a:lnTo>
                  <a:lnTo>
                    <a:pt x="508" y="7416"/>
                  </a:lnTo>
                  <a:lnTo>
                    <a:pt x="508" y="7416"/>
                  </a:lnTo>
                  <a:lnTo>
                    <a:pt x="565" y="7491"/>
                  </a:lnTo>
                  <a:lnTo>
                    <a:pt x="565" y="7491"/>
                  </a:lnTo>
                  <a:lnTo>
                    <a:pt x="659" y="7623"/>
                  </a:lnTo>
                  <a:lnTo>
                    <a:pt x="772" y="7754"/>
                  </a:lnTo>
                  <a:lnTo>
                    <a:pt x="904" y="7867"/>
                  </a:lnTo>
                  <a:lnTo>
                    <a:pt x="1035" y="7980"/>
                  </a:lnTo>
                  <a:lnTo>
                    <a:pt x="1035" y="7980"/>
                  </a:lnTo>
                  <a:lnTo>
                    <a:pt x="1205" y="8112"/>
                  </a:lnTo>
                  <a:lnTo>
                    <a:pt x="1412" y="8225"/>
                  </a:lnTo>
                  <a:lnTo>
                    <a:pt x="1412" y="8225"/>
                  </a:lnTo>
                  <a:lnTo>
                    <a:pt x="1656" y="8357"/>
                  </a:lnTo>
                  <a:lnTo>
                    <a:pt x="1901" y="8451"/>
                  </a:lnTo>
                  <a:lnTo>
                    <a:pt x="2164" y="8545"/>
                  </a:lnTo>
                  <a:lnTo>
                    <a:pt x="2390" y="8620"/>
                  </a:lnTo>
                  <a:lnTo>
                    <a:pt x="2390" y="8620"/>
                  </a:lnTo>
                  <a:lnTo>
                    <a:pt x="2842" y="8695"/>
                  </a:lnTo>
                  <a:lnTo>
                    <a:pt x="3294" y="8752"/>
                  </a:lnTo>
                  <a:lnTo>
                    <a:pt x="3726" y="8771"/>
                  </a:lnTo>
                  <a:lnTo>
                    <a:pt x="4178" y="8771"/>
                  </a:lnTo>
                  <a:lnTo>
                    <a:pt x="4592" y="8714"/>
                  </a:lnTo>
                  <a:lnTo>
                    <a:pt x="5025" y="8620"/>
                  </a:lnTo>
                  <a:lnTo>
                    <a:pt x="5439" y="8507"/>
                  </a:lnTo>
                  <a:lnTo>
                    <a:pt x="5872" y="8338"/>
                  </a:lnTo>
                  <a:lnTo>
                    <a:pt x="5872" y="8338"/>
                  </a:lnTo>
                  <a:lnTo>
                    <a:pt x="6248" y="8168"/>
                  </a:lnTo>
                  <a:lnTo>
                    <a:pt x="6248" y="8168"/>
                  </a:lnTo>
                  <a:lnTo>
                    <a:pt x="6493" y="8018"/>
                  </a:lnTo>
                  <a:lnTo>
                    <a:pt x="6738" y="7830"/>
                  </a:lnTo>
                  <a:lnTo>
                    <a:pt x="6945" y="7623"/>
                  </a:lnTo>
                  <a:lnTo>
                    <a:pt x="7152" y="7397"/>
                  </a:lnTo>
                  <a:lnTo>
                    <a:pt x="7152" y="7397"/>
                  </a:lnTo>
                  <a:lnTo>
                    <a:pt x="7359" y="7115"/>
                  </a:lnTo>
                  <a:lnTo>
                    <a:pt x="7547" y="6813"/>
                  </a:lnTo>
                  <a:lnTo>
                    <a:pt x="7547" y="6813"/>
                  </a:lnTo>
                  <a:lnTo>
                    <a:pt x="7735" y="6531"/>
                  </a:lnTo>
                  <a:lnTo>
                    <a:pt x="7848" y="6324"/>
                  </a:lnTo>
                  <a:lnTo>
                    <a:pt x="7885" y="6249"/>
                  </a:lnTo>
                  <a:lnTo>
                    <a:pt x="7885" y="6192"/>
                  </a:lnTo>
                  <a:lnTo>
                    <a:pt x="7885" y="6192"/>
                  </a:lnTo>
                  <a:lnTo>
                    <a:pt x="7961" y="6192"/>
                  </a:lnTo>
                  <a:lnTo>
                    <a:pt x="8130" y="6211"/>
                  </a:lnTo>
                  <a:lnTo>
                    <a:pt x="8356" y="6192"/>
                  </a:lnTo>
                  <a:lnTo>
                    <a:pt x="8507" y="6174"/>
                  </a:lnTo>
                  <a:lnTo>
                    <a:pt x="8638" y="6136"/>
                  </a:lnTo>
                  <a:lnTo>
                    <a:pt x="8770" y="6079"/>
                  </a:lnTo>
                  <a:lnTo>
                    <a:pt x="8902" y="6004"/>
                  </a:lnTo>
                  <a:lnTo>
                    <a:pt x="9015" y="5910"/>
                  </a:lnTo>
                  <a:lnTo>
                    <a:pt x="9128" y="5778"/>
                  </a:lnTo>
                  <a:lnTo>
                    <a:pt x="9203" y="5609"/>
                  </a:lnTo>
                  <a:lnTo>
                    <a:pt x="9278" y="5421"/>
                  </a:lnTo>
                  <a:lnTo>
                    <a:pt x="9297" y="5195"/>
                  </a:lnTo>
                  <a:lnTo>
                    <a:pt x="9297" y="4932"/>
                  </a:lnTo>
                  <a:lnTo>
                    <a:pt x="9297" y="4932"/>
                  </a:lnTo>
                  <a:lnTo>
                    <a:pt x="9259" y="4725"/>
                  </a:lnTo>
                  <a:lnTo>
                    <a:pt x="9203" y="4536"/>
                  </a:lnTo>
                  <a:lnTo>
                    <a:pt x="9109" y="4386"/>
                  </a:lnTo>
                  <a:lnTo>
                    <a:pt x="9015" y="4235"/>
                  </a:lnTo>
                  <a:lnTo>
                    <a:pt x="8883" y="4122"/>
                  </a:lnTo>
                  <a:lnTo>
                    <a:pt x="8732" y="4028"/>
                  </a:lnTo>
                  <a:lnTo>
                    <a:pt x="8582" y="3972"/>
                  </a:lnTo>
                  <a:lnTo>
                    <a:pt x="8431" y="3915"/>
                  </a:lnTo>
                  <a:lnTo>
                    <a:pt x="8262" y="3896"/>
                  </a:lnTo>
                  <a:lnTo>
                    <a:pt x="8092" y="3878"/>
                  </a:lnTo>
                  <a:lnTo>
                    <a:pt x="7942" y="3896"/>
                  </a:lnTo>
                  <a:lnTo>
                    <a:pt x="7791" y="3934"/>
                  </a:lnTo>
                  <a:lnTo>
                    <a:pt x="7641" y="3991"/>
                  </a:lnTo>
                  <a:lnTo>
                    <a:pt x="7528" y="4066"/>
                  </a:lnTo>
                  <a:lnTo>
                    <a:pt x="7415" y="4179"/>
                  </a:lnTo>
                  <a:lnTo>
                    <a:pt x="7340" y="4292"/>
                  </a:lnTo>
                  <a:lnTo>
                    <a:pt x="7340" y="4292"/>
                  </a:lnTo>
                  <a:lnTo>
                    <a:pt x="7377" y="4216"/>
                  </a:lnTo>
                  <a:lnTo>
                    <a:pt x="7415" y="3972"/>
                  </a:lnTo>
                  <a:lnTo>
                    <a:pt x="7434" y="3802"/>
                  </a:lnTo>
                  <a:lnTo>
                    <a:pt x="7453" y="3614"/>
                  </a:lnTo>
                  <a:lnTo>
                    <a:pt x="7471" y="3388"/>
                  </a:lnTo>
                  <a:lnTo>
                    <a:pt x="7453" y="3144"/>
                  </a:lnTo>
                  <a:lnTo>
                    <a:pt x="7415" y="2880"/>
                  </a:lnTo>
                  <a:lnTo>
                    <a:pt x="7359" y="2617"/>
                  </a:lnTo>
                  <a:lnTo>
                    <a:pt x="7264" y="2316"/>
                  </a:lnTo>
                  <a:lnTo>
                    <a:pt x="7133" y="2033"/>
                  </a:lnTo>
                  <a:lnTo>
                    <a:pt x="6982" y="1732"/>
                  </a:lnTo>
                  <a:lnTo>
                    <a:pt x="6756" y="1450"/>
                  </a:lnTo>
                  <a:lnTo>
                    <a:pt x="6512" y="1149"/>
                  </a:lnTo>
                  <a:lnTo>
                    <a:pt x="6192" y="867"/>
                  </a:lnTo>
                  <a:lnTo>
                    <a:pt x="6192" y="867"/>
                  </a:lnTo>
                  <a:lnTo>
                    <a:pt x="6004" y="716"/>
                  </a:lnTo>
                  <a:lnTo>
                    <a:pt x="5815" y="603"/>
                  </a:lnTo>
                  <a:lnTo>
                    <a:pt x="5608" y="471"/>
                  </a:lnTo>
                  <a:lnTo>
                    <a:pt x="5383" y="377"/>
                  </a:lnTo>
                  <a:lnTo>
                    <a:pt x="5176" y="302"/>
                  </a:lnTo>
                  <a:lnTo>
                    <a:pt x="4950" y="227"/>
                  </a:lnTo>
                  <a:lnTo>
                    <a:pt x="4724" y="152"/>
                  </a:lnTo>
                  <a:lnTo>
                    <a:pt x="4498" y="95"/>
                  </a:lnTo>
                  <a:lnTo>
                    <a:pt x="4009" y="39"/>
                  </a:lnTo>
                  <a:lnTo>
                    <a:pt x="3538" y="1"/>
                  </a:lnTo>
                  <a:lnTo>
                    <a:pt x="3068" y="20"/>
                  </a:lnTo>
                  <a:lnTo>
                    <a:pt x="2616" y="57"/>
                  </a:lnTo>
                  <a:lnTo>
                    <a:pt x="2616" y="57"/>
                  </a:lnTo>
                  <a:lnTo>
                    <a:pt x="2221" y="133"/>
                  </a:lnTo>
                  <a:lnTo>
                    <a:pt x="2033" y="170"/>
                  </a:lnTo>
                  <a:lnTo>
                    <a:pt x="1845" y="227"/>
                  </a:lnTo>
                  <a:lnTo>
                    <a:pt x="1675" y="302"/>
                  </a:lnTo>
                  <a:lnTo>
                    <a:pt x="1506" y="396"/>
                  </a:lnTo>
                  <a:lnTo>
                    <a:pt x="1336" y="490"/>
                  </a:lnTo>
                  <a:lnTo>
                    <a:pt x="1167" y="584"/>
                  </a:lnTo>
                  <a:lnTo>
                    <a:pt x="1167" y="584"/>
                  </a:lnTo>
                  <a:lnTo>
                    <a:pt x="998" y="735"/>
                  </a:lnTo>
                  <a:lnTo>
                    <a:pt x="828" y="885"/>
                  </a:lnTo>
                  <a:lnTo>
                    <a:pt x="697" y="1055"/>
                  </a:lnTo>
                  <a:lnTo>
                    <a:pt x="565" y="1243"/>
                  </a:lnTo>
                  <a:lnTo>
                    <a:pt x="452" y="1431"/>
                  </a:lnTo>
                  <a:lnTo>
                    <a:pt x="358" y="1619"/>
                  </a:lnTo>
                  <a:lnTo>
                    <a:pt x="283" y="1826"/>
                  </a:lnTo>
                  <a:lnTo>
                    <a:pt x="207" y="2033"/>
                  </a:lnTo>
                  <a:lnTo>
                    <a:pt x="151" y="2259"/>
                  </a:lnTo>
                  <a:lnTo>
                    <a:pt x="94" y="2485"/>
                  </a:lnTo>
                  <a:lnTo>
                    <a:pt x="38" y="2918"/>
                  </a:lnTo>
                  <a:lnTo>
                    <a:pt x="0" y="3370"/>
                  </a:lnTo>
                  <a:lnTo>
                    <a:pt x="19" y="38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8"/>
            <p:cNvSpPr/>
            <p:nvPr/>
          </p:nvSpPr>
          <p:spPr>
            <a:xfrm flipH="1">
              <a:off x="2312796" y="1546970"/>
              <a:ext cx="31632" cy="39034"/>
            </a:xfrm>
            <a:custGeom>
              <a:avLst/>
              <a:gdLst/>
              <a:ahLst/>
              <a:cxnLst/>
              <a:rect l="l" t="t" r="r" b="b"/>
              <a:pathLst>
                <a:path w="641" h="791" extrusionOk="0">
                  <a:moveTo>
                    <a:pt x="622" y="0"/>
                  </a:moveTo>
                  <a:lnTo>
                    <a:pt x="471" y="19"/>
                  </a:lnTo>
                  <a:lnTo>
                    <a:pt x="358" y="75"/>
                  </a:lnTo>
                  <a:lnTo>
                    <a:pt x="226" y="151"/>
                  </a:lnTo>
                  <a:lnTo>
                    <a:pt x="132" y="245"/>
                  </a:lnTo>
                  <a:lnTo>
                    <a:pt x="76" y="339"/>
                  </a:lnTo>
                  <a:lnTo>
                    <a:pt x="38" y="433"/>
                  </a:lnTo>
                  <a:lnTo>
                    <a:pt x="0" y="546"/>
                  </a:lnTo>
                  <a:lnTo>
                    <a:pt x="0" y="659"/>
                  </a:lnTo>
                  <a:lnTo>
                    <a:pt x="19" y="772"/>
                  </a:lnTo>
                  <a:lnTo>
                    <a:pt x="19" y="790"/>
                  </a:lnTo>
                  <a:lnTo>
                    <a:pt x="57" y="790"/>
                  </a:lnTo>
                  <a:lnTo>
                    <a:pt x="57" y="772"/>
                  </a:lnTo>
                  <a:lnTo>
                    <a:pt x="38" y="659"/>
                  </a:lnTo>
                  <a:lnTo>
                    <a:pt x="57" y="546"/>
                  </a:lnTo>
                  <a:lnTo>
                    <a:pt x="76" y="452"/>
                  </a:lnTo>
                  <a:lnTo>
                    <a:pt x="113" y="358"/>
                  </a:lnTo>
                  <a:lnTo>
                    <a:pt x="170" y="282"/>
                  </a:lnTo>
                  <a:lnTo>
                    <a:pt x="264" y="188"/>
                  </a:lnTo>
                  <a:lnTo>
                    <a:pt x="377" y="113"/>
                  </a:lnTo>
                  <a:lnTo>
                    <a:pt x="490" y="75"/>
                  </a:lnTo>
                  <a:lnTo>
                    <a:pt x="622" y="38"/>
                  </a:lnTo>
                  <a:lnTo>
                    <a:pt x="640" y="19"/>
                  </a:lnTo>
                  <a:lnTo>
                    <a:pt x="622" y="19"/>
                  </a:lnTo>
                  <a:lnTo>
                    <a:pt x="622" y="0"/>
                  </a:lnTo>
                  <a:close/>
                </a:path>
              </a:pathLst>
            </a:custGeom>
            <a:solidFill>
              <a:srgbClr val="472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8"/>
            <p:cNvSpPr/>
            <p:nvPr/>
          </p:nvSpPr>
          <p:spPr>
            <a:xfrm flipH="1">
              <a:off x="2321186" y="1555309"/>
              <a:ext cx="13028" cy="26055"/>
            </a:xfrm>
            <a:custGeom>
              <a:avLst/>
              <a:gdLst/>
              <a:ahLst/>
              <a:cxnLst/>
              <a:rect l="l" t="t" r="r" b="b"/>
              <a:pathLst>
                <a:path w="264" h="528" extrusionOk="0">
                  <a:moveTo>
                    <a:pt x="19" y="0"/>
                  </a:moveTo>
                  <a:lnTo>
                    <a:pt x="1" y="19"/>
                  </a:lnTo>
                  <a:lnTo>
                    <a:pt x="19" y="38"/>
                  </a:lnTo>
                  <a:lnTo>
                    <a:pt x="95" y="132"/>
                  </a:lnTo>
                  <a:lnTo>
                    <a:pt x="151" y="264"/>
                  </a:lnTo>
                  <a:lnTo>
                    <a:pt x="208" y="377"/>
                  </a:lnTo>
                  <a:lnTo>
                    <a:pt x="208" y="509"/>
                  </a:lnTo>
                  <a:lnTo>
                    <a:pt x="226" y="527"/>
                  </a:lnTo>
                  <a:lnTo>
                    <a:pt x="245" y="527"/>
                  </a:lnTo>
                  <a:lnTo>
                    <a:pt x="264" y="509"/>
                  </a:lnTo>
                  <a:lnTo>
                    <a:pt x="245" y="377"/>
                  </a:lnTo>
                  <a:lnTo>
                    <a:pt x="208" y="245"/>
                  </a:lnTo>
                  <a:lnTo>
                    <a:pt x="132" y="113"/>
                  </a:lnTo>
                  <a:lnTo>
                    <a:pt x="38" y="19"/>
                  </a:lnTo>
                  <a:lnTo>
                    <a:pt x="19" y="0"/>
                  </a:lnTo>
                  <a:close/>
                </a:path>
              </a:pathLst>
            </a:custGeom>
            <a:solidFill>
              <a:srgbClr val="472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8"/>
            <p:cNvSpPr/>
            <p:nvPr/>
          </p:nvSpPr>
          <p:spPr>
            <a:xfrm flipH="1">
              <a:off x="2575615" y="1637964"/>
              <a:ext cx="47423" cy="22305"/>
            </a:xfrm>
            <a:custGeom>
              <a:avLst/>
              <a:gdLst/>
              <a:ahLst/>
              <a:cxnLst/>
              <a:rect l="l" t="t" r="r" b="b"/>
              <a:pathLst>
                <a:path w="961" h="452" extrusionOk="0">
                  <a:moveTo>
                    <a:pt x="659" y="0"/>
                  </a:moveTo>
                  <a:lnTo>
                    <a:pt x="547" y="19"/>
                  </a:lnTo>
                  <a:lnTo>
                    <a:pt x="434" y="57"/>
                  </a:lnTo>
                  <a:lnTo>
                    <a:pt x="396" y="94"/>
                  </a:lnTo>
                  <a:lnTo>
                    <a:pt x="321" y="113"/>
                  </a:lnTo>
                  <a:lnTo>
                    <a:pt x="264" y="94"/>
                  </a:lnTo>
                  <a:lnTo>
                    <a:pt x="208" y="57"/>
                  </a:lnTo>
                  <a:lnTo>
                    <a:pt x="132" y="19"/>
                  </a:lnTo>
                  <a:lnTo>
                    <a:pt x="57" y="19"/>
                  </a:lnTo>
                  <a:lnTo>
                    <a:pt x="20" y="38"/>
                  </a:lnTo>
                  <a:lnTo>
                    <a:pt x="1" y="57"/>
                  </a:lnTo>
                  <a:lnTo>
                    <a:pt x="1" y="94"/>
                  </a:lnTo>
                  <a:lnTo>
                    <a:pt x="1" y="151"/>
                  </a:lnTo>
                  <a:lnTo>
                    <a:pt x="57" y="226"/>
                  </a:lnTo>
                  <a:lnTo>
                    <a:pt x="114" y="301"/>
                  </a:lnTo>
                  <a:lnTo>
                    <a:pt x="189" y="377"/>
                  </a:lnTo>
                  <a:lnTo>
                    <a:pt x="264" y="414"/>
                  </a:lnTo>
                  <a:lnTo>
                    <a:pt x="358" y="452"/>
                  </a:lnTo>
                  <a:lnTo>
                    <a:pt x="471" y="452"/>
                  </a:lnTo>
                  <a:lnTo>
                    <a:pt x="565" y="414"/>
                  </a:lnTo>
                  <a:lnTo>
                    <a:pt x="641" y="339"/>
                  </a:lnTo>
                  <a:lnTo>
                    <a:pt x="659" y="320"/>
                  </a:lnTo>
                  <a:lnTo>
                    <a:pt x="697" y="301"/>
                  </a:lnTo>
                  <a:lnTo>
                    <a:pt x="716" y="301"/>
                  </a:lnTo>
                  <a:lnTo>
                    <a:pt x="735" y="320"/>
                  </a:lnTo>
                  <a:lnTo>
                    <a:pt x="791" y="339"/>
                  </a:lnTo>
                  <a:lnTo>
                    <a:pt x="848" y="339"/>
                  </a:lnTo>
                  <a:lnTo>
                    <a:pt x="904" y="320"/>
                  </a:lnTo>
                  <a:lnTo>
                    <a:pt x="942" y="301"/>
                  </a:lnTo>
                  <a:lnTo>
                    <a:pt x="961" y="226"/>
                  </a:lnTo>
                  <a:lnTo>
                    <a:pt x="942" y="170"/>
                  </a:lnTo>
                  <a:lnTo>
                    <a:pt x="923" y="113"/>
                  </a:lnTo>
                  <a:lnTo>
                    <a:pt x="866" y="76"/>
                  </a:lnTo>
                  <a:lnTo>
                    <a:pt x="772" y="19"/>
                  </a:lnTo>
                  <a:lnTo>
                    <a:pt x="659"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8"/>
            <p:cNvSpPr/>
            <p:nvPr/>
          </p:nvSpPr>
          <p:spPr>
            <a:xfrm flipH="1">
              <a:off x="2609960" y="1613834"/>
              <a:ext cx="16778" cy="44610"/>
            </a:xfrm>
            <a:custGeom>
              <a:avLst/>
              <a:gdLst/>
              <a:ahLst/>
              <a:cxnLst/>
              <a:rect l="l" t="t" r="r" b="b"/>
              <a:pathLst>
                <a:path w="340" h="904" extrusionOk="0">
                  <a:moveTo>
                    <a:pt x="189" y="0"/>
                  </a:moveTo>
                  <a:lnTo>
                    <a:pt x="113" y="94"/>
                  </a:lnTo>
                  <a:lnTo>
                    <a:pt x="57" y="207"/>
                  </a:lnTo>
                  <a:lnTo>
                    <a:pt x="19" y="320"/>
                  </a:lnTo>
                  <a:lnTo>
                    <a:pt x="0" y="433"/>
                  </a:lnTo>
                  <a:lnTo>
                    <a:pt x="0" y="489"/>
                  </a:lnTo>
                  <a:lnTo>
                    <a:pt x="38" y="621"/>
                  </a:lnTo>
                  <a:lnTo>
                    <a:pt x="95" y="753"/>
                  </a:lnTo>
                  <a:lnTo>
                    <a:pt x="207" y="847"/>
                  </a:lnTo>
                  <a:lnTo>
                    <a:pt x="264" y="884"/>
                  </a:lnTo>
                  <a:lnTo>
                    <a:pt x="320" y="903"/>
                  </a:lnTo>
                  <a:lnTo>
                    <a:pt x="339" y="903"/>
                  </a:lnTo>
                  <a:lnTo>
                    <a:pt x="339" y="884"/>
                  </a:lnTo>
                  <a:lnTo>
                    <a:pt x="283" y="847"/>
                  </a:lnTo>
                  <a:lnTo>
                    <a:pt x="226" y="828"/>
                  </a:lnTo>
                  <a:lnTo>
                    <a:pt x="132" y="734"/>
                  </a:lnTo>
                  <a:lnTo>
                    <a:pt x="76" y="621"/>
                  </a:lnTo>
                  <a:lnTo>
                    <a:pt x="38" y="489"/>
                  </a:lnTo>
                  <a:lnTo>
                    <a:pt x="38" y="433"/>
                  </a:lnTo>
                  <a:lnTo>
                    <a:pt x="57" y="320"/>
                  </a:lnTo>
                  <a:lnTo>
                    <a:pt x="95" y="207"/>
                  </a:lnTo>
                  <a:lnTo>
                    <a:pt x="132" y="113"/>
                  </a:lnTo>
                  <a:lnTo>
                    <a:pt x="207" y="19"/>
                  </a:lnTo>
                  <a:lnTo>
                    <a:pt x="20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8"/>
            <p:cNvSpPr/>
            <p:nvPr/>
          </p:nvSpPr>
          <p:spPr>
            <a:xfrm flipH="1">
              <a:off x="2573740" y="1646304"/>
              <a:ext cx="18653" cy="12139"/>
            </a:xfrm>
            <a:custGeom>
              <a:avLst/>
              <a:gdLst/>
              <a:ahLst/>
              <a:cxnLst/>
              <a:rect l="l" t="t" r="r" b="b"/>
              <a:pathLst>
                <a:path w="378" h="246" extrusionOk="0">
                  <a:moveTo>
                    <a:pt x="358" y="1"/>
                  </a:moveTo>
                  <a:lnTo>
                    <a:pt x="340" y="19"/>
                  </a:lnTo>
                  <a:lnTo>
                    <a:pt x="340" y="38"/>
                  </a:lnTo>
                  <a:lnTo>
                    <a:pt x="321" y="95"/>
                  </a:lnTo>
                  <a:lnTo>
                    <a:pt x="302" y="114"/>
                  </a:lnTo>
                  <a:lnTo>
                    <a:pt x="283" y="151"/>
                  </a:lnTo>
                  <a:lnTo>
                    <a:pt x="227" y="170"/>
                  </a:lnTo>
                  <a:lnTo>
                    <a:pt x="170" y="151"/>
                  </a:lnTo>
                  <a:lnTo>
                    <a:pt x="114" y="132"/>
                  </a:lnTo>
                  <a:lnTo>
                    <a:pt x="95" y="114"/>
                  </a:lnTo>
                  <a:lnTo>
                    <a:pt x="38" y="114"/>
                  </a:lnTo>
                  <a:lnTo>
                    <a:pt x="1" y="208"/>
                  </a:lnTo>
                  <a:lnTo>
                    <a:pt x="1" y="245"/>
                  </a:lnTo>
                  <a:lnTo>
                    <a:pt x="38" y="226"/>
                  </a:lnTo>
                  <a:lnTo>
                    <a:pt x="72" y="142"/>
                  </a:lnTo>
                  <a:lnTo>
                    <a:pt x="72" y="142"/>
                  </a:lnTo>
                  <a:lnTo>
                    <a:pt x="114" y="170"/>
                  </a:lnTo>
                  <a:lnTo>
                    <a:pt x="151" y="189"/>
                  </a:lnTo>
                  <a:lnTo>
                    <a:pt x="227" y="208"/>
                  </a:lnTo>
                  <a:lnTo>
                    <a:pt x="302" y="189"/>
                  </a:lnTo>
                  <a:lnTo>
                    <a:pt x="340" y="151"/>
                  </a:lnTo>
                  <a:lnTo>
                    <a:pt x="358" y="95"/>
                  </a:lnTo>
                  <a:lnTo>
                    <a:pt x="377" y="38"/>
                  </a:lnTo>
                  <a:lnTo>
                    <a:pt x="377" y="19"/>
                  </a:lnTo>
                  <a:lnTo>
                    <a:pt x="358" y="1"/>
                  </a:lnTo>
                  <a:close/>
                </a:path>
              </a:pathLst>
            </a:custGeom>
            <a:solidFill>
              <a:srgbClr val="472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8"/>
            <p:cNvSpPr/>
            <p:nvPr/>
          </p:nvSpPr>
          <p:spPr>
            <a:xfrm flipH="1">
              <a:off x="2655456" y="1617535"/>
              <a:ext cx="83644" cy="104962"/>
            </a:xfrm>
            <a:custGeom>
              <a:avLst/>
              <a:gdLst/>
              <a:ahLst/>
              <a:cxnLst/>
              <a:rect l="l" t="t" r="r" b="b"/>
              <a:pathLst>
                <a:path w="1695" h="2127" extrusionOk="0">
                  <a:moveTo>
                    <a:pt x="396" y="0"/>
                  </a:moveTo>
                  <a:lnTo>
                    <a:pt x="189" y="19"/>
                  </a:lnTo>
                  <a:lnTo>
                    <a:pt x="0" y="76"/>
                  </a:lnTo>
                  <a:lnTo>
                    <a:pt x="0" y="113"/>
                  </a:lnTo>
                  <a:lnTo>
                    <a:pt x="19" y="188"/>
                  </a:lnTo>
                  <a:lnTo>
                    <a:pt x="19" y="207"/>
                  </a:lnTo>
                  <a:lnTo>
                    <a:pt x="76" y="490"/>
                  </a:lnTo>
                  <a:lnTo>
                    <a:pt x="151" y="772"/>
                  </a:lnTo>
                  <a:lnTo>
                    <a:pt x="264" y="1054"/>
                  </a:lnTo>
                  <a:lnTo>
                    <a:pt x="414" y="1318"/>
                  </a:lnTo>
                  <a:lnTo>
                    <a:pt x="471" y="1393"/>
                  </a:lnTo>
                  <a:lnTo>
                    <a:pt x="565" y="1525"/>
                  </a:lnTo>
                  <a:lnTo>
                    <a:pt x="678" y="1656"/>
                  </a:lnTo>
                  <a:lnTo>
                    <a:pt x="810" y="1769"/>
                  </a:lnTo>
                  <a:lnTo>
                    <a:pt x="941" y="1882"/>
                  </a:lnTo>
                  <a:lnTo>
                    <a:pt x="1111" y="2014"/>
                  </a:lnTo>
                  <a:lnTo>
                    <a:pt x="1318" y="2127"/>
                  </a:lnTo>
                  <a:lnTo>
                    <a:pt x="1393" y="2033"/>
                  </a:lnTo>
                  <a:lnTo>
                    <a:pt x="1468" y="1939"/>
                  </a:lnTo>
                  <a:lnTo>
                    <a:pt x="1544" y="1826"/>
                  </a:lnTo>
                  <a:lnTo>
                    <a:pt x="1600" y="1713"/>
                  </a:lnTo>
                  <a:lnTo>
                    <a:pt x="1638" y="1581"/>
                  </a:lnTo>
                  <a:lnTo>
                    <a:pt x="1675" y="1449"/>
                  </a:lnTo>
                  <a:lnTo>
                    <a:pt x="1694" y="1318"/>
                  </a:lnTo>
                  <a:lnTo>
                    <a:pt x="1694" y="1186"/>
                  </a:lnTo>
                  <a:lnTo>
                    <a:pt x="1656" y="960"/>
                  </a:lnTo>
                  <a:lnTo>
                    <a:pt x="1581" y="734"/>
                  </a:lnTo>
                  <a:lnTo>
                    <a:pt x="1487" y="546"/>
                  </a:lnTo>
                  <a:lnTo>
                    <a:pt x="1337" y="377"/>
                  </a:lnTo>
                  <a:lnTo>
                    <a:pt x="1167" y="226"/>
                  </a:lnTo>
                  <a:lnTo>
                    <a:pt x="1073" y="170"/>
                  </a:lnTo>
                  <a:lnTo>
                    <a:pt x="960" y="113"/>
                  </a:lnTo>
                  <a:lnTo>
                    <a:pt x="828" y="57"/>
                  </a:lnTo>
                  <a:lnTo>
                    <a:pt x="697" y="19"/>
                  </a:lnTo>
                  <a:lnTo>
                    <a:pt x="546"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8"/>
            <p:cNvSpPr/>
            <p:nvPr/>
          </p:nvSpPr>
          <p:spPr>
            <a:xfrm flipH="1">
              <a:off x="2388936" y="1606383"/>
              <a:ext cx="122629" cy="121691"/>
            </a:xfrm>
            <a:custGeom>
              <a:avLst/>
              <a:gdLst/>
              <a:ahLst/>
              <a:cxnLst/>
              <a:rect l="l" t="t" r="r" b="b"/>
              <a:pathLst>
                <a:path w="2485" h="2466" extrusionOk="0">
                  <a:moveTo>
                    <a:pt x="1186" y="0"/>
                  </a:moveTo>
                  <a:lnTo>
                    <a:pt x="979" y="19"/>
                  </a:lnTo>
                  <a:lnTo>
                    <a:pt x="790" y="76"/>
                  </a:lnTo>
                  <a:lnTo>
                    <a:pt x="602" y="170"/>
                  </a:lnTo>
                  <a:lnTo>
                    <a:pt x="452" y="283"/>
                  </a:lnTo>
                  <a:lnTo>
                    <a:pt x="358" y="358"/>
                  </a:lnTo>
                  <a:lnTo>
                    <a:pt x="282" y="452"/>
                  </a:lnTo>
                  <a:lnTo>
                    <a:pt x="207" y="546"/>
                  </a:lnTo>
                  <a:lnTo>
                    <a:pt x="151" y="659"/>
                  </a:lnTo>
                  <a:lnTo>
                    <a:pt x="94" y="772"/>
                  </a:lnTo>
                  <a:lnTo>
                    <a:pt x="38" y="904"/>
                  </a:lnTo>
                  <a:lnTo>
                    <a:pt x="19" y="1017"/>
                  </a:lnTo>
                  <a:lnTo>
                    <a:pt x="0" y="1148"/>
                  </a:lnTo>
                  <a:lnTo>
                    <a:pt x="0" y="1280"/>
                  </a:lnTo>
                  <a:lnTo>
                    <a:pt x="38" y="1525"/>
                  </a:lnTo>
                  <a:lnTo>
                    <a:pt x="113" y="1732"/>
                  </a:lnTo>
                  <a:lnTo>
                    <a:pt x="207" y="1939"/>
                  </a:lnTo>
                  <a:lnTo>
                    <a:pt x="358" y="2108"/>
                  </a:lnTo>
                  <a:lnTo>
                    <a:pt x="527" y="2240"/>
                  </a:lnTo>
                  <a:lnTo>
                    <a:pt x="715" y="2353"/>
                  </a:lnTo>
                  <a:lnTo>
                    <a:pt x="941" y="2428"/>
                  </a:lnTo>
                  <a:lnTo>
                    <a:pt x="1167" y="2466"/>
                  </a:lnTo>
                  <a:lnTo>
                    <a:pt x="1543" y="2296"/>
                  </a:lnTo>
                  <a:lnTo>
                    <a:pt x="1788" y="2146"/>
                  </a:lnTo>
                  <a:lnTo>
                    <a:pt x="2033" y="1958"/>
                  </a:lnTo>
                  <a:lnTo>
                    <a:pt x="2240" y="1751"/>
                  </a:lnTo>
                  <a:lnTo>
                    <a:pt x="2447" y="1525"/>
                  </a:lnTo>
                  <a:lnTo>
                    <a:pt x="2484" y="1355"/>
                  </a:lnTo>
                  <a:lnTo>
                    <a:pt x="2484" y="1186"/>
                  </a:lnTo>
                  <a:lnTo>
                    <a:pt x="2465" y="1054"/>
                  </a:lnTo>
                  <a:lnTo>
                    <a:pt x="2447" y="941"/>
                  </a:lnTo>
                  <a:lnTo>
                    <a:pt x="2409" y="810"/>
                  </a:lnTo>
                  <a:lnTo>
                    <a:pt x="2371" y="697"/>
                  </a:lnTo>
                  <a:lnTo>
                    <a:pt x="2315" y="603"/>
                  </a:lnTo>
                  <a:lnTo>
                    <a:pt x="2240" y="490"/>
                  </a:lnTo>
                  <a:lnTo>
                    <a:pt x="2164" y="414"/>
                  </a:lnTo>
                  <a:lnTo>
                    <a:pt x="2089" y="320"/>
                  </a:lnTo>
                  <a:lnTo>
                    <a:pt x="1995" y="245"/>
                  </a:lnTo>
                  <a:lnTo>
                    <a:pt x="1882" y="170"/>
                  </a:lnTo>
                  <a:lnTo>
                    <a:pt x="1788" y="113"/>
                  </a:lnTo>
                  <a:lnTo>
                    <a:pt x="1675" y="76"/>
                  </a:lnTo>
                  <a:lnTo>
                    <a:pt x="1562" y="38"/>
                  </a:lnTo>
                  <a:lnTo>
                    <a:pt x="1449"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8"/>
            <p:cNvSpPr/>
            <p:nvPr/>
          </p:nvSpPr>
          <p:spPr>
            <a:xfrm flipH="1">
              <a:off x="2654569" y="1593355"/>
              <a:ext cx="36270" cy="36270"/>
            </a:xfrm>
            <a:custGeom>
              <a:avLst/>
              <a:gdLst/>
              <a:ahLst/>
              <a:cxnLst/>
              <a:rect l="l" t="t" r="r" b="b"/>
              <a:pathLst>
                <a:path w="735" h="735" extrusionOk="0">
                  <a:moveTo>
                    <a:pt x="321" y="1"/>
                  </a:moveTo>
                  <a:lnTo>
                    <a:pt x="264" y="20"/>
                  </a:lnTo>
                  <a:lnTo>
                    <a:pt x="189" y="39"/>
                  </a:lnTo>
                  <a:lnTo>
                    <a:pt x="133" y="95"/>
                  </a:lnTo>
                  <a:lnTo>
                    <a:pt x="76" y="133"/>
                  </a:lnTo>
                  <a:lnTo>
                    <a:pt x="39" y="208"/>
                  </a:lnTo>
                  <a:lnTo>
                    <a:pt x="20" y="264"/>
                  </a:lnTo>
                  <a:lnTo>
                    <a:pt x="1" y="340"/>
                  </a:lnTo>
                  <a:lnTo>
                    <a:pt x="1" y="415"/>
                  </a:lnTo>
                  <a:lnTo>
                    <a:pt x="20" y="471"/>
                  </a:lnTo>
                  <a:lnTo>
                    <a:pt x="57" y="547"/>
                  </a:lnTo>
                  <a:lnTo>
                    <a:pt x="95" y="603"/>
                  </a:lnTo>
                  <a:lnTo>
                    <a:pt x="152" y="660"/>
                  </a:lnTo>
                  <a:lnTo>
                    <a:pt x="208" y="697"/>
                  </a:lnTo>
                  <a:lnTo>
                    <a:pt x="264" y="716"/>
                  </a:lnTo>
                  <a:lnTo>
                    <a:pt x="340" y="735"/>
                  </a:lnTo>
                  <a:lnTo>
                    <a:pt x="415" y="735"/>
                  </a:lnTo>
                  <a:lnTo>
                    <a:pt x="490" y="716"/>
                  </a:lnTo>
                  <a:lnTo>
                    <a:pt x="547" y="678"/>
                  </a:lnTo>
                  <a:lnTo>
                    <a:pt x="603" y="641"/>
                  </a:lnTo>
                  <a:lnTo>
                    <a:pt x="660" y="584"/>
                  </a:lnTo>
                  <a:lnTo>
                    <a:pt x="697" y="528"/>
                  </a:lnTo>
                  <a:lnTo>
                    <a:pt x="716" y="453"/>
                  </a:lnTo>
                  <a:lnTo>
                    <a:pt x="735" y="396"/>
                  </a:lnTo>
                  <a:lnTo>
                    <a:pt x="735" y="321"/>
                  </a:lnTo>
                  <a:lnTo>
                    <a:pt x="716" y="246"/>
                  </a:lnTo>
                  <a:lnTo>
                    <a:pt x="697" y="189"/>
                  </a:lnTo>
                  <a:lnTo>
                    <a:pt x="641" y="133"/>
                  </a:lnTo>
                  <a:lnTo>
                    <a:pt x="603" y="76"/>
                  </a:lnTo>
                  <a:lnTo>
                    <a:pt x="528" y="39"/>
                  </a:lnTo>
                  <a:lnTo>
                    <a:pt x="471" y="20"/>
                  </a:lnTo>
                  <a:lnTo>
                    <a:pt x="39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flipH="1">
              <a:off x="2493897" y="1588717"/>
              <a:ext cx="36270" cy="37208"/>
            </a:xfrm>
            <a:custGeom>
              <a:avLst/>
              <a:gdLst/>
              <a:ahLst/>
              <a:cxnLst/>
              <a:rect l="l" t="t" r="r" b="b"/>
              <a:pathLst>
                <a:path w="735" h="754" extrusionOk="0">
                  <a:moveTo>
                    <a:pt x="339" y="1"/>
                  </a:moveTo>
                  <a:lnTo>
                    <a:pt x="264" y="20"/>
                  </a:lnTo>
                  <a:lnTo>
                    <a:pt x="189" y="57"/>
                  </a:lnTo>
                  <a:lnTo>
                    <a:pt x="132" y="95"/>
                  </a:lnTo>
                  <a:lnTo>
                    <a:pt x="95" y="151"/>
                  </a:lnTo>
                  <a:lnTo>
                    <a:pt x="38" y="208"/>
                  </a:lnTo>
                  <a:lnTo>
                    <a:pt x="19" y="264"/>
                  </a:lnTo>
                  <a:lnTo>
                    <a:pt x="1" y="340"/>
                  </a:lnTo>
                  <a:lnTo>
                    <a:pt x="1" y="415"/>
                  </a:lnTo>
                  <a:lnTo>
                    <a:pt x="19" y="490"/>
                  </a:lnTo>
                  <a:lnTo>
                    <a:pt x="57" y="547"/>
                  </a:lnTo>
                  <a:lnTo>
                    <a:pt x="95" y="603"/>
                  </a:lnTo>
                  <a:lnTo>
                    <a:pt x="132" y="660"/>
                  </a:lnTo>
                  <a:lnTo>
                    <a:pt x="208" y="697"/>
                  </a:lnTo>
                  <a:lnTo>
                    <a:pt x="264" y="735"/>
                  </a:lnTo>
                  <a:lnTo>
                    <a:pt x="339" y="754"/>
                  </a:lnTo>
                  <a:lnTo>
                    <a:pt x="415" y="754"/>
                  </a:lnTo>
                  <a:lnTo>
                    <a:pt x="490" y="735"/>
                  </a:lnTo>
                  <a:lnTo>
                    <a:pt x="546" y="697"/>
                  </a:lnTo>
                  <a:lnTo>
                    <a:pt x="603" y="660"/>
                  </a:lnTo>
                  <a:lnTo>
                    <a:pt x="659" y="603"/>
                  </a:lnTo>
                  <a:lnTo>
                    <a:pt x="697" y="547"/>
                  </a:lnTo>
                  <a:lnTo>
                    <a:pt x="735" y="490"/>
                  </a:lnTo>
                  <a:lnTo>
                    <a:pt x="735" y="415"/>
                  </a:lnTo>
                  <a:lnTo>
                    <a:pt x="735" y="340"/>
                  </a:lnTo>
                  <a:lnTo>
                    <a:pt x="735" y="264"/>
                  </a:lnTo>
                  <a:lnTo>
                    <a:pt x="697" y="208"/>
                  </a:lnTo>
                  <a:lnTo>
                    <a:pt x="659" y="133"/>
                  </a:lnTo>
                  <a:lnTo>
                    <a:pt x="603" y="95"/>
                  </a:lnTo>
                  <a:lnTo>
                    <a:pt x="546" y="57"/>
                  </a:lnTo>
                  <a:lnTo>
                    <a:pt x="471" y="20"/>
                  </a:lnTo>
                  <a:lnTo>
                    <a:pt x="39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8"/>
            <p:cNvSpPr/>
            <p:nvPr/>
          </p:nvSpPr>
          <p:spPr>
            <a:xfrm flipH="1">
              <a:off x="2474405" y="1523728"/>
              <a:ext cx="48311" cy="29757"/>
            </a:xfrm>
            <a:custGeom>
              <a:avLst/>
              <a:gdLst/>
              <a:ahLst/>
              <a:cxnLst/>
              <a:rect l="l" t="t" r="r" b="b"/>
              <a:pathLst>
                <a:path w="979" h="603" extrusionOk="0">
                  <a:moveTo>
                    <a:pt x="283" y="1"/>
                  </a:moveTo>
                  <a:lnTo>
                    <a:pt x="151" y="38"/>
                  </a:lnTo>
                  <a:lnTo>
                    <a:pt x="94" y="76"/>
                  </a:lnTo>
                  <a:lnTo>
                    <a:pt x="57" y="113"/>
                  </a:lnTo>
                  <a:lnTo>
                    <a:pt x="19" y="151"/>
                  </a:lnTo>
                  <a:lnTo>
                    <a:pt x="0" y="208"/>
                  </a:lnTo>
                  <a:lnTo>
                    <a:pt x="0" y="264"/>
                  </a:lnTo>
                  <a:lnTo>
                    <a:pt x="19" y="320"/>
                  </a:lnTo>
                  <a:lnTo>
                    <a:pt x="57" y="358"/>
                  </a:lnTo>
                  <a:lnTo>
                    <a:pt x="94" y="396"/>
                  </a:lnTo>
                  <a:lnTo>
                    <a:pt x="188" y="452"/>
                  </a:lnTo>
                  <a:lnTo>
                    <a:pt x="320" y="509"/>
                  </a:lnTo>
                  <a:lnTo>
                    <a:pt x="471" y="546"/>
                  </a:lnTo>
                  <a:lnTo>
                    <a:pt x="621" y="584"/>
                  </a:lnTo>
                  <a:lnTo>
                    <a:pt x="772" y="603"/>
                  </a:lnTo>
                  <a:lnTo>
                    <a:pt x="922" y="603"/>
                  </a:lnTo>
                  <a:lnTo>
                    <a:pt x="960" y="565"/>
                  </a:lnTo>
                  <a:lnTo>
                    <a:pt x="979" y="528"/>
                  </a:lnTo>
                  <a:lnTo>
                    <a:pt x="979" y="471"/>
                  </a:lnTo>
                  <a:lnTo>
                    <a:pt x="960" y="377"/>
                  </a:lnTo>
                  <a:lnTo>
                    <a:pt x="922" y="302"/>
                  </a:lnTo>
                  <a:lnTo>
                    <a:pt x="866" y="226"/>
                  </a:lnTo>
                  <a:lnTo>
                    <a:pt x="809" y="170"/>
                  </a:lnTo>
                  <a:lnTo>
                    <a:pt x="753" y="113"/>
                  </a:lnTo>
                  <a:lnTo>
                    <a:pt x="678" y="76"/>
                  </a:lnTo>
                  <a:lnTo>
                    <a:pt x="602" y="38"/>
                  </a:lnTo>
                  <a:lnTo>
                    <a:pt x="50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8"/>
            <p:cNvSpPr/>
            <p:nvPr/>
          </p:nvSpPr>
          <p:spPr>
            <a:xfrm flipH="1">
              <a:off x="2474405" y="1523728"/>
              <a:ext cx="48311" cy="29757"/>
            </a:xfrm>
            <a:custGeom>
              <a:avLst/>
              <a:gdLst/>
              <a:ahLst/>
              <a:cxnLst/>
              <a:rect l="l" t="t" r="r" b="b"/>
              <a:pathLst>
                <a:path w="979" h="603" fill="none" extrusionOk="0">
                  <a:moveTo>
                    <a:pt x="433" y="1"/>
                  </a:moveTo>
                  <a:lnTo>
                    <a:pt x="433" y="1"/>
                  </a:lnTo>
                  <a:lnTo>
                    <a:pt x="508" y="1"/>
                  </a:lnTo>
                  <a:lnTo>
                    <a:pt x="602" y="38"/>
                  </a:lnTo>
                  <a:lnTo>
                    <a:pt x="678" y="76"/>
                  </a:lnTo>
                  <a:lnTo>
                    <a:pt x="753" y="113"/>
                  </a:lnTo>
                  <a:lnTo>
                    <a:pt x="809" y="170"/>
                  </a:lnTo>
                  <a:lnTo>
                    <a:pt x="866" y="226"/>
                  </a:lnTo>
                  <a:lnTo>
                    <a:pt x="922" y="302"/>
                  </a:lnTo>
                  <a:lnTo>
                    <a:pt x="960" y="377"/>
                  </a:lnTo>
                  <a:lnTo>
                    <a:pt x="960" y="377"/>
                  </a:lnTo>
                  <a:lnTo>
                    <a:pt x="979" y="471"/>
                  </a:lnTo>
                  <a:lnTo>
                    <a:pt x="979" y="528"/>
                  </a:lnTo>
                  <a:lnTo>
                    <a:pt x="960" y="565"/>
                  </a:lnTo>
                  <a:lnTo>
                    <a:pt x="960" y="565"/>
                  </a:lnTo>
                  <a:lnTo>
                    <a:pt x="922" y="603"/>
                  </a:lnTo>
                  <a:lnTo>
                    <a:pt x="885" y="603"/>
                  </a:lnTo>
                  <a:lnTo>
                    <a:pt x="772" y="603"/>
                  </a:lnTo>
                  <a:lnTo>
                    <a:pt x="772" y="603"/>
                  </a:lnTo>
                  <a:lnTo>
                    <a:pt x="621" y="584"/>
                  </a:lnTo>
                  <a:lnTo>
                    <a:pt x="471" y="546"/>
                  </a:lnTo>
                  <a:lnTo>
                    <a:pt x="320" y="509"/>
                  </a:lnTo>
                  <a:lnTo>
                    <a:pt x="188" y="452"/>
                  </a:lnTo>
                  <a:lnTo>
                    <a:pt x="188" y="452"/>
                  </a:lnTo>
                  <a:lnTo>
                    <a:pt x="94" y="396"/>
                  </a:lnTo>
                  <a:lnTo>
                    <a:pt x="57" y="358"/>
                  </a:lnTo>
                  <a:lnTo>
                    <a:pt x="19" y="320"/>
                  </a:lnTo>
                  <a:lnTo>
                    <a:pt x="19" y="320"/>
                  </a:lnTo>
                  <a:lnTo>
                    <a:pt x="0" y="264"/>
                  </a:lnTo>
                  <a:lnTo>
                    <a:pt x="0" y="208"/>
                  </a:lnTo>
                  <a:lnTo>
                    <a:pt x="19" y="151"/>
                  </a:lnTo>
                  <a:lnTo>
                    <a:pt x="57" y="113"/>
                  </a:lnTo>
                  <a:lnTo>
                    <a:pt x="94" y="76"/>
                  </a:lnTo>
                  <a:lnTo>
                    <a:pt x="151" y="38"/>
                  </a:lnTo>
                  <a:lnTo>
                    <a:pt x="28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8"/>
            <p:cNvSpPr/>
            <p:nvPr/>
          </p:nvSpPr>
          <p:spPr>
            <a:xfrm flipH="1">
              <a:off x="2661033" y="1533942"/>
              <a:ext cx="44659" cy="28819"/>
            </a:xfrm>
            <a:custGeom>
              <a:avLst/>
              <a:gdLst/>
              <a:ahLst/>
              <a:cxnLst/>
              <a:rect l="l" t="t" r="r" b="b"/>
              <a:pathLst>
                <a:path w="905" h="584" extrusionOk="0">
                  <a:moveTo>
                    <a:pt x="528" y="1"/>
                  </a:moveTo>
                  <a:lnTo>
                    <a:pt x="434" y="19"/>
                  </a:lnTo>
                  <a:lnTo>
                    <a:pt x="358" y="38"/>
                  </a:lnTo>
                  <a:lnTo>
                    <a:pt x="227" y="113"/>
                  </a:lnTo>
                  <a:lnTo>
                    <a:pt x="114" y="226"/>
                  </a:lnTo>
                  <a:lnTo>
                    <a:pt x="38" y="377"/>
                  </a:lnTo>
                  <a:lnTo>
                    <a:pt x="1" y="452"/>
                  </a:lnTo>
                  <a:lnTo>
                    <a:pt x="20" y="509"/>
                  </a:lnTo>
                  <a:lnTo>
                    <a:pt x="38" y="546"/>
                  </a:lnTo>
                  <a:lnTo>
                    <a:pt x="76" y="565"/>
                  </a:lnTo>
                  <a:lnTo>
                    <a:pt x="114" y="584"/>
                  </a:lnTo>
                  <a:lnTo>
                    <a:pt x="208" y="584"/>
                  </a:lnTo>
                  <a:lnTo>
                    <a:pt x="490" y="528"/>
                  </a:lnTo>
                  <a:lnTo>
                    <a:pt x="622" y="471"/>
                  </a:lnTo>
                  <a:lnTo>
                    <a:pt x="754" y="415"/>
                  </a:lnTo>
                  <a:lnTo>
                    <a:pt x="829" y="358"/>
                  </a:lnTo>
                  <a:lnTo>
                    <a:pt x="867" y="339"/>
                  </a:lnTo>
                  <a:lnTo>
                    <a:pt x="904" y="302"/>
                  </a:lnTo>
                  <a:lnTo>
                    <a:pt x="904" y="245"/>
                  </a:lnTo>
                  <a:lnTo>
                    <a:pt x="904" y="189"/>
                  </a:lnTo>
                  <a:lnTo>
                    <a:pt x="904" y="151"/>
                  </a:lnTo>
                  <a:lnTo>
                    <a:pt x="867" y="95"/>
                  </a:lnTo>
                  <a:lnTo>
                    <a:pt x="829" y="76"/>
                  </a:lnTo>
                  <a:lnTo>
                    <a:pt x="772" y="38"/>
                  </a:lnTo>
                  <a:lnTo>
                    <a:pt x="6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flipH="1">
              <a:off x="2661033" y="1533942"/>
              <a:ext cx="44659" cy="28819"/>
            </a:xfrm>
            <a:custGeom>
              <a:avLst/>
              <a:gdLst/>
              <a:ahLst/>
              <a:cxnLst/>
              <a:rect l="l" t="t" r="r" b="b"/>
              <a:pathLst>
                <a:path w="905" h="584" fill="none" extrusionOk="0">
                  <a:moveTo>
                    <a:pt x="528" y="1"/>
                  </a:moveTo>
                  <a:lnTo>
                    <a:pt x="528" y="1"/>
                  </a:lnTo>
                  <a:lnTo>
                    <a:pt x="434" y="19"/>
                  </a:lnTo>
                  <a:lnTo>
                    <a:pt x="358" y="38"/>
                  </a:lnTo>
                  <a:lnTo>
                    <a:pt x="227" y="113"/>
                  </a:lnTo>
                  <a:lnTo>
                    <a:pt x="114" y="226"/>
                  </a:lnTo>
                  <a:lnTo>
                    <a:pt x="38" y="377"/>
                  </a:lnTo>
                  <a:lnTo>
                    <a:pt x="38" y="377"/>
                  </a:lnTo>
                  <a:lnTo>
                    <a:pt x="1" y="452"/>
                  </a:lnTo>
                  <a:lnTo>
                    <a:pt x="20" y="509"/>
                  </a:lnTo>
                  <a:lnTo>
                    <a:pt x="38" y="546"/>
                  </a:lnTo>
                  <a:lnTo>
                    <a:pt x="38" y="546"/>
                  </a:lnTo>
                  <a:lnTo>
                    <a:pt x="76" y="565"/>
                  </a:lnTo>
                  <a:lnTo>
                    <a:pt x="114" y="584"/>
                  </a:lnTo>
                  <a:lnTo>
                    <a:pt x="208" y="584"/>
                  </a:lnTo>
                  <a:lnTo>
                    <a:pt x="208" y="584"/>
                  </a:lnTo>
                  <a:lnTo>
                    <a:pt x="490" y="528"/>
                  </a:lnTo>
                  <a:lnTo>
                    <a:pt x="622" y="471"/>
                  </a:lnTo>
                  <a:lnTo>
                    <a:pt x="754" y="415"/>
                  </a:lnTo>
                  <a:lnTo>
                    <a:pt x="754" y="415"/>
                  </a:lnTo>
                  <a:lnTo>
                    <a:pt x="829" y="358"/>
                  </a:lnTo>
                  <a:lnTo>
                    <a:pt x="867" y="339"/>
                  </a:lnTo>
                  <a:lnTo>
                    <a:pt x="904" y="302"/>
                  </a:lnTo>
                  <a:lnTo>
                    <a:pt x="904" y="302"/>
                  </a:lnTo>
                  <a:lnTo>
                    <a:pt x="904" y="245"/>
                  </a:lnTo>
                  <a:lnTo>
                    <a:pt x="904" y="189"/>
                  </a:lnTo>
                  <a:lnTo>
                    <a:pt x="904" y="151"/>
                  </a:lnTo>
                  <a:lnTo>
                    <a:pt x="867" y="95"/>
                  </a:lnTo>
                  <a:lnTo>
                    <a:pt x="829" y="76"/>
                  </a:lnTo>
                  <a:lnTo>
                    <a:pt x="772" y="38"/>
                  </a:lnTo>
                  <a:lnTo>
                    <a:pt x="6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8"/>
            <p:cNvSpPr/>
            <p:nvPr/>
          </p:nvSpPr>
          <p:spPr>
            <a:xfrm flipH="1">
              <a:off x="2570039" y="1665795"/>
              <a:ext cx="35333" cy="11202"/>
            </a:xfrm>
            <a:custGeom>
              <a:avLst/>
              <a:gdLst/>
              <a:ahLst/>
              <a:cxnLst/>
              <a:rect l="l" t="t" r="r" b="b"/>
              <a:pathLst>
                <a:path w="716" h="227" extrusionOk="0">
                  <a:moveTo>
                    <a:pt x="715" y="1"/>
                  </a:moveTo>
                  <a:lnTo>
                    <a:pt x="0" y="151"/>
                  </a:lnTo>
                  <a:lnTo>
                    <a:pt x="151" y="208"/>
                  </a:lnTo>
                  <a:lnTo>
                    <a:pt x="301" y="227"/>
                  </a:lnTo>
                  <a:lnTo>
                    <a:pt x="433" y="208"/>
                  </a:lnTo>
                  <a:lnTo>
                    <a:pt x="584" y="151"/>
                  </a:lnTo>
                  <a:lnTo>
                    <a:pt x="659" y="95"/>
                  </a:lnTo>
                  <a:lnTo>
                    <a:pt x="715" y="1"/>
                  </a:ln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8"/>
            <p:cNvSpPr/>
            <p:nvPr/>
          </p:nvSpPr>
          <p:spPr>
            <a:xfrm flipH="1">
              <a:off x="2264526" y="1186643"/>
              <a:ext cx="456958" cy="344594"/>
            </a:xfrm>
            <a:custGeom>
              <a:avLst/>
              <a:gdLst/>
              <a:ahLst/>
              <a:cxnLst/>
              <a:rect l="l" t="t" r="r" b="b"/>
              <a:pathLst>
                <a:path w="9260" h="6983" extrusionOk="0">
                  <a:moveTo>
                    <a:pt x="4179" y="0"/>
                  </a:moveTo>
                  <a:lnTo>
                    <a:pt x="4066" y="19"/>
                  </a:lnTo>
                  <a:lnTo>
                    <a:pt x="3577" y="57"/>
                  </a:lnTo>
                  <a:lnTo>
                    <a:pt x="3087" y="151"/>
                  </a:lnTo>
                  <a:lnTo>
                    <a:pt x="2654" y="245"/>
                  </a:lnTo>
                  <a:lnTo>
                    <a:pt x="2447" y="301"/>
                  </a:lnTo>
                  <a:lnTo>
                    <a:pt x="2240" y="377"/>
                  </a:lnTo>
                  <a:lnTo>
                    <a:pt x="2052" y="471"/>
                  </a:lnTo>
                  <a:lnTo>
                    <a:pt x="1902" y="584"/>
                  </a:lnTo>
                  <a:lnTo>
                    <a:pt x="1751" y="697"/>
                  </a:lnTo>
                  <a:lnTo>
                    <a:pt x="1619" y="847"/>
                  </a:lnTo>
                  <a:lnTo>
                    <a:pt x="1394" y="1186"/>
                  </a:lnTo>
                  <a:lnTo>
                    <a:pt x="1375" y="1242"/>
                  </a:lnTo>
                  <a:lnTo>
                    <a:pt x="1168" y="1581"/>
                  </a:lnTo>
                  <a:lnTo>
                    <a:pt x="1149" y="1619"/>
                  </a:lnTo>
                  <a:lnTo>
                    <a:pt x="716" y="2315"/>
                  </a:lnTo>
                  <a:lnTo>
                    <a:pt x="735" y="2315"/>
                  </a:lnTo>
                  <a:lnTo>
                    <a:pt x="716" y="2353"/>
                  </a:lnTo>
                  <a:lnTo>
                    <a:pt x="490" y="2691"/>
                  </a:lnTo>
                  <a:lnTo>
                    <a:pt x="471" y="2729"/>
                  </a:lnTo>
                  <a:lnTo>
                    <a:pt x="76" y="3388"/>
                  </a:lnTo>
                  <a:lnTo>
                    <a:pt x="57" y="3407"/>
                  </a:lnTo>
                  <a:lnTo>
                    <a:pt x="1" y="3501"/>
                  </a:lnTo>
                  <a:lnTo>
                    <a:pt x="39" y="3632"/>
                  </a:lnTo>
                  <a:lnTo>
                    <a:pt x="114" y="3764"/>
                  </a:lnTo>
                  <a:lnTo>
                    <a:pt x="227" y="3915"/>
                  </a:lnTo>
                  <a:lnTo>
                    <a:pt x="377" y="4103"/>
                  </a:lnTo>
                  <a:lnTo>
                    <a:pt x="490" y="4178"/>
                  </a:lnTo>
                  <a:lnTo>
                    <a:pt x="603" y="4272"/>
                  </a:lnTo>
                  <a:lnTo>
                    <a:pt x="716" y="4347"/>
                  </a:lnTo>
                  <a:lnTo>
                    <a:pt x="867" y="4423"/>
                  </a:lnTo>
                  <a:lnTo>
                    <a:pt x="1036" y="4498"/>
                  </a:lnTo>
                  <a:lnTo>
                    <a:pt x="1205" y="4554"/>
                  </a:lnTo>
                  <a:lnTo>
                    <a:pt x="1450" y="4592"/>
                  </a:lnTo>
                  <a:lnTo>
                    <a:pt x="1657" y="4611"/>
                  </a:lnTo>
                  <a:lnTo>
                    <a:pt x="1845" y="4611"/>
                  </a:lnTo>
                  <a:lnTo>
                    <a:pt x="2109" y="4592"/>
                  </a:lnTo>
                  <a:lnTo>
                    <a:pt x="2127" y="4592"/>
                  </a:lnTo>
                  <a:lnTo>
                    <a:pt x="2429" y="4517"/>
                  </a:lnTo>
                  <a:lnTo>
                    <a:pt x="2692" y="4423"/>
                  </a:lnTo>
                  <a:lnTo>
                    <a:pt x="2956" y="4310"/>
                  </a:lnTo>
                  <a:lnTo>
                    <a:pt x="3163" y="4178"/>
                  </a:lnTo>
                  <a:lnTo>
                    <a:pt x="3482" y="3971"/>
                  </a:lnTo>
                  <a:lnTo>
                    <a:pt x="3595" y="3896"/>
                  </a:lnTo>
                  <a:lnTo>
                    <a:pt x="3539" y="4046"/>
                  </a:lnTo>
                  <a:lnTo>
                    <a:pt x="3501" y="4197"/>
                  </a:lnTo>
                  <a:lnTo>
                    <a:pt x="3464" y="4404"/>
                  </a:lnTo>
                  <a:lnTo>
                    <a:pt x="3464" y="4611"/>
                  </a:lnTo>
                  <a:lnTo>
                    <a:pt x="3464" y="4724"/>
                  </a:lnTo>
                  <a:lnTo>
                    <a:pt x="3501" y="4818"/>
                  </a:lnTo>
                  <a:lnTo>
                    <a:pt x="3539" y="4912"/>
                  </a:lnTo>
                  <a:lnTo>
                    <a:pt x="3595" y="5006"/>
                  </a:lnTo>
                  <a:lnTo>
                    <a:pt x="3689" y="5081"/>
                  </a:lnTo>
                  <a:lnTo>
                    <a:pt x="3784" y="5157"/>
                  </a:lnTo>
                  <a:lnTo>
                    <a:pt x="3915" y="5213"/>
                  </a:lnTo>
                  <a:lnTo>
                    <a:pt x="4066" y="5251"/>
                  </a:lnTo>
                  <a:lnTo>
                    <a:pt x="4367" y="5251"/>
                  </a:lnTo>
                  <a:lnTo>
                    <a:pt x="4536" y="5213"/>
                  </a:lnTo>
                  <a:lnTo>
                    <a:pt x="4687" y="5176"/>
                  </a:lnTo>
                  <a:lnTo>
                    <a:pt x="4988" y="5081"/>
                  </a:lnTo>
                  <a:lnTo>
                    <a:pt x="5026" y="5063"/>
                  </a:lnTo>
                  <a:lnTo>
                    <a:pt x="5251" y="4969"/>
                  </a:lnTo>
                  <a:lnTo>
                    <a:pt x="5421" y="4893"/>
                  </a:lnTo>
                  <a:lnTo>
                    <a:pt x="5571" y="4799"/>
                  </a:lnTo>
                  <a:lnTo>
                    <a:pt x="5571" y="5063"/>
                  </a:lnTo>
                  <a:lnTo>
                    <a:pt x="5590" y="5345"/>
                  </a:lnTo>
                  <a:lnTo>
                    <a:pt x="5609" y="5665"/>
                  </a:lnTo>
                  <a:lnTo>
                    <a:pt x="5647" y="6004"/>
                  </a:lnTo>
                  <a:lnTo>
                    <a:pt x="5722" y="6323"/>
                  </a:lnTo>
                  <a:lnTo>
                    <a:pt x="5760" y="6474"/>
                  </a:lnTo>
                  <a:lnTo>
                    <a:pt x="5835" y="6606"/>
                  </a:lnTo>
                  <a:lnTo>
                    <a:pt x="5891" y="6719"/>
                  </a:lnTo>
                  <a:lnTo>
                    <a:pt x="5985" y="6813"/>
                  </a:lnTo>
                  <a:lnTo>
                    <a:pt x="6061" y="6888"/>
                  </a:lnTo>
                  <a:lnTo>
                    <a:pt x="6155" y="6926"/>
                  </a:lnTo>
                  <a:lnTo>
                    <a:pt x="6230" y="6963"/>
                  </a:lnTo>
                  <a:lnTo>
                    <a:pt x="6305" y="6982"/>
                  </a:lnTo>
                  <a:lnTo>
                    <a:pt x="6456" y="6982"/>
                  </a:lnTo>
                  <a:lnTo>
                    <a:pt x="6606" y="6963"/>
                  </a:lnTo>
                  <a:lnTo>
                    <a:pt x="6719" y="6907"/>
                  </a:lnTo>
                  <a:lnTo>
                    <a:pt x="6795" y="6869"/>
                  </a:lnTo>
                  <a:lnTo>
                    <a:pt x="6870" y="6813"/>
                  </a:lnTo>
                  <a:lnTo>
                    <a:pt x="6908" y="6775"/>
                  </a:lnTo>
                  <a:lnTo>
                    <a:pt x="6926" y="6756"/>
                  </a:lnTo>
                  <a:lnTo>
                    <a:pt x="7039" y="6662"/>
                  </a:lnTo>
                  <a:lnTo>
                    <a:pt x="7152" y="6606"/>
                  </a:lnTo>
                  <a:lnTo>
                    <a:pt x="7284" y="6549"/>
                  </a:lnTo>
                  <a:lnTo>
                    <a:pt x="7397" y="6512"/>
                  </a:lnTo>
                  <a:lnTo>
                    <a:pt x="7434" y="6512"/>
                  </a:lnTo>
                  <a:lnTo>
                    <a:pt x="7604" y="6474"/>
                  </a:lnTo>
                  <a:lnTo>
                    <a:pt x="7811" y="6474"/>
                  </a:lnTo>
                  <a:lnTo>
                    <a:pt x="8037" y="6512"/>
                  </a:lnTo>
                  <a:lnTo>
                    <a:pt x="8225" y="6568"/>
                  </a:lnTo>
                  <a:lnTo>
                    <a:pt x="8375" y="6625"/>
                  </a:lnTo>
                  <a:lnTo>
                    <a:pt x="8413" y="6587"/>
                  </a:lnTo>
                  <a:lnTo>
                    <a:pt x="8582" y="6361"/>
                  </a:lnTo>
                  <a:lnTo>
                    <a:pt x="8733" y="6135"/>
                  </a:lnTo>
                  <a:lnTo>
                    <a:pt x="8865" y="5891"/>
                  </a:lnTo>
                  <a:lnTo>
                    <a:pt x="8978" y="5646"/>
                  </a:lnTo>
                  <a:lnTo>
                    <a:pt x="9072" y="5401"/>
                  </a:lnTo>
                  <a:lnTo>
                    <a:pt x="9147" y="5138"/>
                  </a:lnTo>
                  <a:lnTo>
                    <a:pt x="9203" y="4874"/>
                  </a:lnTo>
                  <a:lnTo>
                    <a:pt x="9241" y="4611"/>
                  </a:lnTo>
                  <a:lnTo>
                    <a:pt x="9260" y="4442"/>
                  </a:lnTo>
                  <a:lnTo>
                    <a:pt x="9260" y="4272"/>
                  </a:lnTo>
                  <a:lnTo>
                    <a:pt x="9222" y="3952"/>
                  </a:lnTo>
                  <a:lnTo>
                    <a:pt x="9147" y="3632"/>
                  </a:lnTo>
                  <a:lnTo>
                    <a:pt x="9034" y="3331"/>
                  </a:lnTo>
                  <a:lnTo>
                    <a:pt x="8884" y="3049"/>
                  </a:lnTo>
                  <a:lnTo>
                    <a:pt x="8695" y="2786"/>
                  </a:lnTo>
                  <a:lnTo>
                    <a:pt x="8582" y="2673"/>
                  </a:lnTo>
                  <a:lnTo>
                    <a:pt x="8470" y="2560"/>
                  </a:lnTo>
                  <a:lnTo>
                    <a:pt x="8357" y="2466"/>
                  </a:lnTo>
                  <a:lnTo>
                    <a:pt x="8225" y="2371"/>
                  </a:lnTo>
                  <a:lnTo>
                    <a:pt x="8074" y="2296"/>
                  </a:lnTo>
                  <a:lnTo>
                    <a:pt x="7943" y="2221"/>
                  </a:lnTo>
                  <a:lnTo>
                    <a:pt x="7773" y="2146"/>
                  </a:lnTo>
                  <a:lnTo>
                    <a:pt x="7604" y="2070"/>
                  </a:lnTo>
                  <a:lnTo>
                    <a:pt x="7566" y="2052"/>
                  </a:lnTo>
                  <a:lnTo>
                    <a:pt x="7491" y="1995"/>
                  </a:lnTo>
                  <a:lnTo>
                    <a:pt x="7397" y="1901"/>
                  </a:lnTo>
                  <a:lnTo>
                    <a:pt x="7378" y="1863"/>
                  </a:lnTo>
                  <a:lnTo>
                    <a:pt x="7284" y="1675"/>
                  </a:lnTo>
                  <a:lnTo>
                    <a:pt x="7209" y="1487"/>
                  </a:lnTo>
                  <a:lnTo>
                    <a:pt x="7152" y="1374"/>
                  </a:lnTo>
                  <a:lnTo>
                    <a:pt x="7133" y="1336"/>
                  </a:lnTo>
                  <a:lnTo>
                    <a:pt x="7058" y="1224"/>
                  </a:lnTo>
                  <a:lnTo>
                    <a:pt x="6983" y="1092"/>
                  </a:lnTo>
                  <a:lnTo>
                    <a:pt x="6945" y="1054"/>
                  </a:lnTo>
                  <a:lnTo>
                    <a:pt x="6757" y="828"/>
                  </a:lnTo>
                  <a:lnTo>
                    <a:pt x="6531" y="640"/>
                  </a:lnTo>
                  <a:lnTo>
                    <a:pt x="6268" y="452"/>
                  </a:lnTo>
                  <a:lnTo>
                    <a:pt x="6004" y="320"/>
                  </a:lnTo>
                  <a:lnTo>
                    <a:pt x="5929" y="283"/>
                  </a:lnTo>
                  <a:lnTo>
                    <a:pt x="5665" y="189"/>
                  </a:lnTo>
                  <a:lnTo>
                    <a:pt x="5421" y="113"/>
                  </a:lnTo>
                  <a:lnTo>
                    <a:pt x="5101" y="38"/>
                  </a:lnTo>
                  <a:lnTo>
                    <a:pt x="4781" y="19"/>
                  </a:lnTo>
                  <a:lnTo>
                    <a:pt x="448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8"/>
            <p:cNvSpPr/>
            <p:nvPr/>
          </p:nvSpPr>
          <p:spPr>
            <a:xfrm flipH="1">
              <a:off x="2264526" y="1186643"/>
              <a:ext cx="456958" cy="344594"/>
            </a:xfrm>
            <a:custGeom>
              <a:avLst/>
              <a:gdLst/>
              <a:ahLst/>
              <a:cxnLst/>
              <a:rect l="l" t="t" r="r" b="b"/>
              <a:pathLst>
                <a:path w="9260" h="6983" fill="none" extrusionOk="0">
                  <a:moveTo>
                    <a:pt x="1" y="3501"/>
                  </a:moveTo>
                  <a:lnTo>
                    <a:pt x="1" y="3501"/>
                  </a:lnTo>
                  <a:lnTo>
                    <a:pt x="39" y="3632"/>
                  </a:lnTo>
                  <a:lnTo>
                    <a:pt x="114" y="3764"/>
                  </a:lnTo>
                  <a:lnTo>
                    <a:pt x="227" y="3915"/>
                  </a:lnTo>
                  <a:lnTo>
                    <a:pt x="377" y="4103"/>
                  </a:lnTo>
                  <a:lnTo>
                    <a:pt x="490" y="4178"/>
                  </a:lnTo>
                  <a:lnTo>
                    <a:pt x="603" y="4272"/>
                  </a:lnTo>
                  <a:lnTo>
                    <a:pt x="716" y="4347"/>
                  </a:lnTo>
                  <a:lnTo>
                    <a:pt x="867" y="4423"/>
                  </a:lnTo>
                  <a:lnTo>
                    <a:pt x="1036" y="4498"/>
                  </a:lnTo>
                  <a:lnTo>
                    <a:pt x="1205" y="4554"/>
                  </a:lnTo>
                  <a:lnTo>
                    <a:pt x="1205" y="4554"/>
                  </a:lnTo>
                  <a:lnTo>
                    <a:pt x="1450" y="4592"/>
                  </a:lnTo>
                  <a:lnTo>
                    <a:pt x="1450" y="4592"/>
                  </a:lnTo>
                  <a:lnTo>
                    <a:pt x="1657" y="4611"/>
                  </a:lnTo>
                  <a:lnTo>
                    <a:pt x="1845" y="4611"/>
                  </a:lnTo>
                  <a:lnTo>
                    <a:pt x="1845" y="4611"/>
                  </a:lnTo>
                  <a:lnTo>
                    <a:pt x="1845" y="4611"/>
                  </a:lnTo>
                  <a:lnTo>
                    <a:pt x="2109" y="4592"/>
                  </a:lnTo>
                  <a:lnTo>
                    <a:pt x="2127" y="4592"/>
                  </a:lnTo>
                  <a:lnTo>
                    <a:pt x="2127" y="4592"/>
                  </a:lnTo>
                  <a:lnTo>
                    <a:pt x="2429" y="4517"/>
                  </a:lnTo>
                  <a:lnTo>
                    <a:pt x="2692" y="4423"/>
                  </a:lnTo>
                  <a:lnTo>
                    <a:pt x="2956" y="4310"/>
                  </a:lnTo>
                  <a:lnTo>
                    <a:pt x="3163" y="4178"/>
                  </a:lnTo>
                  <a:lnTo>
                    <a:pt x="3482" y="3971"/>
                  </a:lnTo>
                  <a:lnTo>
                    <a:pt x="3595" y="3896"/>
                  </a:lnTo>
                  <a:lnTo>
                    <a:pt x="3595" y="3896"/>
                  </a:lnTo>
                  <a:lnTo>
                    <a:pt x="3539" y="4046"/>
                  </a:lnTo>
                  <a:lnTo>
                    <a:pt x="3501" y="4197"/>
                  </a:lnTo>
                  <a:lnTo>
                    <a:pt x="3464" y="4404"/>
                  </a:lnTo>
                  <a:lnTo>
                    <a:pt x="3464" y="4611"/>
                  </a:lnTo>
                  <a:lnTo>
                    <a:pt x="3464" y="4724"/>
                  </a:lnTo>
                  <a:lnTo>
                    <a:pt x="3501" y="4818"/>
                  </a:lnTo>
                  <a:lnTo>
                    <a:pt x="3539" y="4912"/>
                  </a:lnTo>
                  <a:lnTo>
                    <a:pt x="3595" y="5006"/>
                  </a:lnTo>
                  <a:lnTo>
                    <a:pt x="3689" y="5081"/>
                  </a:lnTo>
                  <a:lnTo>
                    <a:pt x="3784" y="5157"/>
                  </a:lnTo>
                  <a:lnTo>
                    <a:pt x="3784" y="5157"/>
                  </a:lnTo>
                  <a:lnTo>
                    <a:pt x="3915" y="5213"/>
                  </a:lnTo>
                  <a:lnTo>
                    <a:pt x="4066" y="5251"/>
                  </a:lnTo>
                  <a:lnTo>
                    <a:pt x="4216" y="5251"/>
                  </a:lnTo>
                  <a:lnTo>
                    <a:pt x="4367" y="5251"/>
                  </a:lnTo>
                  <a:lnTo>
                    <a:pt x="4536" y="5213"/>
                  </a:lnTo>
                  <a:lnTo>
                    <a:pt x="4687" y="5176"/>
                  </a:lnTo>
                  <a:lnTo>
                    <a:pt x="4988" y="5081"/>
                  </a:lnTo>
                  <a:lnTo>
                    <a:pt x="4988" y="5081"/>
                  </a:lnTo>
                  <a:lnTo>
                    <a:pt x="5026" y="5063"/>
                  </a:lnTo>
                  <a:lnTo>
                    <a:pt x="5026" y="5063"/>
                  </a:lnTo>
                  <a:lnTo>
                    <a:pt x="5251" y="4969"/>
                  </a:lnTo>
                  <a:lnTo>
                    <a:pt x="5421" y="4893"/>
                  </a:lnTo>
                  <a:lnTo>
                    <a:pt x="5571" y="4799"/>
                  </a:lnTo>
                  <a:lnTo>
                    <a:pt x="5571" y="4799"/>
                  </a:lnTo>
                  <a:lnTo>
                    <a:pt x="5571" y="5063"/>
                  </a:lnTo>
                  <a:lnTo>
                    <a:pt x="5590" y="5345"/>
                  </a:lnTo>
                  <a:lnTo>
                    <a:pt x="5609" y="5665"/>
                  </a:lnTo>
                  <a:lnTo>
                    <a:pt x="5647" y="6004"/>
                  </a:lnTo>
                  <a:lnTo>
                    <a:pt x="5722" y="6323"/>
                  </a:lnTo>
                  <a:lnTo>
                    <a:pt x="5760" y="6474"/>
                  </a:lnTo>
                  <a:lnTo>
                    <a:pt x="5835" y="6606"/>
                  </a:lnTo>
                  <a:lnTo>
                    <a:pt x="5891" y="6719"/>
                  </a:lnTo>
                  <a:lnTo>
                    <a:pt x="5985" y="6813"/>
                  </a:lnTo>
                  <a:lnTo>
                    <a:pt x="5985" y="6813"/>
                  </a:lnTo>
                  <a:lnTo>
                    <a:pt x="6061" y="6888"/>
                  </a:lnTo>
                  <a:lnTo>
                    <a:pt x="6155" y="6926"/>
                  </a:lnTo>
                  <a:lnTo>
                    <a:pt x="6230" y="6963"/>
                  </a:lnTo>
                  <a:lnTo>
                    <a:pt x="6305" y="6982"/>
                  </a:lnTo>
                  <a:lnTo>
                    <a:pt x="6456" y="6982"/>
                  </a:lnTo>
                  <a:lnTo>
                    <a:pt x="6606" y="6963"/>
                  </a:lnTo>
                  <a:lnTo>
                    <a:pt x="6719" y="6907"/>
                  </a:lnTo>
                  <a:lnTo>
                    <a:pt x="6795" y="6869"/>
                  </a:lnTo>
                  <a:lnTo>
                    <a:pt x="6870" y="6813"/>
                  </a:lnTo>
                  <a:lnTo>
                    <a:pt x="6870" y="6813"/>
                  </a:lnTo>
                  <a:lnTo>
                    <a:pt x="6908" y="6775"/>
                  </a:lnTo>
                  <a:lnTo>
                    <a:pt x="6908" y="6775"/>
                  </a:lnTo>
                  <a:lnTo>
                    <a:pt x="6926" y="6756"/>
                  </a:lnTo>
                  <a:lnTo>
                    <a:pt x="6926" y="6756"/>
                  </a:lnTo>
                  <a:lnTo>
                    <a:pt x="7039" y="6662"/>
                  </a:lnTo>
                  <a:lnTo>
                    <a:pt x="7152" y="6606"/>
                  </a:lnTo>
                  <a:lnTo>
                    <a:pt x="7284" y="6549"/>
                  </a:lnTo>
                  <a:lnTo>
                    <a:pt x="7397" y="6512"/>
                  </a:lnTo>
                  <a:lnTo>
                    <a:pt x="7397" y="6512"/>
                  </a:lnTo>
                  <a:lnTo>
                    <a:pt x="7434" y="6512"/>
                  </a:lnTo>
                  <a:lnTo>
                    <a:pt x="7434" y="6512"/>
                  </a:lnTo>
                  <a:lnTo>
                    <a:pt x="7604" y="6474"/>
                  </a:lnTo>
                  <a:lnTo>
                    <a:pt x="7792" y="6474"/>
                  </a:lnTo>
                  <a:lnTo>
                    <a:pt x="7792" y="6474"/>
                  </a:lnTo>
                  <a:lnTo>
                    <a:pt x="7811" y="6474"/>
                  </a:lnTo>
                  <a:lnTo>
                    <a:pt x="7811" y="6474"/>
                  </a:lnTo>
                  <a:lnTo>
                    <a:pt x="8037" y="6512"/>
                  </a:lnTo>
                  <a:lnTo>
                    <a:pt x="8225" y="6568"/>
                  </a:lnTo>
                  <a:lnTo>
                    <a:pt x="8375" y="6625"/>
                  </a:lnTo>
                  <a:lnTo>
                    <a:pt x="8375" y="6625"/>
                  </a:lnTo>
                  <a:lnTo>
                    <a:pt x="8375" y="6625"/>
                  </a:lnTo>
                  <a:lnTo>
                    <a:pt x="8413" y="6587"/>
                  </a:lnTo>
                  <a:lnTo>
                    <a:pt x="8413" y="6587"/>
                  </a:lnTo>
                  <a:lnTo>
                    <a:pt x="8582" y="6361"/>
                  </a:lnTo>
                  <a:lnTo>
                    <a:pt x="8733" y="6135"/>
                  </a:lnTo>
                  <a:lnTo>
                    <a:pt x="8865" y="5891"/>
                  </a:lnTo>
                  <a:lnTo>
                    <a:pt x="8978" y="5646"/>
                  </a:lnTo>
                  <a:lnTo>
                    <a:pt x="9072" y="5401"/>
                  </a:lnTo>
                  <a:lnTo>
                    <a:pt x="9147" y="5138"/>
                  </a:lnTo>
                  <a:lnTo>
                    <a:pt x="9203" y="4874"/>
                  </a:lnTo>
                  <a:lnTo>
                    <a:pt x="9241" y="4611"/>
                  </a:lnTo>
                  <a:lnTo>
                    <a:pt x="9241" y="4611"/>
                  </a:lnTo>
                  <a:lnTo>
                    <a:pt x="9260" y="4442"/>
                  </a:lnTo>
                  <a:lnTo>
                    <a:pt x="9260" y="4442"/>
                  </a:lnTo>
                  <a:lnTo>
                    <a:pt x="9260" y="4272"/>
                  </a:lnTo>
                  <a:lnTo>
                    <a:pt x="9260" y="4272"/>
                  </a:lnTo>
                  <a:lnTo>
                    <a:pt x="9222" y="3952"/>
                  </a:lnTo>
                  <a:lnTo>
                    <a:pt x="9147" y="3632"/>
                  </a:lnTo>
                  <a:lnTo>
                    <a:pt x="9034" y="3331"/>
                  </a:lnTo>
                  <a:lnTo>
                    <a:pt x="8884" y="3049"/>
                  </a:lnTo>
                  <a:lnTo>
                    <a:pt x="8695" y="2786"/>
                  </a:lnTo>
                  <a:lnTo>
                    <a:pt x="8582" y="2673"/>
                  </a:lnTo>
                  <a:lnTo>
                    <a:pt x="8470" y="2560"/>
                  </a:lnTo>
                  <a:lnTo>
                    <a:pt x="8357" y="2466"/>
                  </a:lnTo>
                  <a:lnTo>
                    <a:pt x="8225" y="2371"/>
                  </a:lnTo>
                  <a:lnTo>
                    <a:pt x="8074" y="2296"/>
                  </a:lnTo>
                  <a:lnTo>
                    <a:pt x="7943" y="2221"/>
                  </a:lnTo>
                  <a:lnTo>
                    <a:pt x="7943" y="2221"/>
                  </a:lnTo>
                  <a:lnTo>
                    <a:pt x="7773" y="2146"/>
                  </a:lnTo>
                  <a:lnTo>
                    <a:pt x="7604" y="2070"/>
                  </a:lnTo>
                  <a:lnTo>
                    <a:pt x="7604" y="2070"/>
                  </a:lnTo>
                  <a:lnTo>
                    <a:pt x="7566" y="2052"/>
                  </a:lnTo>
                  <a:lnTo>
                    <a:pt x="7566" y="2052"/>
                  </a:lnTo>
                  <a:lnTo>
                    <a:pt x="7566" y="2052"/>
                  </a:lnTo>
                  <a:lnTo>
                    <a:pt x="7491" y="1995"/>
                  </a:lnTo>
                  <a:lnTo>
                    <a:pt x="7491" y="1995"/>
                  </a:lnTo>
                  <a:lnTo>
                    <a:pt x="7397" y="1901"/>
                  </a:lnTo>
                  <a:lnTo>
                    <a:pt x="7397" y="1901"/>
                  </a:lnTo>
                  <a:lnTo>
                    <a:pt x="7378" y="1863"/>
                  </a:lnTo>
                  <a:lnTo>
                    <a:pt x="7378" y="1863"/>
                  </a:lnTo>
                  <a:lnTo>
                    <a:pt x="7284" y="1675"/>
                  </a:lnTo>
                  <a:lnTo>
                    <a:pt x="7209" y="1487"/>
                  </a:lnTo>
                  <a:lnTo>
                    <a:pt x="7209" y="1487"/>
                  </a:lnTo>
                  <a:lnTo>
                    <a:pt x="7152" y="1374"/>
                  </a:lnTo>
                  <a:lnTo>
                    <a:pt x="7152" y="1374"/>
                  </a:lnTo>
                  <a:lnTo>
                    <a:pt x="7133" y="1336"/>
                  </a:lnTo>
                  <a:lnTo>
                    <a:pt x="7133" y="1336"/>
                  </a:lnTo>
                  <a:lnTo>
                    <a:pt x="7058" y="1224"/>
                  </a:lnTo>
                  <a:lnTo>
                    <a:pt x="6983" y="1092"/>
                  </a:lnTo>
                  <a:lnTo>
                    <a:pt x="6983" y="1092"/>
                  </a:lnTo>
                  <a:lnTo>
                    <a:pt x="6945" y="1054"/>
                  </a:lnTo>
                  <a:lnTo>
                    <a:pt x="6945" y="1054"/>
                  </a:lnTo>
                  <a:lnTo>
                    <a:pt x="6757" y="828"/>
                  </a:lnTo>
                  <a:lnTo>
                    <a:pt x="6531" y="640"/>
                  </a:lnTo>
                  <a:lnTo>
                    <a:pt x="6268" y="452"/>
                  </a:lnTo>
                  <a:lnTo>
                    <a:pt x="6004" y="320"/>
                  </a:lnTo>
                  <a:lnTo>
                    <a:pt x="6004" y="320"/>
                  </a:lnTo>
                  <a:lnTo>
                    <a:pt x="5929" y="283"/>
                  </a:lnTo>
                  <a:lnTo>
                    <a:pt x="5929" y="283"/>
                  </a:lnTo>
                  <a:lnTo>
                    <a:pt x="5665" y="189"/>
                  </a:lnTo>
                  <a:lnTo>
                    <a:pt x="5421" y="113"/>
                  </a:lnTo>
                  <a:lnTo>
                    <a:pt x="5421" y="113"/>
                  </a:lnTo>
                  <a:lnTo>
                    <a:pt x="5101" y="38"/>
                  </a:lnTo>
                  <a:lnTo>
                    <a:pt x="4781" y="19"/>
                  </a:lnTo>
                  <a:lnTo>
                    <a:pt x="4480" y="0"/>
                  </a:lnTo>
                  <a:lnTo>
                    <a:pt x="4160" y="0"/>
                  </a:lnTo>
                  <a:lnTo>
                    <a:pt x="4160" y="0"/>
                  </a:lnTo>
                  <a:lnTo>
                    <a:pt x="4179" y="0"/>
                  </a:lnTo>
                  <a:lnTo>
                    <a:pt x="4179" y="0"/>
                  </a:lnTo>
                  <a:lnTo>
                    <a:pt x="4066" y="19"/>
                  </a:lnTo>
                  <a:lnTo>
                    <a:pt x="4066" y="19"/>
                  </a:lnTo>
                  <a:lnTo>
                    <a:pt x="4066" y="19"/>
                  </a:lnTo>
                  <a:lnTo>
                    <a:pt x="3577" y="57"/>
                  </a:lnTo>
                  <a:lnTo>
                    <a:pt x="3087" y="151"/>
                  </a:lnTo>
                  <a:lnTo>
                    <a:pt x="3087" y="151"/>
                  </a:lnTo>
                  <a:lnTo>
                    <a:pt x="2654" y="245"/>
                  </a:lnTo>
                  <a:lnTo>
                    <a:pt x="2447" y="301"/>
                  </a:lnTo>
                  <a:lnTo>
                    <a:pt x="2240" y="377"/>
                  </a:lnTo>
                  <a:lnTo>
                    <a:pt x="2240" y="377"/>
                  </a:lnTo>
                  <a:lnTo>
                    <a:pt x="2240" y="377"/>
                  </a:lnTo>
                  <a:lnTo>
                    <a:pt x="2052" y="471"/>
                  </a:lnTo>
                  <a:lnTo>
                    <a:pt x="1902" y="584"/>
                  </a:lnTo>
                  <a:lnTo>
                    <a:pt x="1751" y="697"/>
                  </a:lnTo>
                  <a:lnTo>
                    <a:pt x="1619" y="847"/>
                  </a:lnTo>
                  <a:lnTo>
                    <a:pt x="1394" y="1186"/>
                  </a:lnTo>
                  <a:lnTo>
                    <a:pt x="1375" y="1242"/>
                  </a:lnTo>
                  <a:lnTo>
                    <a:pt x="1375" y="1242"/>
                  </a:lnTo>
                  <a:lnTo>
                    <a:pt x="1168" y="1581"/>
                  </a:lnTo>
                  <a:lnTo>
                    <a:pt x="1149" y="1619"/>
                  </a:lnTo>
                  <a:lnTo>
                    <a:pt x="716" y="2315"/>
                  </a:lnTo>
                  <a:lnTo>
                    <a:pt x="735" y="2315"/>
                  </a:lnTo>
                  <a:lnTo>
                    <a:pt x="716" y="2353"/>
                  </a:lnTo>
                  <a:lnTo>
                    <a:pt x="490" y="2691"/>
                  </a:lnTo>
                  <a:lnTo>
                    <a:pt x="471" y="2729"/>
                  </a:lnTo>
                  <a:lnTo>
                    <a:pt x="76" y="3388"/>
                  </a:lnTo>
                  <a:lnTo>
                    <a:pt x="57" y="3407"/>
                  </a:lnTo>
                  <a:lnTo>
                    <a:pt x="1" y="35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8"/>
            <p:cNvSpPr/>
            <p:nvPr/>
          </p:nvSpPr>
          <p:spPr>
            <a:xfrm flipH="1">
              <a:off x="2262661" y="1403027"/>
              <a:ext cx="1925" cy="16729"/>
            </a:xfrm>
            <a:custGeom>
              <a:avLst/>
              <a:gdLst/>
              <a:ahLst/>
              <a:cxnLst/>
              <a:rect l="l" t="t" r="r" b="b"/>
              <a:pathLst>
                <a:path w="39" h="339" extrusionOk="0">
                  <a:moveTo>
                    <a:pt x="1" y="0"/>
                  </a:moveTo>
                  <a:lnTo>
                    <a:pt x="1" y="57"/>
                  </a:lnTo>
                  <a:lnTo>
                    <a:pt x="1" y="151"/>
                  </a:lnTo>
                  <a:lnTo>
                    <a:pt x="20" y="339"/>
                  </a:lnTo>
                  <a:lnTo>
                    <a:pt x="39" y="169"/>
                  </a:lnTo>
                  <a:lnTo>
                    <a:pt x="1" y="0"/>
                  </a:lnTo>
                  <a:close/>
                </a:path>
              </a:pathLst>
            </a:custGeom>
            <a:solidFill>
              <a:srgbClr val="585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8"/>
            <p:cNvSpPr/>
            <p:nvPr/>
          </p:nvSpPr>
          <p:spPr>
            <a:xfrm flipH="1">
              <a:off x="2262661" y="1403027"/>
              <a:ext cx="1925" cy="16729"/>
            </a:xfrm>
            <a:custGeom>
              <a:avLst/>
              <a:gdLst/>
              <a:ahLst/>
              <a:cxnLst/>
              <a:rect l="l" t="t" r="r" b="b"/>
              <a:pathLst>
                <a:path w="39" h="339" fill="none" extrusionOk="0">
                  <a:moveTo>
                    <a:pt x="1" y="0"/>
                  </a:moveTo>
                  <a:lnTo>
                    <a:pt x="1" y="0"/>
                  </a:lnTo>
                  <a:lnTo>
                    <a:pt x="1" y="57"/>
                  </a:lnTo>
                  <a:lnTo>
                    <a:pt x="1" y="57"/>
                  </a:lnTo>
                  <a:lnTo>
                    <a:pt x="1" y="151"/>
                  </a:lnTo>
                  <a:lnTo>
                    <a:pt x="1" y="151"/>
                  </a:lnTo>
                  <a:lnTo>
                    <a:pt x="20" y="339"/>
                  </a:lnTo>
                  <a:lnTo>
                    <a:pt x="20" y="339"/>
                  </a:lnTo>
                  <a:lnTo>
                    <a:pt x="39" y="169"/>
                  </a:lnTo>
                  <a:lnTo>
                    <a:pt x="39" y="16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8"/>
            <p:cNvSpPr/>
            <p:nvPr/>
          </p:nvSpPr>
          <p:spPr>
            <a:xfrm flipH="1">
              <a:off x="2391751" y="1298067"/>
              <a:ext cx="987" cy="987"/>
            </a:xfrm>
            <a:custGeom>
              <a:avLst/>
              <a:gdLst/>
              <a:ahLst/>
              <a:cxnLst/>
              <a:rect l="l" t="t" r="r" b="b"/>
              <a:pathLst>
                <a:path w="20" h="20" extrusionOk="0">
                  <a:moveTo>
                    <a:pt x="1" y="1"/>
                  </a:moveTo>
                  <a:lnTo>
                    <a:pt x="1" y="19"/>
                  </a:lnTo>
                  <a:lnTo>
                    <a:pt x="20" y="19"/>
                  </a:lnTo>
                  <a:lnTo>
                    <a:pt x="1" y="1"/>
                  </a:lnTo>
                  <a:close/>
                </a:path>
              </a:pathLst>
            </a:custGeom>
            <a:solidFill>
              <a:srgbClr val="6540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8"/>
            <p:cNvSpPr/>
            <p:nvPr/>
          </p:nvSpPr>
          <p:spPr>
            <a:xfrm flipH="1">
              <a:off x="2391751" y="1298067"/>
              <a:ext cx="987" cy="987"/>
            </a:xfrm>
            <a:custGeom>
              <a:avLst/>
              <a:gdLst/>
              <a:ahLst/>
              <a:cxnLst/>
              <a:rect l="l" t="t" r="r" b="b"/>
              <a:pathLst>
                <a:path w="20" h="20" fill="none" extrusionOk="0">
                  <a:moveTo>
                    <a:pt x="1" y="1"/>
                  </a:moveTo>
                  <a:lnTo>
                    <a:pt x="1" y="19"/>
                  </a:lnTo>
                  <a:lnTo>
                    <a:pt x="1" y="19"/>
                  </a:lnTo>
                  <a:lnTo>
                    <a:pt x="20" y="19"/>
                  </a:lnTo>
                  <a:lnTo>
                    <a:pt x="20" y="1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8"/>
            <p:cNvSpPr/>
            <p:nvPr/>
          </p:nvSpPr>
          <p:spPr>
            <a:xfrm flipH="1">
              <a:off x="2305395" y="1509812"/>
              <a:ext cx="1875" cy="9327"/>
            </a:xfrm>
            <a:custGeom>
              <a:avLst/>
              <a:gdLst/>
              <a:ahLst/>
              <a:cxnLst/>
              <a:rect l="l" t="t" r="r" b="b"/>
              <a:pathLst>
                <a:path w="38" h="189" extrusionOk="0">
                  <a:moveTo>
                    <a:pt x="38" y="0"/>
                  </a:moveTo>
                  <a:lnTo>
                    <a:pt x="19" y="38"/>
                  </a:lnTo>
                  <a:lnTo>
                    <a:pt x="0" y="38"/>
                  </a:lnTo>
                  <a:lnTo>
                    <a:pt x="19" y="188"/>
                  </a:lnTo>
                  <a:lnTo>
                    <a:pt x="38" y="151"/>
                  </a:lnTo>
                  <a:lnTo>
                    <a:pt x="38" y="0"/>
                  </a:lnTo>
                  <a:close/>
                </a:path>
              </a:pathLst>
            </a:custGeom>
            <a:solidFill>
              <a:srgbClr val="585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8"/>
            <p:cNvSpPr/>
            <p:nvPr/>
          </p:nvSpPr>
          <p:spPr>
            <a:xfrm flipH="1">
              <a:off x="2305395" y="1509812"/>
              <a:ext cx="1875" cy="9327"/>
            </a:xfrm>
            <a:custGeom>
              <a:avLst/>
              <a:gdLst/>
              <a:ahLst/>
              <a:cxnLst/>
              <a:rect l="l" t="t" r="r" b="b"/>
              <a:pathLst>
                <a:path w="38" h="189" fill="none" extrusionOk="0">
                  <a:moveTo>
                    <a:pt x="38" y="0"/>
                  </a:moveTo>
                  <a:lnTo>
                    <a:pt x="38" y="0"/>
                  </a:lnTo>
                  <a:lnTo>
                    <a:pt x="19" y="38"/>
                  </a:lnTo>
                  <a:lnTo>
                    <a:pt x="19" y="38"/>
                  </a:lnTo>
                  <a:lnTo>
                    <a:pt x="0" y="38"/>
                  </a:lnTo>
                  <a:lnTo>
                    <a:pt x="0" y="38"/>
                  </a:lnTo>
                  <a:lnTo>
                    <a:pt x="19" y="188"/>
                  </a:lnTo>
                  <a:lnTo>
                    <a:pt x="19" y="188"/>
                  </a:lnTo>
                  <a:lnTo>
                    <a:pt x="38" y="151"/>
                  </a:lnTo>
                  <a:lnTo>
                    <a:pt x="38" y="151"/>
                  </a:lnTo>
                  <a:lnTo>
                    <a:pt x="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8"/>
            <p:cNvSpPr/>
            <p:nvPr/>
          </p:nvSpPr>
          <p:spPr>
            <a:xfrm flipH="1">
              <a:off x="2433548" y="1312920"/>
              <a:ext cx="938" cy="49"/>
            </a:xfrm>
            <a:custGeom>
              <a:avLst/>
              <a:gdLst/>
              <a:ahLst/>
              <a:cxnLst/>
              <a:rect l="l" t="t" r="r" b="b"/>
              <a:pathLst>
                <a:path w="19" h="1" extrusionOk="0">
                  <a:moveTo>
                    <a:pt x="19" y="1"/>
                  </a:moveTo>
                  <a:lnTo>
                    <a:pt x="0" y="1"/>
                  </a:lnTo>
                  <a:lnTo>
                    <a:pt x="0" y="1"/>
                  </a:lnTo>
                  <a:lnTo>
                    <a:pt x="19" y="1"/>
                  </a:lnTo>
                  <a:lnTo>
                    <a:pt x="19" y="1"/>
                  </a:lnTo>
                  <a:lnTo>
                    <a:pt x="19" y="1"/>
                  </a:lnTo>
                  <a:close/>
                </a:path>
              </a:pathLst>
            </a:custGeom>
            <a:solidFill>
              <a:srgbClr val="6540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8"/>
            <p:cNvSpPr/>
            <p:nvPr/>
          </p:nvSpPr>
          <p:spPr>
            <a:xfrm flipH="1">
              <a:off x="2433548" y="1312920"/>
              <a:ext cx="938" cy="49"/>
            </a:xfrm>
            <a:custGeom>
              <a:avLst/>
              <a:gdLst/>
              <a:ahLst/>
              <a:cxnLst/>
              <a:rect l="l" t="t" r="r" b="b"/>
              <a:pathLst>
                <a:path w="19" h="1" fill="none" extrusionOk="0">
                  <a:moveTo>
                    <a:pt x="19" y="1"/>
                  </a:moveTo>
                  <a:lnTo>
                    <a:pt x="0" y="1"/>
                  </a:lnTo>
                  <a:lnTo>
                    <a:pt x="0" y="1"/>
                  </a:lnTo>
                  <a:lnTo>
                    <a:pt x="19" y="1"/>
                  </a:lnTo>
                  <a:lnTo>
                    <a:pt x="19" y="1"/>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8"/>
            <p:cNvSpPr/>
            <p:nvPr/>
          </p:nvSpPr>
          <p:spPr>
            <a:xfrm flipH="1">
              <a:off x="2335102" y="1506111"/>
              <a:ext cx="1875" cy="2813"/>
            </a:xfrm>
            <a:custGeom>
              <a:avLst/>
              <a:gdLst/>
              <a:ahLst/>
              <a:cxnLst/>
              <a:rect l="l" t="t" r="r" b="b"/>
              <a:pathLst>
                <a:path w="38" h="57" extrusionOk="0">
                  <a:moveTo>
                    <a:pt x="0" y="0"/>
                  </a:moveTo>
                  <a:lnTo>
                    <a:pt x="0" y="38"/>
                  </a:lnTo>
                  <a:lnTo>
                    <a:pt x="38" y="56"/>
                  </a:lnTo>
                  <a:lnTo>
                    <a:pt x="38" y="0"/>
                  </a:lnTo>
                  <a:close/>
                </a:path>
              </a:pathLst>
            </a:custGeom>
            <a:solidFill>
              <a:srgbClr val="585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8"/>
            <p:cNvSpPr/>
            <p:nvPr/>
          </p:nvSpPr>
          <p:spPr>
            <a:xfrm flipH="1">
              <a:off x="2335102" y="1506111"/>
              <a:ext cx="1875" cy="2813"/>
            </a:xfrm>
            <a:custGeom>
              <a:avLst/>
              <a:gdLst/>
              <a:ahLst/>
              <a:cxnLst/>
              <a:rect l="l" t="t" r="r" b="b"/>
              <a:pathLst>
                <a:path w="38" h="57" fill="none" extrusionOk="0">
                  <a:moveTo>
                    <a:pt x="0" y="0"/>
                  </a:moveTo>
                  <a:lnTo>
                    <a:pt x="0" y="0"/>
                  </a:lnTo>
                  <a:lnTo>
                    <a:pt x="0" y="38"/>
                  </a:lnTo>
                  <a:lnTo>
                    <a:pt x="0" y="38"/>
                  </a:lnTo>
                  <a:lnTo>
                    <a:pt x="38" y="56"/>
                  </a:lnTo>
                  <a:lnTo>
                    <a:pt x="38" y="56"/>
                  </a:lnTo>
                  <a:lnTo>
                    <a:pt x="38" y="0"/>
                  </a:lnTo>
                  <a:lnTo>
                    <a:pt x="38" y="0"/>
                  </a:lnTo>
                  <a:lnTo>
                    <a:pt x="19" y="0"/>
                  </a:lnTo>
                  <a:lnTo>
                    <a:pt x="19"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8"/>
            <p:cNvSpPr/>
            <p:nvPr/>
          </p:nvSpPr>
          <p:spPr>
            <a:xfrm flipH="1">
              <a:off x="2334164" y="1507937"/>
              <a:ext cx="2813" cy="4688"/>
            </a:xfrm>
            <a:custGeom>
              <a:avLst/>
              <a:gdLst/>
              <a:ahLst/>
              <a:cxnLst/>
              <a:rect l="l" t="t" r="r" b="b"/>
              <a:pathLst>
                <a:path w="57" h="95" extrusionOk="0">
                  <a:moveTo>
                    <a:pt x="0" y="1"/>
                  </a:moveTo>
                  <a:lnTo>
                    <a:pt x="19" y="95"/>
                  </a:lnTo>
                  <a:lnTo>
                    <a:pt x="57" y="95"/>
                  </a:lnTo>
                  <a:lnTo>
                    <a:pt x="38" y="19"/>
                  </a:lnTo>
                  <a:lnTo>
                    <a:pt x="0" y="1"/>
                  </a:lnTo>
                  <a:close/>
                </a:path>
              </a:pathLst>
            </a:custGeom>
            <a:solidFill>
              <a:srgbClr val="A26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8"/>
            <p:cNvSpPr/>
            <p:nvPr/>
          </p:nvSpPr>
          <p:spPr>
            <a:xfrm flipH="1">
              <a:off x="2334164" y="1507937"/>
              <a:ext cx="2813" cy="4688"/>
            </a:xfrm>
            <a:custGeom>
              <a:avLst/>
              <a:gdLst/>
              <a:ahLst/>
              <a:cxnLst/>
              <a:rect l="l" t="t" r="r" b="b"/>
              <a:pathLst>
                <a:path w="57" h="95" fill="none" extrusionOk="0">
                  <a:moveTo>
                    <a:pt x="0" y="1"/>
                  </a:moveTo>
                  <a:lnTo>
                    <a:pt x="0" y="1"/>
                  </a:lnTo>
                  <a:lnTo>
                    <a:pt x="19" y="95"/>
                  </a:lnTo>
                  <a:lnTo>
                    <a:pt x="19" y="95"/>
                  </a:lnTo>
                  <a:lnTo>
                    <a:pt x="57" y="95"/>
                  </a:lnTo>
                  <a:lnTo>
                    <a:pt x="57" y="95"/>
                  </a:lnTo>
                  <a:lnTo>
                    <a:pt x="38" y="19"/>
                  </a:lnTo>
                  <a:lnTo>
                    <a:pt x="38" y="1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8"/>
            <p:cNvSpPr/>
            <p:nvPr/>
          </p:nvSpPr>
          <p:spPr>
            <a:xfrm flipH="1">
              <a:off x="2355531" y="1507937"/>
              <a:ext cx="1875" cy="1925"/>
            </a:xfrm>
            <a:custGeom>
              <a:avLst/>
              <a:gdLst/>
              <a:ahLst/>
              <a:cxnLst/>
              <a:rect l="l" t="t" r="r" b="b"/>
              <a:pathLst>
                <a:path w="38" h="39" extrusionOk="0">
                  <a:moveTo>
                    <a:pt x="0" y="1"/>
                  </a:moveTo>
                  <a:lnTo>
                    <a:pt x="19" y="38"/>
                  </a:lnTo>
                  <a:lnTo>
                    <a:pt x="38" y="38"/>
                  </a:lnTo>
                  <a:lnTo>
                    <a:pt x="38" y="1"/>
                  </a:lnTo>
                  <a:close/>
                </a:path>
              </a:pathLst>
            </a:custGeom>
            <a:solidFill>
              <a:srgbClr val="585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8"/>
            <p:cNvSpPr/>
            <p:nvPr/>
          </p:nvSpPr>
          <p:spPr>
            <a:xfrm flipH="1">
              <a:off x="2355531" y="1507937"/>
              <a:ext cx="1875" cy="1925"/>
            </a:xfrm>
            <a:custGeom>
              <a:avLst/>
              <a:gdLst/>
              <a:ahLst/>
              <a:cxnLst/>
              <a:rect l="l" t="t" r="r" b="b"/>
              <a:pathLst>
                <a:path w="38" h="39" fill="none" extrusionOk="0">
                  <a:moveTo>
                    <a:pt x="38" y="1"/>
                  </a:moveTo>
                  <a:lnTo>
                    <a:pt x="38" y="1"/>
                  </a:lnTo>
                  <a:lnTo>
                    <a:pt x="19" y="1"/>
                  </a:lnTo>
                  <a:lnTo>
                    <a:pt x="19" y="1"/>
                  </a:lnTo>
                  <a:lnTo>
                    <a:pt x="0" y="1"/>
                  </a:lnTo>
                  <a:lnTo>
                    <a:pt x="0" y="1"/>
                  </a:lnTo>
                  <a:lnTo>
                    <a:pt x="19" y="38"/>
                  </a:lnTo>
                  <a:lnTo>
                    <a:pt x="19" y="38"/>
                  </a:lnTo>
                  <a:lnTo>
                    <a:pt x="38" y="38"/>
                  </a:lnTo>
                  <a:lnTo>
                    <a:pt x="38" y="38"/>
                  </a:lnTo>
                  <a:lnTo>
                    <a:pt x="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8"/>
            <p:cNvSpPr/>
            <p:nvPr/>
          </p:nvSpPr>
          <p:spPr>
            <a:xfrm flipH="1">
              <a:off x="2353656" y="1509812"/>
              <a:ext cx="2862" cy="4688"/>
            </a:xfrm>
            <a:custGeom>
              <a:avLst/>
              <a:gdLst/>
              <a:ahLst/>
              <a:cxnLst/>
              <a:rect l="l" t="t" r="r" b="b"/>
              <a:pathLst>
                <a:path w="58" h="95" extrusionOk="0">
                  <a:moveTo>
                    <a:pt x="1" y="0"/>
                  </a:moveTo>
                  <a:lnTo>
                    <a:pt x="20" y="94"/>
                  </a:lnTo>
                  <a:lnTo>
                    <a:pt x="57" y="76"/>
                  </a:lnTo>
                  <a:lnTo>
                    <a:pt x="20" y="0"/>
                  </a:lnTo>
                  <a:close/>
                </a:path>
              </a:pathLst>
            </a:custGeom>
            <a:solidFill>
              <a:srgbClr val="A26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8"/>
            <p:cNvSpPr/>
            <p:nvPr/>
          </p:nvSpPr>
          <p:spPr>
            <a:xfrm flipH="1">
              <a:off x="2353656" y="1509812"/>
              <a:ext cx="2862" cy="4688"/>
            </a:xfrm>
            <a:custGeom>
              <a:avLst/>
              <a:gdLst/>
              <a:ahLst/>
              <a:cxnLst/>
              <a:rect l="l" t="t" r="r" b="b"/>
              <a:pathLst>
                <a:path w="58" h="95" fill="none" extrusionOk="0">
                  <a:moveTo>
                    <a:pt x="20" y="0"/>
                  </a:moveTo>
                  <a:lnTo>
                    <a:pt x="20" y="0"/>
                  </a:lnTo>
                  <a:lnTo>
                    <a:pt x="1" y="0"/>
                  </a:lnTo>
                  <a:lnTo>
                    <a:pt x="1" y="0"/>
                  </a:lnTo>
                  <a:lnTo>
                    <a:pt x="20" y="94"/>
                  </a:lnTo>
                  <a:lnTo>
                    <a:pt x="20" y="94"/>
                  </a:lnTo>
                  <a:lnTo>
                    <a:pt x="57" y="76"/>
                  </a:lnTo>
                  <a:lnTo>
                    <a:pt x="57" y="76"/>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8"/>
            <p:cNvSpPr/>
            <p:nvPr/>
          </p:nvSpPr>
          <p:spPr>
            <a:xfrm flipH="1">
              <a:off x="2379661" y="1523728"/>
              <a:ext cx="987" cy="2862"/>
            </a:xfrm>
            <a:custGeom>
              <a:avLst/>
              <a:gdLst/>
              <a:ahLst/>
              <a:cxnLst/>
              <a:rect l="l" t="t" r="r" b="b"/>
              <a:pathLst>
                <a:path w="20" h="58" extrusionOk="0">
                  <a:moveTo>
                    <a:pt x="19" y="1"/>
                  </a:moveTo>
                  <a:lnTo>
                    <a:pt x="1" y="57"/>
                  </a:lnTo>
                  <a:lnTo>
                    <a:pt x="19" y="38"/>
                  </a:lnTo>
                  <a:lnTo>
                    <a:pt x="19" y="1"/>
                  </a:lnTo>
                  <a:close/>
                </a:path>
              </a:pathLst>
            </a:custGeom>
            <a:solidFill>
              <a:srgbClr val="585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8"/>
            <p:cNvSpPr/>
            <p:nvPr/>
          </p:nvSpPr>
          <p:spPr>
            <a:xfrm flipH="1">
              <a:off x="2379661" y="1523728"/>
              <a:ext cx="987" cy="2862"/>
            </a:xfrm>
            <a:custGeom>
              <a:avLst/>
              <a:gdLst/>
              <a:ahLst/>
              <a:cxnLst/>
              <a:rect l="l" t="t" r="r" b="b"/>
              <a:pathLst>
                <a:path w="20" h="58" fill="none" extrusionOk="0">
                  <a:moveTo>
                    <a:pt x="19" y="1"/>
                  </a:moveTo>
                  <a:lnTo>
                    <a:pt x="19" y="1"/>
                  </a:lnTo>
                  <a:lnTo>
                    <a:pt x="1" y="57"/>
                  </a:lnTo>
                  <a:lnTo>
                    <a:pt x="1" y="57"/>
                  </a:lnTo>
                  <a:lnTo>
                    <a:pt x="1" y="57"/>
                  </a:lnTo>
                  <a:lnTo>
                    <a:pt x="1" y="57"/>
                  </a:lnTo>
                  <a:lnTo>
                    <a:pt x="19" y="38"/>
                  </a:lnTo>
                  <a:lnTo>
                    <a:pt x="19" y="38"/>
                  </a:lnTo>
                  <a:lnTo>
                    <a:pt x="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8"/>
            <p:cNvSpPr/>
            <p:nvPr/>
          </p:nvSpPr>
          <p:spPr>
            <a:xfrm flipH="1">
              <a:off x="2378724" y="1521852"/>
              <a:ext cx="3800" cy="5626"/>
            </a:xfrm>
            <a:custGeom>
              <a:avLst/>
              <a:gdLst/>
              <a:ahLst/>
              <a:cxnLst/>
              <a:rect l="l" t="t" r="r" b="b"/>
              <a:pathLst>
                <a:path w="77" h="114" extrusionOk="0">
                  <a:moveTo>
                    <a:pt x="20" y="1"/>
                  </a:moveTo>
                  <a:lnTo>
                    <a:pt x="1" y="20"/>
                  </a:lnTo>
                  <a:lnTo>
                    <a:pt x="39" y="95"/>
                  </a:lnTo>
                  <a:lnTo>
                    <a:pt x="57" y="39"/>
                  </a:lnTo>
                  <a:lnTo>
                    <a:pt x="20" y="1"/>
                  </a:lnTo>
                  <a:close/>
                  <a:moveTo>
                    <a:pt x="57" y="76"/>
                  </a:moveTo>
                  <a:lnTo>
                    <a:pt x="39" y="95"/>
                  </a:lnTo>
                  <a:lnTo>
                    <a:pt x="39" y="95"/>
                  </a:lnTo>
                  <a:lnTo>
                    <a:pt x="57" y="114"/>
                  </a:lnTo>
                  <a:lnTo>
                    <a:pt x="76" y="95"/>
                  </a:lnTo>
                  <a:lnTo>
                    <a:pt x="57" y="76"/>
                  </a:lnTo>
                  <a:close/>
                </a:path>
              </a:pathLst>
            </a:custGeom>
            <a:solidFill>
              <a:srgbClr val="A26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8"/>
            <p:cNvSpPr/>
            <p:nvPr/>
          </p:nvSpPr>
          <p:spPr>
            <a:xfrm flipH="1">
              <a:off x="2378724" y="1525603"/>
              <a:ext cx="1925" cy="1875"/>
            </a:xfrm>
            <a:custGeom>
              <a:avLst/>
              <a:gdLst/>
              <a:ahLst/>
              <a:cxnLst/>
              <a:rect l="l" t="t" r="r" b="b"/>
              <a:pathLst>
                <a:path w="39" h="38" fill="none" extrusionOk="0">
                  <a:moveTo>
                    <a:pt x="19" y="0"/>
                  </a:moveTo>
                  <a:lnTo>
                    <a:pt x="19" y="0"/>
                  </a:lnTo>
                  <a:lnTo>
                    <a:pt x="1" y="19"/>
                  </a:lnTo>
                  <a:lnTo>
                    <a:pt x="1" y="19"/>
                  </a:lnTo>
                  <a:lnTo>
                    <a:pt x="19" y="38"/>
                  </a:lnTo>
                  <a:lnTo>
                    <a:pt x="19" y="38"/>
                  </a:lnTo>
                  <a:lnTo>
                    <a:pt x="38" y="19"/>
                  </a:lnTo>
                  <a:lnTo>
                    <a:pt x="38" y="19"/>
                  </a:lnTo>
                  <a:lnTo>
                    <a:pt x="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8"/>
            <p:cNvSpPr/>
            <p:nvPr/>
          </p:nvSpPr>
          <p:spPr>
            <a:xfrm flipH="1">
              <a:off x="2379661" y="1521852"/>
              <a:ext cx="2862" cy="4737"/>
            </a:xfrm>
            <a:custGeom>
              <a:avLst/>
              <a:gdLst/>
              <a:ahLst/>
              <a:cxnLst/>
              <a:rect l="l" t="t" r="r" b="b"/>
              <a:pathLst>
                <a:path w="58" h="96" fill="none" extrusionOk="0">
                  <a:moveTo>
                    <a:pt x="20" y="1"/>
                  </a:moveTo>
                  <a:lnTo>
                    <a:pt x="20" y="1"/>
                  </a:lnTo>
                  <a:lnTo>
                    <a:pt x="1" y="20"/>
                  </a:lnTo>
                  <a:lnTo>
                    <a:pt x="1" y="20"/>
                  </a:lnTo>
                  <a:lnTo>
                    <a:pt x="1" y="20"/>
                  </a:lnTo>
                  <a:lnTo>
                    <a:pt x="1" y="20"/>
                  </a:lnTo>
                  <a:lnTo>
                    <a:pt x="39" y="95"/>
                  </a:lnTo>
                  <a:lnTo>
                    <a:pt x="39" y="95"/>
                  </a:lnTo>
                  <a:lnTo>
                    <a:pt x="57" y="39"/>
                  </a:lnTo>
                  <a:lnTo>
                    <a:pt x="57" y="39"/>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8"/>
            <p:cNvSpPr/>
            <p:nvPr/>
          </p:nvSpPr>
          <p:spPr>
            <a:xfrm flipH="1">
              <a:off x="2541271" y="1374208"/>
              <a:ext cx="49" cy="49"/>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6540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8"/>
            <p:cNvSpPr/>
            <p:nvPr/>
          </p:nvSpPr>
          <p:spPr>
            <a:xfrm flipH="1">
              <a:off x="2541271" y="1374208"/>
              <a:ext cx="49" cy="49"/>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8"/>
            <p:cNvSpPr/>
            <p:nvPr/>
          </p:nvSpPr>
          <p:spPr>
            <a:xfrm flipH="1">
              <a:off x="2473469" y="1437372"/>
              <a:ext cx="2813" cy="5626"/>
            </a:xfrm>
            <a:custGeom>
              <a:avLst/>
              <a:gdLst/>
              <a:ahLst/>
              <a:cxnLst/>
              <a:rect l="l" t="t" r="r" b="b"/>
              <a:pathLst>
                <a:path w="57" h="114" extrusionOk="0">
                  <a:moveTo>
                    <a:pt x="0" y="0"/>
                  </a:moveTo>
                  <a:lnTo>
                    <a:pt x="38" y="113"/>
                  </a:lnTo>
                  <a:lnTo>
                    <a:pt x="57" y="95"/>
                  </a:lnTo>
                  <a:lnTo>
                    <a:pt x="38" y="0"/>
                  </a:lnTo>
                  <a:close/>
                </a:path>
              </a:pathLst>
            </a:custGeom>
            <a:solidFill>
              <a:srgbClr val="A26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8"/>
            <p:cNvSpPr/>
            <p:nvPr/>
          </p:nvSpPr>
          <p:spPr>
            <a:xfrm flipH="1">
              <a:off x="2473469" y="1437372"/>
              <a:ext cx="2813" cy="5626"/>
            </a:xfrm>
            <a:custGeom>
              <a:avLst/>
              <a:gdLst/>
              <a:ahLst/>
              <a:cxnLst/>
              <a:rect l="l" t="t" r="r" b="b"/>
              <a:pathLst>
                <a:path w="57" h="114" fill="none" extrusionOk="0">
                  <a:moveTo>
                    <a:pt x="38" y="0"/>
                  </a:moveTo>
                  <a:lnTo>
                    <a:pt x="38" y="0"/>
                  </a:lnTo>
                  <a:lnTo>
                    <a:pt x="19" y="0"/>
                  </a:lnTo>
                  <a:lnTo>
                    <a:pt x="19" y="0"/>
                  </a:lnTo>
                  <a:lnTo>
                    <a:pt x="0" y="0"/>
                  </a:lnTo>
                  <a:lnTo>
                    <a:pt x="0" y="0"/>
                  </a:lnTo>
                  <a:lnTo>
                    <a:pt x="38" y="113"/>
                  </a:lnTo>
                  <a:lnTo>
                    <a:pt x="38" y="113"/>
                  </a:lnTo>
                  <a:lnTo>
                    <a:pt x="57" y="95"/>
                  </a:lnTo>
                  <a:lnTo>
                    <a:pt x="57" y="95"/>
                  </a:lnTo>
                  <a:lnTo>
                    <a:pt x="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8"/>
            <p:cNvSpPr/>
            <p:nvPr/>
          </p:nvSpPr>
          <p:spPr>
            <a:xfrm flipH="1">
              <a:off x="2685213" y="1300880"/>
              <a:ext cx="16729" cy="6514"/>
            </a:xfrm>
            <a:custGeom>
              <a:avLst/>
              <a:gdLst/>
              <a:ahLst/>
              <a:cxnLst/>
              <a:rect l="l" t="t" r="r" b="b"/>
              <a:pathLst>
                <a:path w="339" h="132" fill="none" extrusionOk="0">
                  <a:moveTo>
                    <a:pt x="282" y="0"/>
                  </a:moveTo>
                  <a:lnTo>
                    <a:pt x="264" y="0"/>
                  </a:lnTo>
                  <a:lnTo>
                    <a:pt x="264" y="0"/>
                  </a:lnTo>
                  <a:lnTo>
                    <a:pt x="132" y="56"/>
                  </a:lnTo>
                  <a:lnTo>
                    <a:pt x="0" y="94"/>
                  </a:lnTo>
                  <a:lnTo>
                    <a:pt x="0" y="94"/>
                  </a:lnTo>
                  <a:lnTo>
                    <a:pt x="245" y="132"/>
                  </a:lnTo>
                  <a:lnTo>
                    <a:pt x="320" y="38"/>
                  </a:lnTo>
                  <a:lnTo>
                    <a:pt x="339" y="0"/>
                  </a:lnTo>
                  <a:lnTo>
                    <a:pt x="339" y="0"/>
                  </a:lnTo>
                  <a:lnTo>
                    <a:pt x="2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8"/>
            <p:cNvSpPr/>
            <p:nvPr/>
          </p:nvSpPr>
          <p:spPr>
            <a:xfrm flipH="1">
              <a:off x="2554247" y="1386298"/>
              <a:ext cx="77130" cy="33458"/>
            </a:xfrm>
            <a:custGeom>
              <a:avLst/>
              <a:gdLst/>
              <a:ahLst/>
              <a:cxnLst/>
              <a:rect l="l" t="t" r="r" b="b"/>
              <a:pathLst>
                <a:path w="1563" h="678" extrusionOk="0">
                  <a:moveTo>
                    <a:pt x="1562" y="0"/>
                  </a:moveTo>
                  <a:lnTo>
                    <a:pt x="1242" y="189"/>
                  </a:lnTo>
                  <a:lnTo>
                    <a:pt x="1092" y="301"/>
                  </a:lnTo>
                  <a:lnTo>
                    <a:pt x="941" y="377"/>
                  </a:lnTo>
                  <a:lnTo>
                    <a:pt x="716" y="490"/>
                  </a:lnTo>
                  <a:lnTo>
                    <a:pt x="471" y="565"/>
                  </a:lnTo>
                  <a:lnTo>
                    <a:pt x="245" y="621"/>
                  </a:lnTo>
                  <a:lnTo>
                    <a:pt x="0" y="678"/>
                  </a:lnTo>
                  <a:lnTo>
                    <a:pt x="264" y="659"/>
                  </a:lnTo>
                  <a:lnTo>
                    <a:pt x="283" y="659"/>
                  </a:lnTo>
                  <a:lnTo>
                    <a:pt x="621" y="546"/>
                  </a:lnTo>
                  <a:lnTo>
                    <a:pt x="791" y="490"/>
                  </a:lnTo>
                  <a:lnTo>
                    <a:pt x="941" y="414"/>
                  </a:lnTo>
                  <a:lnTo>
                    <a:pt x="1111" y="320"/>
                  </a:lnTo>
                  <a:lnTo>
                    <a:pt x="1261" y="226"/>
                  </a:lnTo>
                  <a:lnTo>
                    <a:pt x="1562" y="0"/>
                  </a:lnTo>
                  <a:close/>
                </a:path>
              </a:pathLst>
            </a:custGeom>
            <a:solidFill>
              <a:srgbClr val="A26B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8"/>
            <p:cNvSpPr/>
            <p:nvPr/>
          </p:nvSpPr>
          <p:spPr>
            <a:xfrm flipH="1">
              <a:off x="2554247" y="1386298"/>
              <a:ext cx="77130" cy="33458"/>
            </a:xfrm>
            <a:custGeom>
              <a:avLst/>
              <a:gdLst/>
              <a:ahLst/>
              <a:cxnLst/>
              <a:rect l="l" t="t" r="r" b="b"/>
              <a:pathLst>
                <a:path w="1563" h="678" fill="none" extrusionOk="0">
                  <a:moveTo>
                    <a:pt x="1562" y="0"/>
                  </a:moveTo>
                  <a:lnTo>
                    <a:pt x="1562" y="0"/>
                  </a:lnTo>
                  <a:lnTo>
                    <a:pt x="1242" y="189"/>
                  </a:lnTo>
                  <a:lnTo>
                    <a:pt x="1242" y="189"/>
                  </a:lnTo>
                  <a:lnTo>
                    <a:pt x="1092" y="301"/>
                  </a:lnTo>
                  <a:lnTo>
                    <a:pt x="941" y="377"/>
                  </a:lnTo>
                  <a:lnTo>
                    <a:pt x="941" y="377"/>
                  </a:lnTo>
                  <a:lnTo>
                    <a:pt x="716" y="490"/>
                  </a:lnTo>
                  <a:lnTo>
                    <a:pt x="471" y="565"/>
                  </a:lnTo>
                  <a:lnTo>
                    <a:pt x="245" y="621"/>
                  </a:lnTo>
                  <a:lnTo>
                    <a:pt x="0" y="678"/>
                  </a:lnTo>
                  <a:lnTo>
                    <a:pt x="0" y="678"/>
                  </a:lnTo>
                  <a:lnTo>
                    <a:pt x="264" y="659"/>
                  </a:lnTo>
                  <a:lnTo>
                    <a:pt x="283" y="659"/>
                  </a:lnTo>
                  <a:lnTo>
                    <a:pt x="283" y="659"/>
                  </a:lnTo>
                  <a:lnTo>
                    <a:pt x="621" y="546"/>
                  </a:lnTo>
                  <a:lnTo>
                    <a:pt x="791" y="490"/>
                  </a:lnTo>
                  <a:lnTo>
                    <a:pt x="941" y="414"/>
                  </a:lnTo>
                  <a:lnTo>
                    <a:pt x="941" y="414"/>
                  </a:lnTo>
                  <a:lnTo>
                    <a:pt x="1111" y="320"/>
                  </a:lnTo>
                  <a:lnTo>
                    <a:pt x="1261" y="226"/>
                  </a:lnTo>
                  <a:lnTo>
                    <a:pt x="156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8"/>
            <p:cNvSpPr/>
            <p:nvPr/>
          </p:nvSpPr>
          <p:spPr>
            <a:xfrm flipH="1">
              <a:off x="2355522" y="1840382"/>
              <a:ext cx="371488" cy="183918"/>
            </a:xfrm>
            <a:custGeom>
              <a:avLst/>
              <a:gdLst/>
              <a:ahLst/>
              <a:cxnLst/>
              <a:rect l="l" t="t" r="r" b="b"/>
              <a:pathLst>
                <a:path w="7528" h="3727" extrusionOk="0">
                  <a:moveTo>
                    <a:pt x="7095" y="1"/>
                  </a:moveTo>
                  <a:lnTo>
                    <a:pt x="6097" y="377"/>
                  </a:lnTo>
                  <a:lnTo>
                    <a:pt x="5062" y="791"/>
                  </a:lnTo>
                  <a:lnTo>
                    <a:pt x="3858" y="1299"/>
                  </a:lnTo>
                  <a:lnTo>
                    <a:pt x="3218" y="1582"/>
                  </a:lnTo>
                  <a:lnTo>
                    <a:pt x="2597" y="1883"/>
                  </a:lnTo>
                  <a:lnTo>
                    <a:pt x="2014" y="2203"/>
                  </a:lnTo>
                  <a:lnTo>
                    <a:pt x="1449" y="2523"/>
                  </a:lnTo>
                  <a:lnTo>
                    <a:pt x="960" y="2824"/>
                  </a:lnTo>
                  <a:lnTo>
                    <a:pt x="734" y="2993"/>
                  </a:lnTo>
                  <a:lnTo>
                    <a:pt x="546" y="3144"/>
                  </a:lnTo>
                  <a:lnTo>
                    <a:pt x="358" y="3294"/>
                  </a:lnTo>
                  <a:lnTo>
                    <a:pt x="207" y="3445"/>
                  </a:lnTo>
                  <a:lnTo>
                    <a:pt x="94" y="3595"/>
                  </a:lnTo>
                  <a:lnTo>
                    <a:pt x="0" y="3727"/>
                  </a:lnTo>
                  <a:lnTo>
                    <a:pt x="7528" y="1074"/>
                  </a:lnTo>
                  <a:lnTo>
                    <a:pt x="70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8"/>
            <p:cNvSpPr/>
            <p:nvPr/>
          </p:nvSpPr>
          <p:spPr>
            <a:xfrm flipH="1">
              <a:off x="2355522" y="1840382"/>
              <a:ext cx="371488" cy="183918"/>
            </a:xfrm>
            <a:custGeom>
              <a:avLst/>
              <a:gdLst/>
              <a:ahLst/>
              <a:cxnLst/>
              <a:rect l="l" t="t" r="r" b="b"/>
              <a:pathLst>
                <a:path w="7528" h="3727" fill="none" extrusionOk="0">
                  <a:moveTo>
                    <a:pt x="7528" y="1074"/>
                  </a:moveTo>
                  <a:lnTo>
                    <a:pt x="7095" y="1"/>
                  </a:lnTo>
                  <a:lnTo>
                    <a:pt x="7095" y="1"/>
                  </a:lnTo>
                  <a:lnTo>
                    <a:pt x="6097" y="377"/>
                  </a:lnTo>
                  <a:lnTo>
                    <a:pt x="5062" y="791"/>
                  </a:lnTo>
                  <a:lnTo>
                    <a:pt x="3858" y="1299"/>
                  </a:lnTo>
                  <a:lnTo>
                    <a:pt x="3218" y="1582"/>
                  </a:lnTo>
                  <a:lnTo>
                    <a:pt x="2597" y="1883"/>
                  </a:lnTo>
                  <a:lnTo>
                    <a:pt x="2014" y="2203"/>
                  </a:lnTo>
                  <a:lnTo>
                    <a:pt x="1449" y="2523"/>
                  </a:lnTo>
                  <a:lnTo>
                    <a:pt x="960" y="2824"/>
                  </a:lnTo>
                  <a:lnTo>
                    <a:pt x="734" y="2993"/>
                  </a:lnTo>
                  <a:lnTo>
                    <a:pt x="546" y="3144"/>
                  </a:lnTo>
                  <a:lnTo>
                    <a:pt x="358" y="3294"/>
                  </a:lnTo>
                  <a:lnTo>
                    <a:pt x="207" y="3445"/>
                  </a:lnTo>
                  <a:lnTo>
                    <a:pt x="94" y="3595"/>
                  </a:lnTo>
                  <a:lnTo>
                    <a:pt x="0" y="3727"/>
                  </a:lnTo>
                  <a:lnTo>
                    <a:pt x="7528" y="10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8"/>
            <p:cNvSpPr/>
            <p:nvPr/>
          </p:nvSpPr>
          <p:spPr>
            <a:xfrm flipH="1">
              <a:off x="2727003" y="1819953"/>
              <a:ext cx="287005" cy="204348"/>
            </a:xfrm>
            <a:custGeom>
              <a:avLst/>
              <a:gdLst/>
              <a:ahLst/>
              <a:cxnLst/>
              <a:rect l="l" t="t" r="r" b="b"/>
              <a:pathLst>
                <a:path w="5816" h="4141" extrusionOk="0">
                  <a:moveTo>
                    <a:pt x="358" y="1"/>
                  </a:moveTo>
                  <a:lnTo>
                    <a:pt x="1" y="716"/>
                  </a:lnTo>
                  <a:lnTo>
                    <a:pt x="5816" y="4141"/>
                  </a:lnTo>
                  <a:lnTo>
                    <a:pt x="5684" y="4009"/>
                  </a:lnTo>
                  <a:lnTo>
                    <a:pt x="5327" y="3614"/>
                  </a:lnTo>
                  <a:lnTo>
                    <a:pt x="4781" y="3031"/>
                  </a:lnTo>
                  <a:lnTo>
                    <a:pt x="4442" y="2711"/>
                  </a:lnTo>
                  <a:lnTo>
                    <a:pt x="4085" y="2353"/>
                  </a:lnTo>
                  <a:lnTo>
                    <a:pt x="3671" y="1996"/>
                  </a:lnTo>
                  <a:lnTo>
                    <a:pt x="3238" y="1638"/>
                  </a:lnTo>
                  <a:lnTo>
                    <a:pt x="2805" y="1299"/>
                  </a:lnTo>
                  <a:lnTo>
                    <a:pt x="2334" y="979"/>
                  </a:lnTo>
                  <a:lnTo>
                    <a:pt x="1845" y="659"/>
                  </a:lnTo>
                  <a:lnTo>
                    <a:pt x="1356" y="396"/>
                  </a:lnTo>
                  <a:lnTo>
                    <a:pt x="1111" y="283"/>
                  </a:lnTo>
                  <a:lnTo>
                    <a:pt x="848" y="170"/>
                  </a:lnTo>
                  <a:lnTo>
                    <a:pt x="603" y="95"/>
                  </a:lnTo>
                  <a:lnTo>
                    <a:pt x="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8"/>
            <p:cNvSpPr/>
            <p:nvPr/>
          </p:nvSpPr>
          <p:spPr>
            <a:xfrm flipH="1">
              <a:off x="2727003" y="1819953"/>
              <a:ext cx="287005" cy="204348"/>
            </a:xfrm>
            <a:custGeom>
              <a:avLst/>
              <a:gdLst/>
              <a:ahLst/>
              <a:cxnLst/>
              <a:rect l="l" t="t" r="r" b="b"/>
              <a:pathLst>
                <a:path w="5816" h="4141" fill="none" extrusionOk="0">
                  <a:moveTo>
                    <a:pt x="5816" y="4141"/>
                  </a:moveTo>
                  <a:lnTo>
                    <a:pt x="5816" y="4141"/>
                  </a:lnTo>
                  <a:lnTo>
                    <a:pt x="5684" y="4009"/>
                  </a:lnTo>
                  <a:lnTo>
                    <a:pt x="5327" y="3614"/>
                  </a:lnTo>
                  <a:lnTo>
                    <a:pt x="4781" y="3031"/>
                  </a:lnTo>
                  <a:lnTo>
                    <a:pt x="4442" y="2711"/>
                  </a:lnTo>
                  <a:lnTo>
                    <a:pt x="4085" y="2353"/>
                  </a:lnTo>
                  <a:lnTo>
                    <a:pt x="3671" y="1996"/>
                  </a:lnTo>
                  <a:lnTo>
                    <a:pt x="3238" y="1638"/>
                  </a:lnTo>
                  <a:lnTo>
                    <a:pt x="2805" y="1299"/>
                  </a:lnTo>
                  <a:lnTo>
                    <a:pt x="2334" y="979"/>
                  </a:lnTo>
                  <a:lnTo>
                    <a:pt x="1845" y="659"/>
                  </a:lnTo>
                  <a:lnTo>
                    <a:pt x="1356" y="396"/>
                  </a:lnTo>
                  <a:lnTo>
                    <a:pt x="1111" y="283"/>
                  </a:lnTo>
                  <a:lnTo>
                    <a:pt x="848" y="170"/>
                  </a:lnTo>
                  <a:lnTo>
                    <a:pt x="603" y="95"/>
                  </a:lnTo>
                  <a:lnTo>
                    <a:pt x="358" y="1"/>
                  </a:lnTo>
                  <a:lnTo>
                    <a:pt x="1" y="716"/>
                  </a:lnTo>
                  <a:lnTo>
                    <a:pt x="5816" y="41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8"/>
            <p:cNvSpPr/>
            <p:nvPr/>
          </p:nvSpPr>
          <p:spPr>
            <a:xfrm flipH="1">
              <a:off x="2233873" y="1819953"/>
              <a:ext cx="816356" cy="552643"/>
            </a:xfrm>
            <a:custGeom>
              <a:avLst/>
              <a:gdLst/>
              <a:ahLst/>
              <a:cxnLst/>
              <a:rect l="l" t="t" r="r" b="b"/>
              <a:pathLst>
                <a:path w="16543" h="11199" extrusionOk="0">
                  <a:moveTo>
                    <a:pt x="1" y="1"/>
                  </a:moveTo>
                  <a:lnTo>
                    <a:pt x="2222" y="6813"/>
                  </a:lnTo>
                  <a:lnTo>
                    <a:pt x="7698" y="11142"/>
                  </a:lnTo>
                  <a:lnTo>
                    <a:pt x="7754" y="11198"/>
                  </a:lnTo>
                  <a:lnTo>
                    <a:pt x="16543" y="8055"/>
                  </a:lnTo>
                  <a:lnTo>
                    <a:pt x="16223" y="6983"/>
                  </a:lnTo>
                  <a:lnTo>
                    <a:pt x="15828" y="5816"/>
                  </a:lnTo>
                  <a:lnTo>
                    <a:pt x="15056" y="3482"/>
                  </a:lnTo>
                  <a:lnTo>
                    <a:pt x="14416" y="1676"/>
                  </a:lnTo>
                  <a:lnTo>
                    <a:pt x="14153" y="923"/>
                  </a:lnTo>
                  <a:lnTo>
                    <a:pt x="6588" y="4141"/>
                  </a:lnTo>
                  <a:lnTo>
                    <a:pt x="6550" y="414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8"/>
            <p:cNvSpPr/>
            <p:nvPr/>
          </p:nvSpPr>
          <p:spPr>
            <a:xfrm flipH="1">
              <a:off x="2233873" y="1819953"/>
              <a:ext cx="816356" cy="552643"/>
            </a:xfrm>
            <a:custGeom>
              <a:avLst/>
              <a:gdLst/>
              <a:ahLst/>
              <a:cxnLst/>
              <a:rect l="l" t="t" r="r" b="b"/>
              <a:pathLst>
                <a:path w="16543" h="11199" fill="none" extrusionOk="0">
                  <a:moveTo>
                    <a:pt x="1" y="1"/>
                  </a:moveTo>
                  <a:lnTo>
                    <a:pt x="2222" y="6813"/>
                  </a:lnTo>
                  <a:lnTo>
                    <a:pt x="7698" y="11142"/>
                  </a:lnTo>
                  <a:lnTo>
                    <a:pt x="7754" y="11198"/>
                  </a:lnTo>
                  <a:lnTo>
                    <a:pt x="16543" y="8055"/>
                  </a:lnTo>
                  <a:lnTo>
                    <a:pt x="16543" y="8055"/>
                  </a:lnTo>
                  <a:lnTo>
                    <a:pt x="16223" y="6983"/>
                  </a:lnTo>
                  <a:lnTo>
                    <a:pt x="15828" y="5816"/>
                  </a:lnTo>
                  <a:lnTo>
                    <a:pt x="15056" y="3482"/>
                  </a:lnTo>
                  <a:lnTo>
                    <a:pt x="14416" y="1676"/>
                  </a:lnTo>
                  <a:lnTo>
                    <a:pt x="14153" y="923"/>
                  </a:lnTo>
                  <a:lnTo>
                    <a:pt x="6588" y="4141"/>
                  </a:lnTo>
                  <a:lnTo>
                    <a:pt x="6550" y="41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8"/>
            <p:cNvSpPr/>
            <p:nvPr/>
          </p:nvSpPr>
          <p:spPr>
            <a:xfrm flipH="1">
              <a:off x="2670352" y="1819953"/>
              <a:ext cx="379877" cy="549830"/>
            </a:xfrm>
            <a:custGeom>
              <a:avLst/>
              <a:gdLst/>
              <a:ahLst/>
              <a:cxnLst/>
              <a:rect l="l" t="t" r="r" b="b"/>
              <a:pathLst>
                <a:path w="7698" h="11142" extrusionOk="0">
                  <a:moveTo>
                    <a:pt x="1" y="1"/>
                  </a:moveTo>
                  <a:lnTo>
                    <a:pt x="2222" y="6813"/>
                  </a:lnTo>
                  <a:lnTo>
                    <a:pt x="7698" y="11142"/>
                  </a:lnTo>
                  <a:lnTo>
                    <a:pt x="6588" y="4141"/>
                  </a:lnTo>
                  <a:lnTo>
                    <a:pt x="6550" y="4141"/>
                  </a:lnTo>
                  <a:lnTo>
                    <a:pt x="829" y="528"/>
                  </a:lnTo>
                  <a:lnTo>
                    <a:pt x="754" y="490"/>
                  </a:lnTo>
                  <a:lnTo>
                    <a:pt x="735" y="490"/>
                  </a:lnTo>
                  <a:lnTo>
                    <a:pt x="396" y="264"/>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8"/>
            <p:cNvSpPr/>
            <p:nvPr/>
          </p:nvSpPr>
          <p:spPr>
            <a:xfrm flipH="1">
              <a:off x="2670352" y="1819953"/>
              <a:ext cx="379877" cy="549830"/>
            </a:xfrm>
            <a:custGeom>
              <a:avLst/>
              <a:gdLst/>
              <a:ahLst/>
              <a:cxnLst/>
              <a:rect l="l" t="t" r="r" b="b"/>
              <a:pathLst>
                <a:path w="7698" h="11142" fill="none" extrusionOk="0">
                  <a:moveTo>
                    <a:pt x="1" y="1"/>
                  </a:moveTo>
                  <a:lnTo>
                    <a:pt x="2222" y="6813"/>
                  </a:lnTo>
                  <a:lnTo>
                    <a:pt x="7698" y="11142"/>
                  </a:lnTo>
                  <a:lnTo>
                    <a:pt x="6588" y="4141"/>
                  </a:lnTo>
                  <a:lnTo>
                    <a:pt x="6550" y="4141"/>
                  </a:lnTo>
                  <a:lnTo>
                    <a:pt x="6550" y="4141"/>
                  </a:lnTo>
                  <a:lnTo>
                    <a:pt x="829" y="528"/>
                  </a:lnTo>
                  <a:lnTo>
                    <a:pt x="754" y="490"/>
                  </a:lnTo>
                  <a:lnTo>
                    <a:pt x="735" y="490"/>
                  </a:lnTo>
                  <a:lnTo>
                    <a:pt x="396" y="26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8"/>
            <p:cNvSpPr/>
            <p:nvPr/>
          </p:nvSpPr>
          <p:spPr>
            <a:xfrm flipH="1">
              <a:off x="2666609" y="2023358"/>
              <a:ext cx="61339" cy="350121"/>
            </a:xfrm>
            <a:custGeom>
              <a:avLst/>
              <a:gdLst/>
              <a:ahLst/>
              <a:cxnLst/>
              <a:rect l="l" t="t" r="r" b="b"/>
              <a:pathLst>
                <a:path w="1243" h="7095" extrusionOk="0">
                  <a:moveTo>
                    <a:pt x="19" y="0"/>
                  </a:moveTo>
                  <a:lnTo>
                    <a:pt x="0" y="38"/>
                  </a:lnTo>
                  <a:lnTo>
                    <a:pt x="1205" y="7076"/>
                  </a:lnTo>
                  <a:lnTo>
                    <a:pt x="1242" y="7095"/>
                  </a:lnTo>
                  <a:lnTo>
                    <a:pt x="1242" y="7057"/>
                  </a:lnTo>
                  <a:lnTo>
                    <a:pt x="38" y="19"/>
                  </a:lnTo>
                  <a:lnTo>
                    <a:pt x="19"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8"/>
            <p:cNvSpPr/>
            <p:nvPr/>
          </p:nvSpPr>
          <p:spPr>
            <a:xfrm flipH="1">
              <a:off x="2948918" y="1870138"/>
              <a:ext cx="106837" cy="113302"/>
            </a:xfrm>
            <a:custGeom>
              <a:avLst/>
              <a:gdLst/>
              <a:ahLst/>
              <a:cxnLst/>
              <a:rect l="l" t="t" r="r" b="b"/>
              <a:pathLst>
                <a:path w="2165" h="2296" extrusionOk="0">
                  <a:moveTo>
                    <a:pt x="339" y="0"/>
                  </a:moveTo>
                  <a:lnTo>
                    <a:pt x="207" y="38"/>
                  </a:lnTo>
                  <a:lnTo>
                    <a:pt x="132" y="75"/>
                  </a:lnTo>
                  <a:lnTo>
                    <a:pt x="56" y="132"/>
                  </a:lnTo>
                  <a:lnTo>
                    <a:pt x="19" y="188"/>
                  </a:lnTo>
                  <a:lnTo>
                    <a:pt x="0" y="245"/>
                  </a:lnTo>
                  <a:lnTo>
                    <a:pt x="0" y="301"/>
                  </a:lnTo>
                  <a:lnTo>
                    <a:pt x="0" y="358"/>
                  </a:lnTo>
                  <a:lnTo>
                    <a:pt x="19" y="433"/>
                  </a:lnTo>
                  <a:lnTo>
                    <a:pt x="94" y="546"/>
                  </a:lnTo>
                  <a:lnTo>
                    <a:pt x="151" y="640"/>
                  </a:lnTo>
                  <a:lnTo>
                    <a:pt x="245" y="734"/>
                  </a:lnTo>
                  <a:lnTo>
                    <a:pt x="207" y="847"/>
                  </a:lnTo>
                  <a:lnTo>
                    <a:pt x="188" y="941"/>
                  </a:lnTo>
                  <a:lnTo>
                    <a:pt x="188" y="1092"/>
                  </a:lnTo>
                  <a:lnTo>
                    <a:pt x="226" y="1242"/>
                  </a:lnTo>
                  <a:lnTo>
                    <a:pt x="282" y="1336"/>
                  </a:lnTo>
                  <a:lnTo>
                    <a:pt x="339" y="1430"/>
                  </a:lnTo>
                  <a:lnTo>
                    <a:pt x="395" y="1487"/>
                  </a:lnTo>
                  <a:lnTo>
                    <a:pt x="471" y="1524"/>
                  </a:lnTo>
                  <a:lnTo>
                    <a:pt x="471" y="1637"/>
                  </a:lnTo>
                  <a:lnTo>
                    <a:pt x="471" y="1731"/>
                  </a:lnTo>
                  <a:lnTo>
                    <a:pt x="508" y="1825"/>
                  </a:lnTo>
                  <a:lnTo>
                    <a:pt x="546" y="1901"/>
                  </a:lnTo>
                  <a:lnTo>
                    <a:pt x="583" y="1957"/>
                  </a:lnTo>
                  <a:lnTo>
                    <a:pt x="640" y="2014"/>
                  </a:lnTo>
                  <a:lnTo>
                    <a:pt x="753" y="2108"/>
                  </a:lnTo>
                  <a:lnTo>
                    <a:pt x="885" y="2183"/>
                  </a:lnTo>
                  <a:lnTo>
                    <a:pt x="1035" y="2221"/>
                  </a:lnTo>
                  <a:lnTo>
                    <a:pt x="1261" y="2277"/>
                  </a:lnTo>
                  <a:lnTo>
                    <a:pt x="1355" y="2296"/>
                  </a:lnTo>
                  <a:lnTo>
                    <a:pt x="1637" y="2296"/>
                  </a:lnTo>
                  <a:lnTo>
                    <a:pt x="1807" y="2277"/>
                  </a:lnTo>
                  <a:lnTo>
                    <a:pt x="1938" y="2239"/>
                  </a:lnTo>
                  <a:lnTo>
                    <a:pt x="2051" y="2183"/>
                  </a:lnTo>
                  <a:lnTo>
                    <a:pt x="2108" y="2145"/>
                  </a:lnTo>
                  <a:lnTo>
                    <a:pt x="2127" y="2108"/>
                  </a:lnTo>
                  <a:lnTo>
                    <a:pt x="2145" y="2070"/>
                  </a:lnTo>
                  <a:lnTo>
                    <a:pt x="2164" y="2014"/>
                  </a:lnTo>
                  <a:lnTo>
                    <a:pt x="2127" y="1920"/>
                  </a:lnTo>
                  <a:lnTo>
                    <a:pt x="2070" y="1825"/>
                  </a:lnTo>
                  <a:lnTo>
                    <a:pt x="1995" y="1769"/>
                  </a:lnTo>
                  <a:lnTo>
                    <a:pt x="1920" y="1713"/>
                  </a:lnTo>
                  <a:lnTo>
                    <a:pt x="1769" y="1656"/>
                  </a:lnTo>
                  <a:lnTo>
                    <a:pt x="1694" y="1656"/>
                  </a:lnTo>
                  <a:lnTo>
                    <a:pt x="1750" y="1637"/>
                  </a:lnTo>
                  <a:lnTo>
                    <a:pt x="1863" y="1618"/>
                  </a:lnTo>
                  <a:lnTo>
                    <a:pt x="1920" y="1581"/>
                  </a:lnTo>
                  <a:lnTo>
                    <a:pt x="1957" y="1524"/>
                  </a:lnTo>
                  <a:lnTo>
                    <a:pt x="1995" y="1449"/>
                  </a:lnTo>
                  <a:lnTo>
                    <a:pt x="1995" y="1355"/>
                  </a:lnTo>
                  <a:lnTo>
                    <a:pt x="1976" y="1299"/>
                  </a:lnTo>
                  <a:lnTo>
                    <a:pt x="1957" y="1242"/>
                  </a:lnTo>
                  <a:lnTo>
                    <a:pt x="1863" y="1167"/>
                  </a:lnTo>
                  <a:lnTo>
                    <a:pt x="1769" y="1092"/>
                  </a:lnTo>
                  <a:lnTo>
                    <a:pt x="1656" y="1035"/>
                  </a:lnTo>
                  <a:lnTo>
                    <a:pt x="1449" y="979"/>
                  </a:lnTo>
                  <a:lnTo>
                    <a:pt x="1355" y="960"/>
                  </a:lnTo>
                  <a:lnTo>
                    <a:pt x="1411" y="960"/>
                  </a:lnTo>
                  <a:lnTo>
                    <a:pt x="1524" y="903"/>
                  </a:lnTo>
                  <a:lnTo>
                    <a:pt x="1581" y="866"/>
                  </a:lnTo>
                  <a:lnTo>
                    <a:pt x="1618" y="790"/>
                  </a:lnTo>
                  <a:lnTo>
                    <a:pt x="1656" y="715"/>
                  </a:lnTo>
                  <a:lnTo>
                    <a:pt x="1656" y="602"/>
                  </a:lnTo>
                  <a:lnTo>
                    <a:pt x="1637" y="546"/>
                  </a:lnTo>
                  <a:lnTo>
                    <a:pt x="1581" y="471"/>
                  </a:lnTo>
                  <a:lnTo>
                    <a:pt x="1524" y="414"/>
                  </a:lnTo>
                  <a:lnTo>
                    <a:pt x="1430" y="358"/>
                  </a:lnTo>
                  <a:lnTo>
                    <a:pt x="1223" y="263"/>
                  </a:lnTo>
                  <a:lnTo>
                    <a:pt x="979" y="169"/>
                  </a:lnTo>
                  <a:lnTo>
                    <a:pt x="527" y="56"/>
                  </a:lnTo>
                  <a:lnTo>
                    <a:pt x="339" y="0"/>
                  </a:lnTo>
                  <a:close/>
                </a:path>
              </a:pathLst>
            </a:custGeom>
            <a:solidFill>
              <a:srgbClr val="7A5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8"/>
            <p:cNvSpPr/>
            <p:nvPr/>
          </p:nvSpPr>
          <p:spPr>
            <a:xfrm flipH="1">
              <a:off x="2987015" y="1906309"/>
              <a:ext cx="57638" cy="12139"/>
            </a:xfrm>
            <a:custGeom>
              <a:avLst/>
              <a:gdLst/>
              <a:ahLst/>
              <a:cxnLst/>
              <a:rect l="l" t="t" r="r" b="b"/>
              <a:pathLst>
                <a:path w="1168" h="246" extrusionOk="0">
                  <a:moveTo>
                    <a:pt x="1" y="1"/>
                  </a:moveTo>
                  <a:lnTo>
                    <a:pt x="20" y="20"/>
                  </a:lnTo>
                  <a:lnTo>
                    <a:pt x="246" y="114"/>
                  </a:lnTo>
                  <a:lnTo>
                    <a:pt x="490" y="189"/>
                  </a:lnTo>
                  <a:lnTo>
                    <a:pt x="735" y="227"/>
                  </a:lnTo>
                  <a:lnTo>
                    <a:pt x="979" y="246"/>
                  </a:lnTo>
                  <a:lnTo>
                    <a:pt x="1168" y="246"/>
                  </a:lnTo>
                  <a:lnTo>
                    <a:pt x="1168" y="227"/>
                  </a:lnTo>
                  <a:lnTo>
                    <a:pt x="1149" y="208"/>
                  </a:lnTo>
                  <a:lnTo>
                    <a:pt x="979" y="227"/>
                  </a:lnTo>
                  <a:lnTo>
                    <a:pt x="735" y="208"/>
                  </a:lnTo>
                  <a:lnTo>
                    <a:pt x="490" y="152"/>
                  </a:lnTo>
                  <a:lnTo>
                    <a:pt x="246" y="76"/>
                  </a:lnTo>
                  <a:lnTo>
                    <a:pt x="20" y="1"/>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8"/>
            <p:cNvSpPr/>
            <p:nvPr/>
          </p:nvSpPr>
          <p:spPr>
            <a:xfrm flipH="1">
              <a:off x="2970286" y="1945342"/>
              <a:ext cx="62277" cy="7451"/>
            </a:xfrm>
            <a:custGeom>
              <a:avLst/>
              <a:gdLst/>
              <a:ahLst/>
              <a:cxnLst/>
              <a:rect l="l" t="t" r="r" b="b"/>
              <a:pathLst>
                <a:path w="1262" h="151" extrusionOk="0">
                  <a:moveTo>
                    <a:pt x="1" y="0"/>
                  </a:moveTo>
                  <a:lnTo>
                    <a:pt x="1" y="19"/>
                  </a:lnTo>
                  <a:lnTo>
                    <a:pt x="189" y="94"/>
                  </a:lnTo>
                  <a:lnTo>
                    <a:pt x="396" y="132"/>
                  </a:lnTo>
                  <a:lnTo>
                    <a:pt x="603" y="151"/>
                  </a:lnTo>
                  <a:lnTo>
                    <a:pt x="810" y="151"/>
                  </a:lnTo>
                  <a:lnTo>
                    <a:pt x="1243" y="132"/>
                  </a:lnTo>
                  <a:lnTo>
                    <a:pt x="1261" y="113"/>
                  </a:lnTo>
                  <a:lnTo>
                    <a:pt x="1243" y="94"/>
                  </a:lnTo>
                  <a:lnTo>
                    <a:pt x="810" y="113"/>
                  </a:lnTo>
                  <a:lnTo>
                    <a:pt x="603" y="113"/>
                  </a:lnTo>
                  <a:lnTo>
                    <a:pt x="396" y="94"/>
                  </a:lnTo>
                  <a:lnTo>
                    <a:pt x="208" y="57"/>
                  </a:lnTo>
                  <a:lnTo>
                    <a:pt x="19"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8"/>
            <p:cNvSpPr/>
            <p:nvPr/>
          </p:nvSpPr>
          <p:spPr>
            <a:xfrm flipH="1">
              <a:off x="2213449" y="2061404"/>
              <a:ext cx="575787" cy="539615"/>
            </a:xfrm>
            <a:custGeom>
              <a:avLst/>
              <a:gdLst/>
              <a:ahLst/>
              <a:cxnLst/>
              <a:rect l="l" t="t" r="r" b="b"/>
              <a:pathLst>
                <a:path w="11668" h="10935" extrusionOk="0">
                  <a:moveTo>
                    <a:pt x="8525" y="1"/>
                  </a:moveTo>
                  <a:lnTo>
                    <a:pt x="8262" y="38"/>
                  </a:lnTo>
                  <a:lnTo>
                    <a:pt x="7998" y="76"/>
                  </a:lnTo>
                  <a:lnTo>
                    <a:pt x="7735" y="151"/>
                  </a:lnTo>
                  <a:lnTo>
                    <a:pt x="7471" y="245"/>
                  </a:lnTo>
                  <a:lnTo>
                    <a:pt x="7208" y="358"/>
                  </a:lnTo>
                  <a:lnTo>
                    <a:pt x="6963" y="490"/>
                  </a:lnTo>
                  <a:lnTo>
                    <a:pt x="6719" y="641"/>
                  </a:lnTo>
                  <a:lnTo>
                    <a:pt x="6474" y="810"/>
                  </a:lnTo>
                  <a:lnTo>
                    <a:pt x="6248" y="979"/>
                  </a:lnTo>
                  <a:lnTo>
                    <a:pt x="6022" y="1186"/>
                  </a:lnTo>
                  <a:lnTo>
                    <a:pt x="5796" y="1375"/>
                  </a:lnTo>
                  <a:lnTo>
                    <a:pt x="5364" y="1826"/>
                  </a:lnTo>
                  <a:lnTo>
                    <a:pt x="4950" y="2278"/>
                  </a:lnTo>
                  <a:lnTo>
                    <a:pt x="4554" y="2748"/>
                  </a:lnTo>
                  <a:lnTo>
                    <a:pt x="4197" y="3219"/>
                  </a:lnTo>
                  <a:lnTo>
                    <a:pt x="3858" y="3670"/>
                  </a:lnTo>
                  <a:lnTo>
                    <a:pt x="3256" y="4480"/>
                  </a:lnTo>
                  <a:lnTo>
                    <a:pt x="2992" y="4800"/>
                  </a:lnTo>
                  <a:lnTo>
                    <a:pt x="2767" y="5063"/>
                  </a:lnTo>
                  <a:lnTo>
                    <a:pt x="1299" y="6719"/>
                  </a:lnTo>
                  <a:lnTo>
                    <a:pt x="1148" y="6719"/>
                  </a:lnTo>
                  <a:lnTo>
                    <a:pt x="1035" y="6757"/>
                  </a:lnTo>
                  <a:lnTo>
                    <a:pt x="922" y="6794"/>
                  </a:lnTo>
                  <a:lnTo>
                    <a:pt x="772" y="6870"/>
                  </a:lnTo>
                  <a:lnTo>
                    <a:pt x="621" y="6964"/>
                  </a:lnTo>
                  <a:lnTo>
                    <a:pt x="452" y="7095"/>
                  </a:lnTo>
                  <a:lnTo>
                    <a:pt x="301" y="7246"/>
                  </a:lnTo>
                  <a:lnTo>
                    <a:pt x="151" y="7378"/>
                  </a:lnTo>
                  <a:lnTo>
                    <a:pt x="57" y="7509"/>
                  </a:lnTo>
                  <a:lnTo>
                    <a:pt x="0" y="7604"/>
                  </a:lnTo>
                  <a:lnTo>
                    <a:pt x="0" y="7641"/>
                  </a:lnTo>
                  <a:lnTo>
                    <a:pt x="19" y="7679"/>
                  </a:lnTo>
                  <a:lnTo>
                    <a:pt x="151" y="7867"/>
                  </a:lnTo>
                  <a:lnTo>
                    <a:pt x="377" y="8243"/>
                  </a:lnTo>
                  <a:lnTo>
                    <a:pt x="1035" y="9278"/>
                  </a:lnTo>
                  <a:lnTo>
                    <a:pt x="1374" y="9824"/>
                  </a:lnTo>
                  <a:lnTo>
                    <a:pt x="1713" y="10276"/>
                  </a:lnTo>
                  <a:lnTo>
                    <a:pt x="1863" y="10445"/>
                  </a:lnTo>
                  <a:lnTo>
                    <a:pt x="1995" y="10577"/>
                  </a:lnTo>
                  <a:lnTo>
                    <a:pt x="2108" y="10652"/>
                  </a:lnTo>
                  <a:lnTo>
                    <a:pt x="2146" y="10671"/>
                  </a:lnTo>
                  <a:lnTo>
                    <a:pt x="2183" y="10671"/>
                  </a:lnTo>
                  <a:lnTo>
                    <a:pt x="2522" y="10577"/>
                  </a:lnTo>
                  <a:lnTo>
                    <a:pt x="2898" y="10445"/>
                  </a:lnTo>
                  <a:lnTo>
                    <a:pt x="3086" y="10351"/>
                  </a:lnTo>
                  <a:lnTo>
                    <a:pt x="3237" y="10257"/>
                  </a:lnTo>
                  <a:lnTo>
                    <a:pt x="3388" y="10163"/>
                  </a:lnTo>
                  <a:lnTo>
                    <a:pt x="3482" y="10031"/>
                  </a:lnTo>
                  <a:lnTo>
                    <a:pt x="8638" y="10935"/>
                  </a:lnTo>
                  <a:lnTo>
                    <a:pt x="8732" y="10897"/>
                  </a:lnTo>
                  <a:lnTo>
                    <a:pt x="8977" y="10746"/>
                  </a:lnTo>
                  <a:lnTo>
                    <a:pt x="9334" y="10502"/>
                  </a:lnTo>
                  <a:lnTo>
                    <a:pt x="9541" y="10332"/>
                  </a:lnTo>
                  <a:lnTo>
                    <a:pt x="9767" y="10144"/>
                  </a:lnTo>
                  <a:lnTo>
                    <a:pt x="9993" y="9937"/>
                  </a:lnTo>
                  <a:lnTo>
                    <a:pt x="10219" y="9692"/>
                  </a:lnTo>
                  <a:lnTo>
                    <a:pt x="10445" y="9410"/>
                  </a:lnTo>
                  <a:lnTo>
                    <a:pt x="10652" y="9090"/>
                  </a:lnTo>
                  <a:lnTo>
                    <a:pt x="10859" y="8770"/>
                  </a:lnTo>
                  <a:lnTo>
                    <a:pt x="11028" y="8394"/>
                  </a:lnTo>
                  <a:lnTo>
                    <a:pt x="11179" y="7980"/>
                  </a:lnTo>
                  <a:lnTo>
                    <a:pt x="11310" y="7547"/>
                  </a:lnTo>
                  <a:lnTo>
                    <a:pt x="11405" y="7077"/>
                  </a:lnTo>
                  <a:lnTo>
                    <a:pt x="11499" y="6569"/>
                  </a:lnTo>
                  <a:lnTo>
                    <a:pt x="11574" y="6042"/>
                  </a:lnTo>
                  <a:lnTo>
                    <a:pt x="11630" y="5477"/>
                  </a:lnTo>
                  <a:lnTo>
                    <a:pt x="11649" y="4912"/>
                  </a:lnTo>
                  <a:lnTo>
                    <a:pt x="11668" y="4348"/>
                  </a:lnTo>
                  <a:lnTo>
                    <a:pt x="11630" y="3765"/>
                  </a:lnTo>
                  <a:lnTo>
                    <a:pt x="11574" y="3219"/>
                  </a:lnTo>
                  <a:lnTo>
                    <a:pt x="11480" y="2673"/>
                  </a:lnTo>
                  <a:lnTo>
                    <a:pt x="11405" y="2410"/>
                  </a:lnTo>
                  <a:lnTo>
                    <a:pt x="11329" y="2165"/>
                  </a:lnTo>
                  <a:lnTo>
                    <a:pt x="11235" y="1920"/>
                  </a:lnTo>
                  <a:lnTo>
                    <a:pt x="11141" y="1694"/>
                  </a:lnTo>
                  <a:lnTo>
                    <a:pt x="11028" y="1469"/>
                  </a:lnTo>
                  <a:lnTo>
                    <a:pt x="10896" y="1262"/>
                  </a:lnTo>
                  <a:lnTo>
                    <a:pt x="10765" y="1055"/>
                  </a:lnTo>
                  <a:lnTo>
                    <a:pt x="10614" y="866"/>
                  </a:lnTo>
                  <a:lnTo>
                    <a:pt x="10445" y="697"/>
                  </a:lnTo>
                  <a:lnTo>
                    <a:pt x="10257" y="546"/>
                  </a:lnTo>
                  <a:lnTo>
                    <a:pt x="10068" y="415"/>
                  </a:lnTo>
                  <a:lnTo>
                    <a:pt x="9843" y="302"/>
                  </a:lnTo>
                  <a:lnTo>
                    <a:pt x="9617" y="189"/>
                  </a:lnTo>
                  <a:lnTo>
                    <a:pt x="9372" y="114"/>
                  </a:lnTo>
                  <a:lnTo>
                    <a:pt x="9090" y="38"/>
                  </a:lnTo>
                  <a:lnTo>
                    <a:pt x="8807" y="20"/>
                  </a:lnTo>
                  <a:lnTo>
                    <a:pt x="8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8"/>
            <p:cNvSpPr/>
            <p:nvPr/>
          </p:nvSpPr>
          <p:spPr>
            <a:xfrm flipH="1">
              <a:off x="2323942" y="2488595"/>
              <a:ext cx="291644" cy="160725"/>
            </a:xfrm>
            <a:custGeom>
              <a:avLst/>
              <a:gdLst/>
              <a:ahLst/>
              <a:cxnLst/>
              <a:rect l="l" t="t" r="r" b="b"/>
              <a:pathLst>
                <a:path w="5910" h="3257" extrusionOk="0">
                  <a:moveTo>
                    <a:pt x="2993" y="0"/>
                  </a:moveTo>
                  <a:lnTo>
                    <a:pt x="2560" y="320"/>
                  </a:lnTo>
                  <a:lnTo>
                    <a:pt x="2259" y="509"/>
                  </a:lnTo>
                  <a:lnTo>
                    <a:pt x="1939" y="697"/>
                  </a:lnTo>
                  <a:lnTo>
                    <a:pt x="1807" y="772"/>
                  </a:lnTo>
                  <a:lnTo>
                    <a:pt x="1431" y="960"/>
                  </a:lnTo>
                  <a:lnTo>
                    <a:pt x="1017" y="1130"/>
                  </a:lnTo>
                  <a:lnTo>
                    <a:pt x="603" y="1261"/>
                  </a:lnTo>
                  <a:lnTo>
                    <a:pt x="377" y="1318"/>
                  </a:lnTo>
                  <a:lnTo>
                    <a:pt x="170" y="1355"/>
                  </a:lnTo>
                  <a:lnTo>
                    <a:pt x="94" y="1355"/>
                  </a:lnTo>
                  <a:lnTo>
                    <a:pt x="0" y="1374"/>
                  </a:lnTo>
                  <a:lnTo>
                    <a:pt x="283" y="1544"/>
                  </a:lnTo>
                  <a:lnTo>
                    <a:pt x="979" y="1958"/>
                  </a:lnTo>
                  <a:lnTo>
                    <a:pt x="1017" y="1976"/>
                  </a:lnTo>
                  <a:lnTo>
                    <a:pt x="1750" y="2409"/>
                  </a:lnTo>
                  <a:lnTo>
                    <a:pt x="1788" y="2428"/>
                  </a:lnTo>
                  <a:lnTo>
                    <a:pt x="2221" y="2654"/>
                  </a:lnTo>
                  <a:lnTo>
                    <a:pt x="2654" y="2842"/>
                  </a:lnTo>
                  <a:lnTo>
                    <a:pt x="2710" y="2880"/>
                  </a:lnTo>
                  <a:lnTo>
                    <a:pt x="2955" y="2974"/>
                  </a:lnTo>
                  <a:lnTo>
                    <a:pt x="3200" y="3049"/>
                  </a:lnTo>
                  <a:lnTo>
                    <a:pt x="3444" y="3124"/>
                  </a:lnTo>
                  <a:lnTo>
                    <a:pt x="3651" y="3181"/>
                  </a:lnTo>
                  <a:lnTo>
                    <a:pt x="3708" y="3181"/>
                  </a:lnTo>
                  <a:lnTo>
                    <a:pt x="4141" y="3237"/>
                  </a:lnTo>
                  <a:lnTo>
                    <a:pt x="4479" y="3256"/>
                  </a:lnTo>
                  <a:lnTo>
                    <a:pt x="4743" y="3237"/>
                  </a:lnTo>
                  <a:lnTo>
                    <a:pt x="4931" y="3181"/>
                  </a:lnTo>
                  <a:lnTo>
                    <a:pt x="5063" y="3124"/>
                  </a:lnTo>
                  <a:lnTo>
                    <a:pt x="5138" y="3049"/>
                  </a:lnTo>
                  <a:lnTo>
                    <a:pt x="5251" y="2936"/>
                  </a:lnTo>
                  <a:lnTo>
                    <a:pt x="5420" y="2804"/>
                  </a:lnTo>
                  <a:lnTo>
                    <a:pt x="5627" y="2616"/>
                  </a:lnTo>
                  <a:lnTo>
                    <a:pt x="5721" y="2522"/>
                  </a:lnTo>
                  <a:lnTo>
                    <a:pt x="5797" y="2409"/>
                  </a:lnTo>
                  <a:lnTo>
                    <a:pt x="5872" y="2296"/>
                  </a:lnTo>
                  <a:lnTo>
                    <a:pt x="5910" y="2165"/>
                  </a:lnTo>
                  <a:lnTo>
                    <a:pt x="5891" y="2108"/>
                  </a:lnTo>
                  <a:lnTo>
                    <a:pt x="5853" y="2033"/>
                  </a:lnTo>
                  <a:lnTo>
                    <a:pt x="5778" y="1939"/>
                  </a:lnTo>
                  <a:lnTo>
                    <a:pt x="5684" y="1826"/>
                  </a:lnTo>
                  <a:lnTo>
                    <a:pt x="5420" y="1619"/>
                  </a:lnTo>
                  <a:lnTo>
                    <a:pt x="5100" y="1393"/>
                  </a:lnTo>
                  <a:lnTo>
                    <a:pt x="5063" y="1355"/>
                  </a:lnTo>
                  <a:lnTo>
                    <a:pt x="4893" y="1242"/>
                  </a:lnTo>
                  <a:lnTo>
                    <a:pt x="4178" y="791"/>
                  </a:lnTo>
                  <a:lnTo>
                    <a:pt x="4122" y="753"/>
                  </a:lnTo>
                  <a:lnTo>
                    <a:pt x="3425" y="283"/>
                  </a:lnTo>
                  <a:lnTo>
                    <a:pt x="3388" y="264"/>
                  </a:lnTo>
                  <a:lnTo>
                    <a:pt x="29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8"/>
            <p:cNvSpPr/>
            <p:nvPr/>
          </p:nvSpPr>
          <p:spPr>
            <a:xfrm flipH="1">
              <a:off x="2363869" y="2555459"/>
              <a:ext cx="71554" cy="90109"/>
            </a:xfrm>
            <a:custGeom>
              <a:avLst/>
              <a:gdLst/>
              <a:ahLst/>
              <a:cxnLst/>
              <a:rect l="l" t="t" r="r" b="b"/>
              <a:pathLst>
                <a:path w="1450" h="1826" extrusionOk="0">
                  <a:moveTo>
                    <a:pt x="1412" y="0"/>
                  </a:moveTo>
                  <a:lnTo>
                    <a:pt x="1016" y="414"/>
                  </a:lnTo>
                  <a:lnTo>
                    <a:pt x="640" y="866"/>
                  </a:lnTo>
                  <a:lnTo>
                    <a:pt x="301" y="1337"/>
                  </a:lnTo>
                  <a:lnTo>
                    <a:pt x="0" y="1826"/>
                  </a:lnTo>
                  <a:lnTo>
                    <a:pt x="57" y="1826"/>
                  </a:lnTo>
                  <a:lnTo>
                    <a:pt x="358" y="1337"/>
                  </a:lnTo>
                  <a:lnTo>
                    <a:pt x="697" y="885"/>
                  </a:lnTo>
                  <a:lnTo>
                    <a:pt x="1054" y="452"/>
                  </a:lnTo>
                  <a:lnTo>
                    <a:pt x="1449" y="38"/>
                  </a:lnTo>
                  <a:lnTo>
                    <a:pt x="1412" y="0"/>
                  </a:lnTo>
                  <a:close/>
                </a:path>
              </a:pathLst>
            </a:custGeom>
            <a:solidFill>
              <a:srgbClr val="F7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8"/>
            <p:cNvSpPr/>
            <p:nvPr/>
          </p:nvSpPr>
          <p:spPr>
            <a:xfrm flipH="1">
              <a:off x="2325818" y="2324222"/>
              <a:ext cx="292581" cy="234055"/>
            </a:xfrm>
            <a:custGeom>
              <a:avLst/>
              <a:gdLst/>
              <a:ahLst/>
              <a:cxnLst/>
              <a:rect l="l" t="t" r="r" b="b"/>
              <a:pathLst>
                <a:path w="5929" h="4743" extrusionOk="0">
                  <a:moveTo>
                    <a:pt x="5910" y="0"/>
                  </a:moveTo>
                  <a:lnTo>
                    <a:pt x="5891" y="57"/>
                  </a:lnTo>
                  <a:lnTo>
                    <a:pt x="5722" y="339"/>
                  </a:lnTo>
                  <a:lnTo>
                    <a:pt x="5421" y="847"/>
                  </a:lnTo>
                  <a:lnTo>
                    <a:pt x="5195" y="1167"/>
                  </a:lnTo>
                  <a:lnTo>
                    <a:pt x="4950" y="1506"/>
                  </a:lnTo>
                  <a:lnTo>
                    <a:pt x="4649" y="1864"/>
                  </a:lnTo>
                  <a:lnTo>
                    <a:pt x="4310" y="2240"/>
                  </a:lnTo>
                  <a:lnTo>
                    <a:pt x="3915" y="2616"/>
                  </a:lnTo>
                  <a:lnTo>
                    <a:pt x="3501" y="2993"/>
                  </a:lnTo>
                  <a:lnTo>
                    <a:pt x="3031" y="3369"/>
                  </a:lnTo>
                  <a:lnTo>
                    <a:pt x="2786" y="3538"/>
                  </a:lnTo>
                  <a:lnTo>
                    <a:pt x="2523" y="3708"/>
                  </a:lnTo>
                  <a:lnTo>
                    <a:pt x="2240" y="3877"/>
                  </a:lnTo>
                  <a:lnTo>
                    <a:pt x="1958" y="4028"/>
                  </a:lnTo>
                  <a:lnTo>
                    <a:pt x="1657" y="4159"/>
                  </a:lnTo>
                  <a:lnTo>
                    <a:pt x="1356" y="4291"/>
                  </a:lnTo>
                  <a:lnTo>
                    <a:pt x="1036" y="4423"/>
                  </a:lnTo>
                  <a:lnTo>
                    <a:pt x="716" y="4536"/>
                  </a:lnTo>
                  <a:lnTo>
                    <a:pt x="377" y="4630"/>
                  </a:lnTo>
                  <a:lnTo>
                    <a:pt x="20" y="4705"/>
                  </a:lnTo>
                  <a:lnTo>
                    <a:pt x="1" y="4724"/>
                  </a:lnTo>
                  <a:lnTo>
                    <a:pt x="20" y="4743"/>
                  </a:lnTo>
                  <a:lnTo>
                    <a:pt x="396" y="4649"/>
                  </a:lnTo>
                  <a:lnTo>
                    <a:pt x="772" y="4555"/>
                  </a:lnTo>
                  <a:lnTo>
                    <a:pt x="1111" y="4423"/>
                  </a:lnTo>
                  <a:lnTo>
                    <a:pt x="1450" y="4291"/>
                  </a:lnTo>
                  <a:lnTo>
                    <a:pt x="1789" y="4141"/>
                  </a:lnTo>
                  <a:lnTo>
                    <a:pt x="2090" y="3990"/>
                  </a:lnTo>
                  <a:lnTo>
                    <a:pt x="2391" y="3821"/>
                  </a:lnTo>
                  <a:lnTo>
                    <a:pt x="2673" y="3651"/>
                  </a:lnTo>
                  <a:lnTo>
                    <a:pt x="2955" y="3463"/>
                  </a:lnTo>
                  <a:lnTo>
                    <a:pt x="3219" y="3275"/>
                  </a:lnTo>
                  <a:lnTo>
                    <a:pt x="3689" y="2880"/>
                  </a:lnTo>
                  <a:lnTo>
                    <a:pt x="4122" y="2466"/>
                  </a:lnTo>
                  <a:lnTo>
                    <a:pt x="4517" y="2071"/>
                  </a:lnTo>
                  <a:lnTo>
                    <a:pt x="4856" y="1675"/>
                  </a:lnTo>
                  <a:lnTo>
                    <a:pt x="5138" y="1299"/>
                  </a:lnTo>
                  <a:lnTo>
                    <a:pt x="5383" y="941"/>
                  </a:lnTo>
                  <a:lnTo>
                    <a:pt x="5590" y="640"/>
                  </a:lnTo>
                  <a:lnTo>
                    <a:pt x="5854" y="189"/>
                  </a:lnTo>
                  <a:lnTo>
                    <a:pt x="5929" y="19"/>
                  </a:lnTo>
                  <a:lnTo>
                    <a:pt x="5929"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8"/>
            <p:cNvSpPr/>
            <p:nvPr/>
          </p:nvSpPr>
          <p:spPr>
            <a:xfrm flipH="1">
              <a:off x="2679630" y="2439397"/>
              <a:ext cx="305560" cy="187619"/>
            </a:xfrm>
            <a:custGeom>
              <a:avLst/>
              <a:gdLst/>
              <a:ahLst/>
              <a:cxnLst/>
              <a:rect l="l" t="t" r="r" b="b"/>
              <a:pathLst>
                <a:path w="6192" h="3802" extrusionOk="0">
                  <a:moveTo>
                    <a:pt x="4555" y="0"/>
                  </a:moveTo>
                  <a:lnTo>
                    <a:pt x="3689" y="433"/>
                  </a:lnTo>
                  <a:lnTo>
                    <a:pt x="3632" y="452"/>
                  </a:lnTo>
                  <a:lnTo>
                    <a:pt x="2898" y="809"/>
                  </a:lnTo>
                  <a:lnTo>
                    <a:pt x="2842" y="847"/>
                  </a:lnTo>
                  <a:lnTo>
                    <a:pt x="2052" y="1223"/>
                  </a:lnTo>
                  <a:lnTo>
                    <a:pt x="2014" y="1242"/>
                  </a:lnTo>
                  <a:lnTo>
                    <a:pt x="1205" y="1618"/>
                  </a:lnTo>
                  <a:lnTo>
                    <a:pt x="998" y="1713"/>
                  </a:lnTo>
                  <a:lnTo>
                    <a:pt x="941" y="1731"/>
                  </a:lnTo>
                  <a:lnTo>
                    <a:pt x="602" y="1920"/>
                  </a:lnTo>
                  <a:lnTo>
                    <a:pt x="301" y="2108"/>
                  </a:lnTo>
                  <a:lnTo>
                    <a:pt x="170" y="2202"/>
                  </a:lnTo>
                  <a:lnTo>
                    <a:pt x="76" y="2277"/>
                  </a:lnTo>
                  <a:lnTo>
                    <a:pt x="19" y="2352"/>
                  </a:lnTo>
                  <a:lnTo>
                    <a:pt x="0" y="2428"/>
                  </a:lnTo>
                  <a:lnTo>
                    <a:pt x="38" y="2559"/>
                  </a:lnTo>
                  <a:lnTo>
                    <a:pt x="76" y="2691"/>
                  </a:lnTo>
                  <a:lnTo>
                    <a:pt x="151" y="2823"/>
                  </a:lnTo>
                  <a:lnTo>
                    <a:pt x="245" y="2936"/>
                  </a:lnTo>
                  <a:lnTo>
                    <a:pt x="414" y="3143"/>
                  </a:lnTo>
                  <a:lnTo>
                    <a:pt x="565" y="3312"/>
                  </a:lnTo>
                  <a:lnTo>
                    <a:pt x="678" y="3444"/>
                  </a:lnTo>
                  <a:lnTo>
                    <a:pt x="753" y="3519"/>
                  </a:lnTo>
                  <a:lnTo>
                    <a:pt x="885" y="3613"/>
                  </a:lnTo>
                  <a:lnTo>
                    <a:pt x="1054" y="3689"/>
                  </a:lnTo>
                  <a:lnTo>
                    <a:pt x="1318" y="3745"/>
                  </a:lnTo>
                  <a:lnTo>
                    <a:pt x="1675" y="3783"/>
                  </a:lnTo>
                  <a:lnTo>
                    <a:pt x="2127" y="3801"/>
                  </a:lnTo>
                  <a:lnTo>
                    <a:pt x="2183" y="3801"/>
                  </a:lnTo>
                  <a:lnTo>
                    <a:pt x="2428" y="3783"/>
                  </a:lnTo>
                  <a:lnTo>
                    <a:pt x="2673" y="3745"/>
                  </a:lnTo>
                  <a:lnTo>
                    <a:pt x="2936" y="3689"/>
                  </a:lnTo>
                  <a:lnTo>
                    <a:pt x="3218" y="3613"/>
                  </a:lnTo>
                  <a:lnTo>
                    <a:pt x="3275" y="3594"/>
                  </a:lnTo>
                  <a:lnTo>
                    <a:pt x="3745" y="3463"/>
                  </a:lnTo>
                  <a:lnTo>
                    <a:pt x="4216" y="3293"/>
                  </a:lnTo>
                  <a:lnTo>
                    <a:pt x="4272" y="3275"/>
                  </a:lnTo>
                  <a:lnTo>
                    <a:pt x="4705" y="3105"/>
                  </a:lnTo>
                  <a:lnTo>
                    <a:pt x="5081" y="2936"/>
                  </a:lnTo>
                  <a:lnTo>
                    <a:pt x="5138" y="2917"/>
                  </a:lnTo>
                  <a:lnTo>
                    <a:pt x="5891" y="2578"/>
                  </a:lnTo>
                  <a:lnTo>
                    <a:pt x="6192" y="2428"/>
                  </a:lnTo>
                  <a:lnTo>
                    <a:pt x="45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8"/>
            <p:cNvSpPr/>
            <p:nvPr/>
          </p:nvSpPr>
          <p:spPr>
            <a:xfrm flipH="1">
              <a:off x="2597917" y="2392962"/>
              <a:ext cx="131906" cy="169953"/>
            </a:xfrm>
            <a:custGeom>
              <a:avLst/>
              <a:gdLst/>
              <a:ahLst/>
              <a:cxnLst/>
              <a:rect l="l" t="t" r="r" b="b"/>
              <a:pathLst>
                <a:path w="2673" h="3444" extrusionOk="0">
                  <a:moveTo>
                    <a:pt x="1" y="0"/>
                  </a:moveTo>
                  <a:lnTo>
                    <a:pt x="1845" y="3444"/>
                  </a:lnTo>
                  <a:lnTo>
                    <a:pt x="2673" y="3237"/>
                  </a:lnTo>
                  <a:lnTo>
                    <a:pt x="38" y="19"/>
                  </a:lnTo>
                  <a:lnTo>
                    <a:pt x="1"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8"/>
            <p:cNvSpPr/>
            <p:nvPr/>
          </p:nvSpPr>
          <p:spPr>
            <a:xfrm flipH="1">
              <a:off x="2617408" y="2392962"/>
              <a:ext cx="171828" cy="195071"/>
            </a:xfrm>
            <a:custGeom>
              <a:avLst/>
              <a:gdLst/>
              <a:ahLst/>
              <a:cxnLst/>
              <a:rect l="l" t="t" r="r" b="b"/>
              <a:pathLst>
                <a:path w="3482" h="3953" extrusionOk="0">
                  <a:moveTo>
                    <a:pt x="1280" y="0"/>
                  </a:moveTo>
                  <a:lnTo>
                    <a:pt x="1148" y="19"/>
                  </a:lnTo>
                  <a:lnTo>
                    <a:pt x="1035" y="38"/>
                  </a:lnTo>
                  <a:lnTo>
                    <a:pt x="922" y="75"/>
                  </a:lnTo>
                  <a:lnTo>
                    <a:pt x="772" y="151"/>
                  </a:lnTo>
                  <a:lnTo>
                    <a:pt x="621" y="264"/>
                  </a:lnTo>
                  <a:lnTo>
                    <a:pt x="452" y="395"/>
                  </a:lnTo>
                  <a:lnTo>
                    <a:pt x="301" y="527"/>
                  </a:lnTo>
                  <a:lnTo>
                    <a:pt x="151" y="659"/>
                  </a:lnTo>
                  <a:lnTo>
                    <a:pt x="57" y="790"/>
                  </a:lnTo>
                  <a:lnTo>
                    <a:pt x="0" y="903"/>
                  </a:lnTo>
                  <a:lnTo>
                    <a:pt x="0" y="941"/>
                  </a:lnTo>
                  <a:lnTo>
                    <a:pt x="19" y="960"/>
                  </a:lnTo>
                  <a:lnTo>
                    <a:pt x="151" y="1148"/>
                  </a:lnTo>
                  <a:lnTo>
                    <a:pt x="377" y="1524"/>
                  </a:lnTo>
                  <a:lnTo>
                    <a:pt x="1035" y="2578"/>
                  </a:lnTo>
                  <a:lnTo>
                    <a:pt x="1374" y="3105"/>
                  </a:lnTo>
                  <a:lnTo>
                    <a:pt x="1713" y="3557"/>
                  </a:lnTo>
                  <a:lnTo>
                    <a:pt x="1863" y="3745"/>
                  </a:lnTo>
                  <a:lnTo>
                    <a:pt x="1995" y="3858"/>
                  </a:lnTo>
                  <a:lnTo>
                    <a:pt x="2108" y="3952"/>
                  </a:lnTo>
                  <a:lnTo>
                    <a:pt x="2183" y="3952"/>
                  </a:lnTo>
                  <a:lnTo>
                    <a:pt x="2522" y="3877"/>
                  </a:lnTo>
                  <a:lnTo>
                    <a:pt x="2898" y="3745"/>
                  </a:lnTo>
                  <a:lnTo>
                    <a:pt x="3068" y="3651"/>
                  </a:lnTo>
                  <a:lnTo>
                    <a:pt x="3237" y="3557"/>
                  </a:lnTo>
                  <a:lnTo>
                    <a:pt x="3369" y="3463"/>
                  </a:lnTo>
                  <a:lnTo>
                    <a:pt x="3482" y="3331"/>
                  </a:lnTo>
                  <a:lnTo>
                    <a:pt x="2353" y="1600"/>
                  </a:lnTo>
                  <a:lnTo>
                    <a:pt x="1731" y="640"/>
                  </a:lnTo>
                  <a:lnTo>
                    <a:pt x="1355" y="113"/>
                  </a:lnTo>
                  <a:lnTo>
                    <a:pt x="12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8"/>
            <p:cNvSpPr/>
            <p:nvPr/>
          </p:nvSpPr>
          <p:spPr>
            <a:xfrm flipH="1">
              <a:off x="2056486" y="1946280"/>
              <a:ext cx="279603" cy="338080"/>
            </a:xfrm>
            <a:custGeom>
              <a:avLst/>
              <a:gdLst/>
              <a:ahLst/>
              <a:cxnLst/>
              <a:rect l="l" t="t" r="r" b="b"/>
              <a:pathLst>
                <a:path w="5666" h="6851" extrusionOk="0">
                  <a:moveTo>
                    <a:pt x="396" y="0"/>
                  </a:moveTo>
                  <a:lnTo>
                    <a:pt x="302" y="19"/>
                  </a:lnTo>
                  <a:lnTo>
                    <a:pt x="246" y="38"/>
                  </a:lnTo>
                  <a:lnTo>
                    <a:pt x="189" y="75"/>
                  </a:lnTo>
                  <a:lnTo>
                    <a:pt x="170" y="132"/>
                  </a:lnTo>
                  <a:lnTo>
                    <a:pt x="151" y="170"/>
                  </a:lnTo>
                  <a:lnTo>
                    <a:pt x="151" y="226"/>
                  </a:lnTo>
                  <a:lnTo>
                    <a:pt x="151" y="264"/>
                  </a:lnTo>
                  <a:lnTo>
                    <a:pt x="208" y="358"/>
                  </a:lnTo>
                  <a:lnTo>
                    <a:pt x="283" y="452"/>
                  </a:lnTo>
                  <a:lnTo>
                    <a:pt x="434" y="584"/>
                  </a:lnTo>
                  <a:lnTo>
                    <a:pt x="509" y="640"/>
                  </a:lnTo>
                  <a:lnTo>
                    <a:pt x="264" y="640"/>
                  </a:lnTo>
                  <a:lnTo>
                    <a:pt x="170" y="659"/>
                  </a:lnTo>
                  <a:lnTo>
                    <a:pt x="95" y="696"/>
                  </a:lnTo>
                  <a:lnTo>
                    <a:pt x="20" y="753"/>
                  </a:lnTo>
                  <a:lnTo>
                    <a:pt x="20" y="791"/>
                  </a:lnTo>
                  <a:lnTo>
                    <a:pt x="1" y="828"/>
                  </a:lnTo>
                  <a:lnTo>
                    <a:pt x="20" y="922"/>
                  </a:lnTo>
                  <a:lnTo>
                    <a:pt x="76" y="1016"/>
                  </a:lnTo>
                  <a:lnTo>
                    <a:pt x="151" y="1092"/>
                  </a:lnTo>
                  <a:lnTo>
                    <a:pt x="246" y="1167"/>
                  </a:lnTo>
                  <a:lnTo>
                    <a:pt x="415" y="1261"/>
                  </a:lnTo>
                  <a:lnTo>
                    <a:pt x="490" y="1299"/>
                  </a:lnTo>
                  <a:lnTo>
                    <a:pt x="434" y="1280"/>
                  </a:lnTo>
                  <a:lnTo>
                    <a:pt x="302" y="1261"/>
                  </a:lnTo>
                  <a:lnTo>
                    <a:pt x="227" y="1280"/>
                  </a:lnTo>
                  <a:lnTo>
                    <a:pt x="170" y="1318"/>
                  </a:lnTo>
                  <a:lnTo>
                    <a:pt x="114" y="1374"/>
                  </a:lnTo>
                  <a:lnTo>
                    <a:pt x="95" y="1487"/>
                  </a:lnTo>
                  <a:lnTo>
                    <a:pt x="95" y="1543"/>
                  </a:lnTo>
                  <a:lnTo>
                    <a:pt x="151" y="1619"/>
                  </a:lnTo>
                  <a:lnTo>
                    <a:pt x="246" y="1713"/>
                  </a:lnTo>
                  <a:lnTo>
                    <a:pt x="358" y="1788"/>
                  </a:lnTo>
                  <a:lnTo>
                    <a:pt x="622" y="1976"/>
                  </a:lnTo>
                  <a:lnTo>
                    <a:pt x="904" y="2164"/>
                  </a:lnTo>
                  <a:lnTo>
                    <a:pt x="1092" y="2277"/>
                  </a:lnTo>
                  <a:lnTo>
                    <a:pt x="1299" y="2428"/>
                  </a:lnTo>
                  <a:lnTo>
                    <a:pt x="1544" y="2616"/>
                  </a:lnTo>
                  <a:lnTo>
                    <a:pt x="1393" y="2560"/>
                  </a:lnTo>
                  <a:lnTo>
                    <a:pt x="1055" y="2447"/>
                  </a:lnTo>
                  <a:lnTo>
                    <a:pt x="885" y="2409"/>
                  </a:lnTo>
                  <a:lnTo>
                    <a:pt x="716" y="2371"/>
                  </a:lnTo>
                  <a:lnTo>
                    <a:pt x="584" y="2390"/>
                  </a:lnTo>
                  <a:lnTo>
                    <a:pt x="547" y="2409"/>
                  </a:lnTo>
                  <a:lnTo>
                    <a:pt x="509" y="2447"/>
                  </a:lnTo>
                  <a:lnTo>
                    <a:pt x="509" y="2484"/>
                  </a:lnTo>
                  <a:lnTo>
                    <a:pt x="547" y="2560"/>
                  </a:lnTo>
                  <a:lnTo>
                    <a:pt x="603" y="2635"/>
                  </a:lnTo>
                  <a:lnTo>
                    <a:pt x="678" y="2729"/>
                  </a:lnTo>
                  <a:lnTo>
                    <a:pt x="904" y="2917"/>
                  </a:lnTo>
                  <a:lnTo>
                    <a:pt x="1168" y="3105"/>
                  </a:lnTo>
                  <a:lnTo>
                    <a:pt x="1657" y="3463"/>
                  </a:lnTo>
                  <a:lnTo>
                    <a:pt x="1902" y="3613"/>
                  </a:lnTo>
                  <a:lnTo>
                    <a:pt x="1977" y="4065"/>
                  </a:lnTo>
                  <a:lnTo>
                    <a:pt x="2090" y="4536"/>
                  </a:lnTo>
                  <a:lnTo>
                    <a:pt x="2259" y="5081"/>
                  </a:lnTo>
                  <a:lnTo>
                    <a:pt x="2353" y="5364"/>
                  </a:lnTo>
                  <a:lnTo>
                    <a:pt x="2466" y="5646"/>
                  </a:lnTo>
                  <a:lnTo>
                    <a:pt x="2598" y="5909"/>
                  </a:lnTo>
                  <a:lnTo>
                    <a:pt x="2730" y="6154"/>
                  </a:lnTo>
                  <a:lnTo>
                    <a:pt x="2899" y="6361"/>
                  </a:lnTo>
                  <a:lnTo>
                    <a:pt x="3068" y="6549"/>
                  </a:lnTo>
                  <a:lnTo>
                    <a:pt x="3144" y="6606"/>
                  </a:lnTo>
                  <a:lnTo>
                    <a:pt x="3238" y="6681"/>
                  </a:lnTo>
                  <a:lnTo>
                    <a:pt x="3332" y="6719"/>
                  </a:lnTo>
                  <a:lnTo>
                    <a:pt x="3445" y="6756"/>
                  </a:lnTo>
                  <a:lnTo>
                    <a:pt x="3652" y="6794"/>
                  </a:lnTo>
                  <a:lnTo>
                    <a:pt x="3840" y="6831"/>
                  </a:lnTo>
                  <a:lnTo>
                    <a:pt x="4028" y="6850"/>
                  </a:lnTo>
                  <a:lnTo>
                    <a:pt x="4216" y="6850"/>
                  </a:lnTo>
                  <a:lnTo>
                    <a:pt x="4405" y="6831"/>
                  </a:lnTo>
                  <a:lnTo>
                    <a:pt x="4574" y="6794"/>
                  </a:lnTo>
                  <a:lnTo>
                    <a:pt x="4724" y="6756"/>
                  </a:lnTo>
                  <a:lnTo>
                    <a:pt x="4875" y="6719"/>
                  </a:lnTo>
                  <a:lnTo>
                    <a:pt x="5026" y="6662"/>
                  </a:lnTo>
                  <a:lnTo>
                    <a:pt x="5157" y="6587"/>
                  </a:lnTo>
                  <a:lnTo>
                    <a:pt x="5270" y="6512"/>
                  </a:lnTo>
                  <a:lnTo>
                    <a:pt x="5364" y="6417"/>
                  </a:lnTo>
                  <a:lnTo>
                    <a:pt x="5458" y="6323"/>
                  </a:lnTo>
                  <a:lnTo>
                    <a:pt x="5534" y="6229"/>
                  </a:lnTo>
                  <a:lnTo>
                    <a:pt x="5590" y="6116"/>
                  </a:lnTo>
                  <a:lnTo>
                    <a:pt x="5647" y="6003"/>
                  </a:lnTo>
                  <a:lnTo>
                    <a:pt x="5665" y="5872"/>
                  </a:lnTo>
                  <a:lnTo>
                    <a:pt x="5647" y="5702"/>
                  </a:lnTo>
                  <a:lnTo>
                    <a:pt x="5628" y="5533"/>
                  </a:lnTo>
                  <a:lnTo>
                    <a:pt x="5571" y="5345"/>
                  </a:lnTo>
                  <a:lnTo>
                    <a:pt x="5440" y="4931"/>
                  </a:lnTo>
                  <a:lnTo>
                    <a:pt x="5270" y="4498"/>
                  </a:lnTo>
                  <a:lnTo>
                    <a:pt x="5082" y="4103"/>
                  </a:lnTo>
                  <a:lnTo>
                    <a:pt x="4913" y="3764"/>
                  </a:lnTo>
                  <a:lnTo>
                    <a:pt x="4743" y="3463"/>
                  </a:lnTo>
                  <a:lnTo>
                    <a:pt x="4461" y="3068"/>
                  </a:lnTo>
                  <a:lnTo>
                    <a:pt x="3784" y="2146"/>
                  </a:lnTo>
                  <a:lnTo>
                    <a:pt x="3369" y="1637"/>
                  </a:lnTo>
                  <a:lnTo>
                    <a:pt x="2974" y="1167"/>
                  </a:lnTo>
                  <a:lnTo>
                    <a:pt x="2767" y="979"/>
                  </a:lnTo>
                  <a:lnTo>
                    <a:pt x="2598" y="791"/>
                  </a:lnTo>
                  <a:lnTo>
                    <a:pt x="2429" y="659"/>
                  </a:lnTo>
                  <a:lnTo>
                    <a:pt x="2297" y="565"/>
                  </a:lnTo>
                  <a:lnTo>
                    <a:pt x="2015" y="433"/>
                  </a:lnTo>
                  <a:lnTo>
                    <a:pt x="1713" y="301"/>
                  </a:lnTo>
                  <a:lnTo>
                    <a:pt x="1375" y="188"/>
                  </a:lnTo>
                  <a:lnTo>
                    <a:pt x="1055" y="94"/>
                  </a:lnTo>
                  <a:lnTo>
                    <a:pt x="754" y="38"/>
                  </a:lnTo>
                  <a:lnTo>
                    <a:pt x="509" y="0"/>
                  </a:lnTo>
                  <a:close/>
                </a:path>
              </a:pathLst>
            </a:custGeom>
            <a:solidFill>
              <a:srgbClr val="7A5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8"/>
            <p:cNvSpPr/>
            <p:nvPr/>
          </p:nvSpPr>
          <p:spPr>
            <a:xfrm flipH="1">
              <a:off x="2056486" y="1946280"/>
              <a:ext cx="279603" cy="338080"/>
            </a:xfrm>
            <a:custGeom>
              <a:avLst/>
              <a:gdLst/>
              <a:ahLst/>
              <a:cxnLst/>
              <a:rect l="l" t="t" r="r" b="b"/>
              <a:pathLst>
                <a:path w="5666" h="6851" fill="none" extrusionOk="0">
                  <a:moveTo>
                    <a:pt x="4743" y="3463"/>
                  </a:moveTo>
                  <a:lnTo>
                    <a:pt x="4743" y="3463"/>
                  </a:lnTo>
                  <a:lnTo>
                    <a:pt x="4461" y="3068"/>
                  </a:lnTo>
                  <a:lnTo>
                    <a:pt x="3784" y="2146"/>
                  </a:lnTo>
                  <a:lnTo>
                    <a:pt x="3369" y="1637"/>
                  </a:lnTo>
                  <a:lnTo>
                    <a:pt x="2974" y="1167"/>
                  </a:lnTo>
                  <a:lnTo>
                    <a:pt x="2767" y="979"/>
                  </a:lnTo>
                  <a:lnTo>
                    <a:pt x="2598" y="791"/>
                  </a:lnTo>
                  <a:lnTo>
                    <a:pt x="2429" y="659"/>
                  </a:lnTo>
                  <a:lnTo>
                    <a:pt x="2297" y="565"/>
                  </a:lnTo>
                  <a:lnTo>
                    <a:pt x="2297" y="565"/>
                  </a:lnTo>
                  <a:lnTo>
                    <a:pt x="2015" y="433"/>
                  </a:lnTo>
                  <a:lnTo>
                    <a:pt x="1713" y="301"/>
                  </a:lnTo>
                  <a:lnTo>
                    <a:pt x="1375" y="188"/>
                  </a:lnTo>
                  <a:lnTo>
                    <a:pt x="1055" y="94"/>
                  </a:lnTo>
                  <a:lnTo>
                    <a:pt x="754" y="38"/>
                  </a:lnTo>
                  <a:lnTo>
                    <a:pt x="509" y="0"/>
                  </a:lnTo>
                  <a:lnTo>
                    <a:pt x="396" y="0"/>
                  </a:lnTo>
                  <a:lnTo>
                    <a:pt x="302" y="19"/>
                  </a:lnTo>
                  <a:lnTo>
                    <a:pt x="246" y="38"/>
                  </a:lnTo>
                  <a:lnTo>
                    <a:pt x="189" y="75"/>
                  </a:lnTo>
                  <a:lnTo>
                    <a:pt x="189" y="75"/>
                  </a:lnTo>
                  <a:lnTo>
                    <a:pt x="170" y="132"/>
                  </a:lnTo>
                  <a:lnTo>
                    <a:pt x="151" y="170"/>
                  </a:lnTo>
                  <a:lnTo>
                    <a:pt x="151" y="226"/>
                  </a:lnTo>
                  <a:lnTo>
                    <a:pt x="151" y="264"/>
                  </a:lnTo>
                  <a:lnTo>
                    <a:pt x="208" y="358"/>
                  </a:lnTo>
                  <a:lnTo>
                    <a:pt x="283" y="452"/>
                  </a:lnTo>
                  <a:lnTo>
                    <a:pt x="434" y="584"/>
                  </a:lnTo>
                  <a:lnTo>
                    <a:pt x="509" y="640"/>
                  </a:lnTo>
                  <a:lnTo>
                    <a:pt x="509" y="640"/>
                  </a:lnTo>
                  <a:lnTo>
                    <a:pt x="434" y="640"/>
                  </a:lnTo>
                  <a:lnTo>
                    <a:pt x="264" y="640"/>
                  </a:lnTo>
                  <a:lnTo>
                    <a:pt x="170" y="659"/>
                  </a:lnTo>
                  <a:lnTo>
                    <a:pt x="95" y="696"/>
                  </a:lnTo>
                  <a:lnTo>
                    <a:pt x="20" y="753"/>
                  </a:lnTo>
                  <a:lnTo>
                    <a:pt x="20" y="791"/>
                  </a:lnTo>
                  <a:lnTo>
                    <a:pt x="1" y="828"/>
                  </a:lnTo>
                  <a:lnTo>
                    <a:pt x="1" y="828"/>
                  </a:lnTo>
                  <a:lnTo>
                    <a:pt x="20" y="922"/>
                  </a:lnTo>
                  <a:lnTo>
                    <a:pt x="76" y="1016"/>
                  </a:lnTo>
                  <a:lnTo>
                    <a:pt x="151" y="1092"/>
                  </a:lnTo>
                  <a:lnTo>
                    <a:pt x="246" y="1167"/>
                  </a:lnTo>
                  <a:lnTo>
                    <a:pt x="415" y="1261"/>
                  </a:lnTo>
                  <a:lnTo>
                    <a:pt x="490" y="1299"/>
                  </a:lnTo>
                  <a:lnTo>
                    <a:pt x="490" y="1299"/>
                  </a:lnTo>
                  <a:lnTo>
                    <a:pt x="434" y="1280"/>
                  </a:lnTo>
                  <a:lnTo>
                    <a:pt x="302" y="1261"/>
                  </a:lnTo>
                  <a:lnTo>
                    <a:pt x="227" y="1280"/>
                  </a:lnTo>
                  <a:lnTo>
                    <a:pt x="170" y="1318"/>
                  </a:lnTo>
                  <a:lnTo>
                    <a:pt x="114" y="1374"/>
                  </a:lnTo>
                  <a:lnTo>
                    <a:pt x="95" y="1487"/>
                  </a:lnTo>
                  <a:lnTo>
                    <a:pt x="95" y="1487"/>
                  </a:lnTo>
                  <a:lnTo>
                    <a:pt x="95" y="1543"/>
                  </a:lnTo>
                  <a:lnTo>
                    <a:pt x="151" y="1619"/>
                  </a:lnTo>
                  <a:lnTo>
                    <a:pt x="246" y="1713"/>
                  </a:lnTo>
                  <a:lnTo>
                    <a:pt x="358" y="1788"/>
                  </a:lnTo>
                  <a:lnTo>
                    <a:pt x="622" y="1976"/>
                  </a:lnTo>
                  <a:lnTo>
                    <a:pt x="904" y="2164"/>
                  </a:lnTo>
                  <a:lnTo>
                    <a:pt x="904" y="2164"/>
                  </a:lnTo>
                  <a:lnTo>
                    <a:pt x="1092" y="2277"/>
                  </a:lnTo>
                  <a:lnTo>
                    <a:pt x="1299" y="2428"/>
                  </a:lnTo>
                  <a:lnTo>
                    <a:pt x="1544" y="2616"/>
                  </a:lnTo>
                  <a:lnTo>
                    <a:pt x="1544" y="2616"/>
                  </a:lnTo>
                  <a:lnTo>
                    <a:pt x="1393" y="2560"/>
                  </a:lnTo>
                  <a:lnTo>
                    <a:pt x="1055" y="2447"/>
                  </a:lnTo>
                  <a:lnTo>
                    <a:pt x="885" y="2409"/>
                  </a:lnTo>
                  <a:lnTo>
                    <a:pt x="716" y="2371"/>
                  </a:lnTo>
                  <a:lnTo>
                    <a:pt x="584" y="2390"/>
                  </a:lnTo>
                  <a:lnTo>
                    <a:pt x="547" y="2409"/>
                  </a:lnTo>
                  <a:lnTo>
                    <a:pt x="509" y="2447"/>
                  </a:lnTo>
                  <a:lnTo>
                    <a:pt x="509" y="2447"/>
                  </a:lnTo>
                  <a:lnTo>
                    <a:pt x="509" y="2484"/>
                  </a:lnTo>
                  <a:lnTo>
                    <a:pt x="547" y="2560"/>
                  </a:lnTo>
                  <a:lnTo>
                    <a:pt x="603" y="2635"/>
                  </a:lnTo>
                  <a:lnTo>
                    <a:pt x="678" y="2729"/>
                  </a:lnTo>
                  <a:lnTo>
                    <a:pt x="904" y="2917"/>
                  </a:lnTo>
                  <a:lnTo>
                    <a:pt x="1168" y="3105"/>
                  </a:lnTo>
                  <a:lnTo>
                    <a:pt x="1657" y="3463"/>
                  </a:lnTo>
                  <a:lnTo>
                    <a:pt x="1902" y="3613"/>
                  </a:lnTo>
                  <a:lnTo>
                    <a:pt x="1902" y="3613"/>
                  </a:lnTo>
                  <a:lnTo>
                    <a:pt x="1977" y="4065"/>
                  </a:lnTo>
                  <a:lnTo>
                    <a:pt x="2090" y="4536"/>
                  </a:lnTo>
                  <a:lnTo>
                    <a:pt x="2259" y="5081"/>
                  </a:lnTo>
                  <a:lnTo>
                    <a:pt x="2353" y="5364"/>
                  </a:lnTo>
                  <a:lnTo>
                    <a:pt x="2466" y="5646"/>
                  </a:lnTo>
                  <a:lnTo>
                    <a:pt x="2598" y="5909"/>
                  </a:lnTo>
                  <a:lnTo>
                    <a:pt x="2730" y="6154"/>
                  </a:lnTo>
                  <a:lnTo>
                    <a:pt x="2899" y="6361"/>
                  </a:lnTo>
                  <a:lnTo>
                    <a:pt x="3068" y="6549"/>
                  </a:lnTo>
                  <a:lnTo>
                    <a:pt x="3144" y="6606"/>
                  </a:lnTo>
                  <a:lnTo>
                    <a:pt x="3238" y="6681"/>
                  </a:lnTo>
                  <a:lnTo>
                    <a:pt x="3332" y="6719"/>
                  </a:lnTo>
                  <a:lnTo>
                    <a:pt x="3445" y="6756"/>
                  </a:lnTo>
                  <a:lnTo>
                    <a:pt x="3445" y="6756"/>
                  </a:lnTo>
                  <a:lnTo>
                    <a:pt x="3652" y="6794"/>
                  </a:lnTo>
                  <a:lnTo>
                    <a:pt x="3840" y="6831"/>
                  </a:lnTo>
                  <a:lnTo>
                    <a:pt x="4028" y="6850"/>
                  </a:lnTo>
                  <a:lnTo>
                    <a:pt x="4216" y="6850"/>
                  </a:lnTo>
                  <a:lnTo>
                    <a:pt x="4405" y="6831"/>
                  </a:lnTo>
                  <a:lnTo>
                    <a:pt x="4574" y="6794"/>
                  </a:lnTo>
                  <a:lnTo>
                    <a:pt x="4724" y="6756"/>
                  </a:lnTo>
                  <a:lnTo>
                    <a:pt x="4875" y="6719"/>
                  </a:lnTo>
                  <a:lnTo>
                    <a:pt x="5026" y="6662"/>
                  </a:lnTo>
                  <a:lnTo>
                    <a:pt x="5157" y="6587"/>
                  </a:lnTo>
                  <a:lnTo>
                    <a:pt x="5270" y="6512"/>
                  </a:lnTo>
                  <a:lnTo>
                    <a:pt x="5364" y="6417"/>
                  </a:lnTo>
                  <a:lnTo>
                    <a:pt x="5458" y="6323"/>
                  </a:lnTo>
                  <a:lnTo>
                    <a:pt x="5534" y="6229"/>
                  </a:lnTo>
                  <a:lnTo>
                    <a:pt x="5590" y="6116"/>
                  </a:lnTo>
                  <a:lnTo>
                    <a:pt x="5647" y="6003"/>
                  </a:lnTo>
                  <a:lnTo>
                    <a:pt x="5647" y="6003"/>
                  </a:lnTo>
                  <a:lnTo>
                    <a:pt x="5665" y="5872"/>
                  </a:lnTo>
                  <a:lnTo>
                    <a:pt x="5647" y="5702"/>
                  </a:lnTo>
                  <a:lnTo>
                    <a:pt x="5628" y="5533"/>
                  </a:lnTo>
                  <a:lnTo>
                    <a:pt x="5571" y="5345"/>
                  </a:lnTo>
                  <a:lnTo>
                    <a:pt x="5440" y="4931"/>
                  </a:lnTo>
                  <a:lnTo>
                    <a:pt x="5270" y="4498"/>
                  </a:lnTo>
                  <a:lnTo>
                    <a:pt x="5082" y="4103"/>
                  </a:lnTo>
                  <a:lnTo>
                    <a:pt x="4913" y="3764"/>
                  </a:lnTo>
                  <a:lnTo>
                    <a:pt x="4743" y="34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8"/>
            <p:cNvSpPr/>
            <p:nvPr/>
          </p:nvSpPr>
          <p:spPr>
            <a:xfrm flipH="1">
              <a:off x="2100162" y="1999179"/>
              <a:ext cx="94747" cy="120803"/>
            </a:xfrm>
            <a:custGeom>
              <a:avLst/>
              <a:gdLst/>
              <a:ahLst/>
              <a:cxnLst/>
              <a:rect l="l" t="t" r="r" b="b"/>
              <a:pathLst>
                <a:path w="1920" h="2448" extrusionOk="0">
                  <a:moveTo>
                    <a:pt x="0" y="1"/>
                  </a:moveTo>
                  <a:lnTo>
                    <a:pt x="0" y="20"/>
                  </a:lnTo>
                  <a:lnTo>
                    <a:pt x="301" y="358"/>
                  </a:lnTo>
                  <a:lnTo>
                    <a:pt x="621" y="735"/>
                  </a:lnTo>
                  <a:lnTo>
                    <a:pt x="941" y="1149"/>
                  </a:lnTo>
                  <a:lnTo>
                    <a:pt x="1242" y="1525"/>
                  </a:lnTo>
                  <a:lnTo>
                    <a:pt x="1713" y="2184"/>
                  </a:lnTo>
                  <a:lnTo>
                    <a:pt x="1845" y="2372"/>
                  </a:lnTo>
                  <a:lnTo>
                    <a:pt x="1882" y="2447"/>
                  </a:lnTo>
                  <a:lnTo>
                    <a:pt x="1920" y="2447"/>
                  </a:lnTo>
                  <a:lnTo>
                    <a:pt x="1920" y="2428"/>
                  </a:lnTo>
                  <a:lnTo>
                    <a:pt x="1732" y="2165"/>
                  </a:lnTo>
                  <a:lnTo>
                    <a:pt x="1261" y="1506"/>
                  </a:lnTo>
                  <a:lnTo>
                    <a:pt x="979" y="1111"/>
                  </a:lnTo>
                  <a:lnTo>
                    <a:pt x="659" y="716"/>
                  </a:lnTo>
                  <a:lnTo>
                    <a:pt x="339" y="340"/>
                  </a:lnTo>
                  <a:lnTo>
                    <a:pt x="38" y="1"/>
                  </a:lnTo>
                  <a:close/>
                </a:path>
              </a:pathLst>
            </a:custGeom>
            <a:solidFill>
              <a:srgbClr val="472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8"/>
            <p:cNvSpPr/>
            <p:nvPr/>
          </p:nvSpPr>
          <p:spPr>
            <a:xfrm flipH="1">
              <a:off x="2100162" y="1999179"/>
              <a:ext cx="94747" cy="120803"/>
            </a:xfrm>
            <a:custGeom>
              <a:avLst/>
              <a:gdLst/>
              <a:ahLst/>
              <a:cxnLst/>
              <a:rect l="l" t="t" r="r" b="b"/>
              <a:pathLst>
                <a:path w="1920" h="2448" fill="none" extrusionOk="0">
                  <a:moveTo>
                    <a:pt x="1920" y="2428"/>
                  </a:moveTo>
                  <a:lnTo>
                    <a:pt x="1920" y="2428"/>
                  </a:lnTo>
                  <a:lnTo>
                    <a:pt x="1732" y="2165"/>
                  </a:lnTo>
                  <a:lnTo>
                    <a:pt x="1261" y="1506"/>
                  </a:lnTo>
                  <a:lnTo>
                    <a:pt x="979" y="1111"/>
                  </a:lnTo>
                  <a:lnTo>
                    <a:pt x="659" y="716"/>
                  </a:lnTo>
                  <a:lnTo>
                    <a:pt x="339" y="340"/>
                  </a:lnTo>
                  <a:lnTo>
                    <a:pt x="38" y="1"/>
                  </a:lnTo>
                  <a:lnTo>
                    <a:pt x="38" y="1"/>
                  </a:lnTo>
                  <a:lnTo>
                    <a:pt x="0" y="1"/>
                  </a:lnTo>
                  <a:lnTo>
                    <a:pt x="0" y="1"/>
                  </a:lnTo>
                  <a:lnTo>
                    <a:pt x="0" y="20"/>
                  </a:lnTo>
                  <a:lnTo>
                    <a:pt x="0" y="20"/>
                  </a:lnTo>
                  <a:lnTo>
                    <a:pt x="301" y="358"/>
                  </a:lnTo>
                  <a:lnTo>
                    <a:pt x="621" y="735"/>
                  </a:lnTo>
                  <a:lnTo>
                    <a:pt x="941" y="1149"/>
                  </a:lnTo>
                  <a:lnTo>
                    <a:pt x="1242" y="1525"/>
                  </a:lnTo>
                  <a:lnTo>
                    <a:pt x="1242" y="1525"/>
                  </a:lnTo>
                  <a:lnTo>
                    <a:pt x="1713" y="2184"/>
                  </a:lnTo>
                  <a:lnTo>
                    <a:pt x="1713" y="2184"/>
                  </a:lnTo>
                  <a:lnTo>
                    <a:pt x="1845" y="2372"/>
                  </a:lnTo>
                  <a:lnTo>
                    <a:pt x="1845" y="2372"/>
                  </a:lnTo>
                  <a:lnTo>
                    <a:pt x="1882" y="2447"/>
                  </a:lnTo>
                  <a:lnTo>
                    <a:pt x="1882" y="2447"/>
                  </a:lnTo>
                  <a:lnTo>
                    <a:pt x="1920" y="2447"/>
                  </a:lnTo>
                  <a:lnTo>
                    <a:pt x="1920" y="2447"/>
                  </a:lnTo>
                  <a:lnTo>
                    <a:pt x="1920" y="24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8"/>
            <p:cNvSpPr/>
            <p:nvPr/>
          </p:nvSpPr>
          <p:spPr>
            <a:xfrm flipH="1">
              <a:off x="2233891" y="1976924"/>
              <a:ext cx="77130" cy="37159"/>
            </a:xfrm>
            <a:custGeom>
              <a:avLst/>
              <a:gdLst/>
              <a:ahLst/>
              <a:cxnLst/>
              <a:rect l="l" t="t" r="r" b="b"/>
              <a:pathLst>
                <a:path w="1563" h="753" extrusionOk="0">
                  <a:moveTo>
                    <a:pt x="20" y="0"/>
                  </a:moveTo>
                  <a:lnTo>
                    <a:pt x="1" y="19"/>
                  </a:lnTo>
                  <a:lnTo>
                    <a:pt x="1" y="38"/>
                  </a:lnTo>
                  <a:lnTo>
                    <a:pt x="95" y="57"/>
                  </a:lnTo>
                  <a:lnTo>
                    <a:pt x="471" y="188"/>
                  </a:lnTo>
                  <a:lnTo>
                    <a:pt x="678" y="264"/>
                  </a:lnTo>
                  <a:lnTo>
                    <a:pt x="848" y="339"/>
                  </a:lnTo>
                  <a:lnTo>
                    <a:pt x="1055" y="452"/>
                  </a:lnTo>
                  <a:lnTo>
                    <a:pt x="1281" y="584"/>
                  </a:lnTo>
                  <a:lnTo>
                    <a:pt x="1469" y="697"/>
                  </a:lnTo>
                  <a:lnTo>
                    <a:pt x="1544" y="753"/>
                  </a:lnTo>
                  <a:lnTo>
                    <a:pt x="1563" y="753"/>
                  </a:lnTo>
                  <a:lnTo>
                    <a:pt x="1563" y="715"/>
                  </a:lnTo>
                  <a:lnTo>
                    <a:pt x="1300" y="565"/>
                  </a:lnTo>
                  <a:lnTo>
                    <a:pt x="1074" y="414"/>
                  </a:lnTo>
                  <a:lnTo>
                    <a:pt x="867" y="301"/>
                  </a:lnTo>
                  <a:lnTo>
                    <a:pt x="622" y="188"/>
                  </a:lnTo>
                  <a:lnTo>
                    <a:pt x="340" y="94"/>
                  </a:lnTo>
                  <a:lnTo>
                    <a:pt x="20"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8"/>
            <p:cNvSpPr/>
            <p:nvPr/>
          </p:nvSpPr>
          <p:spPr>
            <a:xfrm flipH="1">
              <a:off x="2247807" y="2009393"/>
              <a:ext cx="65040" cy="36270"/>
            </a:xfrm>
            <a:custGeom>
              <a:avLst/>
              <a:gdLst/>
              <a:ahLst/>
              <a:cxnLst/>
              <a:rect l="l" t="t" r="r" b="b"/>
              <a:pathLst>
                <a:path w="1318" h="735" extrusionOk="0">
                  <a:moveTo>
                    <a:pt x="0" y="1"/>
                  </a:moveTo>
                  <a:lnTo>
                    <a:pt x="0" y="20"/>
                  </a:lnTo>
                  <a:lnTo>
                    <a:pt x="170" y="114"/>
                  </a:lnTo>
                  <a:lnTo>
                    <a:pt x="508" y="264"/>
                  </a:lnTo>
                  <a:lnTo>
                    <a:pt x="734" y="396"/>
                  </a:lnTo>
                  <a:lnTo>
                    <a:pt x="979" y="547"/>
                  </a:lnTo>
                  <a:lnTo>
                    <a:pt x="1205" y="678"/>
                  </a:lnTo>
                  <a:lnTo>
                    <a:pt x="1299" y="735"/>
                  </a:lnTo>
                  <a:lnTo>
                    <a:pt x="1318" y="735"/>
                  </a:lnTo>
                  <a:lnTo>
                    <a:pt x="1318" y="697"/>
                  </a:lnTo>
                  <a:lnTo>
                    <a:pt x="998" y="509"/>
                  </a:lnTo>
                  <a:lnTo>
                    <a:pt x="753" y="358"/>
                  </a:lnTo>
                  <a:lnTo>
                    <a:pt x="527" y="246"/>
                  </a:lnTo>
                  <a:lnTo>
                    <a:pt x="19" y="1"/>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8"/>
            <p:cNvSpPr/>
            <p:nvPr/>
          </p:nvSpPr>
          <p:spPr>
            <a:xfrm flipH="1">
              <a:off x="1302400" y="1235842"/>
              <a:ext cx="1308548" cy="2338430"/>
            </a:xfrm>
            <a:custGeom>
              <a:avLst/>
              <a:gdLst/>
              <a:ahLst/>
              <a:cxnLst/>
              <a:rect l="l" t="t" r="r" b="b"/>
              <a:pathLst>
                <a:path w="26517" h="47387" extrusionOk="0">
                  <a:moveTo>
                    <a:pt x="22941" y="1"/>
                  </a:moveTo>
                  <a:lnTo>
                    <a:pt x="22659" y="20"/>
                  </a:lnTo>
                  <a:lnTo>
                    <a:pt x="22395" y="57"/>
                  </a:lnTo>
                  <a:lnTo>
                    <a:pt x="22132" y="132"/>
                  </a:lnTo>
                  <a:lnTo>
                    <a:pt x="21868" y="227"/>
                  </a:lnTo>
                  <a:lnTo>
                    <a:pt x="21605" y="358"/>
                  </a:lnTo>
                  <a:lnTo>
                    <a:pt x="21360" y="490"/>
                  </a:lnTo>
                  <a:lnTo>
                    <a:pt x="21115" y="641"/>
                  </a:lnTo>
                  <a:lnTo>
                    <a:pt x="20871" y="829"/>
                  </a:lnTo>
                  <a:lnTo>
                    <a:pt x="20645" y="1017"/>
                  </a:lnTo>
                  <a:lnTo>
                    <a:pt x="20438" y="1224"/>
                  </a:lnTo>
                  <a:lnTo>
                    <a:pt x="20231" y="1431"/>
                  </a:lnTo>
                  <a:lnTo>
                    <a:pt x="20193" y="1469"/>
                  </a:lnTo>
                  <a:lnTo>
                    <a:pt x="20156" y="1506"/>
                  </a:lnTo>
                  <a:lnTo>
                    <a:pt x="19855" y="1864"/>
                  </a:lnTo>
                  <a:lnTo>
                    <a:pt x="19591" y="2240"/>
                  </a:lnTo>
                  <a:lnTo>
                    <a:pt x="19346" y="2617"/>
                  </a:lnTo>
                  <a:lnTo>
                    <a:pt x="19158" y="2993"/>
                  </a:lnTo>
                  <a:lnTo>
                    <a:pt x="18989" y="3388"/>
                  </a:lnTo>
                  <a:lnTo>
                    <a:pt x="18838" y="3802"/>
                  </a:lnTo>
                  <a:lnTo>
                    <a:pt x="18707" y="4216"/>
                  </a:lnTo>
                  <a:lnTo>
                    <a:pt x="18575" y="4630"/>
                  </a:lnTo>
                  <a:lnTo>
                    <a:pt x="18462" y="5063"/>
                  </a:lnTo>
                  <a:lnTo>
                    <a:pt x="18368" y="5477"/>
                  </a:lnTo>
                  <a:lnTo>
                    <a:pt x="18217" y="6343"/>
                  </a:lnTo>
                  <a:lnTo>
                    <a:pt x="18086" y="7208"/>
                  </a:lnTo>
                  <a:lnTo>
                    <a:pt x="17992" y="8093"/>
                  </a:lnTo>
                  <a:lnTo>
                    <a:pt x="17916" y="8959"/>
                  </a:lnTo>
                  <a:lnTo>
                    <a:pt x="17841" y="9824"/>
                  </a:lnTo>
                  <a:lnTo>
                    <a:pt x="17822" y="11085"/>
                  </a:lnTo>
                  <a:lnTo>
                    <a:pt x="17803" y="13513"/>
                  </a:lnTo>
                  <a:lnTo>
                    <a:pt x="17822" y="16129"/>
                  </a:lnTo>
                  <a:lnTo>
                    <a:pt x="17841" y="17182"/>
                  </a:lnTo>
                  <a:lnTo>
                    <a:pt x="17879" y="17916"/>
                  </a:lnTo>
                  <a:lnTo>
                    <a:pt x="17897" y="17973"/>
                  </a:lnTo>
                  <a:lnTo>
                    <a:pt x="17916" y="18123"/>
                  </a:lnTo>
                  <a:lnTo>
                    <a:pt x="17935" y="18180"/>
                  </a:lnTo>
                  <a:lnTo>
                    <a:pt x="16994" y="18255"/>
                  </a:lnTo>
                  <a:lnTo>
                    <a:pt x="15978" y="18349"/>
                  </a:lnTo>
                  <a:lnTo>
                    <a:pt x="14679" y="18500"/>
                  </a:lnTo>
                  <a:lnTo>
                    <a:pt x="13174" y="18707"/>
                  </a:lnTo>
                  <a:lnTo>
                    <a:pt x="12365" y="18838"/>
                  </a:lnTo>
                  <a:lnTo>
                    <a:pt x="11518" y="18970"/>
                  </a:lnTo>
                  <a:lnTo>
                    <a:pt x="10652" y="19140"/>
                  </a:lnTo>
                  <a:lnTo>
                    <a:pt x="9786" y="19309"/>
                  </a:lnTo>
                  <a:lnTo>
                    <a:pt x="8921" y="19516"/>
                  </a:lnTo>
                  <a:lnTo>
                    <a:pt x="8036" y="19742"/>
                  </a:lnTo>
                  <a:lnTo>
                    <a:pt x="8036" y="19779"/>
                  </a:lnTo>
                  <a:lnTo>
                    <a:pt x="7396" y="19930"/>
                  </a:lnTo>
                  <a:lnTo>
                    <a:pt x="6813" y="20080"/>
                  </a:lnTo>
                  <a:lnTo>
                    <a:pt x="6248" y="20231"/>
                  </a:lnTo>
                  <a:lnTo>
                    <a:pt x="5759" y="20400"/>
                  </a:lnTo>
                  <a:lnTo>
                    <a:pt x="5740" y="20400"/>
                  </a:lnTo>
                  <a:lnTo>
                    <a:pt x="5703" y="20419"/>
                  </a:lnTo>
                  <a:lnTo>
                    <a:pt x="5533" y="20495"/>
                  </a:lnTo>
                  <a:lnTo>
                    <a:pt x="5345" y="20570"/>
                  </a:lnTo>
                  <a:lnTo>
                    <a:pt x="5270" y="20626"/>
                  </a:lnTo>
                  <a:lnTo>
                    <a:pt x="5138" y="20683"/>
                  </a:lnTo>
                  <a:lnTo>
                    <a:pt x="4912" y="20833"/>
                  </a:lnTo>
                  <a:lnTo>
                    <a:pt x="4705" y="20984"/>
                  </a:lnTo>
                  <a:lnTo>
                    <a:pt x="4517" y="21172"/>
                  </a:lnTo>
                  <a:lnTo>
                    <a:pt x="4348" y="21360"/>
                  </a:lnTo>
                  <a:lnTo>
                    <a:pt x="4197" y="21548"/>
                  </a:lnTo>
                  <a:lnTo>
                    <a:pt x="4047" y="21774"/>
                  </a:lnTo>
                  <a:lnTo>
                    <a:pt x="3915" y="21981"/>
                  </a:lnTo>
                  <a:lnTo>
                    <a:pt x="3783" y="22226"/>
                  </a:lnTo>
                  <a:lnTo>
                    <a:pt x="3708" y="22414"/>
                  </a:lnTo>
                  <a:lnTo>
                    <a:pt x="3632" y="22565"/>
                  </a:lnTo>
                  <a:lnTo>
                    <a:pt x="3632" y="22583"/>
                  </a:lnTo>
                  <a:lnTo>
                    <a:pt x="3520" y="22922"/>
                  </a:lnTo>
                  <a:lnTo>
                    <a:pt x="3407" y="23261"/>
                  </a:lnTo>
                  <a:lnTo>
                    <a:pt x="3331" y="23600"/>
                  </a:lnTo>
                  <a:lnTo>
                    <a:pt x="3256" y="23957"/>
                  </a:lnTo>
                  <a:lnTo>
                    <a:pt x="3200" y="24334"/>
                  </a:lnTo>
                  <a:lnTo>
                    <a:pt x="3162" y="24691"/>
                  </a:lnTo>
                  <a:lnTo>
                    <a:pt x="3106" y="25444"/>
                  </a:lnTo>
                  <a:lnTo>
                    <a:pt x="3087" y="26178"/>
                  </a:lnTo>
                  <a:lnTo>
                    <a:pt x="3087" y="26893"/>
                  </a:lnTo>
                  <a:lnTo>
                    <a:pt x="3124" y="28191"/>
                  </a:lnTo>
                  <a:lnTo>
                    <a:pt x="3143" y="28267"/>
                  </a:lnTo>
                  <a:lnTo>
                    <a:pt x="3143" y="28737"/>
                  </a:lnTo>
                  <a:lnTo>
                    <a:pt x="3162" y="29245"/>
                  </a:lnTo>
                  <a:lnTo>
                    <a:pt x="3143" y="29659"/>
                  </a:lnTo>
                  <a:lnTo>
                    <a:pt x="3124" y="29904"/>
                  </a:lnTo>
                  <a:lnTo>
                    <a:pt x="3068" y="30149"/>
                  </a:lnTo>
                  <a:lnTo>
                    <a:pt x="2936" y="30676"/>
                  </a:lnTo>
                  <a:lnTo>
                    <a:pt x="2767" y="31221"/>
                  </a:lnTo>
                  <a:lnTo>
                    <a:pt x="2541" y="31805"/>
                  </a:lnTo>
                  <a:lnTo>
                    <a:pt x="2541" y="31823"/>
                  </a:lnTo>
                  <a:lnTo>
                    <a:pt x="2259" y="32520"/>
                  </a:lnTo>
                  <a:lnTo>
                    <a:pt x="2221" y="32576"/>
                  </a:lnTo>
                  <a:lnTo>
                    <a:pt x="1751" y="33668"/>
                  </a:lnTo>
                  <a:lnTo>
                    <a:pt x="1261" y="34778"/>
                  </a:lnTo>
                  <a:lnTo>
                    <a:pt x="1242" y="34816"/>
                  </a:lnTo>
                  <a:lnTo>
                    <a:pt x="828" y="35870"/>
                  </a:lnTo>
                  <a:lnTo>
                    <a:pt x="640" y="36396"/>
                  </a:lnTo>
                  <a:lnTo>
                    <a:pt x="452" y="36942"/>
                  </a:lnTo>
                  <a:lnTo>
                    <a:pt x="339" y="37413"/>
                  </a:lnTo>
                  <a:lnTo>
                    <a:pt x="320" y="37469"/>
                  </a:lnTo>
                  <a:lnTo>
                    <a:pt x="226" y="37958"/>
                  </a:lnTo>
                  <a:lnTo>
                    <a:pt x="151" y="38485"/>
                  </a:lnTo>
                  <a:lnTo>
                    <a:pt x="94" y="39050"/>
                  </a:lnTo>
                  <a:lnTo>
                    <a:pt x="57" y="39633"/>
                  </a:lnTo>
                  <a:lnTo>
                    <a:pt x="19" y="40236"/>
                  </a:lnTo>
                  <a:lnTo>
                    <a:pt x="0" y="40875"/>
                  </a:lnTo>
                  <a:lnTo>
                    <a:pt x="0" y="42117"/>
                  </a:lnTo>
                  <a:lnTo>
                    <a:pt x="19" y="43359"/>
                  </a:lnTo>
                  <a:lnTo>
                    <a:pt x="57" y="44489"/>
                  </a:lnTo>
                  <a:lnTo>
                    <a:pt x="113" y="45486"/>
                  </a:lnTo>
                  <a:lnTo>
                    <a:pt x="170" y="46258"/>
                  </a:lnTo>
                  <a:lnTo>
                    <a:pt x="170" y="46333"/>
                  </a:lnTo>
                  <a:lnTo>
                    <a:pt x="207" y="46841"/>
                  </a:lnTo>
                  <a:lnTo>
                    <a:pt x="226" y="46992"/>
                  </a:lnTo>
                  <a:lnTo>
                    <a:pt x="245" y="46992"/>
                  </a:lnTo>
                  <a:lnTo>
                    <a:pt x="2880" y="47387"/>
                  </a:lnTo>
                  <a:lnTo>
                    <a:pt x="2899" y="47387"/>
                  </a:lnTo>
                  <a:lnTo>
                    <a:pt x="2936" y="47368"/>
                  </a:lnTo>
                  <a:lnTo>
                    <a:pt x="2993" y="47368"/>
                  </a:lnTo>
                  <a:lnTo>
                    <a:pt x="3049" y="47349"/>
                  </a:lnTo>
                  <a:lnTo>
                    <a:pt x="5006" y="46897"/>
                  </a:lnTo>
                  <a:lnTo>
                    <a:pt x="5063" y="46879"/>
                  </a:lnTo>
                  <a:lnTo>
                    <a:pt x="5082" y="46879"/>
                  </a:lnTo>
                  <a:lnTo>
                    <a:pt x="5157" y="46860"/>
                  </a:lnTo>
                  <a:lnTo>
                    <a:pt x="7152" y="46389"/>
                  </a:lnTo>
                  <a:lnTo>
                    <a:pt x="7227" y="46389"/>
                  </a:lnTo>
                  <a:lnTo>
                    <a:pt x="7359" y="46352"/>
                  </a:lnTo>
                  <a:lnTo>
                    <a:pt x="7434" y="46333"/>
                  </a:lnTo>
                  <a:lnTo>
                    <a:pt x="10087" y="45712"/>
                  </a:lnTo>
                  <a:lnTo>
                    <a:pt x="10144" y="45693"/>
                  </a:lnTo>
                  <a:lnTo>
                    <a:pt x="10182" y="45693"/>
                  </a:lnTo>
                  <a:lnTo>
                    <a:pt x="10257" y="45674"/>
                  </a:lnTo>
                  <a:lnTo>
                    <a:pt x="12346" y="45185"/>
                  </a:lnTo>
                  <a:lnTo>
                    <a:pt x="12421" y="45185"/>
                  </a:lnTo>
                  <a:lnTo>
                    <a:pt x="12440" y="45166"/>
                  </a:lnTo>
                  <a:lnTo>
                    <a:pt x="12515" y="45147"/>
                  </a:lnTo>
                  <a:lnTo>
                    <a:pt x="14830" y="44620"/>
                  </a:lnTo>
                  <a:lnTo>
                    <a:pt x="14905" y="44602"/>
                  </a:lnTo>
                  <a:lnTo>
                    <a:pt x="14980" y="44583"/>
                  </a:lnTo>
                  <a:lnTo>
                    <a:pt x="15056" y="44564"/>
                  </a:lnTo>
                  <a:lnTo>
                    <a:pt x="18368" y="43792"/>
                  </a:lnTo>
                  <a:lnTo>
                    <a:pt x="18424" y="43774"/>
                  </a:lnTo>
                  <a:lnTo>
                    <a:pt x="18443" y="43774"/>
                  </a:lnTo>
                  <a:lnTo>
                    <a:pt x="18518" y="43755"/>
                  </a:lnTo>
                  <a:lnTo>
                    <a:pt x="21134" y="43152"/>
                  </a:lnTo>
                  <a:lnTo>
                    <a:pt x="21191" y="43134"/>
                  </a:lnTo>
                  <a:lnTo>
                    <a:pt x="21266" y="43134"/>
                  </a:lnTo>
                  <a:lnTo>
                    <a:pt x="21341" y="43115"/>
                  </a:lnTo>
                  <a:lnTo>
                    <a:pt x="21661" y="43040"/>
                  </a:lnTo>
                  <a:lnTo>
                    <a:pt x="21605" y="42588"/>
                  </a:lnTo>
                  <a:lnTo>
                    <a:pt x="21586" y="42494"/>
                  </a:lnTo>
                  <a:lnTo>
                    <a:pt x="21266" y="40179"/>
                  </a:lnTo>
                  <a:lnTo>
                    <a:pt x="21078" y="38542"/>
                  </a:lnTo>
                  <a:lnTo>
                    <a:pt x="20871" y="36716"/>
                  </a:lnTo>
                  <a:lnTo>
                    <a:pt x="20683" y="34816"/>
                  </a:lnTo>
                  <a:lnTo>
                    <a:pt x="20607" y="33856"/>
                  </a:lnTo>
                  <a:lnTo>
                    <a:pt x="20551" y="32896"/>
                  </a:lnTo>
                  <a:lnTo>
                    <a:pt x="20494" y="31993"/>
                  </a:lnTo>
                  <a:lnTo>
                    <a:pt x="20476" y="31108"/>
                  </a:lnTo>
                  <a:lnTo>
                    <a:pt x="20457" y="30262"/>
                  </a:lnTo>
                  <a:lnTo>
                    <a:pt x="20476" y="29509"/>
                  </a:lnTo>
                  <a:lnTo>
                    <a:pt x="20494" y="29057"/>
                  </a:lnTo>
                  <a:lnTo>
                    <a:pt x="20551" y="28568"/>
                  </a:lnTo>
                  <a:lnTo>
                    <a:pt x="20626" y="28041"/>
                  </a:lnTo>
                  <a:lnTo>
                    <a:pt x="20720" y="27476"/>
                  </a:lnTo>
                  <a:lnTo>
                    <a:pt x="20833" y="26893"/>
                  </a:lnTo>
                  <a:lnTo>
                    <a:pt x="20965" y="26272"/>
                  </a:lnTo>
                  <a:lnTo>
                    <a:pt x="21285" y="24955"/>
                  </a:lnTo>
                  <a:lnTo>
                    <a:pt x="21661" y="23543"/>
                  </a:lnTo>
                  <a:lnTo>
                    <a:pt x="22075" y="22056"/>
                  </a:lnTo>
                  <a:lnTo>
                    <a:pt x="22546" y="20513"/>
                  </a:lnTo>
                  <a:lnTo>
                    <a:pt x="23016" y="18933"/>
                  </a:lnTo>
                  <a:lnTo>
                    <a:pt x="23995" y="15752"/>
                  </a:lnTo>
                  <a:lnTo>
                    <a:pt x="24484" y="14171"/>
                  </a:lnTo>
                  <a:lnTo>
                    <a:pt x="24936" y="12628"/>
                  </a:lnTo>
                  <a:lnTo>
                    <a:pt x="25369" y="11142"/>
                  </a:lnTo>
                  <a:lnTo>
                    <a:pt x="25745" y="9730"/>
                  </a:lnTo>
                  <a:lnTo>
                    <a:pt x="26065" y="8413"/>
                  </a:lnTo>
                  <a:lnTo>
                    <a:pt x="26215" y="7773"/>
                  </a:lnTo>
                  <a:lnTo>
                    <a:pt x="26328" y="7190"/>
                  </a:lnTo>
                  <a:lnTo>
                    <a:pt x="26404" y="6738"/>
                  </a:lnTo>
                  <a:lnTo>
                    <a:pt x="26460" y="6267"/>
                  </a:lnTo>
                  <a:lnTo>
                    <a:pt x="26498" y="5816"/>
                  </a:lnTo>
                  <a:lnTo>
                    <a:pt x="26517" y="5326"/>
                  </a:lnTo>
                  <a:lnTo>
                    <a:pt x="26498" y="4856"/>
                  </a:lnTo>
                  <a:lnTo>
                    <a:pt x="26460" y="4386"/>
                  </a:lnTo>
                  <a:lnTo>
                    <a:pt x="26385" y="3915"/>
                  </a:lnTo>
                  <a:lnTo>
                    <a:pt x="26291" y="3463"/>
                  </a:lnTo>
                  <a:lnTo>
                    <a:pt x="26178" y="3012"/>
                  </a:lnTo>
                  <a:lnTo>
                    <a:pt x="26008" y="2560"/>
                  </a:lnTo>
                  <a:lnTo>
                    <a:pt x="25820" y="2146"/>
                  </a:lnTo>
                  <a:lnTo>
                    <a:pt x="25594" y="1751"/>
                  </a:lnTo>
                  <a:lnTo>
                    <a:pt x="25463" y="1563"/>
                  </a:lnTo>
                  <a:lnTo>
                    <a:pt x="25331" y="1374"/>
                  </a:lnTo>
                  <a:lnTo>
                    <a:pt x="25180" y="1186"/>
                  </a:lnTo>
                  <a:lnTo>
                    <a:pt x="25011" y="1017"/>
                  </a:lnTo>
                  <a:lnTo>
                    <a:pt x="24842" y="848"/>
                  </a:lnTo>
                  <a:lnTo>
                    <a:pt x="24672" y="697"/>
                  </a:lnTo>
                  <a:lnTo>
                    <a:pt x="24484" y="546"/>
                  </a:lnTo>
                  <a:lnTo>
                    <a:pt x="24277" y="415"/>
                  </a:lnTo>
                  <a:lnTo>
                    <a:pt x="24014" y="245"/>
                  </a:lnTo>
                  <a:lnTo>
                    <a:pt x="23750" y="132"/>
                  </a:lnTo>
                  <a:lnTo>
                    <a:pt x="23487" y="57"/>
                  </a:lnTo>
                  <a:lnTo>
                    <a:pt x="23204" y="20"/>
                  </a:lnTo>
                  <a:lnTo>
                    <a:pt x="229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8"/>
            <p:cNvSpPr/>
            <p:nvPr/>
          </p:nvSpPr>
          <p:spPr>
            <a:xfrm flipH="1">
              <a:off x="1302400" y="1235842"/>
              <a:ext cx="1308548" cy="2338430"/>
            </a:xfrm>
            <a:custGeom>
              <a:avLst/>
              <a:gdLst/>
              <a:ahLst/>
              <a:cxnLst/>
              <a:rect l="l" t="t" r="r" b="b"/>
              <a:pathLst>
                <a:path w="26517" h="47387" fill="none" extrusionOk="0">
                  <a:moveTo>
                    <a:pt x="20476" y="29509"/>
                  </a:moveTo>
                  <a:lnTo>
                    <a:pt x="20476" y="29509"/>
                  </a:lnTo>
                  <a:lnTo>
                    <a:pt x="20457" y="30262"/>
                  </a:lnTo>
                  <a:lnTo>
                    <a:pt x="20476" y="31108"/>
                  </a:lnTo>
                  <a:lnTo>
                    <a:pt x="20494" y="31993"/>
                  </a:lnTo>
                  <a:lnTo>
                    <a:pt x="20551" y="32896"/>
                  </a:lnTo>
                  <a:lnTo>
                    <a:pt x="20607" y="33856"/>
                  </a:lnTo>
                  <a:lnTo>
                    <a:pt x="20683" y="34816"/>
                  </a:lnTo>
                  <a:lnTo>
                    <a:pt x="20871" y="36716"/>
                  </a:lnTo>
                  <a:lnTo>
                    <a:pt x="21078" y="38542"/>
                  </a:lnTo>
                  <a:lnTo>
                    <a:pt x="21266" y="40179"/>
                  </a:lnTo>
                  <a:lnTo>
                    <a:pt x="21586" y="42494"/>
                  </a:lnTo>
                  <a:lnTo>
                    <a:pt x="21586" y="42494"/>
                  </a:lnTo>
                  <a:lnTo>
                    <a:pt x="21605" y="42588"/>
                  </a:lnTo>
                  <a:lnTo>
                    <a:pt x="21605" y="42588"/>
                  </a:lnTo>
                  <a:lnTo>
                    <a:pt x="21661" y="43040"/>
                  </a:lnTo>
                  <a:lnTo>
                    <a:pt x="21341" y="43115"/>
                  </a:lnTo>
                  <a:lnTo>
                    <a:pt x="21266" y="43134"/>
                  </a:lnTo>
                  <a:lnTo>
                    <a:pt x="21191" y="43134"/>
                  </a:lnTo>
                  <a:lnTo>
                    <a:pt x="21134" y="43152"/>
                  </a:lnTo>
                  <a:lnTo>
                    <a:pt x="18518" y="43755"/>
                  </a:lnTo>
                  <a:lnTo>
                    <a:pt x="18443" y="43774"/>
                  </a:lnTo>
                  <a:lnTo>
                    <a:pt x="18424" y="43774"/>
                  </a:lnTo>
                  <a:lnTo>
                    <a:pt x="18368" y="43792"/>
                  </a:lnTo>
                  <a:lnTo>
                    <a:pt x="15056" y="44564"/>
                  </a:lnTo>
                  <a:lnTo>
                    <a:pt x="14980" y="44583"/>
                  </a:lnTo>
                  <a:lnTo>
                    <a:pt x="14905" y="44602"/>
                  </a:lnTo>
                  <a:lnTo>
                    <a:pt x="14830" y="44620"/>
                  </a:lnTo>
                  <a:lnTo>
                    <a:pt x="12515" y="45147"/>
                  </a:lnTo>
                  <a:lnTo>
                    <a:pt x="12440" y="45166"/>
                  </a:lnTo>
                  <a:lnTo>
                    <a:pt x="12421" y="45185"/>
                  </a:lnTo>
                  <a:lnTo>
                    <a:pt x="12346" y="45185"/>
                  </a:lnTo>
                  <a:lnTo>
                    <a:pt x="10257" y="45674"/>
                  </a:lnTo>
                  <a:lnTo>
                    <a:pt x="10182" y="45693"/>
                  </a:lnTo>
                  <a:lnTo>
                    <a:pt x="10144" y="45693"/>
                  </a:lnTo>
                  <a:lnTo>
                    <a:pt x="10087" y="45712"/>
                  </a:lnTo>
                  <a:lnTo>
                    <a:pt x="7434" y="46333"/>
                  </a:lnTo>
                  <a:lnTo>
                    <a:pt x="7359" y="46352"/>
                  </a:lnTo>
                  <a:lnTo>
                    <a:pt x="7227" y="46389"/>
                  </a:lnTo>
                  <a:lnTo>
                    <a:pt x="7152" y="46389"/>
                  </a:lnTo>
                  <a:lnTo>
                    <a:pt x="5157" y="46860"/>
                  </a:lnTo>
                  <a:lnTo>
                    <a:pt x="5082" y="46879"/>
                  </a:lnTo>
                  <a:lnTo>
                    <a:pt x="5063" y="46879"/>
                  </a:lnTo>
                  <a:lnTo>
                    <a:pt x="5006" y="46897"/>
                  </a:lnTo>
                  <a:lnTo>
                    <a:pt x="3049" y="47349"/>
                  </a:lnTo>
                  <a:lnTo>
                    <a:pt x="2993" y="47368"/>
                  </a:lnTo>
                  <a:lnTo>
                    <a:pt x="2936" y="47368"/>
                  </a:lnTo>
                  <a:lnTo>
                    <a:pt x="2899" y="47387"/>
                  </a:lnTo>
                  <a:lnTo>
                    <a:pt x="2880" y="47387"/>
                  </a:lnTo>
                  <a:lnTo>
                    <a:pt x="245" y="46992"/>
                  </a:lnTo>
                  <a:lnTo>
                    <a:pt x="226" y="46992"/>
                  </a:lnTo>
                  <a:lnTo>
                    <a:pt x="226" y="46992"/>
                  </a:lnTo>
                  <a:lnTo>
                    <a:pt x="207" y="46841"/>
                  </a:lnTo>
                  <a:lnTo>
                    <a:pt x="207" y="46841"/>
                  </a:lnTo>
                  <a:lnTo>
                    <a:pt x="170" y="46333"/>
                  </a:lnTo>
                  <a:lnTo>
                    <a:pt x="170" y="46333"/>
                  </a:lnTo>
                  <a:lnTo>
                    <a:pt x="170" y="46258"/>
                  </a:lnTo>
                  <a:lnTo>
                    <a:pt x="170" y="46258"/>
                  </a:lnTo>
                  <a:lnTo>
                    <a:pt x="113" y="45486"/>
                  </a:lnTo>
                  <a:lnTo>
                    <a:pt x="57" y="44489"/>
                  </a:lnTo>
                  <a:lnTo>
                    <a:pt x="19" y="43359"/>
                  </a:lnTo>
                  <a:lnTo>
                    <a:pt x="0" y="42117"/>
                  </a:lnTo>
                  <a:lnTo>
                    <a:pt x="0" y="40875"/>
                  </a:lnTo>
                  <a:lnTo>
                    <a:pt x="19" y="40236"/>
                  </a:lnTo>
                  <a:lnTo>
                    <a:pt x="57" y="39633"/>
                  </a:lnTo>
                  <a:lnTo>
                    <a:pt x="94" y="39050"/>
                  </a:lnTo>
                  <a:lnTo>
                    <a:pt x="151" y="38485"/>
                  </a:lnTo>
                  <a:lnTo>
                    <a:pt x="226" y="37958"/>
                  </a:lnTo>
                  <a:lnTo>
                    <a:pt x="320" y="37469"/>
                  </a:lnTo>
                  <a:lnTo>
                    <a:pt x="320" y="37469"/>
                  </a:lnTo>
                  <a:lnTo>
                    <a:pt x="339" y="37413"/>
                  </a:lnTo>
                  <a:lnTo>
                    <a:pt x="339" y="37413"/>
                  </a:lnTo>
                  <a:lnTo>
                    <a:pt x="452" y="36942"/>
                  </a:lnTo>
                  <a:lnTo>
                    <a:pt x="452" y="36942"/>
                  </a:lnTo>
                  <a:lnTo>
                    <a:pt x="640" y="36396"/>
                  </a:lnTo>
                  <a:lnTo>
                    <a:pt x="828" y="35870"/>
                  </a:lnTo>
                  <a:lnTo>
                    <a:pt x="1242" y="34816"/>
                  </a:lnTo>
                  <a:lnTo>
                    <a:pt x="1242" y="34816"/>
                  </a:lnTo>
                  <a:lnTo>
                    <a:pt x="1261" y="34778"/>
                  </a:lnTo>
                  <a:lnTo>
                    <a:pt x="1261" y="34778"/>
                  </a:lnTo>
                  <a:lnTo>
                    <a:pt x="1751" y="33668"/>
                  </a:lnTo>
                  <a:lnTo>
                    <a:pt x="2221" y="32576"/>
                  </a:lnTo>
                  <a:lnTo>
                    <a:pt x="2221" y="32576"/>
                  </a:lnTo>
                  <a:lnTo>
                    <a:pt x="2259" y="32520"/>
                  </a:lnTo>
                  <a:lnTo>
                    <a:pt x="2259" y="32520"/>
                  </a:lnTo>
                  <a:lnTo>
                    <a:pt x="2541" y="31823"/>
                  </a:lnTo>
                  <a:lnTo>
                    <a:pt x="2541" y="31805"/>
                  </a:lnTo>
                  <a:lnTo>
                    <a:pt x="2541" y="31805"/>
                  </a:lnTo>
                  <a:lnTo>
                    <a:pt x="2767" y="31221"/>
                  </a:lnTo>
                  <a:lnTo>
                    <a:pt x="2936" y="30676"/>
                  </a:lnTo>
                  <a:lnTo>
                    <a:pt x="3068" y="30149"/>
                  </a:lnTo>
                  <a:lnTo>
                    <a:pt x="3124" y="29904"/>
                  </a:lnTo>
                  <a:lnTo>
                    <a:pt x="3143" y="29659"/>
                  </a:lnTo>
                  <a:lnTo>
                    <a:pt x="3143" y="29659"/>
                  </a:lnTo>
                  <a:lnTo>
                    <a:pt x="3162" y="29245"/>
                  </a:lnTo>
                  <a:lnTo>
                    <a:pt x="3143" y="28737"/>
                  </a:lnTo>
                  <a:lnTo>
                    <a:pt x="3143" y="28737"/>
                  </a:lnTo>
                  <a:lnTo>
                    <a:pt x="3143" y="28737"/>
                  </a:lnTo>
                  <a:lnTo>
                    <a:pt x="3143" y="28267"/>
                  </a:lnTo>
                  <a:lnTo>
                    <a:pt x="3143" y="28267"/>
                  </a:lnTo>
                  <a:lnTo>
                    <a:pt x="3124" y="28191"/>
                  </a:lnTo>
                  <a:lnTo>
                    <a:pt x="3124" y="28191"/>
                  </a:lnTo>
                  <a:lnTo>
                    <a:pt x="3087" y="26893"/>
                  </a:lnTo>
                  <a:lnTo>
                    <a:pt x="3087" y="26178"/>
                  </a:lnTo>
                  <a:lnTo>
                    <a:pt x="3106" y="25444"/>
                  </a:lnTo>
                  <a:lnTo>
                    <a:pt x="3162" y="24691"/>
                  </a:lnTo>
                  <a:lnTo>
                    <a:pt x="3200" y="24334"/>
                  </a:lnTo>
                  <a:lnTo>
                    <a:pt x="3256" y="23957"/>
                  </a:lnTo>
                  <a:lnTo>
                    <a:pt x="3331" y="23600"/>
                  </a:lnTo>
                  <a:lnTo>
                    <a:pt x="3407" y="23261"/>
                  </a:lnTo>
                  <a:lnTo>
                    <a:pt x="3520" y="22922"/>
                  </a:lnTo>
                  <a:lnTo>
                    <a:pt x="3632" y="22583"/>
                  </a:lnTo>
                  <a:lnTo>
                    <a:pt x="3632" y="22583"/>
                  </a:lnTo>
                  <a:lnTo>
                    <a:pt x="3632" y="22565"/>
                  </a:lnTo>
                  <a:lnTo>
                    <a:pt x="3632" y="22565"/>
                  </a:lnTo>
                  <a:lnTo>
                    <a:pt x="3708" y="22414"/>
                  </a:lnTo>
                  <a:lnTo>
                    <a:pt x="3708" y="22414"/>
                  </a:lnTo>
                  <a:lnTo>
                    <a:pt x="3783" y="22226"/>
                  </a:lnTo>
                  <a:lnTo>
                    <a:pt x="3783" y="22226"/>
                  </a:lnTo>
                  <a:lnTo>
                    <a:pt x="3915" y="21981"/>
                  </a:lnTo>
                  <a:lnTo>
                    <a:pt x="4047" y="21774"/>
                  </a:lnTo>
                  <a:lnTo>
                    <a:pt x="4197" y="21548"/>
                  </a:lnTo>
                  <a:lnTo>
                    <a:pt x="4348" y="21360"/>
                  </a:lnTo>
                  <a:lnTo>
                    <a:pt x="4517" y="21172"/>
                  </a:lnTo>
                  <a:lnTo>
                    <a:pt x="4705" y="20984"/>
                  </a:lnTo>
                  <a:lnTo>
                    <a:pt x="4912" y="20833"/>
                  </a:lnTo>
                  <a:lnTo>
                    <a:pt x="5138" y="20683"/>
                  </a:lnTo>
                  <a:lnTo>
                    <a:pt x="5138" y="20683"/>
                  </a:lnTo>
                  <a:lnTo>
                    <a:pt x="5270" y="20626"/>
                  </a:lnTo>
                  <a:lnTo>
                    <a:pt x="5270" y="20626"/>
                  </a:lnTo>
                  <a:lnTo>
                    <a:pt x="5345" y="20570"/>
                  </a:lnTo>
                  <a:lnTo>
                    <a:pt x="5345" y="20570"/>
                  </a:lnTo>
                  <a:lnTo>
                    <a:pt x="5533" y="20495"/>
                  </a:lnTo>
                  <a:lnTo>
                    <a:pt x="5703" y="20419"/>
                  </a:lnTo>
                  <a:lnTo>
                    <a:pt x="5703" y="20419"/>
                  </a:lnTo>
                  <a:lnTo>
                    <a:pt x="5703" y="20419"/>
                  </a:lnTo>
                  <a:lnTo>
                    <a:pt x="5740" y="20400"/>
                  </a:lnTo>
                  <a:lnTo>
                    <a:pt x="5759" y="20400"/>
                  </a:lnTo>
                  <a:lnTo>
                    <a:pt x="5759" y="20400"/>
                  </a:lnTo>
                  <a:lnTo>
                    <a:pt x="6248" y="20231"/>
                  </a:lnTo>
                  <a:lnTo>
                    <a:pt x="6813" y="20080"/>
                  </a:lnTo>
                  <a:lnTo>
                    <a:pt x="7396" y="19930"/>
                  </a:lnTo>
                  <a:lnTo>
                    <a:pt x="8036" y="19779"/>
                  </a:lnTo>
                  <a:lnTo>
                    <a:pt x="8036" y="19742"/>
                  </a:lnTo>
                  <a:lnTo>
                    <a:pt x="8036" y="19742"/>
                  </a:lnTo>
                  <a:lnTo>
                    <a:pt x="8921" y="19516"/>
                  </a:lnTo>
                  <a:lnTo>
                    <a:pt x="9786" y="19309"/>
                  </a:lnTo>
                  <a:lnTo>
                    <a:pt x="10652" y="19140"/>
                  </a:lnTo>
                  <a:lnTo>
                    <a:pt x="11518" y="18970"/>
                  </a:lnTo>
                  <a:lnTo>
                    <a:pt x="12365" y="18838"/>
                  </a:lnTo>
                  <a:lnTo>
                    <a:pt x="13174" y="18707"/>
                  </a:lnTo>
                  <a:lnTo>
                    <a:pt x="14679" y="18500"/>
                  </a:lnTo>
                  <a:lnTo>
                    <a:pt x="15978" y="18349"/>
                  </a:lnTo>
                  <a:lnTo>
                    <a:pt x="16994" y="18255"/>
                  </a:lnTo>
                  <a:lnTo>
                    <a:pt x="17935" y="18180"/>
                  </a:lnTo>
                  <a:lnTo>
                    <a:pt x="17935" y="18180"/>
                  </a:lnTo>
                  <a:lnTo>
                    <a:pt x="17935" y="18180"/>
                  </a:lnTo>
                  <a:lnTo>
                    <a:pt x="17916" y="18123"/>
                  </a:lnTo>
                  <a:lnTo>
                    <a:pt x="17897" y="17973"/>
                  </a:lnTo>
                  <a:lnTo>
                    <a:pt x="17897" y="17973"/>
                  </a:lnTo>
                  <a:lnTo>
                    <a:pt x="17879" y="17916"/>
                  </a:lnTo>
                  <a:lnTo>
                    <a:pt x="17879" y="17916"/>
                  </a:lnTo>
                  <a:lnTo>
                    <a:pt x="17841" y="17182"/>
                  </a:lnTo>
                  <a:lnTo>
                    <a:pt x="17822" y="16129"/>
                  </a:lnTo>
                  <a:lnTo>
                    <a:pt x="17803" y="13513"/>
                  </a:lnTo>
                  <a:lnTo>
                    <a:pt x="17822" y="11085"/>
                  </a:lnTo>
                  <a:lnTo>
                    <a:pt x="17841" y="9824"/>
                  </a:lnTo>
                  <a:lnTo>
                    <a:pt x="17841" y="9824"/>
                  </a:lnTo>
                  <a:lnTo>
                    <a:pt x="17916" y="8959"/>
                  </a:lnTo>
                  <a:lnTo>
                    <a:pt x="17992" y="8093"/>
                  </a:lnTo>
                  <a:lnTo>
                    <a:pt x="18086" y="7208"/>
                  </a:lnTo>
                  <a:lnTo>
                    <a:pt x="18217" y="6343"/>
                  </a:lnTo>
                  <a:lnTo>
                    <a:pt x="18368" y="5477"/>
                  </a:lnTo>
                  <a:lnTo>
                    <a:pt x="18462" y="5063"/>
                  </a:lnTo>
                  <a:lnTo>
                    <a:pt x="18575" y="4630"/>
                  </a:lnTo>
                  <a:lnTo>
                    <a:pt x="18707" y="4216"/>
                  </a:lnTo>
                  <a:lnTo>
                    <a:pt x="18838" y="3802"/>
                  </a:lnTo>
                  <a:lnTo>
                    <a:pt x="18989" y="3388"/>
                  </a:lnTo>
                  <a:lnTo>
                    <a:pt x="19158" y="2993"/>
                  </a:lnTo>
                  <a:lnTo>
                    <a:pt x="19158" y="2993"/>
                  </a:lnTo>
                  <a:lnTo>
                    <a:pt x="19346" y="2617"/>
                  </a:lnTo>
                  <a:lnTo>
                    <a:pt x="19591" y="2240"/>
                  </a:lnTo>
                  <a:lnTo>
                    <a:pt x="19855" y="1864"/>
                  </a:lnTo>
                  <a:lnTo>
                    <a:pt x="20156" y="1506"/>
                  </a:lnTo>
                  <a:lnTo>
                    <a:pt x="20156" y="1506"/>
                  </a:lnTo>
                  <a:lnTo>
                    <a:pt x="20193" y="1469"/>
                  </a:lnTo>
                  <a:lnTo>
                    <a:pt x="20193" y="1469"/>
                  </a:lnTo>
                  <a:lnTo>
                    <a:pt x="20193" y="1469"/>
                  </a:lnTo>
                  <a:lnTo>
                    <a:pt x="20231" y="1431"/>
                  </a:lnTo>
                  <a:lnTo>
                    <a:pt x="20231" y="1431"/>
                  </a:lnTo>
                  <a:lnTo>
                    <a:pt x="20231" y="1431"/>
                  </a:lnTo>
                  <a:lnTo>
                    <a:pt x="20438" y="1224"/>
                  </a:lnTo>
                  <a:lnTo>
                    <a:pt x="20645" y="1017"/>
                  </a:lnTo>
                  <a:lnTo>
                    <a:pt x="20871" y="829"/>
                  </a:lnTo>
                  <a:lnTo>
                    <a:pt x="21115" y="641"/>
                  </a:lnTo>
                  <a:lnTo>
                    <a:pt x="21360" y="490"/>
                  </a:lnTo>
                  <a:lnTo>
                    <a:pt x="21605" y="358"/>
                  </a:lnTo>
                  <a:lnTo>
                    <a:pt x="21868" y="227"/>
                  </a:lnTo>
                  <a:lnTo>
                    <a:pt x="22132" y="132"/>
                  </a:lnTo>
                  <a:lnTo>
                    <a:pt x="22395" y="57"/>
                  </a:lnTo>
                  <a:lnTo>
                    <a:pt x="22659" y="20"/>
                  </a:lnTo>
                  <a:lnTo>
                    <a:pt x="22941" y="1"/>
                  </a:lnTo>
                  <a:lnTo>
                    <a:pt x="23204" y="20"/>
                  </a:lnTo>
                  <a:lnTo>
                    <a:pt x="23487" y="57"/>
                  </a:lnTo>
                  <a:lnTo>
                    <a:pt x="23750" y="132"/>
                  </a:lnTo>
                  <a:lnTo>
                    <a:pt x="24014" y="245"/>
                  </a:lnTo>
                  <a:lnTo>
                    <a:pt x="24277" y="415"/>
                  </a:lnTo>
                  <a:lnTo>
                    <a:pt x="24277" y="415"/>
                  </a:lnTo>
                  <a:lnTo>
                    <a:pt x="24484" y="546"/>
                  </a:lnTo>
                  <a:lnTo>
                    <a:pt x="24672" y="697"/>
                  </a:lnTo>
                  <a:lnTo>
                    <a:pt x="24842" y="848"/>
                  </a:lnTo>
                  <a:lnTo>
                    <a:pt x="25011" y="1017"/>
                  </a:lnTo>
                  <a:lnTo>
                    <a:pt x="25180" y="1186"/>
                  </a:lnTo>
                  <a:lnTo>
                    <a:pt x="25331" y="1374"/>
                  </a:lnTo>
                  <a:lnTo>
                    <a:pt x="25463" y="1563"/>
                  </a:lnTo>
                  <a:lnTo>
                    <a:pt x="25594" y="1751"/>
                  </a:lnTo>
                  <a:lnTo>
                    <a:pt x="25820" y="2146"/>
                  </a:lnTo>
                  <a:lnTo>
                    <a:pt x="26008" y="2560"/>
                  </a:lnTo>
                  <a:lnTo>
                    <a:pt x="26178" y="3012"/>
                  </a:lnTo>
                  <a:lnTo>
                    <a:pt x="26291" y="3463"/>
                  </a:lnTo>
                  <a:lnTo>
                    <a:pt x="26385" y="3915"/>
                  </a:lnTo>
                  <a:lnTo>
                    <a:pt x="26460" y="4386"/>
                  </a:lnTo>
                  <a:lnTo>
                    <a:pt x="26498" y="4856"/>
                  </a:lnTo>
                  <a:lnTo>
                    <a:pt x="26517" y="5326"/>
                  </a:lnTo>
                  <a:lnTo>
                    <a:pt x="26498" y="5816"/>
                  </a:lnTo>
                  <a:lnTo>
                    <a:pt x="26460" y="6267"/>
                  </a:lnTo>
                  <a:lnTo>
                    <a:pt x="26404" y="6738"/>
                  </a:lnTo>
                  <a:lnTo>
                    <a:pt x="26328" y="7190"/>
                  </a:lnTo>
                  <a:lnTo>
                    <a:pt x="26328" y="7190"/>
                  </a:lnTo>
                  <a:lnTo>
                    <a:pt x="26215" y="7773"/>
                  </a:lnTo>
                  <a:lnTo>
                    <a:pt x="26065" y="8413"/>
                  </a:lnTo>
                  <a:lnTo>
                    <a:pt x="25745" y="9730"/>
                  </a:lnTo>
                  <a:lnTo>
                    <a:pt x="25369" y="11142"/>
                  </a:lnTo>
                  <a:lnTo>
                    <a:pt x="24936" y="12628"/>
                  </a:lnTo>
                  <a:lnTo>
                    <a:pt x="24484" y="14171"/>
                  </a:lnTo>
                  <a:lnTo>
                    <a:pt x="23995" y="15752"/>
                  </a:lnTo>
                  <a:lnTo>
                    <a:pt x="23016" y="18933"/>
                  </a:lnTo>
                  <a:lnTo>
                    <a:pt x="22546" y="20513"/>
                  </a:lnTo>
                  <a:lnTo>
                    <a:pt x="22075" y="22056"/>
                  </a:lnTo>
                  <a:lnTo>
                    <a:pt x="21661" y="23543"/>
                  </a:lnTo>
                  <a:lnTo>
                    <a:pt x="21285" y="24955"/>
                  </a:lnTo>
                  <a:lnTo>
                    <a:pt x="20965" y="26272"/>
                  </a:lnTo>
                  <a:lnTo>
                    <a:pt x="20833" y="26893"/>
                  </a:lnTo>
                  <a:lnTo>
                    <a:pt x="20720" y="27476"/>
                  </a:lnTo>
                  <a:lnTo>
                    <a:pt x="20626" y="28041"/>
                  </a:lnTo>
                  <a:lnTo>
                    <a:pt x="20551" y="28568"/>
                  </a:lnTo>
                  <a:lnTo>
                    <a:pt x="20494" y="29057"/>
                  </a:lnTo>
                  <a:lnTo>
                    <a:pt x="20476" y="2950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8"/>
            <p:cNvSpPr/>
            <p:nvPr/>
          </p:nvSpPr>
          <p:spPr>
            <a:xfrm flipH="1">
              <a:off x="1610723" y="1306407"/>
              <a:ext cx="993711" cy="2248371"/>
            </a:xfrm>
            <a:custGeom>
              <a:avLst/>
              <a:gdLst/>
              <a:ahLst/>
              <a:cxnLst/>
              <a:rect l="l" t="t" r="r" b="b"/>
              <a:pathLst>
                <a:path w="20137" h="45562" fill="none" extrusionOk="0">
                  <a:moveTo>
                    <a:pt x="20137" y="57"/>
                  </a:moveTo>
                  <a:lnTo>
                    <a:pt x="20137" y="57"/>
                  </a:lnTo>
                  <a:lnTo>
                    <a:pt x="20099" y="95"/>
                  </a:lnTo>
                  <a:lnTo>
                    <a:pt x="20099" y="95"/>
                  </a:lnTo>
                  <a:lnTo>
                    <a:pt x="19836" y="490"/>
                  </a:lnTo>
                  <a:lnTo>
                    <a:pt x="19610" y="923"/>
                  </a:lnTo>
                  <a:lnTo>
                    <a:pt x="19384" y="1375"/>
                  </a:lnTo>
                  <a:lnTo>
                    <a:pt x="19196" y="1883"/>
                  </a:lnTo>
                  <a:lnTo>
                    <a:pt x="19007" y="2410"/>
                  </a:lnTo>
                  <a:lnTo>
                    <a:pt x="18838" y="2974"/>
                  </a:lnTo>
                  <a:lnTo>
                    <a:pt x="18706" y="3558"/>
                  </a:lnTo>
                  <a:lnTo>
                    <a:pt x="18575" y="4160"/>
                  </a:lnTo>
                  <a:lnTo>
                    <a:pt x="18443" y="4781"/>
                  </a:lnTo>
                  <a:lnTo>
                    <a:pt x="18349" y="5421"/>
                  </a:lnTo>
                  <a:lnTo>
                    <a:pt x="18255" y="6079"/>
                  </a:lnTo>
                  <a:lnTo>
                    <a:pt x="18161" y="6738"/>
                  </a:lnTo>
                  <a:lnTo>
                    <a:pt x="18048" y="8055"/>
                  </a:lnTo>
                  <a:lnTo>
                    <a:pt x="17954" y="9373"/>
                  </a:lnTo>
                  <a:lnTo>
                    <a:pt x="17897" y="10671"/>
                  </a:lnTo>
                  <a:lnTo>
                    <a:pt x="17878" y="11895"/>
                  </a:lnTo>
                  <a:lnTo>
                    <a:pt x="17878" y="13024"/>
                  </a:lnTo>
                  <a:lnTo>
                    <a:pt x="17878" y="14040"/>
                  </a:lnTo>
                  <a:lnTo>
                    <a:pt x="17935" y="15621"/>
                  </a:lnTo>
                  <a:lnTo>
                    <a:pt x="17972" y="16430"/>
                  </a:lnTo>
                  <a:lnTo>
                    <a:pt x="17972" y="16430"/>
                  </a:lnTo>
                  <a:lnTo>
                    <a:pt x="17972" y="16486"/>
                  </a:lnTo>
                  <a:lnTo>
                    <a:pt x="17972" y="16505"/>
                  </a:lnTo>
                  <a:lnTo>
                    <a:pt x="17972" y="16505"/>
                  </a:lnTo>
                  <a:lnTo>
                    <a:pt x="17954" y="16524"/>
                  </a:lnTo>
                  <a:lnTo>
                    <a:pt x="17954" y="16524"/>
                  </a:lnTo>
                  <a:lnTo>
                    <a:pt x="17765" y="16543"/>
                  </a:lnTo>
                  <a:lnTo>
                    <a:pt x="17765" y="16543"/>
                  </a:lnTo>
                  <a:lnTo>
                    <a:pt x="16354" y="16731"/>
                  </a:lnTo>
                  <a:lnTo>
                    <a:pt x="15244" y="16900"/>
                  </a:lnTo>
                  <a:lnTo>
                    <a:pt x="13926" y="17107"/>
                  </a:lnTo>
                  <a:lnTo>
                    <a:pt x="12496" y="17352"/>
                  </a:lnTo>
                  <a:lnTo>
                    <a:pt x="10972" y="17634"/>
                  </a:lnTo>
                  <a:lnTo>
                    <a:pt x="9410" y="17973"/>
                  </a:lnTo>
                  <a:lnTo>
                    <a:pt x="8657" y="18142"/>
                  </a:lnTo>
                  <a:lnTo>
                    <a:pt x="7904" y="18349"/>
                  </a:lnTo>
                  <a:lnTo>
                    <a:pt x="7904" y="18349"/>
                  </a:lnTo>
                  <a:lnTo>
                    <a:pt x="7904" y="18349"/>
                  </a:lnTo>
                  <a:lnTo>
                    <a:pt x="6813" y="18650"/>
                  </a:lnTo>
                  <a:lnTo>
                    <a:pt x="6286" y="18820"/>
                  </a:lnTo>
                  <a:lnTo>
                    <a:pt x="5796" y="18989"/>
                  </a:lnTo>
                  <a:lnTo>
                    <a:pt x="5796" y="18989"/>
                  </a:lnTo>
                  <a:lnTo>
                    <a:pt x="5608" y="19046"/>
                  </a:lnTo>
                  <a:lnTo>
                    <a:pt x="5608" y="19046"/>
                  </a:lnTo>
                  <a:lnTo>
                    <a:pt x="5608" y="19046"/>
                  </a:lnTo>
                  <a:lnTo>
                    <a:pt x="5326" y="19159"/>
                  </a:lnTo>
                  <a:lnTo>
                    <a:pt x="5062" y="19309"/>
                  </a:lnTo>
                  <a:lnTo>
                    <a:pt x="4818" y="19460"/>
                  </a:lnTo>
                  <a:lnTo>
                    <a:pt x="4592" y="19648"/>
                  </a:lnTo>
                  <a:lnTo>
                    <a:pt x="4385" y="19836"/>
                  </a:lnTo>
                  <a:lnTo>
                    <a:pt x="4197" y="20062"/>
                  </a:lnTo>
                  <a:lnTo>
                    <a:pt x="4027" y="20288"/>
                  </a:lnTo>
                  <a:lnTo>
                    <a:pt x="3877" y="20532"/>
                  </a:lnTo>
                  <a:lnTo>
                    <a:pt x="3726" y="20796"/>
                  </a:lnTo>
                  <a:lnTo>
                    <a:pt x="3613" y="21059"/>
                  </a:lnTo>
                  <a:lnTo>
                    <a:pt x="3500" y="21342"/>
                  </a:lnTo>
                  <a:lnTo>
                    <a:pt x="3388" y="21643"/>
                  </a:lnTo>
                  <a:lnTo>
                    <a:pt x="3312" y="21944"/>
                  </a:lnTo>
                  <a:lnTo>
                    <a:pt x="3237" y="22245"/>
                  </a:lnTo>
                  <a:lnTo>
                    <a:pt x="3162" y="22565"/>
                  </a:lnTo>
                  <a:lnTo>
                    <a:pt x="3105" y="22885"/>
                  </a:lnTo>
                  <a:lnTo>
                    <a:pt x="3030" y="23525"/>
                  </a:lnTo>
                  <a:lnTo>
                    <a:pt x="2992" y="24164"/>
                  </a:lnTo>
                  <a:lnTo>
                    <a:pt x="2974" y="24785"/>
                  </a:lnTo>
                  <a:lnTo>
                    <a:pt x="2974" y="25406"/>
                  </a:lnTo>
                  <a:lnTo>
                    <a:pt x="2992" y="26009"/>
                  </a:lnTo>
                  <a:lnTo>
                    <a:pt x="3030" y="26554"/>
                  </a:lnTo>
                  <a:lnTo>
                    <a:pt x="3105" y="27495"/>
                  </a:lnTo>
                  <a:lnTo>
                    <a:pt x="3105" y="27495"/>
                  </a:lnTo>
                  <a:lnTo>
                    <a:pt x="3162" y="28154"/>
                  </a:lnTo>
                  <a:lnTo>
                    <a:pt x="3162" y="28154"/>
                  </a:lnTo>
                  <a:lnTo>
                    <a:pt x="3143" y="28286"/>
                  </a:lnTo>
                  <a:lnTo>
                    <a:pt x="3143" y="28418"/>
                  </a:lnTo>
                  <a:lnTo>
                    <a:pt x="3068" y="28737"/>
                  </a:lnTo>
                  <a:lnTo>
                    <a:pt x="2974" y="29114"/>
                  </a:lnTo>
                  <a:lnTo>
                    <a:pt x="2842" y="29509"/>
                  </a:lnTo>
                  <a:lnTo>
                    <a:pt x="2672" y="29942"/>
                  </a:lnTo>
                  <a:lnTo>
                    <a:pt x="2484" y="30393"/>
                  </a:lnTo>
                  <a:lnTo>
                    <a:pt x="2051" y="31372"/>
                  </a:lnTo>
                  <a:lnTo>
                    <a:pt x="2051" y="31372"/>
                  </a:lnTo>
                  <a:lnTo>
                    <a:pt x="1581" y="32426"/>
                  </a:lnTo>
                  <a:lnTo>
                    <a:pt x="1355" y="32972"/>
                  </a:lnTo>
                  <a:lnTo>
                    <a:pt x="1148" y="33517"/>
                  </a:lnTo>
                  <a:lnTo>
                    <a:pt x="941" y="34063"/>
                  </a:lnTo>
                  <a:lnTo>
                    <a:pt x="753" y="34609"/>
                  </a:lnTo>
                  <a:lnTo>
                    <a:pt x="602" y="35136"/>
                  </a:lnTo>
                  <a:lnTo>
                    <a:pt x="489" y="35644"/>
                  </a:lnTo>
                  <a:lnTo>
                    <a:pt x="489" y="35644"/>
                  </a:lnTo>
                  <a:lnTo>
                    <a:pt x="395" y="36227"/>
                  </a:lnTo>
                  <a:lnTo>
                    <a:pt x="301" y="36867"/>
                  </a:lnTo>
                  <a:lnTo>
                    <a:pt x="245" y="37563"/>
                  </a:lnTo>
                  <a:lnTo>
                    <a:pt x="188" y="38279"/>
                  </a:lnTo>
                  <a:lnTo>
                    <a:pt x="132" y="39031"/>
                  </a:lnTo>
                  <a:lnTo>
                    <a:pt x="113" y="39784"/>
                  </a:lnTo>
                  <a:lnTo>
                    <a:pt x="75" y="41271"/>
                  </a:lnTo>
                  <a:lnTo>
                    <a:pt x="75" y="42682"/>
                  </a:lnTo>
                  <a:lnTo>
                    <a:pt x="75" y="43905"/>
                  </a:lnTo>
                  <a:lnTo>
                    <a:pt x="113" y="45430"/>
                  </a:lnTo>
                  <a:lnTo>
                    <a:pt x="113" y="45430"/>
                  </a:lnTo>
                  <a:lnTo>
                    <a:pt x="113" y="45562"/>
                  </a:lnTo>
                  <a:lnTo>
                    <a:pt x="113" y="45562"/>
                  </a:lnTo>
                  <a:lnTo>
                    <a:pt x="94" y="45562"/>
                  </a:lnTo>
                  <a:lnTo>
                    <a:pt x="94" y="45562"/>
                  </a:lnTo>
                  <a:lnTo>
                    <a:pt x="75" y="45411"/>
                  </a:lnTo>
                  <a:lnTo>
                    <a:pt x="75" y="45411"/>
                  </a:lnTo>
                  <a:lnTo>
                    <a:pt x="38" y="45392"/>
                  </a:lnTo>
                  <a:lnTo>
                    <a:pt x="38" y="45392"/>
                  </a:lnTo>
                  <a:lnTo>
                    <a:pt x="38" y="44903"/>
                  </a:lnTo>
                  <a:lnTo>
                    <a:pt x="38" y="44903"/>
                  </a:lnTo>
                  <a:lnTo>
                    <a:pt x="38" y="44828"/>
                  </a:lnTo>
                  <a:lnTo>
                    <a:pt x="38" y="44828"/>
                  </a:lnTo>
                  <a:lnTo>
                    <a:pt x="0" y="43115"/>
                  </a:lnTo>
                  <a:lnTo>
                    <a:pt x="0" y="41986"/>
                  </a:lnTo>
                  <a:lnTo>
                    <a:pt x="19" y="40782"/>
                  </a:lnTo>
                  <a:lnTo>
                    <a:pt x="57" y="39539"/>
                  </a:lnTo>
                  <a:lnTo>
                    <a:pt x="113" y="38297"/>
                  </a:lnTo>
                  <a:lnTo>
                    <a:pt x="151" y="37695"/>
                  </a:lnTo>
                  <a:lnTo>
                    <a:pt x="207" y="37112"/>
                  </a:lnTo>
                  <a:lnTo>
                    <a:pt x="282" y="36566"/>
                  </a:lnTo>
                  <a:lnTo>
                    <a:pt x="339" y="36058"/>
                  </a:lnTo>
                  <a:lnTo>
                    <a:pt x="339" y="36058"/>
                  </a:lnTo>
                  <a:lnTo>
                    <a:pt x="358" y="35983"/>
                  </a:lnTo>
                  <a:lnTo>
                    <a:pt x="358" y="35983"/>
                  </a:lnTo>
                  <a:lnTo>
                    <a:pt x="414" y="35644"/>
                  </a:lnTo>
                  <a:lnTo>
                    <a:pt x="414" y="35644"/>
                  </a:lnTo>
                  <a:lnTo>
                    <a:pt x="546" y="35098"/>
                  </a:lnTo>
                  <a:lnTo>
                    <a:pt x="715" y="34534"/>
                  </a:lnTo>
                  <a:lnTo>
                    <a:pt x="903" y="33969"/>
                  </a:lnTo>
                  <a:lnTo>
                    <a:pt x="1110" y="33386"/>
                  </a:lnTo>
                  <a:lnTo>
                    <a:pt x="1110" y="33386"/>
                  </a:lnTo>
                  <a:lnTo>
                    <a:pt x="1129" y="33348"/>
                  </a:lnTo>
                  <a:lnTo>
                    <a:pt x="1129" y="33348"/>
                  </a:lnTo>
                  <a:lnTo>
                    <a:pt x="1543" y="32332"/>
                  </a:lnTo>
                  <a:lnTo>
                    <a:pt x="1976" y="31353"/>
                  </a:lnTo>
                  <a:lnTo>
                    <a:pt x="1976" y="31353"/>
                  </a:lnTo>
                  <a:lnTo>
                    <a:pt x="2070" y="31146"/>
                  </a:lnTo>
                  <a:lnTo>
                    <a:pt x="2070" y="31146"/>
                  </a:lnTo>
                  <a:lnTo>
                    <a:pt x="2108" y="31090"/>
                  </a:lnTo>
                  <a:lnTo>
                    <a:pt x="2108" y="31090"/>
                  </a:lnTo>
                  <a:lnTo>
                    <a:pt x="2409" y="30393"/>
                  </a:lnTo>
                  <a:lnTo>
                    <a:pt x="2409" y="30375"/>
                  </a:lnTo>
                  <a:lnTo>
                    <a:pt x="2409" y="30375"/>
                  </a:lnTo>
                  <a:lnTo>
                    <a:pt x="2691" y="29697"/>
                  </a:lnTo>
                  <a:lnTo>
                    <a:pt x="2898" y="29095"/>
                  </a:lnTo>
                  <a:lnTo>
                    <a:pt x="2992" y="28832"/>
                  </a:lnTo>
                  <a:lnTo>
                    <a:pt x="3049" y="28568"/>
                  </a:lnTo>
                  <a:lnTo>
                    <a:pt x="3086" y="28342"/>
                  </a:lnTo>
                  <a:lnTo>
                    <a:pt x="3086" y="28154"/>
                  </a:lnTo>
                  <a:lnTo>
                    <a:pt x="3086" y="28154"/>
                  </a:lnTo>
                  <a:lnTo>
                    <a:pt x="3030" y="27495"/>
                  </a:lnTo>
                  <a:lnTo>
                    <a:pt x="3030" y="27495"/>
                  </a:lnTo>
                  <a:lnTo>
                    <a:pt x="3011" y="27307"/>
                  </a:lnTo>
                  <a:lnTo>
                    <a:pt x="3011" y="27307"/>
                  </a:lnTo>
                  <a:lnTo>
                    <a:pt x="3011" y="27307"/>
                  </a:lnTo>
                  <a:lnTo>
                    <a:pt x="2974" y="26837"/>
                  </a:lnTo>
                  <a:lnTo>
                    <a:pt x="2974" y="26837"/>
                  </a:lnTo>
                  <a:lnTo>
                    <a:pt x="2974" y="26761"/>
                  </a:lnTo>
                  <a:lnTo>
                    <a:pt x="2974" y="26761"/>
                  </a:lnTo>
                  <a:lnTo>
                    <a:pt x="2936" y="26140"/>
                  </a:lnTo>
                  <a:lnTo>
                    <a:pt x="2917" y="25482"/>
                  </a:lnTo>
                  <a:lnTo>
                    <a:pt x="2898" y="24767"/>
                  </a:lnTo>
                  <a:lnTo>
                    <a:pt x="2936" y="24033"/>
                  </a:lnTo>
                  <a:lnTo>
                    <a:pt x="2992" y="23280"/>
                  </a:lnTo>
                  <a:lnTo>
                    <a:pt x="3049" y="22922"/>
                  </a:lnTo>
                  <a:lnTo>
                    <a:pt x="3105" y="22546"/>
                  </a:lnTo>
                  <a:lnTo>
                    <a:pt x="3181" y="22188"/>
                  </a:lnTo>
                  <a:lnTo>
                    <a:pt x="3275" y="21831"/>
                  </a:lnTo>
                  <a:lnTo>
                    <a:pt x="3369" y="21492"/>
                  </a:lnTo>
                  <a:lnTo>
                    <a:pt x="3500" y="21153"/>
                  </a:lnTo>
                  <a:lnTo>
                    <a:pt x="3500" y="21153"/>
                  </a:lnTo>
                  <a:lnTo>
                    <a:pt x="3500" y="21135"/>
                  </a:lnTo>
                  <a:lnTo>
                    <a:pt x="3500" y="21135"/>
                  </a:lnTo>
                  <a:lnTo>
                    <a:pt x="3576" y="20984"/>
                  </a:lnTo>
                  <a:lnTo>
                    <a:pt x="3576" y="20984"/>
                  </a:lnTo>
                  <a:lnTo>
                    <a:pt x="3651" y="20796"/>
                  </a:lnTo>
                  <a:lnTo>
                    <a:pt x="3651" y="20796"/>
                  </a:lnTo>
                  <a:lnTo>
                    <a:pt x="3783" y="20570"/>
                  </a:lnTo>
                  <a:lnTo>
                    <a:pt x="3915" y="20344"/>
                  </a:lnTo>
                  <a:lnTo>
                    <a:pt x="4065" y="20118"/>
                  </a:lnTo>
                  <a:lnTo>
                    <a:pt x="4234" y="19930"/>
                  </a:lnTo>
                  <a:lnTo>
                    <a:pt x="4404" y="19742"/>
                  </a:lnTo>
                  <a:lnTo>
                    <a:pt x="4592" y="19554"/>
                  </a:lnTo>
                  <a:lnTo>
                    <a:pt x="4799" y="19403"/>
                  </a:lnTo>
                  <a:lnTo>
                    <a:pt x="5006" y="19253"/>
                  </a:lnTo>
                  <a:lnTo>
                    <a:pt x="5006" y="19253"/>
                  </a:lnTo>
                  <a:lnTo>
                    <a:pt x="5138" y="19196"/>
                  </a:lnTo>
                  <a:lnTo>
                    <a:pt x="5138" y="19196"/>
                  </a:lnTo>
                  <a:lnTo>
                    <a:pt x="5213" y="19140"/>
                  </a:lnTo>
                  <a:lnTo>
                    <a:pt x="5213" y="19140"/>
                  </a:lnTo>
                  <a:lnTo>
                    <a:pt x="5401" y="19065"/>
                  </a:lnTo>
                  <a:lnTo>
                    <a:pt x="5589" y="18989"/>
                  </a:lnTo>
                  <a:lnTo>
                    <a:pt x="5589" y="18970"/>
                  </a:lnTo>
                  <a:lnTo>
                    <a:pt x="5608" y="18970"/>
                  </a:lnTo>
                  <a:lnTo>
                    <a:pt x="5608" y="18970"/>
                  </a:lnTo>
                  <a:lnTo>
                    <a:pt x="6399" y="18707"/>
                  </a:lnTo>
                  <a:lnTo>
                    <a:pt x="7246" y="18462"/>
                  </a:lnTo>
                  <a:lnTo>
                    <a:pt x="8130" y="18218"/>
                  </a:lnTo>
                  <a:lnTo>
                    <a:pt x="9033" y="17992"/>
                  </a:lnTo>
                  <a:lnTo>
                    <a:pt x="9974" y="17785"/>
                  </a:lnTo>
                  <a:lnTo>
                    <a:pt x="10915" y="17578"/>
                  </a:lnTo>
                  <a:lnTo>
                    <a:pt x="11837" y="17408"/>
                  </a:lnTo>
                  <a:lnTo>
                    <a:pt x="12741" y="17239"/>
                  </a:lnTo>
                  <a:lnTo>
                    <a:pt x="14434" y="16957"/>
                  </a:lnTo>
                  <a:lnTo>
                    <a:pt x="15902" y="16731"/>
                  </a:lnTo>
                  <a:lnTo>
                    <a:pt x="17050" y="16562"/>
                  </a:lnTo>
                  <a:lnTo>
                    <a:pt x="17747" y="16486"/>
                  </a:lnTo>
                  <a:lnTo>
                    <a:pt x="17747" y="16486"/>
                  </a:lnTo>
                  <a:lnTo>
                    <a:pt x="17897" y="16467"/>
                  </a:lnTo>
                  <a:lnTo>
                    <a:pt x="17897" y="16467"/>
                  </a:lnTo>
                  <a:lnTo>
                    <a:pt x="17897" y="16467"/>
                  </a:lnTo>
                  <a:lnTo>
                    <a:pt x="17897" y="16449"/>
                  </a:lnTo>
                  <a:lnTo>
                    <a:pt x="17897" y="16449"/>
                  </a:lnTo>
                  <a:lnTo>
                    <a:pt x="17860" y="15639"/>
                  </a:lnTo>
                  <a:lnTo>
                    <a:pt x="17822" y="14059"/>
                  </a:lnTo>
                  <a:lnTo>
                    <a:pt x="17803" y="13042"/>
                  </a:lnTo>
                  <a:lnTo>
                    <a:pt x="17803" y="11913"/>
                  </a:lnTo>
                  <a:lnTo>
                    <a:pt x="17841" y="10671"/>
                  </a:lnTo>
                  <a:lnTo>
                    <a:pt x="17897" y="9392"/>
                  </a:lnTo>
                  <a:lnTo>
                    <a:pt x="17972" y="8074"/>
                  </a:lnTo>
                  <a:lnTo>
                    <a:pt x="18104" y="6738"/>
                  </a:lnTo>
                  <a:lnTo>
                    <a:pt x="18179" y="6079"/>
                  </a:lnTo>
                  <a:lnTo>
                    <a:pt x="18274" y="5421"/>
                  </a:lnTo>
                  <a:lnTo>
                    <a:pt x="18386" y="4781"/>
                  </a:lnTo>
                  <a:lnTo>
                    <a:pt x="18499" y="4160"/>
                  </a:lnTo>
                  <a:lnTo>
                    <a:pt x="18631" y="3539"/>
                  </a:lnTo>
                  <a:lnTo>
                    <a:pt x="18782" y="2956"/>
                  </a:lnTo>
                  <a:lnTo>
                    <a:pt x="18951" y="2391"/>
                  </a:lnTo>
                  <a:lnTo>
                    <a:pt x="19120" y="1864"/>
                  </a:lnTo>
                  <a:lnTo>
                    <a:pt x="19327" y="1356"/>
                  </a:lnTo>
                  <a:lnTo>
                    <a:pt x="19534" y="885"/>
                  </a:lnTo>
                  <a:lnTo>
                    <a:pt x="19779" y="453"/>
                  </a:lnTo>
                  <a:lnTo>
                    <a:pt x="20043" y="76"/>
                  </a:lnTo>
                  <a:lnTo>
                    <a:pt x="20043" y="76"/>
                  </a:lnTo>
                  <a:lnTo>
                    <a:pt x="20061" y="39"/>
                  </a:lnTo>
                  <a:lnTo>
                    <a:pt x="20061" y="39"/>
                  </a:lnTo>
                  <a:lnTo>
                    <a:pt x="20061" y="39"/>
                  </a:lnTo>
                  <a:lnTo>
                    <a:pt x="20080" y="20"/>
                  </a:lnTo>
                  <a:lnTo>
                    <a:pt x="20099" y="1"/>
                  </a:lnTo>
                  <a:lnTo>
                    <a:pt x="20099" y="1"/>
                  </a:lnTo>
                  <a:lnTo>
                    <a:pt x="20099" y="1"/>
                  </a:lnTo>
                  <a:lnTo>
                    <a:pt x="20118" y="1"/>
                  </a:lnTo>
                  <a:lnTo>
                    <a:pt x="20118" y="1"/>
                  </a:lnTo>
                  <a:lnTo>
                    <a:pt x="20137" y="20"/>
                  </a:lnTo>
                  <a:lnTo>
                    <a:pt x="20137" y="57"/>
                  </a:lnTo>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8"/>
            <p:cNvSpPr/>
            <p:nvPr/>
          </p:nvSpPr>
          <p:spPr>
            <a:xfrm flipH="1">
              <a:off x="2167909" y="2242505"/>
              <a:ext cx="300970" cy="1333616"/>
            </a:xfrm>
            <a:custGeom>
              <a:avLst/>
              <a:gdLst/>
              <a:ahLst/>
              <a:cxnLst/>
              <a:rect l="l" t="t" r="r" b="b"/>
              <a:pathLst>
                <a:path w="6099" h="27025" extrusionOk="0">
                  <a:moveTo>
                    <a:pt x="2861" y="0"/>
                  </a:moveTo>
                  <a:lnTo>
                    <a:pt x="2824" y="19"/>
                  </a:lnTo>
                  <a:lnTo>
                    <a:pt x="2824" y="38"/>
                  </a:lnTo>
                  <a:lnTo>
                    <a:pt x="2842" y="57"/>
                  </a:lnTo>
                  <a:lnTo>
                    <a:pt x="2861" y="76"/>
                  </a:lnTo>
                  <a:lnTo>
                    <a:pt x="3106" y="76"/>
                  </a:lnTo>
                  <a:lnTo>
                    <a:pt x="3369" y="113"/>
                  </a:lnTo>
                  <a:lnTo>
                    <a:pt x="3689" y="170"/>
                  </a:lnTo>
                  <a:lnTo>
                    <a:pt x="4066" y="283"/>
                  </a:lnTo>
                  <a:lnTo>
                    <a:pt x="4254" y="358"/>
                  </a:lnTo>
                  <a:lnTo>
                    <a:pt x="4461" y="452"/>
                  </a:lnTo>
                  <a:lnTo>
                    <a:pt x="4649" y="565"/>
                  </a:lnTo>
                  <a:lnTo>
                    <a:pt x="4856" y="678"/>
                  </a:lnTo>
                  <a:lnTo>
                    <a:pt x="5044" y="828"/>
                  </a:lnTo>
                  <a:lnTo>
                    <a:pt x="5214" y="998"/>
                  </a:lnTo>
                  <a:lnTo>
                    <a:pt x="5421" y="1224"/>
                  </a:lnTo>
                  <a:lnTo>
                    <a:pt x="5609" y="1487"/>
                  </a:lnTo>
                  <a:lnTo>
                    <a:pt x="5741" y="1769"/>
                  </a:lnTo>
                  <a:lnTo>
                    <a:pt x="5872" y="2089"/>
                  </a:lnTo>
                  <a:lnTo>
                    <a:pt x="5948" y="2409"/>
                  </a:lnTo>
                  <a:lnTo>
                    <a:pt x="6004" y="2767"/>
                  </a:lnTo>
                  <a:lnTo>
                    <a:pt x="6042" y="3143"/>
                  </a:lnTo>
                  <a:lnTo>
                    <a:pt x="6042" y="3538"/>
                  </a:lnTo>
                  <a:lnTo>
                    <a:pt x="6004" y="3896"/>
                  </a:lnTo>
                  <a:lnTo>
                    <a:pt x="5948" y="4253"/>
                  </a:lnTo>
                  <a:lnTo>
                    <a:pt x="5872" y="4649"/>
                  </a:lnTo>
                  <a:lnTo>
                    <a:pt x="5759" y="5044"/>
                  </a:lnTo>
                  <a:lnTo>
                    <a:pt x="5628" y="5458"/>
                  </a:lnTo>
                  <a:lnTo>
                    <a:pt x="5477" y="5872"/>
                  </a:lnTo>
                  <a:lnTo>
                    <a:pt x="5308" y="6305"/>
                  </a:lnTo>
                  <a:lnTo>
                    <a:pt x="5138" y="6738"/>
                  </a:lnTo>
                  <a:lnTo>
                    <a:pt x="4724" y="7622"/>
                  </a:lnTo>
                  <a:lnTo>
                    <a:pt x="4291" y="8507"/>
                  </a:lnTo>
                  <a:lnTo>
                    <a:pt x="3840" y="9391"/>
                  </a:lnTo>
                  <a:lnTo>
                    <a:pt x="3388" y="10276"/>
                  </a:lnTo>
                  <a:lnTo>
                    <a:pt x="2880" y="11235"/>
                  </a:lnTo>
                  <a:lnTo>
                    <a:pt x="2410" y="12176"/>
                  </a:lnTo>
                  <a:lnTo>
                    <a:pt x="1996" y="13061"/>
                  </a:lnTo>
                  <a:lnTo>
                    <a:pt x="1807" y="13475"/>
                  </a:lnTo>
                  <a:lnTo>
                    <a:pt x="1657" y="13870"/>
                  </a:lnTo>
                  <a:lnTo>
                    <a:pt x="1563" y="14152"/>
                  </a:lnTo>
                  <a:lnTo>
                    <a:pt x="1469" y="14472"/>
                  </a:lnTo>
                  <a:lnTo>
                    <a:pt x="1280" y="15225"/>
                  </a:lnTo>
                  <a:lnTo>
                    <a:pt x="1111" y="16109"/>
                  </a:lnTo>
                  <a:lnTo>
                    <a:pt x="961" y="17088"/>
                  </a:lnTo>
                  <a:lnTo>
                    <a:pt x="810" y="18142"/>
                  </a:lnTo>
                  <a:lnTo>
                    <a:pt x="678" y="19233"/>
                  </a:lnTo>
                  <a:lnTo>
                    <a:pt x="546" y="20344"/>
                  </a:lnTo>
                  <a:lnTo>
                    <a:pt x="434" y="21435"/>
                  </a:lnTo>
                  <a:lnTo>
                    <a:pt x="245" y="23524"/>
                  </a:lnTo>
                  <a:lnTo>
                    <a:pt x="114" y="25293"/>
                  </a:lnTo>
                  <a:lnTo>
                    <a:pt x="1" y="26987"/>
                  </a:lnTo>
                  <a:lnTo>
                    <a:pt x="1" y="27006"/>
                  </a:lnTo>
                  <a:lnTo>
                    <a:pt x="20" y="27024"/>
                  </a:lnTo>
                  <a:lnTo>
                    <a:pt x="57" y="27006"/>
                  </a:lnTo>
                  <a:lnTo>
                    <a:pt x="57" y="26987"/>
                  </a:lnTo>
                  <a:lnTo>
                    <a:pt x="170" y="25293"/>
                  </a:lnTo>
                  <a:lnTo>
                    <a:pt x="321" y="23543"/>
                  </a:lnTo>
                  <a:lnTo>
                    <a:pt x="509" y="21454"/>
                  </a:lnTo>
                  <a:lnTo>
                    <a:pt x="622" y="20344"/>
                  </a:lnTo>
                  <a:lnTo>
                    <a:pt x="735" y="19233"/>
                  </a:lnTo>
                  <a:lnTo>
                    <a:pt x="885" y="18142"/>
                  </a:lnTo>
                  <a:lnTo>
                    <a:pt x="1017" y="17107"/>
                  </a:lnTo>
                  <a:lnTo>
                    <a:pt x="1186" y="16128"/>
                  </a:lnTo>
                  <a:lnTo>
                    <a:pt x="1356" y="15244"/>
                  </a:lnTo>
                  <a:lnTo>
                    <a:pt x="1525" y="14491"/>
                  </a:lnTo>
                  <a:lnTo>
                    <a:pt x="1619" y="14171"/>
                  </a:lnTo>
                  <a:lnTo>
                    <a:pt x="1713" y="13889"/>
                  </a:lnTo>
                  <a:lnTo>
                    <a:pt x="1883" y="13494"/>
                  </a:lnTo>
                  <a:lnTo>
                    <a:pt x="2052" y="13080"/>
                  </a:lnTo>
                  <a:lnTo>
                    <a:pt x="2466" y="12214"/>
                  </a:lnTo>
                  <a:lnTo>
                    <a:pt x="2937" y="11273"/>
                  </a:lnTo>
                  <a:lnTo>
                    <a:pt x="3445" y="10294"/>
                  </a:lnTo>
                  <a:lnTo>
                    <a:pt x="3896" y="9429"/>
                  </a:lnTo>
                  <a:lnTo>
                    <a:pt x="4367" y="8544"/>
                  </a:lnTo>
                  <a:lnTo>
                    <a:pt x="4800" y="7641"/>
                  </a:lnTo>
                  <a:lnTo>
                    <a:pt x="5195" y="6756"/>
                  </a:lnTo>
                  <a:lnTo>
                    <a:pt x="5383" y="6324"/>
                  </a:lnTo>
                  <a:lnTo>
                    <a:pt x="5552" y="5891"/>
                  </a:lnTo>
                  <a:lnTo>
                    <a:pt x="5684" y="5477"/>
                  </a:lnTo>
                  <a:lnTo>
                    <a:pt x="5816" y="5063"/>
                  </a:lnTo>
                  <a:lnTo>
                    <a:pt x="5929" y="4668"/>
                  </a:lnTo>
                  <a:lnTo>
                    <a:pt x="6023" y="4272"/>
                  </a:lnTo>
                  <a:lnTo>
                    <a:pt x="6079" y="3896"/>
                  </a:lnTo>
                  <a:lnTo>
                    <a:pt x="6098" y="3538"/>
                  </a:lnTo>
                  <a:lnTo>
                    <a:pt x="6098" y="3124"/>
                  </a:lnTo>
                  <a:lnTo>
                    <a:pt x="6079" y="2748"/>
                  </a:lnTo>
                  <a:lnTo>
                    <a:pt x="6023" y="2390"/>
                  </a:lnTo>
                  <a:lnTo>
                    <a:pt x="5929" y="2052"/>
                  </a:lnTo>
                  <a:lnTo>
                    <a:pt x="5816" y="1751"/>
                  </a:lnTo>
                  <a:lnTo>
                    <a:pt x="5665" y="1449"/>
                  </a:lnTo>
                  <a:lnTo>
                    <a:pt x="5477" y="1186"/>
                  </a:lnTo>
                  <a:lnTo>
                    <a:pt x="5270" y="941"/>
                  </a:lnTo>
                  <a:lnTo>
                    <a:pt x="5082" y="772"/>
                  </a:lnTo>
                  <a:lnTo>
                    <a:pt x="4894" y="621"/>
                  </a:lnTo>
                  <a:lnTo>
                    <a:pt x="4687" y="509"/>
                  </a:lnTo>
                  <a:lnTo>
                    <a:pt x="4499" y="396"/>
                  </a:lnTo>
                  <a:lnTo>
                    <a:pt x="4291" y="302"/>
                  </a:lnTo>
                  <a:lnTo>
                    <a:pt x="4084" y="226"/>
                  </a:lnTo>
                  <a:lnTo>
                    <a:pt x="3708" y="113"/>
                  </a:lnTo>
                  <a:lnTo>
                    <a:pt x="3369" y="57"/>
                  </a:lnTo>
                  <a:lnTo>
                    <a:pt x="3106" y="19"/>
                  </a:lnTo>
                  <a:lnTo>
                    <a:pt x="286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8"/>
            <p:cNvSpPr/>
            <p:nvPr/>
          </p:nvSpPr>
          <p:spPr>
            <a:xfrm flipH="1">
              <a:off x="1588427" y="2117116"/>
              <a:ext cx="638063" cy="488540"/>
            </a:xfrm>
            <a:custGeom>
              <a:avLst/>
              <a:gdLst/>
              <a:ahLst/>
              <a:cxnLst/>
              <a:rect l="l" t="t" r="r" b="b"/>
              <a:pathLst>
                <a:path w="12930" h="9900" extrusionOk="0">
                  <a:moveTo>
                    <a:pt x="10276" y="1"/>
                  </a:moveTo>
                  <a:lnTo>
                    <a:pt x="10238" y="20"/>
                  </a:lnTo>
                  <a:lnTo>
                    <a:pt x="10238" y="38"/>
                  </a:lnTo>
                  <a:lnTo>
                    <a:pt x="10238" y="57"/>
                  </a:lnTo>
                  <a:lnTo>
                    <a:pt x="10276" y="57"/>
                  </a:lnTo>
                  <a:lnTo>
                    <a:pt x="10313" y="76"/>
                  </a:lnTo>
                  <a:lnTo>
                    <a:pt x="10464" y="114"/>
                  </a:lnTo>
                  <a:lnTo>
                    <a:pt x="10596" y="151"/>
                  </a:lnTo>
                  <a:lnTo>
                    <a:pt x="10859" y="264"/>
                  </a:lnTo>
                  <a:lnTo>
                    <a:pt x="11123" y="434"/>
                  </a:lnTo>
                  <a:lnTo>
                    <a:pt x="11386" y="603"/>
                  </a:lnTo>
                  <a:lnTo>
                    <a:pt x="11555" y="716"/>
                  </a:lnTo>
                  <a:lnTo>
                    <a:pt x="11781" y="885"/>
                  </a:lnTo>
                  <a:lnTo>
                    <a:pt x="11988" y="1055"/>
                  </a:lnTo>
                  <a:lnTo>
                    <a:pt x="12177" y="1243"/>
                  </a:lnTo>
                  <a:lnTo>
                    <a:pt x="12327" y="1431"/>
                  </a:lnTo>
                  <a:lnTo>
                    <a:pt x="12478" y="1676"/>
                  </a:lnTo>
                  <a:lnTo>
                    <a:pt x="12609" y="1939"/>
                  </a:lnTo>
                  <a:lnTo>
                    <a:pt x="12703" y="2259"/>
                  </a:lnTo>
                  <a:lnTo>
                    <a:pt x="12779" y="2598"/>
                  </a:lnTo>
                  <a:lnTo>
                    <a:pt x="12835" y="3031"/>
                  </a:lnTo>
                  <a:lnTo>
                    <a:pt x="12854" y="3445"/>
                  </a:lnTo>
                  <a:lnTo>
                    <a:pt x="12854" y="3896"/>
                  </a:lnTo>
                  <a:lnTo>
                    <a:pt x="12816" y="4329"/>
                  </a:lnTo>
                  <a:lnTo>
                    <a:pt x="12741" y="4762"/>
                  </a:lnTo>
                  <a:lnTo>
                    <a:pt x="12628" y="5176"/>
                  </a:lnTo>
                  <a:lnTo>
                    <a:pt x="12478" y="5590"/>
                  </a:lnTo>
                  <a:lnTo>
                    <a:pt x="12308" y="5985"/>
                  </a:lnTo>
                  <a:lnTo>
                    <a:pt x="11066" y="6399"/>
                  </a:lnTo>
                  <a:lnTo>
                    <a:pt x="8319" y="7303"/>
                  </a:lnTo>
                  <a:lnTo>
                    <a:pt x="5571" y="8168"/>
                  </a:lnTo>
                  <a:lnTo>
                    <a:pt x="2805" y="9015"/>
                  </a:lnTo>
                  <a:lnTo>
                    <a:pt x="57" y="9824"/>
                  </a:lnTo>
                  <a:lnTo>
                    <a:pt x="19" y="9843"/>
                  </a:lnTo>
                  <a:lnTo>
                    <a:pt x="1" y="9843"/>
                  </a:lnTo>
                  <a:lnTo>
                    <a:pt x="1" y="9881"/>
                  </a:lnTo>
                  <a:lnTo>
                    <a:pt x="19" y="9900"/>
                  </a:lnTo>
                  <a:lnTo>
                    <a:pt x="38" y="9900"/>
                  </a:lnTo>
                  <a:lnTo>
                    <a:pt x="2805" y="9090"/>
                  </a:lnTo>
                  <a:lnTo>
                    <a:pt x="5571" y="8244"/>
                  </a:lnTo>
                  <a:lnTo>
                    <a:pt x="8319" y="7378"/>
                  </a:lnTo>
                  <a:lnTo>
                    <a:pt x="11066" y="6475"/>
                  </a:lnTo>
                  <a:lnTo>
                    <a:pt x="12346" y="6042"/>
                  </a:lnTo>
                  <a:lnTo>
                    <a:pt x="12365" y="6042"/>
                  </a:lnTo>
                  <a:lnTo>
                    <a:pt x="12553" y="5628"/>
                  </a:lnTo>
                  <a:lnTo>
                    <a:pt x="12685" y="5214"/>
                  </a:lnTo>
                  <a:lnTo>
                    <a:pt x="12798" y="4781"/>
                  </a:lnTo>
                  <a:lnTo>
                    <a:pt x="12873" y="4348"/>
                  </a:lnTo>
                  <a:lnTo>
                    <a:pt x="12929" y="3896"/>
                  </a:lnTo>
                  <a:lnTo>
                    <a:pt x="12929" y="3464"/>
                  </a:lnTo>
                  <a:lnTo>
                    <a:pt x="12910" y="3012"/>
                  </a:lnTo>
                  <a:lnTo>
                    <a:pt x="12854" y="2579"/>
                  </a:lnTo>
                  <a:lnTo>
                    <a:pt x="12760" y="2240"/>
                  </a:lnTo>
                  <a:lnTo>
                    <a:pt x="12666" y="1920"/>
                  </a:lnTo>
                  <a:lnTo>
                    <a:pt x="12534" y="1638"/>
                  </a:lnTo>
                  <a:lnTo>
                    <a:pt x="12384" y="1393"/>
                  </a:lnTo>
                  <a:lnTo>
                    <a:pt x="12214" y="1186"/>
                  </a:lnTo>
                  <a:lnTo>
                    <a:pt x="12007" y="998"/>
                  </a:lnTo>
                  <a:lnTo>
                    <a:pt x="11800" y="810"/>
                  </a:lnTo>
                  <a:lnTo>
                    <a:pt x="11555" y="641"/>
                  </a:lnTo>
                  <a:lnTo>
                    <a:pt x="11443" y="547"/>
                  </a:lnTo>
                  <a:lnTo>
                    <a:pt x="11160" y="377"/>
                  </a:lnTo>
                  <a:lnTo>
                    <a:pt x="10878" y="208"/>
                  </a:lnTo>
                  <a:lnTo>
                    <a:pt x="10596" y="76"/>
                  </a:lnTo>
                  <a:lnTo>
                    <a:pt x="10464" y="38"/>
                  </a:lnTo>
                  <a:lnTo>
                    <a:pt x="1031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8"/>
            <p:cNvSpPr/>
            <p:nvPr/>
          </p:nvSpPr>
          <p:spPr>
            <a:xfrm flipH="1">
              <a:off x="2361105" y="3502660"/>
              <a:ext cx="102199" cy="70616"/>
            </a:xfrm>
            <a:custGeom>
              <a:avLst/>
              <a:gdLst/>
              <a:ahLst/>
              <a:cxnLst/>
              <a:rect l="l" t="t" r="r" b="b"/>
              <a:pathLst>
                <a:path w="2071" h="1431" extrusionOk="0">
                  <a:moveTo>
                    <a:pt x="1149" y="1"/>
                  </a:moveTo>
                  <a:lnTo>
                    <a:pt x="942" y="38"/>
                  </a:lnTo>
                  <a:lnTo>
                    <a:pt x="735" y="114"/>
                  </a:lnTo>
                  <a:lnTo>
                    <a:pt x="565" y="245"/>
                  </a:lnTo>
                  <a:lnTo>
                    <a:pt x="396" y="396"/>
                  </a:lnTo>
                  <a:lnTo>
                    <a:pt x="377" y="415"/>
                  </a:lnTo>
                  <a:lnTo>
                    <a:pt x="302" y="528"/>
                  </a:lnTo>
                  <a:lnTo>
                    <a:pt x="226" y="641"/>
                  </a:lnTo>
                  <a:lnTo>
                    <a:pt x="114" y="904"/>
                  </a:lnTo>
                  <a:lnTo>
                    <a:pt x="38" y="1167"/>
                  </a:lnTo>
                  <a:lnTo>
                    <a:pt x="1" y="1431"/>
                  </a:lnTo>
                  <a:lnTo>
                    <a:pt x="1" y="1431"/>
                  </a:lnTo>
                  <a:lnTo>
                    <a:pt x="57" y="1412"/>
                  </a:lnTo>
                  <a:lnTo>
                    <a:pt x="114" y="1167"/>
                  </a:lnTo>
                  <a:lnTo>
                    <a:pt x="189" y="904"/>
                  </a:lnTo>
                  <a:lnTo>
                    <a:pt x="283" y="678"/>
                  </a:lnTo>
                  <a:lnTo>
                    <a:pt x="358" y="565"/>
                  </a:lnTo>
                  <a:lnTo>
                    <a:pt x="433" y="452"/>
                  </a:lnTo>
                  <a:lnTo>
                    <a:pt x="528" y="358"/>
                  </a:lnTo>
                  <a:lnTo>
                    <a:pt x="659" y="245"/>
                  </a:lnTo>
                  <a:lnTo>
                    <a:pt x="810" y="151"/>
                  </a:lnTo>
                  <a:lnTo>
                    <a:pt x="979" y="95"/>
                  </a:lnTo>
                  <a:lnTo>
                    <a:pt x="1149" y="76"/>
                  </a:lnTo>
                  <a:lnTo>
                    <a:pt x="1318" y="76"/>
                  </a:lnTo>
                  <a:lnTo>
                    <a:pt x="1412" y="95"/>
                  </a:lnTo>
                  <a:lnTo>
                    <a:pt x="1506" y="132"/>
                  </a:lnTo>
                  <a:lnTo>
                    <a:pt x="1525" y="132"/>
                  </a:lnTo>
                  <a:lnTo>
                    <a:pt x="1600" y="170"/>
                  </a:lnTo>
                  <a:lnTo>
                    <a:pt x="1676" y="227"/>
                  </a:lnTo>
                  <a:lnTo>
                    <a:pt x="1732" y="302"/>
                  </a:lnTo>
                  <a:lnTo>
                    <a:pt x="1788" y="358"/>
                  </a:lnTo>
                  <a:lnTo>
                    <a:pt x="1864" y="528"/>
                  </a:lnTo>
                  <a:lnTo>
                    <a:pt x="1939" y="697"/>
                  </a:lnTo>
                  <a:lnTo>
                    <a:pt x="1977" y="866"/>
                  </a:lnTo>
                  <a:lnTo>
                    <a:pt x="2014" y="960"/>
                  </a:lnTo>
                  <a:lnTo>
                    <a:pt x="2071" y="942"/>
                  </a:lnTo>
                  <a:lnTo>
                    <a:pt x="2052" y="848"/>
                  </a:lnTo>
                  <a:lnTo>
                    <a:pt x="1995" y="678"/>
                  </a:lnTo>
                  <a:lnTo>
                    <a:pt x="1920" y="490"/>
                  </a:lnTo>
                  <a:lnTo>
                    <a:pt x="1845" y="321"/>
                  </a:lnTo>
                  <a:lnTo>
                    <a:pt x="1788" y="245"/>
                  </a:lnTo>
                  <a:lnTo>
                    <a:pt x="1713" y="189"/>
                  </a:lnTo>
                  <a:lnTo>
                    <a:pt x="1619" y="114"/>
                  </a:lnTo>
                  <a:lnTo>
                    <a:pt x="1506" y="57"/>
                  </a:lnTo>
                  <a:lnTo>
                    <a:pt x="1393" y="20"/>
                  </a:lnTo>
                  <a:lnTo>
                    <a:pt x="128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8"/>
            <p:cNvSpPr/>
            <p:nvPr/>
          </p:nvSpPr>
          <p:spPr>
            <a:xfrm flipH="1">
              <a:off x="2254319" y="3478530"/>
              <a:ext cx="105900" cy="70616"/>
            </a:xfrm>
            <a:custGeom>
              <a:avLst/>
              <a:gdLst/>
              <a:ahLst/>
              <a:cxnLst/>
              <a:rect l="l" t="t" r="r" b="b"/>
              <a:pathLst>
                <a:path w="2146" h="1431" extrusionOk="0">
                  <a:moveTo>
                    <a:pt x="998" y="0"/>
                  </a:moveTo>
                  <a:lnTo>
                    <a:pt x="829" y="19"/>
                  </a:lnTo>
                  <a:lnTo>
                    <a:pt x="659" y="76"/>
                  </a:lnTo>
                  <a:lnTo>
                    <a:pt x="509" y="170"/>
                  </a:lnTo>
                  <a:lnTo>
                    <a:pt x="377" y="283"/>
                  </a:lnTo>
                  <a:lnTo>
                    <a:pt x="264" y="433"/>
                  </a:lnTo>
                  <a:lnTo>
                    <a:pt x="170" y="546"/>
                  </a:lnTo>
                  <a:lnTo>
                    <a:pt x="113" y="697"/>
                  </a:lnTo>
                  <a:lnTo>
                    <a:pt x="57" y="885"/>
                  </a:lnTo>
                  <a:lnTo>
                    <a:pt x="19" y="1073"/>
                  </a:lnTo>
                  <a:lnTo>
                    <a:pt x="1" y="1242"/>
                  </a:lnTo>
                  <a:lnTo>
                    <a:pt x="1" y="1431"/>
                  </a:lnTo>
                  <a:lnTo>
                    <a:pt x="76" y="1412"/>
                  </a:lnTo>
                  <a:lnTo>
                    <a:pt x="76" y="1242"/>
                  </a:lnTo>
                  <a:lnTo>
                    <a:pt x="95" y="1073"/>
                  </a:lnTo>
                  <a:lnTo>
                    <a:pt x="132" y="885"/>
                  </a:lnTo>
                  <a:lnTo>
                    <a:pt x="170" y="716"/>
                  </a:lnTo>
                  <a:lnTo>
                    <a:pt x="264" y="546"/>
                  </a:lnTo>
                  <a:lnTo>
                    <a:pt x="358" y="396"/>
                  </a:lnTo>
                  <a:lnTo>
                    <a:pt x="471" y="283"/>
                  </a:lnTo>
                  <a:lnTo>
                    <a:pt x="584" y="207"/>
                  </a:lnTo>
                  <a:lnTo>
                    <a:pt x="716" y="132"/>
                  </a:lnTo>
                  <a:lnTo>
                    <a:pt x="847" y="94"/>
                  </a:lnTo>
                  <a:lnTo>
                    <a:pt x="979" y="76"/>
                  </a:lnTo>
                  <a:lnTo>
                    <a:pt x="1111" y="94"/>
                  </a:lnTo>
                  <a:lnTo>
                    <a:pt x="1224" y="113"/>
                  </a:lnTo>
                  <a:lnTo>
                    <a:pt x="1356" y="170"/>
                  </a:lnTo>
                  <a:lnTo>
                    <a:pt x="1450" y="226"/>
                  </a:lnTo>
                  <a:lnTo>
                    <a:pt x="1563" y="301"/>
                  </a:lnTo>
                  <a:lnTo>
                    <a:pt x="1751" y="490"/>
                  </a:lnTo>
                  <a:lnTo>
                    <a:pt x="1920" y="716"/>
                  </a:lnTo>
                  <a:lnTo>
                    <a:pt x="2071" y="941"/>
                  </a:lnTo>
                  <a:lnTo>
                    <a:pt x="2146" y="941"/>
                  </a:lnTo>
                  <a:lnTo>
                    <a:pt x="1977" y="678"/>
                  </a:lnTo>
                  <a:lnTo>
                    <a:pt x="1807" y="452"/>
                  </a:lnTo>
                  <a:lnTo>
                    <a:pt x="1638" y="283"/>
                  </a:lnTo>
                  <a:lnTo>
                    <a:pt x="1450" y="151"/>
                  </a:lnTo>
                  <a:lnTo>
                    <a:pt x="1299" y="76"/>
                  </a:lnTo>
                  <a:lnTo>
                    <a:pt x="1149" y="19"/>
                  </a:lnTo>
                  <a:lnTo>
                    <a:pt x="99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8"/>
            <p:cNvSpPr/>
            <p:nvPr/>
          </p:nvSpPr>
          <p:spPr>
            <a:xfrm flipH="1">
              <a:off x="2110375" y="3441372"/>
              <a:ext cx="137482" cy="81769"/>
            </a:xfrm>
            <a:custGeom>
              <a:avLst/>
              <a:gdLst/>
              <a:ahLst/>
              <a:cxnLst/>
              <a:rect l="l" t="t" r="r" b="b"/>
              <a:pathLst>
                <a:path w="2786" h="1657" extrusionOk="0">
                  <a:moveTo>
                    <a:pt x="1563" y="1"/>
                  </a:moveTo>
                  <a:lnTo>
                    <a:pt x="1393" y="19"/>
                  </a:lnTo>
                  <a:lnTo>
                    <a:pt x="1224" y="57"/>
                  </a:lnTo>
                  <a:lnTo>
                    <a:pt x="1055" y="114"/>
                  </a:lnTo>
                  <a:lnTo>
                    <a:pt x="904" y="208"/>
                  </a:lnTo>
                  <a:lnTo>
                    <a:pt x="735" y="321"/>
                  </a:lnTo>
                  <a:lnTo>
                    <a:pt x="603" y="452"/>
                  </a:lnTo>
                  <a:lnTo>
                    <a:pt x="471" y="603"/>
                  </a:lnTo>
                  <a:lnTo>
                    <a:pt x="321" y="847"/>
                  </a:lnTo>
                  <a:lnTo>
                    <a:pt x="189" y="1111"/>
                  </a:lnTo>
                  <a:lnTo>
                    <a:pt x="95" y="1374"/>
                  </a:lnTo>
                  <a:lnTo>
                    <a:pt x="1" y="1657"/>
                  </a:lnTo>
                  <a:lnTo>
                    <a:pt x="76" y="1638"/>
                  </a:lnTo>
                  <a:lnTo>
                    <a:pt x="151" y="1374"/>
                  </a:lnTo>
                  <a:lnTo>
                    <a:pt x="264" y="1111"/>
                  </a:lnTo>
                  <a:lnTo>
                    <a:pt x="377" y="866"/>
                  </a:lnTo>
                  <a:lnTo>
                    <a:pt x="528" y="640"/>
                  </a:lnTo>
                  <a:lnTo>
                    <a:pt x="565" y="584"/>
                  </a:lnTo>
                  <a:lnTo>
                    <a:pt x="678" y="452"/>
                  </a:lnTo>
                  <a:lnTo>
                    <a:pt x="810" y="358"/>
                  </a:lnTo>
                  <a:lnTo>
                    <a:pt x="942" y="264"/>
                  </a:lnTo>
                  <a:lnTo>
                    <a:pt x="1073" y="189"/>
                  </a:lnTo>
                  <a:lnTo>
                    <a:pt x="1224" y="114"/>
                  </a:lnTo>
                  <a:lnTo>
                    <a:pt x="1393" y="76"/>
                  </a:lnTo>
                  <a:lnTo>
                    <a:pt x="1544" y="76"/>
                  </a:lnTo>
                  <a:lnTo>
                    <a:pt x="1713" y="95"/>
                  </a:lnTo>
                  <a:lnTo>
                    <a:pt x="1901" y="151"/>
                  </a:lnTo>
                  <a:lnTo>
                    <a:pt x="2052" y="226"/>
                  </a:lnTo>
                  <a:lnTo>
                    <a:pt x="2165" y="302"/>
                  </a:lnTo>
                  <a:lnTo>
                    <a:pt x="2259" y="377"/>
                  </a:lnTo>
                  <a:lnTo>
                    <a:pt x="2428" y="584"/>
                  </a:lnTo>
                  <a:lnTo>
                    <a:pt x="2579" y="791"/>
                  </a:lnTo>
                  <a:lnTo>
                    <a:pt x="2729" y="1017"/>
                  </a:lnTo>
                  <a:lnTo>
                    <a:pt x="2786" y="998"/>
                  </a:lnTo>
                  <a:lnTo>
                    <a:pt x="2654" y="772"/>
                  </a:lnTo>
                  <a:lnTo>
                    <a:pt x="2504" y="565"/>
                  </a:lnTo>
                  <a:lnTo>
                    <a:pt x="2334" y="377"/>
                  </a:lnTo>
                  <a:lnTo>
                    <a:pt x="2146" y="208"/>
                  </a:lnTo>
                  <a:lnTo>
                    <a:pt x="2052" y="151"/>
                  </a:lnTo>
                  <a:lnTo>
                    <a:pt x="1958" y="95"/>
                  </a:lnTo>
                  <a:lnTo>
                    <a:pt x="1845" y="57"/>
                  </a:lnTo>
                  <a:lnTo>
                    <a:pt x="1732" y="19"/>
                  </a:lnTo>
                  <a:lnTo>
                    <a:pt x="156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8"/>
            <p:cNvSpPr/>
            <p:nvPr/>
          </p:nvSpPr>
          <p:spPr>
            <a:xfrm flipH="1">
              <a:off x="1997965" y="3414429"/>
              <a:ext cx="110588" cy="76242"/>
            </a:xfrm>
            <a:custGeom>
              <a:avLst/>
              <a:gdLst/>
              <a:ahLst/>
              <a:cxnLst/>
              <a:rect l="l" t="t" r="r" b="b"/>
              <a:pathLst>
                <a:path w="2241" h="1545" extrusionOk="0">
                  <a:moveTo>
                    <a:pt x="1111" y="1"/>
                  </a:moveTo>
                  <a:lnTo>
                    <a:pt x="998" y="20"/>
                  </a:lnTo>
                  <a:lnTo>
                    <a:pt x="885" y="39"/>
                  </a:lnTo>
                  <a:lnTo>
                    <a:pt x="753" y="95"/>
                  </a:lnTo>
                  <a:lnTo>
                    <a:pt x="659" y="151"/>
                  </a:lnTo>
                  <a:lnTo>
                    <a:pt x="546" y="227"/>
                  </a:lnTo>
                  <a:lnTo>
                    <a:pt x="452" y="321"/>
                  </a:lnTo>
                  <a:lnTo>
                    <a:pt x="358" y="415"/>
                  </a:lnTo>
                  <a:lnTo>
                    <a:pt x="283" y="528"/>
                  </a:lnTo>
                  <a:lnTo>
                    <a:pt x="226" y="641"/>
                  </a:lnTo>
                  <a:lnTo>
                    <a:pt x="132" y="848"/>
                  </a:lnTo>
                  <a:lnTo>
                    <a:pt x="76" y="1074"/>
                  </a:lnTo>
                  <a:lnTo>
                    <a:pt x="38" y="1318"/>
                  </a:lnTo>
                  <a:lnTo>
                    <a:pt x="1" y="1544"/>
                  </a:lnTo>
                  <a:lnTo>
                    <a:pt x="76" y="1525"/>
                  </a:lnTo>
                  <a:lnTo>
                    <a:pt x="95" y="1299"/>
                  </a:lnTo>
                  <a:lnTo>
                    <a:pt x="151" y="1092"/>
                  </a:lnTo>
                  <a:lnTo>
                    <a:pt x="208" y="867"/>
                  </a:lnTo>
                  <a:lnTo>
                    <a:pt x="283" y="660"/>
                  </a:lnTo>
                  <a:lnTo>
                    <a:pt x="377" y="509"/>
                  </a:lnTo>
                  <a:lnTo>
                    <a:pt x="452" y="415"/>
                  </a:lnTo>
                  <a:lnTo>
                    <a:pt x="527" y="321"/>
                  </a:lnTo>
                  <a:lnTo>
                    <a:pt x="622" y="264"/>
                  </a:lnTo>
                  <a:lnTo>
                    <a:pt x="716" y="189"/>
                  </a:lnTo>
                  <a:lnTo>
                    <a:pt x="810" y="151"/>
                  </a:lnTo>
                  <a:lnTo>
                    <a:pt x="904" y="114"/>
                  </a:lnTo>
                  <a:lnTo>
                    <a:pt x="1017" y="76"/>
                  </a:lnTo>
                  <a:lnTo>
                    <a:pt x="1111" y="76"/>
                  </a:lnTo>
                  <a:lnTo>
                    <a:pt x="1243" y="95"/>
                  </a:lnTo>
                  <a:lnTo>
                    <a:pt x="1356" y="114"/>
                  </a:lnTo>
                  <a:lnTo>
                    <a:pt x="1468" y="170"/>
                  </a:lnTo>
                  <a:lnTo>
                    <a:pt x="1581" y="227"/>
                  </a:lnTo>
                  <a:lnTo>
                    <a:pt x="1675" y="302"/>
                  </a:lnTo>
                  <a:lnTo>
                    <a:pt x="1751" y="396"/>
                  </a:lnTo>
                  <a:lnTo>
                    <a:pt x="1920" y="603"/>
                  </a:lnTo>
                  <a:lnTo>
                    <a:pt x="2052" y="810"/>
                  </a:lnTo>
                  <a:lnTo>
                    <a:pt x="2165" y="1036"/>
                  </a:lnTo>
                  <a:lnTo>
                    <a:pt x="2240" y="1036"/>
                  </a:lnTo>
                  <a:lnTo>
                    <a:pt x="2127" y="810"/>
                  </a:lnTo>
                  <a:lnTo>
                    <a:pt x="1995" y="584"/>
                  </a:lnTo>
                  <a:lnTo>
                    <a:pt x="1845" y="377"/>
                  </a:lnTo>
                  <a:lnTo>
                    <a:pt x="1751" y="302"/>
                  </a:lnTo>
                  <a:lnTo>
                    <a:pt x="1657" y="208"/>
                  </a:lnTo>
                  <a:lnTo>
                    <a:pt x="1544" y="133"/>
                  </a:lnTo>
                  <a:lnTo>
                    <a:pt x="1412" y="57"/>
                  </a:lnTo>
                  <a:lnTo>
                    <a:pt x="1261" y="20"/>
                  </a:lnTo>
                  <a:lnTo>
                    <a:pt x="111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8"/>
            <p:cNvSpPr/>
            <p:nvPr/>
          </p:nvSpPr>
          <p:spPr>
            <a:xfrm flipH="1">
              <a:off x="1875388" y="3390299"/>
              <a:ext cx="121740" cy="74367"/>
            </a:xfrm>
            <a:custGeom>
              <a:avLst/>
              <a:gdLst/>
              <a:ahLst/>
              <a:cxnLst/>
              <a:rect l="l" t="t" r="r" b="b"/>
              <a:pathLst>
                <a:path w="2467" h="1507" extrusionOk="0">
                  <a:moveTo>
                    <a:pt x="1036" y="1"/>
                  </a:moveTo>
                  <a:lnTo>
                    <a:pt x="923" y="19"/>
                  </a:lnTo>
                  <a:lnTo>
                    <a:pt x="829" y="38"/>
                  </a:lnTo>
                  <a:lnTo>
                    <a:pt x="660" y="114"/>
                  </a:lnTo>
                  <a:lnTo>
                    <a:pt x="509" y="226"/>
                  </a:lnTo>
                  <a:lnTo>
                    <a:pt x="396" y="339"/>
                  </a:lnTo>
                  <a:lnTo>
                    <a:pt x="283" y="490"/>
                  </a:lnTo>
                  <a:lnTo>
                    <a:pt x="170" y="735"/>
                  </a:lnTo>
                  <a:lnTo>
                    <a:pt x="95" y="979"/>
                  </a:lnTo>
                  <a:lnTo>
                    <a:pt x="38" y="1261"/>
                  </a:lnTo>
                  <a:lnTo>
                    <a:pt x="1" y="1506"/>
                  </a:lnTo>
                  <a:lnTo>
                    <a:pt x="1" y="1506"/>
                  </a:lnTo>
                  <a:lnTo>
                    <a:pt x="76" y="1487"/>
                  </a:lnTo>
                  <a:lnTo>
                    <a:pt x="114" y="1224"/>
                  </a:lnTo>
                  <a:lnTo>
                    <a:pt x="170" y="960"/>
                  </a:lnTo>
                  <a:lnTo>
                    <a:pt x="264" y="697"/>
                  </a:lnTo>
                  <a:lnTo>
                    <a:pt x="321" y="584"/>
                  </a:lnTo>
                  <a:lnTo>
                    <a:pt x="377" y="471"/>
                  </a:lnTo>
                  <a:lnTo>
                    <a:pt x="471" y="358"/>
                  </a:lnTo>
                  <a:lnTo>
                    <a:pt x="584" y="245"/>
                  </a:lnTo>
                  <a:lnTo>
                    <a:pt x="697" y="170"/>
                  </a:lnTo>
                  <a:lnTo>
                    <a:pt x="848" y="114"/>
                  </a:lnTo>
                  <a:lnTo>
                    <a:pt x="1017" y="76"/>
                  </a:lnTo>
                  <a:lnTo>
                    <a:pt x="1224" y="76"/>
                  </a:lnTo>
                  <a:lnTo>
                    <a:pt x="1412" y="114"/>
                  </a:lnTo>
                  <a:lnTo>
                    <a:pt x="1600" y="189"/>
                  </a:lnTo>
                  <a:lnTo>
                    <a:pt x="1713" y="245"/>
                  </a:lnTo>
                  <a:lnTo>
                    <a:pt x="1826" y="321"/>
                  </a:lnTo>
                  <a:lnTo>
                    <a:pt x="1977" y="471"/>
                  </a:lnTo>
                  <a:lnTo>
                    <a:pt x="2127" y="622"/>
                  </a:lnTo>
                  <a:lnTo>
                    <a:pt x="2259" y="791"/>
                  </a:lnTo>
                  <a:lnTo>
                    <a:pt x="2391" y="960"/>
                  </a:lnTo>
                  <a:lnTo>
                    <a:pt x="2466" y="942"/>
                  </a:lnTo>
                  <a:lnTo>
                    <a:pt x="2334" y="753"/>
                  </a:lnTo>
                  <a:lnTo>
                    <a:pt x="2184" y="584"/>
                  </a:lnTo>
                  <a:lnTo>
                    <a:pt x="2033" y="415"/>
                  </a:lnTo>
                  <a:lnTo>
                    <a:pt x="1864" y="264"/>
                  </a:lnTo>
                  <a:lnTo>
                    <a:pt x="1713" y="170"/>
                  </a:lnTo>
                  <a:lnTo>
                    <a:pt x="1600" y="114"/>
                  </a:lnTo>
                  <a:lnTo>
                    <a:pt x="1488" y="57"/>
                  </a:lnTo>
                  <a:lnTo>
                    <a:pt x="1375" y="38"/>
                  </a:lnTo>
                  <a:lnTo>
                    <a:pt x="126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8"/>
            <p:cNvSpPr/>
            <p:nvPr/>
          </p:nvSpPr>
          <p:spPr>
            <a:xfrm flipH="1">
              <a:off x="1701738" y="3343864"/>
              <a:ext cx="170002" cy="91984"/>
            </a:xfrm>
            <a:custGeom>
              <a:avLst/>
              <a:gdLst/>
              <a:ahLst/>
              <a:cxnLst/>
              <a:rect l="l" t="t" r="r" b="b"/>
              <a:pathLst>
                <a:path w="3445" h="1864" extrusionOk="0">
                  <a:moveTo>
                    <a:pt x="1657" y="1"/>
                  </a:moveTo>
                  <a:lnTo>
                    <a:pt x="1450" y="19"/>
                  </a:lnTo>
                  <a:lnTo>
                    <a:pt x="1261" y="76"/>
                  </a:lnTo>
                  <a:lnTo>
                    <a:pt x="1073" y="132"/>
                  </a:lnTo>
                  <a:lnTo>
                    <a:pt x="904" y="226"/>
                  </a:lnTo>
                  <a:lnTo>
                    <a:pt x="734" y="339"/>
                  </a:lnTo>
                  <a:lnTo>
                    <a:pt x="621" y="452"/>
                  </a:lnTo>
                  <a:lnTo>
                    <a:pt x="509" y="565"/>
                  </a:lnTo>
                  <a:lnTo>
                    <a:pt x="414" y="697"/>
                  </a:lnTo>
                  <a:lnTo>
                    <a:pt x="339" y="829"/>
                  </a:lnTo>
                  <a:lnTo>
                    <a:pt x="226" y="1073"/>
                  </a:lnTo>
                  <a:lnTo>
                    <a:pt x="132" y="1318"/>
                  </a:lnTo>
                  <a:lnTo>
                    <a:pt x="57" y="1581"/>
                  </a:lnTo>
                  <a:lnTo>
                    <a:pt x="0" y="1864"/>
                  </a:lnTo>
                  <a:lnTo>
                    <a:pt x="76" y="1845"/>
                  </a:lnTo>
                  <a:lnTo>
                    <a:pt x="132" y="1563"/>
                  </a:lnTo>
                  <a:lnTo>
                    <a:pt x="207" y="1299"/>
                  </a:lnTo>
                  <a:lnTo>
                    <a:pt x="302" y="1055"/>
                  </a:lnTo>
                  <a:lnTo>
                    <a:pt x="433" y="810"/>
                  </a:lnTo>
                  <a:lnTo>
                    <a:pt x="509" y="697"/>
                  </a:lnTo>
                  <a:lnTo>
                    <a:pt x="584" y="584"/>
                  </a:lnTo>
                  <a:lnTo>
                    <a:pt x="678" y="490"/>
                  </a:lnTo>
                  <a:lnTo>
                    <a:pt x="772" y="396"/>
                  </a:lnTo>
                  <a:lnTo>
                    <a:pt x="941" y="283"/>
                  </a:lnTo>
                  <a:lnTo>
                    <a:pt x="1111" y="189"/>
                  </a:lnTo>
                  <a:lnTo>
                    <a:pt x="1280" y="132"/>
                  </a:lnTo>
                  <a:lnTo>
                    <a:pt x="1468" y="95"/>
                  </a:lnTo>
                  <a:lnTo>
                    <a:pt x="1675" y="76"/>
                  </a:lnTo>
                  <a:lnTo>
                    <a:pt x="1864" y="76"/>
                  </a:lnTo>
                  <a:lnTo>
                    <a:pt x="2071" y="114"/>
                  </a:lnTo>
                  <a:lnTo>
                    <a:pt x="2278" y="170"/>
                  </a:lnTo>
                  <a:lnTo>
                    <a:pt x="2315" y="170"/>
                  </a:lnTo>
                  <a:lnTo>
                    <a:pt x="2466" y="245"/>
                  </a:lnTo>
                  <a:lnTo>
                    <a:pt x="2616" y="321"/>
                  </a:lnTo>
                  <a:lnTo>
                    <a:pt x="2767" y="415"/>
                  </a:lnTo>
                  <a:lnTo>
                    <a:pt x="2899" y="528"/>
                  </a:lnTo>
                  <a:lnTo>
                    <a:pt x="3030" y="640"/>
                  </a:lnTo>
                  <a:lnTo>
                    <a:pt x="3162" y="772"/>
                  </a:lnTo>
                  <a:lnTo>
                    <a:pt x="3275" y="923"/>
                  </a:lnTo>
                  <a:lnTo>
                    <a:pt x="3388" y="1073"/>
                  </a:lnTo>
                  <a:lnTo>
                    <a:pt x="3444" y="1055"/>
                  </a:lnTo>
                  <a:lnTo>
                    <a:pt x="3350" y="904"/>
                  </a:lnTo>
                  <a:lnTo>
                    <a:pt x="3219" y="753"/>
                  </a:lnTo>
                  <a:lnTo>
                    <a:pt x="3087" y="603"/>
                  </a:lnTo>
                  <a:lnTo>
                    <a:pt x="2955" y="490"/>
                  </a:lnTo>
                  <a:lnTo>
                    <a:pt x="2804" y="377"/>
                  </a:lnTo>
                  <a:lnTo>
                    <a:pt x="2654" y="264"/>
                  </a:lnTo>
                  <a:lnTo>
                    <a:pt x="2503" y="189"/>
                  </a:lnTo>
                  <a:lnTo>
                    <a:pt x="2334" y="114"/>
                  </a:lnTo>
                  <a:lnTo>
                    <a:pt x="2278" y="95"/>
                  </a:lnTo>
                  <a:lnTo>
                    <a:pt x="2071" y="38"/>
                  </a:lnTo>
                  <a:lnTo>
                    <a:pt x="186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8"/>
            <p:cNvSpPr/>
            <p:nvPr/>
          </p:nvSpPr>
          <p:spPr>
            <a:xfrm flipH="1">
              <a:off x="1565247" y="3323435"/>
              <a:ext cx="135607" cy="72491"/>
            </a:xfrm>
            <a:custGeom>
              <a:avLst/>
              <a:gdLst/>
              <a:ahLst/>
              <a:cxnLst/>
              <a:rect l="l" t="t" r="r" b="b"/>
              <a:pathLst>
                <a:path w="2748" h="1469" extrusionOk="0">
                  <a:moveTo>
                    <a:pt x="1374" y="1"/>
                  </a:moveTo>
                  <a:lnTo>
                    <a:pt x="1242" y="19"/>
                  </a:lnTo>
                  <a:lnTo>
                    <a:pt x="1129" y="38"/>
                  </a:lnTo>
                  <a:lnTo>
                    <a:pt x="1016" y="76"/>
                  </a:lnTo>
                  <a:lnTo>
                    <a:pt x="903" y="114"/>
                  </a:lnTo>
                  <a:lnTo>
                    <a:pt x="696" y="226"/>
                  </a:lnTo>
                  <a:lnTo>
                    <a:pt x="489" y="377"/>
                  </a:lnTo>
                  <a:lnTo>
                    <a:pt x="339" y="565"/>
                  </a:lnTo>
                  <a:lnTo>
                    <a:pt x="188" y="772"/>
                  </a:lnTo>
                  <a:lnTo>
                    <a:pt x="94" y="998"/>
                  </a:lnTo>
                  <a:lnTo>
                    <a:pt x="38" y="1224"/>
                  </a:lnTo>
                  <a:lnTo>
                    <a:pt x="0" y="1469"/>
                  </a:lnTo>
                  <a:lnTo>
                    <a:pt x="75" y="1450"/>
                  </a:lnTo>
                  <a:lnTo>
                    <a:pt x="94" y="1224"/>
                  </a:lnTo>
                  <a:lnTo>
                    <a:pt x="170" y="998"/>
                  </a:lnTo>
                  <a:lnTo>
                    <a:pt x="264" y="791"/>
                  </a:lnTo>
                  <a:lnTo>
                    <a:pt x="395" y="603"/>
                  </a:lnTo>
                  <a:lnTo>
                    <a:pt x="546" y="433"/>
                  </a:lnTo>
                  <a:lnTo>
                    <a:pt x="734" y="283"/>
                  </a:lnTo>
                  <a:lnTo>
                    <a:pt x="922" y="170"/>
                  </a:lnTo>
                  <a:lnTo>
                    <a:pt x="1148" y="95"/>
                  </a:lnTo>
                  <a:lnTo>
                    <a:pt x="1374" y="76"/>
                  </a:lnTo>
                  <a:lnTo>
                    <a:pt x="1600" y="95"/>
                  </a:lnTo>
                  <a:lnTo>
                    <a:pt x="1826" y="132"/>
                  </a:lnTo>
                  <a:lnTo>
                    <a:pt x="2033" y="226"/>
                  </a:lnTo>
                  <a:lnTo>
                    <a:pt x="2240" y="339"/>
                  </a:lnTo>
                  <a:lnTo>
                    <a:pt x="2409" y="490"/>
                  </a:lnTo>
                  <a:lnTo>
                    <a:pt x="2560" y="659"/>
                  </a:lnTo>
                  <a:lnTo>
                    <a:pt x="2691" y="847"/>
                  </a:lnTo>
                  <a:lnTo>
                    <a:pt x="2748" y="829"/>
                  </a:lnTo>
                  <a:lnTo>
                    <a:pt x="2635" y="622"/>
                  </a:lnTo>
                  <a:lnTo>
                    <a:pt x="2465" y="452"/>
                  </a:lnTo>
                  <a:lnTo>
                    <a:pt x="2277" y="283"/>
                  </a:lnTo>
                  <a:lnTo>
                    <a:pt x="2070" y="170"/>
                  </a:lnTo>
                  <a:lnTo>
                    <a:pt x="1844" y="76"/>
                  </a:lnTo>
                  <a:lnTo>
                    <a:pt x="1619" y="19"/>
                  </a:lnTo>
                  <a:lnTo>
                    <a:pt x="137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8"/>
            <p:cNvSpPr/>
            <p:nvPr/>
          </p:nvSpPr>
          <p:spPr>
            <a:xfrm flipH="1">
              <a:off x="1544820" y="3332712"/>
              <a:ext cx="16729" cy="31632"/>
            </a:xfrm>
            <a:custGeom>
              <a:avLst/>
              <a:gdLst/>
              <a:ahLst/>
              <a:cxnLst/>
              <a:rect l="l" t="t" r="r" b="b"/>
              <a:pathLst>
                <a:path w="339" h="641" extrusionOk="0">
                  <a:moveTo>
                    <a:pt x="320" y="1"/>
                  </a:moveTo>
                  <a:lnTo>
                    <a:pt x="207" y="151"/>
                  </a:lnTo>
                  <a:lnTo>
                    <a:pt x="132" y="302"/>
                  </a:lnTo>
                  <a:lnTo>
                    <a:pt x="56" y="471"/>
                  </a:lnTo>
                  <a:lnTo>
                    <a:pt x="0" y="641"/>
                  </a:lnTo>
                  <a:lnTo>
                    <a:pt x="75" y="622"/>
                  </a:lnTo>
                  <a:lnTo>
                    <a:pt x="113" y="471"/>
                  </a:lnTo>
                  <a:lnTo>
                    <a:pt x="188" y="358"/>
                  </a:lnTo>
                  <a:lnTo>
                    <a:pt x="339" y="95"/>
                  </a:lnTo>
                  <a:lnTo>
                    <a:pt x="32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8"/>
            <p:cNvSpPr/>
            <p:nvPr/>
          </p:nvSpPr>
          <p:spPr>
            <a:xfrm flipH="1">
              <a:off x="1554093" y="1834806"/>
              <a:ext cx="170002" cy="321400"/>
            </a:xfrm>
            <a:custGeom>
              <a:avLst/>
              <a:gdLst/>
              <a:ahLst/>
              <a:cxnLst/>
              <a:rect l="l" t="t" r="r" b="b"/>
              <a:pathLst>
                <a:path w="3445" h="6513" extrusionOk="0">
                  <a:moveTo>
                    <a:pt x="3426" y="1"/>
                  </a:moveTo>
                  <a:lnTo>
                    <a:pt x="3407" y="20"/>
                  </a:lnTo>
                  <a:lnTo>
                    <a:pt x="3238" y="528"/>
                  </a:lnTo>
                  <a:lnTo>
                    <a:pt x="3031" y="1055"/>
                  </a:lnTo>
                  <a:lnTo>
                    <a:pt x="2805" y="1563"/>
                  </a:lnTo>
                  <a:lnTo>
                    <a:pt x="2560" y="2071"/>
                  </a:lnTo>
                  <a:lnTo>
                    <a:pt x="2315" y="2560"/>
                  </a:lnTo>
                  <a:lnTo>
                    <a:pt x="2033" y="3050"/>
                  </a:lnTo>
                  <a:lnTo>
                    <a:pt x="1751" y="3520"/>
                  </a:lnTo>
                  <a:lnTo>
                    <a:pt x="1450" y="3991"/>
                  </a:lnTo>
                  <a:lnTo>
                    <a:pt x="942" y="4724"/>
                  </a:lnTo>
                  <a:lnTo>
                    <a:pt x="678" y="5157"/>
                  </a:lnTo>
                  <a:lnTo>
                    <a:pt x="434" y="5590"/>
                  </a:lnTo>
                  <a:lnTo>
                    <a:pt x="208" y="6042"/>
                  </a:lnTo>
                  <a:lnTo>
                    <a:pt x="1" y="6493"/>
                  </a:lnTo>
                  <a:lnTo>
                    <a:pt x="1" y="6512"/>
                  </a:lnTo>
                  <a:lnTo>
                    <a:pt x="20" y="6512"/>
                  </a:lnTo>
                  <a:lnTo>
                    <a:pt x="227" y="6061"/>
                  </a:lnTo>
                  <a:lnTo>
                    <a:pt x="452" y="5609"/>
                  </a:lnTo>
                  <a:lnTo>
                    <a:pt x="697" y="5157"/>
                  </a:lnTo>
                  <a:lnTo>
                    <a:pt x="960" y="4743"/>
                  </a:lnTo>
                  <a:lnTo>
                    <a:pt x="1469" y="4009"/>
                  </a:lnTo>
                  <a:lnTo>
                    <a:pt x="1770" y="3539"/>
                  </a:lnTo>
                  <a:lnTo>
                    <a:pt x="2052" y="3068"/>
                  </a:lnTo>
                  <a:lnTo>
                    <a:pt x="2334" y="2579"/>
                  </a:lnTo>
                  <a:lnTo>
                    <a:pt x="2598" y="2071"/>
                  </a:lnTo>
                  <a:lnTo>
                    <a:pt x="2824" y="1582"/>
                  </a:lnTo>
                  <a:lnTo>
                    <a:pt x="3049" y="1055"/>
                  </a:lnTo>
                  <a:lnTo>
                    <a:pt x="3256" y="547"/>
                  </a:lnTo>
                  <a:lnTo>
                    <a:pt x="3445" y="20"/>
                  </a:lnTo>
                  <a:lnTo>
                    <a:pt x="342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8"/>
            <p:cNvSpPr/>
            <p:nvPr/>
          </p:nvSpPr>
          <p:spPr>
            <a:xfrm flipH="1">
              <a:off x="1401808" y="1641665"/>
              <a:ext cx="286067" cy="304671"/>
            </a:xfrm>
            <a:custGeom>
              <a:avLst/>
              <a:gdLst/>
              <a:ahLst/>
              <a:cxnLst/>
              <a:rect l="l" t="t" r="r" b="b"/>
              <a:pathLst>
                <a:path w="5797" h="6174" extrusionOk="0">
                  <a:moveTo>
                    <a:pt x="1920" y="1"/>
                  </a:moveTo>
                  <a:lnTo>
                    <a:pt x="1845" y="19"/>
                  </a:lnTo>
                  <a:lnTo>
                    <a:pt x="1770" y="38"/>
                  </a:lnTo>
                  <a:lnTo>
                    <a:pt x="1694" y="76"/>
                  </a:lnTo>
                  <a:lnTo>
                    <a:pt x="1638" y="132"/>
                  </a:lnTo>
                  <a:lnTo>
                    <a:pt x="1600" y="189"/>
                  </a:lnTo>
                  <a:lnTo>
                    <a:pt x="1581" y="264"/>
                  </a:lnTo>
                  <a:lnTo>
                    <a:pt x="1544" y="396"/>
                  </a:lnTo>
                  <a:lnTo>
                    <a:pt x="1544" y="528"/>
                  </a:lnTo>
                  <a:lnTo>
                    <a:pt x="1563" y="678"/>
                  </a:lnTo>
                  <a:lnTo>
                    <a:pt x="1600" y="810"/>
                  </a:lnTo>
                  <a:lnTo>
                    <a:pt x="1657" y="923"/>
                  </a:lnTo>
                  <a:lnTo>
                    <a:pt x="1788" y="1167"/>
                  </a:lnTo>
                  <a:lnTo>
                    <a:pt x="1958" y="1412"/>
                  </a:lnTo>
                  <a:lnTo>
                    <a:pt x="2334" y="1939"/>
                  </a:lnTo>
                  <a:lnTo>
                    <a:pt x="2748" y="2447"/>
                  </a:lnTo>
                  <a:lnTo>
                    <a:pt x="2560" y="2334"/>
                  </a:lnTo>
                  <a:lnTo>
                    <a:pt x="2353" y="2240"/>
                  </a:lnTo>
                  <a:lnTo>
                    <a:pt x="2165" y="2165"/>
                  </a:lnTo>
                  <a:lnTo>
                    <a:pt x="1958" y="2108"/>
                  </a:lnTo>
                  <a:lnTo>
                    <a:pt x="1751" y="2052"/>
                  </a:lnTo>
                  <a:lnTo>
                    <a:pt x="1525" y="2014"/>
                  </a:lnTo>
                  <a:lnTo>
                    <a:pt x="1092" y="1977"/>
                  </a:lnTo>
                  <a:lnTo>
                    <a:pt x="716" y="1977"/>
                  </a:lnTo>
                  <a:lnTo>
                    <a:pt x="528" y="2014"/>
                  </a:lnTo>
                  <a:lnTo>
                    <a:pt x="358" y="2071"/>
                  </a:lnTo>
                  <a:lnTo>
                    <a:pt x="283" y="2127"/>
                  </a:lnTo>
                  <a:lnTo>
                    <a:pt x="208" y="2184"/>
                  </a:lnTo>
                  <a:lnTo>
                    <a:pt x="132" y="2259"/>
                  </a:lnTo>
                  <a:lnTo>
                    <a:pt x="76" y="2334"/>
                  </a:lnTo>
                  <a:lnTo>
                    <a:pt x="38" y="2409"/>
                  </a:lnTo>
                  <a:lnTo>
                    <a:pt x="1" y="2503"/>
                  </a:lnTo>
                  <a:lnTo>
                    <a:pt x="1" y="2598"/>
                  </a:lnTo>
                  <a:lnTo>
                    <a:pt x="1" y="2692"/>
                  </a:lnTo>
                  <a:lnTo>
                    <a:pt x="38" y="2805"/>
                  </a:lnTo>
                  <a:lnTo>
                    <a:pt x="114" y="2899"/>
                  </a:lnTo>
                  <a:lnTo>
                    <a:pt x="189" y="2993"/>
                  </a:lnTo>
                  <a:lnTo>
                    <a:pt x="302" y="3068"/>
                  </a:lnTo>
                  <a:lnTo>
                    <a:pt x="396" y="3125"/>
                  </a:lnTo>
                  <a:lnTo>
                    <a:pt x="509" y="3162"/>
                  </a:lnTo>
                  <a:lnTo>
                    <a:pt x="753" y="3219"/>
                  </a:lnTo>
                  <a:lnTo>
                    <a:pt x="1111" y="3256"/>
                  </a:lnTo>
                  <a:lnTo>
                    <a:pt x="1487" y="3275"/>
                  </a:lnTo>
                  <a:lnTo>
                    <a:pt x="1845" y="3256"/>
                  </a:lnTo>
                  <a:lnTo>
                    <a:pt x="2202" y="3219"/>
                  </a:lnTo>
                  <a:lnTo>
                    <a:pt x="1939" y="3369"/>
                  </a:lnTo>
                  <a:lnTo>
                    <a:pt x="1676" y="3539"/>
                  </a:lnTo>
                  <a:lnTo>
                    <a:pt x="1412" y="3727"/>
                  </a:lnTo>
                  <a:lnTo>
                    <a:pt x="1186" y="3915"/>
                  </a:lnTo>
                  <a:lnTo>
                    <a:pt x="1092" y="4028"/>
                  </a:lnTo>
                  <a:lnTo>
                    <a:pt x="998" y="4141"/>
                  </a:lnTo>
                  <a:lnTo>
                    <a:pt x="923" y="4254"/>
                  </a:lnTo>
                  <a:lnTo>
                    <a:pt x="866" y="4385"/>
                  </a:lnTo>
                  <a:lnTo>
                    <a:pt x="810" y="4517"/>
                  </a:lnTo>
                  <a:lnTo>
                    <a:pt x="772" y="4649"/>
                  </a:lnTo>
                  <a:lnTo>
                    <a:pt x="735" y="4799"/>
                  </a:lnTo>
                  <a:lnTo>
                    <a:pt x="735" y="4931"/>
                  </a:lnTo>
                  <a:lnTo>
                    <a:pt x="753" y="5101"/>
                  </a:lnTo>
                  <a:lnTo>
                    <a:pt x="791" y="5176"/>
                  </a:lnTo>
                  <a:lnTo>
                    <a:pt x="829" y="5251"/>
                  </a:lnTo>
                  <a:lnTo>
                    <a:pt x="885" y="5308"/>
                  </a:lnTo>
                  <a:lnTo>
                    <a:pt x="942" y="5326"/>
                  </a:lnTo>
                  <a:lnTo>
                    <a:pt x="1055" y="5383"/>
                  </a:lnTo>
                  <a:lnTo>
                    <a:pt x="1186" y="5383"/>
                  </a:lnTo>
                  <a:lnTo>
                    <a:pt x="1318" y="5364"/>
                  </a:lnTo>
                  <a:lnTo>
                    <a:pt x="1450" y="5308"/>
                  </a:lnTo>
                  <a:lnTo>
                    <a:pt x="1563" y="5232"/>
                  </a:lnTo>
                  <a:lnTo>
                    <a:pt x="1751" y="5063"/>
                  </a:lnTo>
                  <a:lnTo>
                    <a:pt x="2184" y="4649"/>
                  </a:lnTo>
                  <a:lnTo>
                    <a:pt x="2579" y="4216"/>
                  </a:lnTo>
                  <a:lnTo>
                    <a:pt x="2598" y="4423"/>
                  </a:lnTo>
                  <a:lnTo>
                    <a:pt x="2616" y="4649"/>
                  </a:lnTo>
                  <a:lnTo>
                    <a:pt x="2692" y="5063"/>
                  </a:lnTo>
                  <a:lnTo>
                    <a:pt x="2729" y="5402"/>
                  </a:lnTo>
                  <a:lnTo>
                    <a:pt x="2786" y="5571"/>
                  </a:lnTo>
                  <a:lnTo>
                    <a:pt x="2842" y="5722"/>
                  </a:lnTo>
                  <a:lnTo>
                    <a:pt x="2899" y="5853"/>
                  </a:lnTo>
                  <a:lnTo>
                    <a:pt x="2974" y="5947"/>
                  </a:lnTo>
                  <a:lnTo>
                    <a:pt x="3068" y="6041"/>
                  </a:lnTo>
                  <a:lnTo>
                    <a:pt x="3162" y="6117"/>
                  </a:lnTo>
                  <a:lnTo>
                    <a:pt x="3294" y="6154"/>
                  </a:lnTo>
                  <a:lnTo>
                    <a:pt x="3426" y="6173"/>
                  </a:lnTo>
                  <a:lnTo>
                    <a:pt x="3539" y="6136"/>
                  </a:lnTo>
                  <a:lnTo>
                    <a:pt x="3595" y="6117"/>
                  </a:lnTo>
                  <a:lnTo>
                    <a:pt x="3652" y="6079"/>
                  </a:lnTo>
                  <a:lnTo>
                    <a:pt x="3708" y="6023"/>
                  </a:lnTo>
                  <a:lnTo>
                    <a:pt x="3746" y="5947"/>
                  </a:lnTo>
                  <a:lnTo>
                    <a:pt x="3802" y="5797"/>
                  </a:lnTo>
                  <a:lnTo>
                    <a:pt x="3840" y="5609"/>
                  </a:lnTo>
                  <a:lnTo>
                    <a:pt x="3877" y="5420"/>
                  </a:lnTo>
                  <a:lnTo>
                    <a:pt x="3896" y="5232"/>
                  </a:lnTo>
                  <a:lnTo>
                    <a:pt x="3896" y="5044"/>
                  </a:lnTo>
                  <a:lnTo>
                    <a:pt x="3877" y="4837"/>
                  </a:lnTo>
                  <a:lnTo>
                    <a:pt x="3840" y="4649"/>
                  </a:lnTo>
                  <a:lnTo>
                    <a:pt x="3783" y="4461"/>
                  </a:lnTo>
                  <a:lnTo>
                    <a:pt x="3727" y="4291"/>
                  </a:lnTo>
                  <a:lnTo>
                    <a:pt x="3896" y="4423"/>
                  </a:lnTo>
                  <a:lnTo>
                    <a:pt x="4084" y="4555"/>
                  </a:lnTo>
                  <a:lnTo>
                    <a:pt x="4291" y="4630"/>
                  </a:lnTo>
                  <a:lnTo>
                    <a:pt x="4517" y="4686"/>
                  </a:lnTo>
                  <a:lnTo>
                    <a:pt x="4743" y="4705"/>
                  </a:lnTo>
                  <a:lnTo>
                    <a:pt x="4969" y="4705"/>
                  </a:lnTo>
                  <a:lnTo>
                    <a:pt x="5195" y="4668"/>
                  </a:lnTo>
                  <a:lnTo>
                    <a:pt x="5402" y="4592"/>
                  </a:lnTo>
                  <a:lnTo>
                    <a:pt x="5552" y="4536"/>
                  </a:lnTo>
                  <a:lnTo>
                    <a:pt x="5684" y="4442"/>
                  </a:lnTo>
                  <a:lnTo>
                    <a:pt x="5722" y="4385"/>
                  </a:lnTo>
                  <a:lnTo>
                    <a:pt x="5778" y="4310"/>
                  </a:lnTo>
                  <a:lnTo>
                    <a:pt x="5797" y="4235"/>
                  </a:lnTo>
                  <a:lnTo>
                    <a:pt x="5797" y="4160"/>
                  </a:lnTo>
                  <a:lnTo>
                    <a:pt x="5797" y="4103"/>
                  </a:lnTo>
                  <a:lnTo>
                    <a:pt x="5778" y="4047"/>
                  </a:lnTo>
                  <a:lnTo>
                    <a:pt x="5722" y="3934"/>
                  </a:lnTo>
                  <a:lnTo>
                    <a:pt x="5646" y="3840"/>
                  </a:lnTo>
                  <a:lnTo>
                    <a:pt x="5533" y="3764"/>
                  </a:lnTo>
                  <a:lnTo>
                    <a:pt x="5326" y="3633"/>
                  </a:lnTo>
                  <a:lnTo>
                    <a:pt x="5082" y="3520"/>
                  </a:lnTo>
                  <a:lnTo>
                    <a:pt x="4818" y="3444"/>
                  </a:lnTo>
                  <a:lnTo>
                    <a:pt x="4555" y="3369"/>
                  </a:lnTo>
                  <a:lnTo>
                    <a:pt x="4178" y="3294"/>
                  </a:lnTo>
                  <a:lnTo>
                    <a:pt x="4423" y="3200"/>
                  </a:lnTo>
                  <a:lnTo>
                    <a:pt x="4649" y="3087"/>
                  </a:lnTo>
                  <a:lnTo>
                    <a:pt x="4856" y="2936"/>
                  </a:lnTo>
                  <a:lnTo>
                    <a:pt x="5063" y="2786"/>
                  </a:lnTo>
                  <a:lnTo>
                    <a:pt x="5251" y="2598"/>
                  </a:lnTo>
                  <a:lnTo>
                    <a:pt x="5345" y="2503"/>
                  </a:lnTo>
                  <a:lnTo>
                    <a:pt x="5421" y="2391"/>
                  </a:lnTo>
                  <a:lnTo>
                    <a:pt x="5477" y="2278"/>
                  </a:lnTo>
                  <a:lnTo>
                    <a:pt x="5533" y="2165"/>
                  </a:lnTo>
                  <a:lnTo>
                    <a:pt x="5571" y="2033"/>
                  </a:lnTo>
                  <a:lnTo>
                    <a:pt x="5590" y="1920"/>
                  </a:lnTo>
                  <a:lnTo>
                    <a:pt x="5609" y="1770"/>
                  </a:lnTo>
                  <a:lnTo>
                    <a:pt x="5590" y="1638"/>
                  </a:lnTo>
                  <a:lnTo>
                    <a:pt x="5552" y="1525"/>
                  </a:lnTo>
                  <a:lnTo>
                    <a:pt x="5496" y="1412"/>
                  </a:lnTo>
                  <a:lnTo>
                    <a:pt x="5421" y="1337"/>
                  </a:lnTo>
                  <a:lnTo>
                    <a:pt x="5326" y="1299"/>
                  </a:lnTo>
                  <a:lnTo>
                    <a:pt x="5232" y="1261"/>
                  </a:lnTo>
                  <a:lnTo>
                    <a:pt x="5138" y="1243"/>
                  </a:lnTo>
                  <a:lnTo>
                    <a:pt x="4931" y="1243"/>
                  </a:lnTo>
                  <a:lnTo>
                    <a:pt x="4724" y="1299"/>
                  </a:lnTo>
                  <a:lnTo>
                    <a:pt x="4555" y="1374"/>
                  </a:lnTo>
                  <a:lnTo>
                    <a:pt x="4367" y="1468"/>
                  </a:lnTo>
                  <a:lnTo>
                    <a:pt x="4197" y="1581"/>
                  </a:lnTo>
                  <a:lnTo>
                    <a:pt x="4009" y="1732"/>
                  </a:lnTo>
                  <a:lnTo>
                    <a:pt x="3840" y="1882"/>
                  </a:lnTo>
                  <a:lnTo>
                    <a:pt x="3670" y="2033"/>
                  </a:lnTo>
                  <a:lnTo>
                    <a:pt x="3407" y="2334"/>
                  </a:lnTo>
                  <a:lnTo>
                    <a:pt x="3200" y="2259"/>
                  </a:lnTo>
                  <a:lnTo>
                    <a:pt x="3200" y="1958"/>
                  </a:lnTo>
                  <a:lnTo>
                    <a:pt x="3181" y="1638"/>
                  </a:lnTo>
                  <a:lnTo>
                    <a:pt x="3125" y="1318"/>
                  </a:lnTo>
                  <a:lnTo>
                    <a:pt x="3049" y="1017"/>
                  </a:lnTo>
                  <a:lnTo>
                    <a:pt x="2993" y="866"/>
                  </a:lnTo>
                  <a:lnTo>
                    <a:pt x="2918" y="716"/>
                  </a:lnTo>
                  <a:lnTo>
                    <a:pt x="2842" y="584"/>
                  </a:lnTo>
                  <a:lnTo>
                    <a:pt x="2748" y="452"/>
                  </a:lnTo>
                  <a:lnTo>
                    <a:pt x="2635" y="339"/>
                  </a:lnTo>
                  <a:lnTo>
                    <a:pt x="2522" y="226"/>
                  </a:lnTo>
                  <a:lnTo>
                    <a:pt x="2391" y="151"/>
                  </a:lnTo>
                  <a:lnTo>
                    <a:pt x="2259" y="76"/>
                  </a:lnTo>
                  <a:lnTo>
                    <a:pt x="2090" y="19"/>
                  </a:lnTo>
                  <a:lnTo>
                    <a:pt x="1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8"/>
            <p:cNvSpPr/>
            <p:nvPr/>
          </p:nvSpPr>
          <p:spPr>
            <a:xfrm flipH="1">
              <a:off x="1401808" y="1641665"/>
              <a:ext cx="286067" cy="304671"/>
            </a:xfrm>
            <a:custGeom>
              <a:avLst/>
              <a:gdLst/>
              <a:ahLst/>
              <a:cxnLst/>
              <a:rect l="l" t="t" r="r" b="b"/>
              <a:pathLst>
                <a:path w="5797" h="6174" fill="none" extrusionOk="0">
                  <a:moveTo>
                    <a:pt x="3200" y="2259"/>
                  </a:moveTo>
                  <a:lnTo>
                    <a:pt x="3200" y="2259"/>
                  </a:lnTo>
                  <a:lnTo>
                    <a:pt x="3200" y="1958"/>
                  </a:lnTo>
                  <a:lnTo>
                    <a:pt x="3181" y="1638"/>
                  </a:lnTo>
                  <a:lnTo>
                    <a:pt x="3125" y="1318"/>
                  </a:lnTo>
                  <a:lnTo>
                    <a:pt x="3049" y="1017"/>
                  </a:lnTo>
                  <a:lnTo>
                    <a:pt x="3049" y="1017"/>
                  </a:lnTo>
                  <a:lnTo>
                    <a:pt x="2993" y="866"/>
                  </a:lnTo>
                  <a:lnTo>
                    <a:pt x="2918" y="716"/>
                  </a:lnTo>
                  <a:lnTo>
                    <a:pt x="2842" y="584"/>
                  </a:lnTo>
                  <a:lnTo>
                    <a:pt x="2748" y="452"/>
                  </a:lnTo>
                  <a:lnTo>
                    <a:pt x="2635" y="339"/>
                  </a:lnTo>
                  <a:lnTo>
                    <a:pt x="2522" y="226"/>
                  </a:lnTo>
                  <a:lnTo>
                    <a:pt x="2391" y="151"/>
                  </a:lnTo>
                  <a:lnTo>
                    <a:pt x="2259" y="76"/>
                  </a:lnTo>
                  <a:lnTo>
                    <a:pt x="2259" y="76"/>
                  </a:lnTo>
                  <a:lnTo>
                    <a:pt x="2090" y="19"/>
                  </a:lnTo>
                  <a:lnTo>
                    <a:pt x="1920" y="1"/>
                  </a:lnTo>
                  <a:lnTo>
                    <a:pt x="1845" y="19"/>
                  </a:lnTo>
                  <a:lnTo>
                    <a:pt x="1770" y="38"/>
                  </a:lnTo>
                  <a:lnTo>
                    <a:pt x="1694" y="76"/>
                  </a:lnTo>
                  <a:lnTo>
                    <a:pt x="1638" y="132"/>
                  </a:lnTo>
                  <a:lnTo>
                    <a:pt x="1638" y="132"/>
                  </a:lnTo>
                  <a:lnTo>
                    <a:pt x="1600" y="189"/>
                  </a:lnTo>
                  <a:lnTo>
                    <a:pt x="1581" y="264"/>
                  </a:lnTo>
                  <a:lnTo>
                    <a:pt x="1544" y="396"/>
                  </a:lnTo>
                  <a:lnTo>
                    <a:pt x="1544" y="396"/>
                  </a:lnTo>
                  <a:lnTo>
                    <a:pt x="1544" y="528"/>
                  </a:lnTo>
                  <a:lnTo>
                    <a:pt x="1563" y="678"/>
                  </a:lnTo>
                  <a:lnTo>
                    <a:pt x="1600" y="810"/>
                  </a:lnTo>
                  <a:lnTo>
                    <a:pt x="1657" y="923"/>
                  </a:lnTo>
                  <a:lnTo>
                    <a:pt x="1788" y="1167"/>
                  </a:lnTo>
                  <a:lnTo>
                    <a:pt x="1958" y="1412"/>
                  </a:lnTo>
                  <a:lnTo>
                    <a:pt x="1958" y="1412"/>
                  </a:lnTo>
                  <a:lnTo>
                    <a:pt x="2334" y="1939"/>
                  </a:lnTo>
                  <a:lnTo>
                    <a:pt x="2748" y="2447"/>
                  </a:lnTo>
                  <a:lnTo>
                    <a:pt x="2748" y="2447"/>
                  </a:lnTo>
                  <a:lnTo>
                    <a:pt x="2560" y="2334"/>
                  </a:lnTo>
                  <a:lnTo>
                    <a:pt x="2353" y="2240"/>
                  </a:lnTo>
                  <a:lnTo>
                    <a:pt x="2165" y="2165"/>
                  </a:lnTo>
                  <a:lnTo>
                    <a:pt x="1958" y="2108"/>
                  </a:lnTo>
                  <a:lnTo>
                    <a:pt x="1751" y="2052"/>
                  </a:lnTo>
                  <a:lnTo>
                    <a:pt x="1525" y="2014"/>
                  </a:lnTo>
                  <a:lnTo>
                    <a:pt x="1092" y="1977"/>
                  </a:lnTo>
                  <a:lnTo>
                    <a:pt x="1092" y="1977"/>
                  </a:lnTo>
                  <a:lnTo>
                    <a:pt x="904" y="1977"/>
                  </a:lnTo>
                  <a:lnTo>
                    <a:pt x="716" y="1977"/>
                  </a:lnTo>
                  <a:lnTo>
                    <a:pt x="528" y="2014"/>
                  </a:lnTo>
                  <a:lnTo>
                    <a:pt x="358" y="2071"/>
                  </a:lnTo>
                  <a:lnTo>
                    <a:pt x="358" y="2071"/>
                  </a:lnTo>
                  <a:lnTo>
                    <a:pt x="283" y="2127"/>
                  </a:lnTo>
                  <a:lnTo>
                    <a:pt x="208" y="2184"/>
                  </a:lnTo>
                  <a:lnTo>
                    <a:pt x="132" y="2259"/>
                  </a:lnTo>
                  <a:lnTo>
                    <a:pt x="76" y="2334"/>
                  </a:lnTo>
                  <a:lnTo>
                    <a:pt x="38" y="2409"/>
                  </a:lnTo>
                  <a:lnTo>
                    <a:pt x="1" y="2503"/>
                  </a:lnTo>
                  <a:lnTo>
                    <a:pt x="1" y="2598"/>
                  </a:lnTo>
                  <a:lnTo>
                    <a:pt x="1" y="2692"/>
                  </a:lnTo>
                  <a:lnTo>
                    <a:pt x="1" y="2692"/>
                  </a:lnTo>
                  <a:lnTo>
                    <a:pt x="38" y="2805"/>
                  </a:lnTo>
                  <a:lnTo>
                    <a:pt x="114" y="2899"/>
                  </a:lnTo>
                  <a:lnTo>
                    <a:pt x="189" y="2993"/>
                  </a:lnTo>
                  <a:lnTo>
                    <a:pt x="302" y="3068"/>
                  </a:lnTo>
                  <a:lnTo>
                    <a:pt x="302" y="3068"/>
                  </a:lnTo>
                  <a:lnTo>
                    <a:pt x="396" y="3125"/>
                  </a:lnTo>
                  <a:lnTo>
                    <a:pt x="509" y="3162"/>
                  </a:lnTo>
                  <a:lnTo>
                    <a:pt x="753" y="3219"/>
                  </a:lnTo>
                  <a:lnTo>
                    <a:pt x="753" y="3219"/>
                  </a:lnTo>
                  <a:lnTo>
                    <a:pt x="1111" y="3256"/>
                  </a:lnTo>
                  <a:lnTo>
                    <a:pt x="1487" y="3275"/>
                  </a:lnTo>
                  <a:lnTo>
                    <a:pt x="1845" y="3256"/>
                  </a:lnTo>
                  <a:lnTo>
                    <a:pt x="2202" y="3219"/>
                  </a:lnTo>
                  <a:lnTo>
                    <a:pt x="2202" y="3219"/>
                  </a:lnTo>
                  <a:lnTo>
                    <a:pt x="1939" y="3369"/>
                  </a:lnTo>
                  <a:lnTo>
                    <a:pt x="1676" y="3539"/>
                  </a:lnTo>
                  <a:lnTo>
                    <a:pt x="1412" y="3727"/>
                  </a:lnTo>
                  <a:lnTo>
                    <a:pt x="1186" y="3915"/>
                  </a:lnTo>
                  <a:lnTo>
                    <a:pt x="1186" y="3915"/>
                  </a:lnTo>
                  <a:lnTo>
                    <a:pt x="1092" y="4028"/>
                  </a:lnTo>
                  <a:lnTo>
                    <a:pt x="998" y="4141"/>
                  </a:lnTo>
                  <a:lnTo>
                    <a:pt x="923" y="4254"/>
                  </a:lnTo>
                  <a:lnTo>
                    <a:pt x="866" y="4385"/>
                  </a:lnTo>
                  <a:lnTo>
                    <a:pt x="810" y="4517"/>
                  </a:lnTo>
                  <a:lnTo>
                    <a:pt x="772" y="4649"/>
                  </a:lnTo>
                  <a:lnTo>
                    <a:pt x="735" y="4799"/>
                  </a:lnTo>
                  <a:lnTo>
                    <a:pt x="735" y="4931"/>
                  </a:lnTo>
                  <a:lnTo>
                    <a:pt x="735" y="4931"/>
                  </a:lnTo>
                  <a:lnTo>
                    <a:pt x="753" y="5101"/>
                  </a:lnTo>
                  <a:lnTo>
                    <a:pt x="791" y="5176"/>
                  </a:lnTo>
                  <a:lnTo>
                    <a:pt x="829" y="5251"/>
                  </a:lnTo>
                  <a:lnTo>
                    <a:pt x="829" y="5251"/>
                  </a:lnTo>
                  <a:lnTo>
                    <a:pt x="885" y="5308"/>
                  </a:lnTo>
                  <a:lnTo>
                    <a:pt x="942" y="5326"/>
                  </a:lnTo>
                  <a:lnTo>
                    <a:pt x="1055" y="5383"/>
                  </a:lnTo>
                  <a:lnTo>
                    <a:pt x="1186" y="5383"/>
                  </a:lnTo>
                  <a:lnTo>
                    <a:pt x="1318" y="5364"/>
                  </a:lnTo>
                  <a:lnTo>
                    <a:pt x="1318" y="5364"/>
                  </a:lnTo>
                  <a:lnTo>
                    <a:pt x="1450" y="5308"/>
                  </a:lnTo>
                  <a:lnTo>
                    <a:pt x="1563" y="5232"/>
                  </a:lnTo>
                  <a:lnTo>
                    <a:pt x="1751" y="5063"/>
                  </a:lnTo>
                  <a:lnTo>
                    <a:pt x="1751" y="5063"/>
                  </a:lnTo>
                  <a:lnTo>
                    <a:pt x="2184" y="4649"/>
                  </a:lnTo>
                  <a:lnTo>
                    <a:pt x="2579" y="4216"/>
                  </a:lnTo>
                  <a:lnTo>
                    <a:pt x="2579" y="4216"/>
                  </a:lnTo>
                  <a:lnTo>
                    <a:pt x="2598" y="4423"/>
                  </a:lnTo>
                  <a:lnTo>
                    <a:pt x="2616" y="4649"/>
                  </a:lnTo>
                  <a:lnTo>
                    <a:pt x="2692" y="5063"/>
                  </a:lnTo>
                  <a:lnTo>
                    <a:pt x="2692" y="5063"/>
                  </a:lnTo>
                  <a:lnTo>
                    <a:pt x="2729" y="5402"/>
                  </a:lnTo>
                  <a:lnTo>
                    <a:pt x="2786" y="5571"/>
                  </a:lnTo>
                  <a:lnTo>
                    <a:pt x="2842" y="5722"/>
                  </a:lnTo>
                  <a:lnTo>
                    <a:pt x="2842" y="5722"/>
                  </a:lnTo>
                  <a:lnTo>
                    <a:pt x="2899" y="5853"/>
                  </a:lnTo>
                  <a:lnTo>
                    <a:pt x="2974" y="5947"/>
                  </a:lnTo>
                  <a:lnTo>
                    <a:pt x="3068" y="6041"/>
                  </a:lnTo>
                  <a:lnTo>
                    <a:pt x="3162" y="6117"/>
                  </a:lnTo>
                  <a:lnTo>
                    <a:pt x="3162" y="6117"/>
                  </a:lnTo>
                  <a:lnTo>
                    <a:pt x="3294" y="6154"/>
                  </a:lnTo>
                  <a:lnTo>
                    <a:pt x="3426" y="6173"/>
                  </a:lnTo>
                  <a:lnTo>
                    <a:pt x="3539" y="6136"/>
                  </a:lnTo>
                  <a:lnTo>
                    <a:pt x="3595" y="6117"/>
                  </a:lnTo>
                  <a:lnTo>
                    <a:pt x="3652" y="6079"/>
                  </a:lnTo>
                  <a:lnTo>
                    <a:pt x="3652" y="6079"/>
                  </a:lnTo>
                  <a:lnTo>
                    <a:pt x="3708" y="6023"/>
                  </a:lnTo>
                  <a:lnTo>
                    <a:pt x="3746" y="5947"/>
                  </a:lnTo>
                  <a:lnTo>
                    <a:pt x="3802" y="5797"/>
                  </a:lnTo>
                  <a:lnTo>
                    <a:pt x="3802" y="5797"/>
                  </a:lnTo>
                  <a:lnTo>
                    <a:pt x="3840" y="5609"/>
                  </a:lnTo>
                  <a:lnTo>
                    <a:pt x="3877" y="5420"/>
                  </a:lnTo>
                  <a:lnTo>
                    <a:pt x="3896" y="5232"/>
                  </a:lnTo>
                  <a:lnTo>
                    <a:pt x="3896" y="5044"/>
                  </a:lnTo>
                  <a:lnTo>
                    <a:pt x="3877" y="4837"/>
                  </a:lnTo>
                  <a:lnTo>
                    <a:pt x="3840" y="4649"/>
                  </a:lnTo>
                  <a:lnTo>
                    <a:pt x="3783" y="4461"/>
                  </a:lnTo>
                  <a:lnTo>
                    <a:pt x="3727" y="4291"/>
                  </a:lnTo>
                  <a:lnTo>
                    <a:pt x="3727" y="4291"/>
                  </a:lnTo>
                  <a:lnTo>
                    <a:pt x="3896" y="4423"/>
                  </a:lnTo>
                  <a:lnTo>
                    <a:pt x="4084" y="4555"/>
                  </a:lnTo>
                  <a:lnTo>
                    <a:pt x="4291" y="4630"/>
                  </a:lnTo>
                  <a:lnTo>
                    <a:pt x="4517" y="4686"/>
                  </a:lnTo>
                  <a:lnTo>
                    <a:pt x="4743" y="4705"/>
                  </a:lnTo>
                  <a:lnTo>
                    <a:pt x="4969" y="4705"/>
                  </a:lnTo>
                  <a:lnTo>
                    <a:pt x="5195" y="4668"/>
                  </a:lnTo>
                  <a:lnTo>
                    <a:pt x="5402" y="4592"/>
                  </a:lnTo>
                  <a:lnTo>
                    <a:pt x="5402" y="4592"/>
                  </a:lnTo>
                  <a:lnTo>
                    <a:pt x="5552" y="4536"/>
                  </a:lnTo>
                  <a:lnTo>
                    <a:pt x="5684" y="4442"/>
                  </a:lnTo>
                  <a:lnTo>
                    <a:pt x="5722" y="4385"/>
                  </a:lnTo>
                  <a:lnTo>
                    <a:pt x="5778" y="4310"/>
                  </a:lnTo>
                  <a:lnTo>
                    <a:pt x="5797" y="4235"/>
                  </a:lnTo>
                  <a:lnTo>
                    <a:pt x="5797" y="4160"/>
                  </a:lnTo>
                  <a:lnTo>
                    <a:pt x="5797" y="4160"/>
                  </a:lnTo>
                  <a:lnTo>
                    <a:pt x="5797" y="4103"/>
                  </a:lnTo>
                  <a:lnTo>
                    <a:pt x="5778" y="4047"/>
                  </a:lnTo>
                  <a:lnTo>
                    <a:pt x="5722" y="3934"/>
                  </a:lnTo>
                  <a:lnTo>
                    <a:pt x="5646" y="3840"/>
                  </a:lnTo>
                  <a:lnTo>
                    <a:pt x="5533" y="3764"/>
                  </a:lnTo>
                  <a:lnTo>
                    <a:pt x="5533" y="3764"/>
                  </a:lnTo>
                  <a:lnTo>
                    <a:pt x="5326" y="3633"/>
                  </a:lnTo>
                  <a:lnTo>
                    <a:pt x="5082" y="3520"/>
                  </a:lnTo>
                  <a:lnTo>
                    <a:pt x="5082" y="3520"/>
                  </a:lnTo>
                  <a:lnTo>
                    <a:pt x="4818" y="3444"/>
                  </a:lnTo>
                  <a:lnTo>
                    <a:pt x="4555" y="3369"/>
                  </a:lnTo>
                  <a:lnTo>
                    <a:pt x="4555" y="3369"/>
                  </a:lnTo>
                  <a:lnTo>
                    <a:pt x="4178" y="3294"/>
                  </a:lnTo>
                  <a:lnTo>
                    <a:pt x="4178" y="3294"/>
                  </a:lnTo>
                  <a:lnTo>
                    <a:pt x="4423" y="3200"/>
                  </a:lnTo>
                  <a:lnTo>
                    <a:pt x="4649" y="3087"/>
                  </a:lnTo>
                  <a:lnTo>
                    <a:pt x="4856" y="2936"/>
                  </a:lnTo>
                  <a:lnTo>
                    <a:pt x="5063" y="2786"/>
                  </a:lnTo>
                  <a:lnTo>
                    <a:pt x="5063" y="2786"/>
                  </a:lnTo>
                  <a:lnTo>
                    <a:pt x="5251" y="2598"/>
                  </a:lnTo>
                  <a:lnTo>
                    <a:pt x="5345" y="2503"/>
                  </a:lnTo>
                  <a:lnTo>
                    <a:pt x="5421" y="2391"/>
                  </a:lnTo>
                  <a:lnTo>
                    <a:pt x="5477" y="2278"/>
                  </a:lnTo>
                  <a:lnTo>
                    <a:pt x="5533" y="2165"/>
                  </a:lnTo>
                  <a:lnTo>
                    <a:pt x="5571" y="2033"/>
                  </a:lnTo>
                  <a:lnTo>
                    <a:pt x="5590" y="1920"/>
                  </a:lnTo>
                  <a:lnTo>
                    <a:pt x="5590" y="1920"/>
                  </a:lnTo>
                  <a:lnTo>
                    <a:pt x="5609" y="1770"/>
                  </a:lnTo>
                  <a:lnTo>
                    <a:pt x="5590" y="1638"/>
                  </a:lnTo>
                  <a:lnTo>
                    <a:pt x="5552" y="1525"/>
                  </a:lnTo>
                  <a:lnTo>
                    <a:pt x="5496" y="1412"/>
                  </a:lnTo>
                  <a:lnTo>
                    <a:pt x="5496" y="1412"/>
                  </a:lnTo>
                  <a:lnTo>
                    <a:pt x="5421" y="1337"/>
                  </a:lnTo>
                  <a:lnTo>
                    <a:pt x="5326" y="1299"/>
                  </a:lnTo>
                  <a:lnTo>
                    <a:pt x="5232" y="1261"/>
                  </a:lnTo>
                  <a:lnTo>
                    <a:pt x="5138" y="1243"/>
                  </a:lnTo>
                  <a:lnTo>
                    <a:pt x="5044" y="1243"/>
                  </a:lnTo>
                  <a:lnTo>
                    <a:pt x="4931" y="1243"/>
                  </a:lnTo>
                  <a:lnTo>
                    <a:pt x="4724" y="1299"/>
                  </a:lnTo>
                  <a:lnTo>
                    <a:pt x="4724" y="1299"/>
                  </a:lnTo>
                  <a:lnTo>
                    <a:pt x="4555" y="1374"/>
                  </a:lnTo>
                  <a:lnTo>
                    <a:pt x="4367" y="1468"/>
                  </a:lnTo>
                  <a:lnTo>
                    <a:pt x="4197" y="1581"/>
                  </a:lnTo>
                  <a:lnTo>
                    <a:pt x="4009" y="1732"/>
                  </a:lnTo>
                  <a:lnTo>
                    <a:pt x="3840" y="1882"/>
                  </a:lnTo>
                  <a:lnTo>
                    <a:pt x="3670" y="2033"/>
                  </a:lnTo>
                  <a:lnTo>
                    <a:pt x="3407" y="2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8"/>
            <p:cNvSpPr/>
            <p:nvPr/>
          </p:nvSpPr>
          <p:spPr>
            <a:xfrm flipH="1">
              <a:off x="1477016" y="1747513"/>
              <a:ext cx="115177" cy="115226"/>
            </a:xfrm>
            <a:custGeom>
              <a:avLst/>
              <a:gdLst/>
              <a:ahLst/>
              <a:cxnLst/>
              <a:rect l="l" t="t" r="r" b="b"/>
              <a:pathLst>
                <a:path w="2334" h="2335" extrusionOk="0">
                  <a:moveTo>
                    <a:pt x="1092" y="1"/>
                  </a:moveTo>
                  <a:lnTo>
                    <a:pt x="979" y="20"/>
                  </a:lnTo>
                  <a:lnTo>
                    <a:pt x="866" y="39"/>
                  </a:lnTo>
                  <a:lnTo>
                    <a:pt x="753" y="76"/>
                  </a:lnTo>
                  <a:lnTo>
                    <a:pt x="640" y="114"/>
                  </a:lnTo>
                  <a:lnTo>
                    <a:pt x="546" y="170"/>
                  </a:lnTo>
                  <a:lnTo>
                    <a:pt x="376" y="302"/>
                  </a:lnTo>
                  <a:lnTo>
                    <a:pt x="226" y="471"/>
                  </a:lnTo>
                  <a:lnTo>
                    <a:pt x="113" y="678"/>
                  </a:lnTo>
                  <a:lnTo>
                    <a:pt x="38" y="885"/>
                  </a:lnTo>
                  <a:lnTo>
                    <a:pt x="0" y="998"/>
                  </a:lnTo>
                  <a:lnTo>
                    <a:pt x="0" y="1111"/>
                  </a:lnTo>
                  <a:lnTo>
                    <a:pt x="0" y="1224"/>
                  </a:lnTo>
                  <a:lnTo>
                    <a:pt x="19" y="1337"/>
                  </a:lnTo>
                  <a:lnTo>
                    <a:pt x="38" y="1469"/>
                  </a:lnTo>
                  <a:lnTo>
                    <a:pt x="75" y="1582"/>
                  </a:lnTo>
                  <a:lnTo>
                    <a:pt x="113" y="1676"/>
                  </a:lnTo>
                  <a:lnTo>
                    <a:pt x="169" y="1789"/>
                  </a:lnTo>
                  <a:lnTo>
                    <a:pt x="301" y="1958"/>
                  </a:lnTo>
                  <a:lnTo>
                    <a:pt x="470" y="2109"/>
                  </a:lnTo>
                  <a:lnTo>
                    <a:pt x="677" y="2222"/>
                  </a:lnTo>
                  <a:lnTo>
                    <a:pt x="885" y="2297"/>
                  </a:lnTo>
                  <a:lnTo>
                    <a:pt x="997" y="2316"/>
                  </a:lnTo>
                  <a:lnTo>
                    <a:pt x="1110" y="2334"/>
                  </a:lnTo>
                  <a:lnTo>
                    <a:pt x="1223" y="2334"/>
                  </a:lnTo>
                  <a:lnTo>
                    <a:pt x="1336" y="2316"/>
                  </a:lnTo>
                  <a:lnTo>
                    <a:pt x="1468" y="2297"/>
                  </a:lnTo>
                  <a:lnTo>
                    <a:pt x="1581" y="2259"/>
                  </a:lnTo>
                  <a:lnTo>
                    <a:pt x="1675" y="2203"/>
                  </a:lnTo>
                  <a:lnTo>
                    <a:pt x="1769" y="2165"/>
                  </a:lnTo>
                  <a:lnTo>
                    <a:pt x="1957" y="2015"/>
                  </a:lnTo>
                  <a:lnTo>
                    <a:pt x="2108" y="1845"/>
                  </a:lnTo>
                  <a:lnTo>
                    <a:pt x="2221" y="1657"/>
                  </a:lnTo>
                  <a:lnTo>
                    <a:pt x="2296" y="1450"/>
                  </a:lnTo>
                  <a:lnTo>
                    <a:pt x="2315" y="1337"/>
                  </a:lnTo>
                  <a:lnTo>
                    <a:pt x="2334" y="1224"/>
                  </a:lnTo>
                  <a:lnTo>
                    <a:pt x="2334" y="1111"/>
                  </a:lnTo>
                  <a:lnTo>
                    <a:pt x="2315" y="980"/>
                  </a:lnTo>
                  <a:lnTo>
                    <a:pt x="2296" y="867"/>
                  </a:lnTo>
                  <a:lnTo>
                    <a:pt x="2258" y="754"/>
                  </a:lnTo>
                  <a:lnTo>
                    <a:pt x="2202" y="641"/>
                  </a:lnTo>
                  <a:lnTo>
                    <a:pt x="2145" y="547"/>
                  </a:lnTo>
                  <a:lnTo>
                    <a:pt x="2014" y="377"/>
                  </a:lnTo>
                  <a:lnTo>
                    <a:pt x="1844" y="227"/>
                  </a:lnTo>
                  <a:lnTo>
                    <a:pt x="1656" y="114"/>
                  </a:lnTo>
                  <a:lnTo>
                    <a:pt x="1449" y="39"/>
                  </a:lnTo>
                  <a:lnTo>
                    <a:pt x="1336" y="20"/>
                  </a:lnTo>
                  <a:lnTo>
                    <a:pt x="12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8"/>
            <p:cNvSpPr/>
            <p:nvPr/>
          </p:nvSpPr>
          <p:spPr>
            <a:xfrm flipH="1">
              <a:off x="1553160" y="1798586"/>
              <a:ext cx="13077" cy="13077"/>
            </a:xfrm>
            <a:custGeom>
              <a:avLst/>
              <a:gdLst/>
              <a:ahLst/>
              <a:cxnLst/>
              <a:rect l="l" t="t" r="r" b="b"/>
              <a:pathLst>
                <a:path w="265" h="265" extrusionOk="0">
                  <a:moveTo>
                    <a:pt x="95" y="1"/>
                  </a:moveTo>
                  <a:lnTo>
                    <a:pt x="57" y="20"/>
                  </a:lnTo>
                  <a:lnTo>
                    <a:pt x="20" y="57"/>
                  </a:lnTo>
                  <a:lnTo>
                    <a:pt x="1" y="114"/>
                  </a:lnTo>
                  <a:lnTo>
                    <a:pt x="1" y="170"/>
                  </a:lnTo>
                  <a:lnTo>
                    <a:pt x="20" y="208"/>
                  </a:lnTo>
                  <a:lnTo>
                    <a:pt x="57" y="246"/>
                  </a:lnTo>
                  <a:lnTo>
                    <a:pt x="95" y="264"/>
                  </a:lnTo>
                  <a:lnTo>
                    <a:pt x="151" y="264"/>
                  </a:lnTo>
                  <a:lnTo>
                    <a:pt x="208" y="246"/>
                  </a:lnTo>
                  <a:lnTo>
                    <a:pt x="246" y="208"/>
                  </a:lnTo>
                  <a:lnTo>
                    <a:pt x="264" y="170"/>
                  </a:lnTo>
                  <a:lnTo>
                    <a:pt x="264" y="114"/>
                  </a:lnTo>
                  <a:lnTo>
                    <a:pt x="246" y="57"/>
                  </a:lnTo>
                  <a:lnTo>
                    <a:pt x="208" y="20"/>
                  </a:lnTo>
                  <a:lnTo>
                    <a:pt x="1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8"/>
            <p:cNvSpPr/>
            <p:nvPr/>
          </p:nvSpPr>
          <p:spPr>
            <a:xfrm flipH="1">
              <a:off x="1503024" y="1808801"/>
              <a:ext cx="13028" cy="14015"/>
            </a:xfrm>
            <a:custGeom>
              <a:avLst/>
              <a:gdLst/>
              <a:ahLst/>
              <a:cxnLst/>
              <a:rect l="l" t="t" r="r" b="b"/>
              <a:pathLst>
                <a:path w="264" h="284" extrusionOk="0">
                  <a:moveTo>
                    <a:pt x="94" y="1"/>
                  </a:moveTo>
                  <a:lnTo>
                    <a:pt x="57" y="20"/>
                  </a:lnTo>
                  <a:lnTo>
                    <a:pt x="19" y="57"/>
                  </a:lnTo>
                  <a:lnTo>
                    <a:pt x="0" y="114"/>
                  </a:lnTo>
                  <a:lnTo>
                    <a:pt x="0" y="170"/>
                  </a:lnTo>
                  <a:lnTo>
                    <a:pt x="19" y="208"/>
                  </a:lnTo>
                  <a:lnTo>
                    <a:pt x="57" y="246"/>
                  </a:lnTo>
                  <a:lnTo>
                    <a:pt x="94" y="283"/>
                  </a:lnTo>
                  <a:lnTo>
                    <a:pt x="151" y="283"/>
                  </a:lnTo>
                  <a:lnTo>
                    <a:pt x="207" y="246"/>
                  </a:lnTo>
                  <a:lnTo>
                    <a:pt x="245" y="227"/>
                  </a:lnTo>
                  <a:lnTo>
                    <a:pt x="264" y="170"/>
                  </a:lnTo>
                  <a:lnTo>
                    <a:pt x="264" y="114"/>
                  </a:lnTo>
                  <a:lnTo>
                    <a:pt x="245" y="57"/>
                  </a:lnTo>
                  <a:lnTo>
                    <a:pt x="207" y="20"/>
                  </a:lnTo>
                  <a:lnTo>
                    <a:pt x="1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8"/>
            <p:cNvSpPr/>
            <p:nvPr/>
          </p:nvSpPr>
          <p:spPr>
            <a:xfrm flipH="1">
              <a:off x="1527154" y="1816252"/>
              <a:ext cx="18653" cy="9327"/>
            </a:xfrm>
            <a:custGeom>
              <a:avLst/>
              <a:gdLst/>
              <a:ahLst/>
              <a:cxnLst/>
              <a:rect l="l" t="t" r="r" b="b"/>
              <a:pathLst>
                <a:path w="378" h="189" extrusionOk="0">
                  <a:moveTo>
                    <a:pt x="20" y="1"/>
                  </a:moveTo>
                  <a:lnTo>
                    <a:pt x="1" y="19"/>
                  </a:lnTo>
                  <a:lnTo>
                    <a:pt x="20" y="76"/>
                  </a:lnTo>
                  <a:lnTo>
                    <a:pt x="57" y="113"/>
                  </a:lnTo>
                  <a:lnTo>
                    <a:pt x="114" y="151"/>
                  </a:lnTo>
                  <a:lnTo>
                    <a:pt x="170" y="189"/>
                  </a:lnTo>
                  <a:lnTo>
                    <a:pt x="208" y="189"/>
                  </a:lnTo>
                  <a:lnTo>
                    <a:pt x="246" y="170"/>
                  </a:lnTo>
                  <a:lnTo>
                    <a:pt x="302" y="151"/>
                  </a:lnTo>
                  <a:lnTo>
                    <a:pt x="340" y="132"/>
                  </a:lnTo>
                  <a:lnTo>
                    <a:pt x="377" y="95"/>
                  </a:lnTo>
                  <a:lnTo>
                    <a:pt x="359" y="57"/>
                  </a:lnTo>
                  <a:lnTo>
                    <a:pt x="340" y="76"/>
                  </a:lnTo>
                  <a:lnTo>
                    <a:pt x="321" y="95"/>
                  </a:lnTo>
                  <a:lnTo>
                    <a:pt x="283" y="132"/>
                  </a:lnTo>
                  <a:lnTo>
                    <a:pt x="208" y="151"/>
                  </a:lnTo>
                  <a:lnTo>
                    <a:pt x="170" y="151"/>
                  </a:lnTo>
                  <a:lnTo>
                    <a:pt x="133" y="132"/>
                  </a:lnTo>
                  <a:lnTo>
                    <a:pt x="95" y="95"/>
                  </a:lnTo>
                  <a:lnTo>
                    <a:pt x="57" y="57"/>
                  </a:lnTo>
                  <a:lnTo>
                    <a:pt x="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8"/>
            <p:cNvSpPr/>
            <p:nvPr/>
          </p:nvSpPr>
          <p:spPr>
            <a:xfrm flipH="1">
              <a:off x="1542943" y="1971347"/>
              <a:ext cx="87345" cy="31632"/>
            </a:xfrm>
            <a:custGeom>
              <a:avLst/>
              <a:gdLst/>
              <a:ahLst/>
              <a:cxnLst/>
              <a:rect l="l" t="t" r="r" b="b"/>
              <a:pathLst>
                <a:path w="1770" h="641" extrusionOk="0">
                  <a:moveTo>
                    <a:pt x="1054" y="0"/>
                  </a:moveTo>
                  <a:lnTo>
                    <a:pt x="810" y="38"/>
                  </a:lnTo>
                  <a:lnTo>
                    <a:pt x="584" y="113"/>
                  </a:lnTo>
                  <a:lnTo>
                    <a:pt x="358" y="226"/>
                  </a:lnTo>
                  <a:lnTo>
                    <a:pt x="170" y="377"/>
                  </a:lnTo>
                  <a:lnTo>
                    <a:pt x="0" y="565"/>
                  </a:lnTo>
                  <a:lnTo>
                    <a:pt x="226" y="621"/>
                  </a:lnTo>
                  <a:lnTo>
                    <a:pt x="471" y="640"/>
                  </a:lnTo>
                  <a:lnTo>
                    <a:pt x="716" y="621"/>
                  </a:lnTo>
                  <a:lnTo>
                    <a:pt x="960" y="584"/>
                  </a:lnTo>
                  <a:lnTo>
                    <a:pt x="1186" y="508"/>
                  </a:lnTo>
                  <a:lnTo>
                    <a:pt x="1412" y="414"/>
                  </a:lnTo>
                  <a:lnTo>
                    <a:pt x="1600" y="283"/>
                  </a:lnTo>
                  <a:lnTo>
                    <a:pt x="1769" y="113"/>
                  </a:lnTo>
                  <a:lnTo>
                    <a:pt x="1544" y="38"/>
                  </a:lnTo>
                  <a:lnTo>
                    <a:pt x="12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8"/>
            <p:cNvSpPr/>
            <p:nvPr/>
          </p:nvSpPr>
          <p:spPr>
            <a:xfrm flipH="1">
              <a:off x="1745412" y="1619361"/>
              <a:ext cx="28819" cy="153323"/>
            </a:xfrm>
            <a:custGeom>
              <a:avLst/>
              <a:gdLst/>
              <a:ahLst/>
              <a:cxnLst/>
              <a:rect l="l" t="t" r="r" b="b"/>
              <a:pathLst>
                <a:path w="584" h="3107" extrusionOk="0">
                  <a:moveTo>
                    <a:pt x="170" y="1"/>
                  </a:moveTo>
                  <a:lnTo>
                    <a:pt x="132" y="20"/>
                  </a:lnTo>
                  <a:lnTo>
                    <a:pt x="76" y="76"/>
                  </a:lnTo>
                  <a:lnTo>
                    <a:pt x="38" y="151"/>
                  </a:lnTo>
                  <a:lnTo>
                    <a:pt x="19" y="246"/>
                  </a:lnTo>
                  <a:lnTo>
                    <a:pt x="0" y="471"/>
                  </a:lnTo>
                  <a:lnTo>
                    <a:pt x="0" y="716"/>
                  </a:lnTo>
                  <a:lnTo>
                    <a:pt x="0" y="961"/>
                  </a:lnTo>
                  <a:lnTo>
                    <a:pt x="38" y="1187"/>
                  </a:lnTo>
                  <a:lnTo>
                    <a:pt x="95" y="1657"/>
                  </a:lnTo>
                  <a:lnTo>
                    <a:pt x="151" y="2165"/>
                  </a:lnTo>
                  <a:lnTo>
                    <a:pt x="245" y="2654"/>
                  </a:lnTo>
                  <a:lnTo>
                    <a:pt x="302" y="2880"/>
                  </a:lnTo>
                  <a:lnTo>
                    <a:pt x="358" y="3106"/>
                  </a:lnTo>
                  <a:lnTo>
                    <a:pt x="396" y="2974"/>
                  </a:lnTo>
                  <a:lnTo>
                    <a:pt x="433" y="2805"/>
                  </a:lnTo>
                  <a:lnTo>
                    <a:pt x="471" y="2523"/>
                  </a:lnTo>
                  <a:lnTo>
                    <a:pt x="527" y="2222"/>
                  </a:lnTo>
                  <a:lnTo>
                    <a:pt x="546" y="1902"/>
                  </a:lnTo>
                  <a:lnTo>
                    <a:pt x="584" y="1601"/>
                  </a:lnTo>
                  <a:lnTo>
                    <a:pt x="584" y="1281"/>
                  </a:lnTo>
                  <a:lnTo>
                    <a:pt x="584" y="980"/>
                  </a:lnTo>
                  <a:lnTo>
                    <a:pt x="546" y="678"/>
                  </a:lnTo>
                  <a:lnTo>
                    <a:pt x="527" y="528"/>
                  </a:lnTo>
                  <a:lnTo>
                    <a:pt x="490" y="377"/>
                  </a:lnTo>
                  <a:lnTo>
                    <a:pt x="452" y="246"/>
                  </a:lnTo>
                  <a:lnTo>
                    <a:pt x="377" y="114"/>
                  </a:lnTo>
                  <a:lnTo>
                    <a:pt x="302" y="39"/>
                  </a:lnTo>
                  <a:lnTo>
                    <a:pt x="264" y="20"/>
                  </a:lnTo>
                  <a:lnTo>
                    <a:pt x="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8"/>
            <p:cNvSpPr/>
            <p:nvPr/>
          </p:nvSpPr>
          <p:spPr>
            <a:xfrm flipH="1">
              <a:off x="1762091" y="1685337"/>
              <a:ext cx="71554" cy="139308"/>
            </a:xfrm>
            <a:custGeom>
              <a:avLst/>
              <a:gdLst/>
              <a:ahLst/>
              <a:cxnLst/>
              <a:rect l="l" t="t" r="r" b="b"/>
              <a:pathLst>
                <a:path w="1450" h="2823" extrusionOk="0">
                  <a:moveTo>
                    <a:pt x="151" y="0"/>
                  </a:moveTo>
                  <a:lnTo>
                    <a:pt x="94" y="19"/>
                  </a:lnTo>
                  <a:lnTo>
                    <a:pt x="56" y="38"/>
                  </a:lnTo>
                  <a:lnTo>
                    <a:pt x="38" y="57"/>
                  </a:lnTo>
                  <a:lnTo>
                    <a:pt x="0" y="132"/>
                  </a:lnTo>
                  <a:lnTo>
                    <a:pt x="0" y="226"/>
                  </a:lnTo>
                  <a:lnTo>
                    <a:pt x="19" y="320"/>
                  </a:lnTo>
                  <a:lnTo>
                    <a:pt x="75" y="546"/>
                  </a:lnTo>
                  <a:lnTo>
                    <a:pt x="169" y="753"/>
                  </a:lnTo>
                  <a:lnTo>
                    <a:pt x="282" y="979"/>
                  </a:lnTo>
                  <a:lnTo>
                    <a:pt x="395" y="1186"/>
                  </a:lnTo>
                  <a:lnTo>
                    <a:pt x="621" y="1600"/>
                  </a:lnTo>
                  <a:lnTo>
                    <a:pt x="885" y="2014"/>
                  </a:lnTo>
                  <a:lnTo>
                    <a:pt x="1148" y="2447"/>
                  </a:lnTo>
                  <a:lnTo>
                    <a:pt x="1299" y="2635"/>
                  </a:lnTo>
                  <a:lnTo>
                    <a:pt x="1449" y="2823"/>
                  </a:lnTo>
                  <a:lnTo>
                    <a:pt x="1430" y="2691"/>
                  </a:lnTo>
                  <a:lnTo>
                    <a:pt x="1393" y="2522"/>
                  </a:lnTo>
                  <a:lnTo>
                    <a:pt x="1317" y="2240"/>
                  </a:lnTo>
                  <a:lnTo>
                    <a:pt x="1242" y="1938"/>
                  </a:lnTo>
                  <a:lnTo>
                    <a:pt x="1148" y="1637"/>
                  </a:lnTo>
                  <a:lnTo>
                    <a:pt x="1054" y="1336"/>
                  </a:lnTo>
                  <a:lnTo>
                    <a:pt x="941" y="1054"/>
                  </a:lnTo>
                  <a:lnTo>
                    <a:pt x="809" y="772"/>
                  </a:lnTo>
                  <a:lnTo>
                    <a:pt x="659" y="508"/>
                  </a:lnTo>
                  <a:lnTo>
                    <a:pt x="583" y="376"/>
                  </a:lnTo>
                  <a:lnTo>
                    <a:pt x="508" y="264"/>
                  </a:lnTo>
                  <a:lnTo>
                    <a:pt x="395" y="151"/>
                  </a:lnTo>
                  <a:lnTo>
                    <a:pt x="282" y="57"/>
                  </a:lnTo>
                  <a:lnTo>
                    <a:pt x="188" y="19"/>
                  </a:lnTo>
                  <a:lnTo>
                    <a:pt x="1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8"/>
            <p:cNvSpPr/>
            <p:nvPr/>
          </p:nvSpPr>
          <p:spPr>
            <a:xfrm flipH="1">
              <a:off x="1694338" y="1704828"/>
              <a:ext cx="71554" cy="138420"/>
            </a:xfrm>
            <a:custGeom>
              <a:avLst/>
              <a:gdLst/>
              <a:ahLst/>
              <a:cxnLst/>
              <a:rect l="l" t="t" r="r" b="b"/>
              <a:pathLst>
                <a:path w="1450" h="2805" extrusionOk="0">
                  <a:moveTo>
                    <a:pt x="1299" y="0"/>
                  </a:moveTo>
                  <a:lnTo>
                    <a:pt x="1224" y="19"/>
                  </a:lnTo>
                  <a:lnTo>
                    <a:pt x="1149" y="76"/>
                  </a:lnTo>
                  <a:lnTo>
                    <a:pt x="1092" y="132"/>
                  </a:lnTo>
                  <a:lnTo>
                    <a:pt x="942" y="320"/>
                  </a:lnTo>
                  <a:lnTo>
                    <a:pt x="829" y="527"/>
                  </a:lnTo>
                  <a:lnTo>
                    <a:pt x="735" y="753"/>
                  </a:lnTo>
                  <a:lnTo>
                    <a:pt x="641" y="979"/>
                  </a:lnTo>
                  <a:lnTo>
                    <a:pt x="452" y="1412"/>
                  </a:lnTo>
                  <a:lnTo>
                    <a:pt x="283" y="1882"/>
                  </a:lnTo>
                  <a:lnTo>
                    <a:pt x="114" y="2353"/>
                  </a:lnTo>
                  <a:lnTo>
                    <a:pt x="57" y="2578"/>
                  </a:lnTo>
                  <a:lnTo>
                    <a:pt x="1" y="2804"/>
                  </a:lnTo>
                  <a:lnTo>
                    <a:pt x="95" y="2710"/>
                  </a:lnTo>
                  <a:lnTo>
                    <a:pt x="208" y="2578"/>
                  </a:lnTo>
                  <a:lnTo>
                    <a:pt x="377" y="2353"/>
                  </a:lnTo>
                  <a:lnTo>
                    <a:pt x="565" y="2089"/>
                  </a:lnTo>
                  <a:lnTo>
                    <a:pt x="754" y="1845"/>
                  </a:lnTo>
                  <a:lnTo>
                    <a:pt x="923" y="1581"/>
                  </a:lnTo>
                  <a:lnTo>
                    <a:pt x="1074" y="1318"/>
                  </a:lnTo>
                  <a:lnTo>
                    <a:pt x="1224" y="1054"/>
                  </a:lnTo>
                  <a:lnTo>
                    <a:pt x="1337" y="772"/>
                  </a:lnTo>
                  <a:lnTo>
                    <a:pt x="1393" y="621"/>
                  </a:lnTo>
                  <a:lnTo>
                    <a:pt x="1431" y="490"/>
                  </a:lnTo>
                  <a:lnTo>
                    <a:pt x="1450" y="339"/>
                  </a:lnTo>
                  <a:lnTo>
                    <a:pt x="1450" y="188"/>
                  </a:lnTo>
                  <a:lnTo>
                    <a:pt x="1431" y="94"/>
                  </a:lnTo>
                  <a:lnTo>
                    <a:pt x="1412" y="57"/>
                  </a:lnTo>
                  <a:lnTo>
                    <a:pt x="1375" y="19"/>
                  </a:lnTo>
                  <a:lnTo>
                    <a:pt x="13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8"/>
            <p:cNvSpPr/>
            <p:nvPr/>
          </p:nvSpPr>
          <p:spPr>
            <a:xfrm flipH="1">
              <a:off x="1656241" y="1792122"/>
              <a:ext cx="121691" cy="97560"/>
            </a:xfrm>
            <a:custGeom>
              <a:avLst/>
              <a:gdLst/>
              <a:ahLst/>
              <a:cxnLst/>
              <a:rect l="l" t="t" r="r" b="b"/>
              <a:pathLst>
                <a:path w="2466" h="1977" extrusionOk="0">
                  <a:moveTo>
                    <a:pt x="2315" y="0"/>
                  </a:moveTo>
                  <a:lnTo>
                    <a:pt x="2221" y="19"/>
                  </a:lnTo>
                  <a:lnTo>
                    <a:pt x="2146" y="38"/>
                  </a:lnTo>
                  <a:lnTo>
                    <a:pt x="1939" y="151"/>
                  </a:lnTo>
                  <a:lnTo>
                    <a:pt x="1732" y="301"/>
                  </a:lnTo>
                  <a:lnTo>
                    <a:pt x="1562" y="452"/>
                  </a:lnTo>
                  <a:lnTo>
                    <a:pt x="1374" y="602"/>
                  </a:lnTo>
                  <a:lnTo>
                    <a:pt x="1016" y="922"/>
                  </a:lnTo>
                  <a:lnTo>
                    <a:pt x="659" y="1261"/>
                  </a:lnTo>
                  <a:lnTo>
                    <a:pt x="301" y="1619"/>
                  </a:lnTo>
                  <a:lnTo>
                    <a:pt x="132" y="1788"/>
                  </a:lnTo>
                  <a:lnTo>
                    <a:pt x="0" y="1976"/>
                  </a:lnTo>
                  <a:lnTo>
                    <a:pt x="113" y="1920"/>
                  </a:lnTo>
                  <a:lnTo>
                    <a:pt x="282" y="1863"/>
                  </a:lnTo>
                  <a:lnTo>
                    <a:pt x="527" y="1732"/>
                  </a:lnTo>
                  <a:lnTo>
                    <a:pt x="809" y="1581"/>
                  </a:lnTo>
                  <a:lnTo>
                    <a:pt x="1092" y="1430"/>
                  </a:lnTo>
                  <a:lnTo>
                    <a:pt x="1355" y="1280"/>
                  </a:lnTo>
                  <a:lnTo>
                    <a:pt x="1619" y="1111"/>
                  </a:lnTo>
                  <a:lnTo>
                    <a:pt x="1863" y="922"/>
                  </a:lnTo>
                  <a:lnTo>
                    <a:pt x="2089" y="715"/>
                  </a:lnTo>
                  <a:lnTo>
                    <a:pt x="2202" y="621"/>
                  </a:lnTo>
                  <a:lnTo>
                    <a:pt x="2296" y="508"/>
                  </a:lnTo>
                  <a:lnTo>
                    <a:pt x="2390" y="395"/>
                  </a:lnTo>
                  <a:lnTo>
                    <a:pt x="2447" y="264"/>
                  </a:lnTo>
                  <a:lnTo>
                    <a:pt x="2465" y="151"/>
                  </a:lnTo>
                  <a:lnTo>
                    <a:pt x="2465" y="113"/>
                  </a:lnTo>
                  <a:lnTo>
                    <a:pt x="2447" y="57"/>
                  </a:lnTo>
                  <a:lnTo>
                    <a:pt x="2428" y="38"/>
                  </a:lnTo>
                  <a:lnTo>
                    <a:pt x="2390" y="19"/>
                  </a:lnTo>
                  <a:lnTo>
                    <a:pt x="2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8"/>
            <p:cNvSpPr/>
            <p:nvPr/>
          </p:nvSpPr>
          <p:spPr>
            <a:xfrm flipH="1">
              <a:off x="1778819" y="1760540"/>
              <a:ext cx="71554" cy="138420"/>
            </a:xfrm>
            <a:custGeom>
              <a:avLst/>
              <a:gdLst/>
              <a:ahLst/>
              <a:cxnLst/>
              <a:rect l="l" t="t" r="r" b="b"/>
              <a:pathLst>
                <a:path w="1450" h="2805" extrusionOk="0">
                  <a:moveTo>
                    <a:pt x="113" y="0"/>
                  </a:moveTo>
                  <a:lnTo>
                    <a:pt x="76" y="38"/>
                  </a:lnTo>
                  <a:lnTo>
                    <a:pt x="38" y="57"/>
                  </a:lnTo>
                  <a:lnTo>
                    <a:pt x="19" y="132"/>
                  </a:lnTo>
                  <a:lnTo>
                    <a:pt x="0" y="226"/>
                  </a:lnTo>
                  <a:lnTo>
                    <a:pt x="19" y="302"/>
                  </a:lnTo>
                  <a:lnTo>
                    <a:pt x="94" y="527"/>
                  </a:lnTo>
                  <a:lnTo>
                    <a:pt x="188" y="753"/>
                  </a:lnTo>
                  <a:lnTo>
                    <a:pt x="283" y="960"/>
                  </a:lnTo>
                  <a:lnTo>
                    <a:pt x="395" y="1167"/>
                  </a:lnTo>
                  <a:lnTo>
                    <a:pt x="640" y="1581"/>
                  </a:lnTo>
                  <a:lnTo>
                    <a:pt x="885" y="2014"/>
                  </a:lnTo>
                  <a:lnTo>
                    <a:pt x="1167" y="2428"/>
                  </a:lnTo>
                  <a:lnTo>
                    <a:pt x="1299" y="2635"/>
                  </a:lnTo>
                  <a:lnTo>
                    <a:pt x="1449" y="2804"/>
                  </a:lnTo>
                  <a:lnTo>
                    <a:pt x="1431" y="2673"/>
                  </a:lnTo>
                  <a:lnTo>
                    <a:pt x="1393" y="2522"/>
                  </a:lnTo>
                  <a:lnTo>
                    <a:pt x="1318" y="2240"/>
                  </a:lnTo>
                  <a:lnTo>
                    <a:pt x="1242" y="1920"/>
                  </a:lnTo>
                  <a:lnTo>
                    <a:pt x="1167" y="1619"/>
                  </a:lnTo>
                  <a:lnTo>
                    <a:pt x="1054" y="1337"/>
                  </a:lnTo>
                  <a:lnTo>
                    <a:pt x="941" y="1054"/>
                  </a:lnTo>
                  <a:lnTo>
                    <a:pt x="828" y="772"/>
                  </a:lnTo>
                  <a:lnTo>
                    <a:pt x="678" y="490"/>
                  </a:lnTo>
                  <a:lnTo>
                    <a:pt x="602" y="377"/>
                  </a:lnTo>
                  <a:lnTo>
                    <a:pt x="508" y="245"/>
                  </a:lnTo>
                  <a:lnTo>
                    <a:pt x="414" y="151"/>
                  </a:lnTo>
                  <a:lnTo>
                    <a:pt x="301" y="57"/>
                  </a:lnTo>
                  <a:lnTo>
                    <a:pt x="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8"/>
            <p:cNvSpPr/>
            <p:nvPr/>
          </p:nvSpPr>
          <p:spPr>
            <a:xfrm flipH="1">
              <a:off x="1778819" y="1760540"/>
              <a:ext cx="71554" cy="138420"/>
            </a:xfrm>
            <a:custGeom>
              <a:avLst/>
              <a:gdLst/>
              <a:ahLst/>
              <a:cxnLst/>
              <a:rect l="l" t="t" r="r" b="b"/>
              <a:pathLst>
                <a:path w="1450" h="2805" fill="none" extrusionOk="0">
                  <a:moveTo>
                    <a:pt x="678" y="490"/>
                  </a:moveTo>
                  <a:lnTo>
                    <a:pt x="678" y="490"/>
                  </a:lnTo>
                  <a:lnTo>
                    <a:pt x="602" y="377"/>
                  </a:lnTo>
                  <a:lnTo>
                    <a:pt x="508" y="245"/>
                  </a:lnTo>
                  <a:lnTo>
                    <a:pt x="414" y="151"/>
                  </a:lnTo>
                  <a:lnTo>
                    <a:pt x="301" y="57"/>
                  </a:lnTo>
                  <a:lnTo>
                    <a:pt x="301" y="57"/>
                  </a:lnTo>
                  <a:lnTo>
                    <a:pt x="207" y="0"/>
                  </a:lnTo>
                  <a:lnTo>
                    <a:pt x="151" y="0"/>
                  </a:lnTo>
                  <a:lnTo>
                    <a:pt x="113" y="0"/>
                  </a:lnTo>
                  <a:lnTo>
                    <a:pt x="113" y="0"/>
                  </a:lnTo>
                  <a:lnTo>
                    <a:pt x="76" y="38"/>
                  </a:lnTo>
                  <a:lnTo>
                    <a:pt x="38" y="57"/>
                  </a:lnTo>
                  <a:lnTo>
                    <a:pt x="19" y="132"/>
                  </a:lnTo>
                  <a:lnTo>
                    <a:pt x="0" y="226"/>
                  </a:lnTo>
                  <a:lnTo>
                    <a:pt x="19" y="302"/>
                  </a:lnTo>
                  <a:lnTo>
                    <a:pt x="19" y="302"/>
                  </a:lnTo>
                  <a:lnTo>
                    <a:pt x="94" y="527"/>
                  </a:lnTo>
                  <a:lnTo>
                    <a:pt x="188" y="753"/>
                  </a:lnTo>
                  <a:lnTo>
                    <a:pt x="283" y="960"/>
                  </a:lnTo>
                  <a:lnTo>
                    <a:pt x="395" y="1167"/>
                  </a:lnTo>
                  <a:lnTo>
                    <a:pt x="395" y="1167"/>
                  </a:lnTo>
                  <a:lnTo>
                    <a:pt x="640" y="1581"/>
                  </a:lnTo>
                  <a:lnTo>
                    <a:pt x="885" y="2014"/>
                  </a:lnTo>
                  <a:lnTo>
                    <a:pt x="1167" y="2428"/>
                  </a:lnTo>
                  <a:lnTo>
                    <a:pt x="1299" y="2635"/>
                  </a:lnTo>
                  <a:lnTo>
                    <a:pt x="1449" y="2804"/>
                  </a:lnTo>
                  <a:lnTo>
                    <a:pt x="1449" y="2804"/>
                  </a:lnTo>
                  <a:lnTo>
                    <a:pt x="1431" y="2673"/>
                  </a:lnTo>
                  <a:lnTo>
                    <a:pt x="1393" y="2522"/>
                  </a:lnTo>
                  <a:lnTo>
                    <a:pt x="1318" y="2240"/>
                  </a:lnTo>
                  <a:lnTo>
                    <a:pt x="1318" y="2240"/>
                  </a:lnTo>
                  <a:lnTo>
                    <a:pt x="1242" y="1920"/>
                  </a:lnTo>
                  <a:lnTo>
                    <a:pt x="1167" y="1619"/>
                  </a:lnTo>
                  <a:lnTo>
                    <a:pt x="1167" y="1619"/>
                  </a:lnTo>
                  <a:lnTo>
                    <a:pt x="1054" y="1337"/>
                  </a:lnTo>
                  <a:lnTo>
                    <a:pt x="941" y="1054"/>
                  </a:lnTo>
                  <a:lnTo>
                    <a:pt x="828" y="772"/>
                  </a:lnTo>
                  <a:lnTo>
                    <a:pt x="678" y="4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8"/>
            <p:cNvSpPr/>
            <p:nvPr/>
          </p:nvSpPr>
          <p:spPr>
            <a:xfrm flipH="1">
              <a:off x="1753751" y="1716869"/>
              <a:ext cx="80831" cy="305609"/>
            </a:xfrm>
            <a:custGeom>
              <a:avLst/>
              <a:gdLst/>
              <a:ahLst/>
              <a:cxnLst/>
              <a:rect l="l" t="t" r="r" b="b"/>
              <a:pathLst>
                <a:path w="1638" h="6193" extrusionOk="0">
                  <a:moveTo>
                    <a:pt x="1619" y="1"/>
                  </a:moveTo>
                  <a:lnTo>
                    <a:pt x="1600" y="20"/>
                  </a:lnTo>
                  <a:lnTo>
                    <a:pt x="1600" y="246"/>
                  </a:lnTo>
                  <a:lnTo>
                    <a:pt x="1600" y="641"/>
                  </a:lnTo>
                  <a:lnTo>
                    <a:pt x="1581" y="1017"/>
                  </a:lnTo>
                  <a:lnTo>
                    <a:pt x="1543" y="1412"/>
                  </a:lnTo>
                  <a:lnTo>
                    <a:pt x="1506" y="1808"/>
                  </a:lnTo>
                  <a:lnTo>
                    <a:pt x="1449" y="2184"/>
                  </a:lnTo>
                  <a:lnTo>
                    <a:pt x="1374" y="2560"/>
                  </a:lnTo>
                  <a:lnTo>
                    <a:pt x="1299" y="2937"/>
                  </a:lnTo>
                  <a:lnTo>
                    <a:pt x="1205" y="3313"/>
                  </a:lnTo>
                  <a:lnTo>
                    <a:pt x="1092" y="3689"/>
                  </a:lnTo>
                  <a:lnTo>
                    <a:pt x="960" y="4066"/>
                  </a:lnTo>
                  <a:lnTo>
                    <a:pt x="828" y="4423"/>
                  </a:lnTo>
                  <a:lnTo>
                    <a:pt x="697" y="4781"/>
                  </a:lnTo>
                  <a:lnTo>
                    <a:pt x="527" y="5138"/>
                  </a:lnTo>
                  <a:lnTo>
                    <a:pt x="377" y="5496"/>
                  </a:lnTo>
                  <a:lnTo>
                    <a:pt x="188" y="5835"/>
                  </a:lnTo>
                  <a:lnTo>
                    <a:pt x="0" y="6174"/>
                  </a:lnTo>
                  <a:lnTo>
                    <a:pt x="0" y="6192"/>
                  </a:lnTo>
                  <a:lnTo>
                    <a:pt x="19" y="6192"/>
                  </a:lnTo>
                  <a:lnTo>
                    <a:pt x="207" y="5854"/>
                  </a:lnTo>
                  <a:lnTo>
                    <a:pt x="395" y="5496"/>
                  </a:lnTo>
                  <a:lnTo>
                    <a:pt x="565" y="5157"/>
                  </a:lnTo>
                  <a:lnTo>
                    <a:pt x="715" y="4800"/>
                  </a:lnTo>
                  <a:lnTo>
                    <a:pt x="866" y="4442"/>
                  </a:lnTo>
                  <a:lnTo>
                    <a:pt x="998" y="4066"/>
                  </a:lnTo>
                  <a:lnTo>
                    <a:pt x="1111" y="3689"/>
                  </a:lnTo>
                  <a:lnTo>
                    <a:pt x="1223" y="3332"/>
                  </a:lnTo>
                  <a:lnTo>
                    <a:pt x="1318" y="2955"/>
                  </a:lnTo>
                  <a:lnTo>
                    <a:pt x="1393" y="2560"/>
                  </a:lnTo>
                  <a:lnTo>
                    <a:pt x="1468" y="2184"/>
                  </a:lnTo>
                  <a:lnTo>
                    <a:pt x="1525" y="1808"/>
                  </a:lnTo>
                  <a:lnTo>
                    <a:pt x="1562" y="1412"/>
                  </a:lnTo>
                  <a:lnTo>
                    <a:pt x="1600" y="1036"/>
                  </a:lnTo>
                  <a:lnTo>
                    <a:pt x="1619" y="641"/>
                  </a:lnTo>
                  <a:lnTo>
                    <a:pt x="1637" y="246"/>
                  </a:lnTo>
                  <a:lnTo>
                    <a:pt x="1619" y="20"/>
                  </a:lnTo>
                  <a:lnTo>
                    <a:pt x="161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8"/>
            <p:cNvSpPr/>
            <p:nvPr/>
          </p:nvSpPr>
          <p:spPr>
            <a:xfrm flipH="1">
              <a:off x="1654365" y="2073494"/>
              <a:ext cx="162600" cy="155149"/>
            </a:xfrm>
            <a:custGeom>
              <a:avLst/>
              <a:gdLst/>
              <a:ahLst/>
              <a:cxnLst/>
              <a:rect l="l" t="t" r="r" b="b"/>
              <a:pathLst>
                <a:path w="3295" h="3144" extrusionOk="0">
                  <a:moveTo>
                    <a:pt x="3294" y="0"/>
                  </a:moveTo>
                  <a:lnTo>
                    <a:pt x="547" y="320"/>
                  </a:lnTo>
                  <a:lnTo>
                    <a:pt x="321" y="603"/>
                  </a:lnTo>
                  <a:lnTo>
                    <a:pt x="170" y="885"/>
                  </a:lnTo>
                  <a:lnTo>
                    <a:pt x="76" y="1148"/>
                  </a:lnTo>
                  <a:lnTo>
                    <a:pt x="20" y="1393"/>
                  </a:lnTo>
                  <a:lnTo>
                    <a:pt x="1" y="1656"/>
                  </a:lnTo>
                  <a:lnTo>
                    <a:pt x="1" y="1882"/>
                  </a:lnTo>
                  <a:lnTo>
                    <a:pt x="57" y="2108"/>
                  </a:lnTo>
                  <a:lnTo>
                    <a:pt x="114" y="2296"/>
                  </a:lnTo>
                  <a:lnTo>
                    <a:pt x="189" y="2484"/>
                  </a:lnTo>
                  <a:lnTo>
                    <a:pt x="264" y="2654"/>
                  </a:lnTo>
                  <a:lnTo>
                    <a:pt x="358" y="2804"/>
                  </a:lnTo>
                  <a:lnTo>
                    <a:pt x="434" y="2917"/>
                  </a:lnTo>
                  <a:lnTo>
                    <a:pt x="584" y="3087"/>
                  </a:lnTo>
                  <a:lnTo>
                    <a:pt x="641" y="3143"/>
                  </a:lnTo>
                  <a:lnTo>
                    <a:pt x="3238" y="2503"/>
                  </a:lnTo>
                  <a:lnTo>
                    <a:pt x="3162" y="2409"/>
                  </a:lnTo>
                  <a:lnTo>
                    <a:pt x="2993" y="2146"/>
                  </a:lnTo>
                  <a:lnTo>
                    <a:pt x="2899" y="1958"/>
                  </a:lnTo>
                  <a:lnTo>
                    <a:pt x="2824" y="1751"/>
                  </a:lnTo>
                  <a:lnTo>
                    <a:pt x="2748" y="1544"/>
                  </a:lnTo>
                  <a:lnTo>
                    <a:pt x="2711" y="1318"/>
                  </a:lnTo>
                  <a:lnTo>
                    <a:pt x="2711" y="1186"/>
                  </a:lnTo>
                  <a:lnTo>
                    <a:pt x="2711" y="1073"/>
                  </a:lnTo>
                  <a:lnTo>
                    <a:pt x="2786" y="847"/>
                  </a:lnTo>
                  <a:lnTo>
                    <a:pt x="2880" y="621"/>
                  </a:lnTo>
                  <a:lnTo>
                    <a:pt x="2974" y="433"/>
                  </a:lnTo>
                  <a:lnTo>
                    <a:pt x="3106" y="264"/>
                  </a:lnTo>
                  <a:lnTo>
                    <a:pt x="3200" y="113"/>
                  </a:lnTo>
                  <a:lnTo>
                    <a:pt x="32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8"/>
            <p:cNvSpPr/>
            <p:nvPr/>
          </p:nvSpPr>
          <p:spPr>
            <a:xfrm flipH="1">
              <a:off x="1654365" y="2073494"/>
              <a:ext cx="162600" cy="155149"/>
            </a:xfrm>
            <a:custGeom>
              <a:avLst/>
              <a:gdLst/>
              <a:ahLst/>
              <a:cxnLst/>
              <a:rect l="l" t="t" r="r" b="b"/>
              <a:pathLst>
                <a:path w="3295" h="3144" fill="none" extrusionOk="0">
                  <a:moveTo>
                    <a:pt x="547" y="320"/>
                  </a:moveTo>
                  <a:lnTo>
                    <a:pt x="3294" y="0"/>
                  </a:lnTo>
                  <a:lnTo>
                    <a:pt x="3294" y="0"/>
                  </a:lnTo>
                  <a:lnTo>
                    <a:pt x="3200" y="113"/>
                  </a:lnTo>
                  <a:lnTo>
                    <a:pt x="3106" y="264"/>
                  </a:lnTo>
                  <a:lnTo>
                    <a:pt x="2974" y="433"/>
                  </a:lnTo>
                  <a:lnTo>
                    <a:pt x="2880" y="621"/>
                  </a:lnTo>
                  <a:lnTo>
                    <a:pt x="2786" y="847"/>
                  </a:lnTo>
                  <a:lnTo>
                    <a:pt x="2711" y="1073"/>
                  </a:lnTo>
                  <a:lnTo>
                    <a:pt x="2711" y="1186"/>
                  </a:lnTo>
                  <a:lnTo>
                    <a:pt x="2711" y="1318"/>
                  </a:lnTo>
                  <a:lnTo>
                    <a:pt x="2711" y="1318"/>
                  </a:lnTo>
                  <a:lnTo>
                    <a:pt x="2748" y="1544"/>
                  </a:lnTo>
                  <a:lnTo>
                    <a:pt x="2824" y="1751"/>
                  </a:lnTo>
                  <a:lnTo>
                    <a:pt x="2899" y="1958"/>
                  </a:lnTo>
                  <a:lnTo>
                    <a:pt x="2993" y="2146"/>
                  </a:lnTo>
                  <a:lnTo>
                    <a:pt x="3162" y="2409"/>
                  </a:lnTo>
                  <a:lnTo>
                    <a:pt x="3238" y="2503"/>
                  </a:lnTo>
                  <a:lnTo>
                    <a:pt x="641" y="3143"/>
                  </a:lnTo>
                  <a:lnTo>
                    <a:pt x="641" y="3143"/>
                  </a:lnTo>
                  <a:lnTo>
                    <a:pt x="584" y="3087"/>
                  </a:lnTo>
                  <a:lnTo>
                    <a:pt x="434" y="2917"/>
                  </a:lnTo>
                  <a:lnTo>
                    <a:pt x="358" y="2804"/>
                  </a:lnTo>
                  <a:lnTo>
                    <a:pt x="264" y="2654"/>
                  </a:lnTo>
                  <a:lnTo>
                    <a:pt x="189" y="2484"/>
                  </a:lnTo>
                  <a:lnTo>
                    <a:pt x="114" y="2296"/>
                  </a:lnTo>
                  <a:lnTo>
                    <a:pt x="57" y="2108"/>
                  </a:lnTo>
                  <a:lnTo>
                    <a:pt x="1" y="1882"/>
                  </a:lnTo>
                  <a:lnTo>
                    <a:pt x="1" y="1656"/>
                  </a:lnTo>
                  <a:lnTo>
                    <a:pt x="20" y="1393"/>
                  </a:lnTo>
                  <a:lnTo>
                    <a:pt x="76" y="1148"/>
                  </a:lnTo>
                  <a:lnTo>
                    <a:pt x="170" y="885"/>
                  </a:lnTo>
                  <a:lnTo>
                    <a:pt x="321" y="603"/>
                  </a:lnTo>
                  <a:lnTo>
                    <a:pt x="547" y="3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8"/>
            <p:cNvSpPr/>
            <p:nvPr/>
          </p:nvSpPr>
          <p:spPr>
            <a:xfrm flipH="1">
              <a:off x="1785323" y="2069793"/>
              <a:ext cx="480151" cy="158850"/>
            </a:xfrm>
            <a:custGeom>
              <a:avLst/>
              <a:gdLst/>
              <a:ahLst/>
              <a:cxnLst/>
              <a:rect l="l" t="t" r="r" b="b"/>
              <a:pathLst>
                <a:path w="9730" h="3219" extrusionOk="0">
                  <a:moveTo>
                    <a:pt x="339" y="0"/>
                  </a:moveTo>
                  <a:lnTo>
                    <a:pt x="282" y="94"/>
                  </a:lnTo>
                  <a:lnTo>
                    <a:pt x="188" y="358"/>
                  </a:lnTo>
                  <a:lnTo>
                    <a:pt x="132" y="565"/>
                  </a:lnTo>
                  <a:lnTo>
                    <a:pt x="75" y="809"/>
                  </a:lnTo>
                  <a:lnTo>
                    <a:pt x="38" y="1092"/>
                  </a:lnTo>
                  <a:lnTo>
                    <a:pt x="0" y="1412"/>
                  </a:lnTo>
                  <a:lnTo>
                    <a:pt x="0" y="1731"/>
                  </a:lnTo>
                  <a:lnTo>
                    <a:pt x="19" y="2014"/>
                  </a:lnTo>
                  <a:lnTo>
                    <a:pt x="57" y="2258"/>
                  </a:lnTo>
                  <a:lnTo>
                    <a:pt x="94" y="2447"/>
                  </a:lnTo>
                  <a:lnTo>
                    <a:pt x="169" y="2729"/>
                  </a:lnTo>
                  <a:lnTo>
                    <a:pt x="207" y="2823"/>
                  </a:lnTo>
                  <a:lnTo>
                    <a:pt x="9730" y="3218"/>
                  </a:lnTo>
                  <a:lnTo>
                    <a:pt x="9654" y="3105"/>
                  </a:lnTo>
                  <a:lnTo>
                    <a:pt x="9579" y="2973"/>
                  </a:lnTo>
                  <a:lnTo>
                    <a:pt x="9485" y="2785"/>
                  </a:lnTo>
                  <a:lnTo>
                    <a:pt x="9410" y="2559"/>
                  </a:lnTo>
                  <a:lnTo>
                    <a:pt x="9334" y="2315"/>
                  </a:lnTo>
                  <a:lnTo>
                    <a:pt x="9297" y="2033"/>
                  </a:lnTo>
                  <a:lnTo>
                    <a:pt x="9278" y="1882"/>
                  </a:lnTo>
                  <a:lnTo>
                    <a:pt x="9297" y="1731"/>
                  </a:lnTo>
                  <a:lnTo>
                    <a:pt x="9316" y="1449"/>
                  </a:lnTo>
                  <a:lnTo>
                    <a:pt x="9372" y="1186"/>
                  </a:lnTo>
                  <a:lnTo>
                    <a:pt x="9410" y="960"/>
                  </a:lnTo>
                  <a:lnTo>
                    <a:pt x="9485" y="772"/>
                  </a:lnTo>
                  <a:lnTo>
                    <a:pt x="9579" y="489"/>
                  </a:lnTo>
                  <a:lnTo>
                    <a:pt x="9636" y="395"/>
                  </a:lnTo>
                  <a:lnTo>
                    <a:pt x="3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8"/>
            <p:cNvSpPr/>
            <p:nvPr/>
          </p:nvSpPr>
          <p:spPr>
            <a:xfrm flipH="1">
              <a:off x="1785323" y="2069793"/>
              <a:ext cx="480151" cy="158850"/>
            </a:xfrm>
            <a:custGeom>
              <a:avLst/>
              <a:gdLst/>
              <a:ahLst/>
              <a:cxnLst/>
              <a:rect l="l" t="t" r="r" b="b"/>
              <a:pathLst>
                <a:path w="9730" h="3219" fill="none" extrusionOk="0">
                  <a:moveTo>
                    <a:pt x="9730" y="3218"/>
                  </a:moveTo>
                  <a:lnTo>
                    <a:pt x="207" y="2823"/>
                  </a:lnTo>
                  <a:lnTo>
                    <a:pt x="207" y="2823"/>
                  </a:lnTo>
                  <a:lnTo>
                    <a:pt x="169" y="2729"/>
                  </a:lnTo>
                  <a:lnTo>
                    <a:pt x="94" y="2447"/>
                  </a:lnTo>
                  <a:lnTo>
                    <a:pt x="57" y="2258"/>
                  </a:lnTo>
                  <a:lnTo>
                    <a:pt x="19" y="2014"/>
                  </a:lnTo>
                  <a:lnTo>
                    <a:pt x="0" y="1731"/>
                  </a:lnTo>
                  <a:lnTo>
                    <a:pt x="0" y="1412"/>
                  </a:lnTo>
                  <a:lnTo>
                    <a:pt x="0" y="1412"/>
                  </a:lnTo>
                  <a:lnTo>
                    <a:pt x="38" y="1092"/>
                  </a:lnTo>
                  <a:lnTo>
                    <a:pt x="75" y="809"/>
                  </a:lnTo>
                  <a:lnTo>
                    <a:pt x="132" y="565"/>
                  </a:lnTo>
                  <a:lnTo>
                    <a:pt x="188" y="358"/>
                  </a:lnTo>
                  <a:lnTo>
                    <a:pt x="282" y="94"/>
                  </a:lnTo>
                  <a:lnTo>
                    <a:pt x="339" y="0"/>
                  </a:lnTo>
                  <a:lnTo>
                    <a:pt x="9636" y="395"/>
                  </a:lnTo>
                  <a:lnTo>
                    <a:pt x="9636" y="395"/>
                  </a:lnTo>
                  <a:lnTo>
                    <a:pt x="9579" y="489"/>
                  </a:lnTo>
                  <a:lnTo>
                    <a:pt x="9485" y="772"/>
                  </a:lnTo>
                  <a:lnTo>
                    <a:pt x="9410" y="960"/>
                  </a:lnTo>
                  <a:lnTo>
                    <a:pt x="9372" y="1186"/>
                  </a:lnTo>
                  <a:lnTo>
                    <a:pt x="9316" y="1449"/>
                  </a:lnTo>
                  <a:lnTo>
                    <a:pt x="9297" y="1731"/>
                  </a:lnTo>
                  <a:lnTo>
                    <a:pt x="9297" y="1731"/>
                  </a:lnTo>
                  <a:lnTo>
                    <a:pt x="9278" y="1882"/>
                  </a:lnTo>
                  <a:lnTo>
                    <a:pt x="9297" y="2033"/>
                  </a:lnTo>
                  <a:lnTo>
                    <a:pt x="9334" y="2315"/>
                  </a:lnTo>
                  <a:lnTo>
                    <a:pt x="9410" y="2559"/>
                  </a:lnTo>
                  <a:lnTo>
                    <a:pt x="9485" y="2785"/>
                  </a:lnTo>
                  <a:lnTo>
                    <a:pt x="9579" y="2973"/>
                  </a:lnTo>
                  <a:lnTo>
                    <a:pt x="9654" y="3105"/>
                  </a:lnTo>
                  <a:lnTo>
                    <a:pt x="9730" y="32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8"/>
            <p:cNvSpPr/>
            <p:nvPr/>
          </p:nvSpPr>
          <p:spPr>
            <a:xfrm flipH="1">
              <a:off x="2211587" y="2065155"/>
              <a:ext cx="24180" cy="144884"/>
            </a:xfrm>
            <a:custGeom>
              <a:avLst/>
              <a:gdLst/>
              <a:ahLst/>
              <a:cxnLst/>
              <a:rect l="l" t="t" r="r" b="b"/>
              <a:pathLst>
                <a:path w="490" h="2936" extrusionOk="0">
                  <a:moveTo>
                    <a:pt x="452" y="0"/>
                  </a:moveTo>
                  <a:lnTo>
                    <a:pt x="377" y="113"/>
                  </a:lnTo>
                  <a:lnTo>
                    <a:pt x="245" y="433"/>
                  </a:lnTo>
                  <a:lnTo>
                    <a:pt x="113" y="772"/>
                  </a:lnTo>
                  <a:lnTo>
                    <a:pt x="38" y="1129"/>
                  </a:lnTo>
                  <a:lnTo>
                    <a:pt x="0" y="1506"/>
                  </a:lnTo>
                  <a:lnTo>
                    <a:pt x="0" y="1844"/>
                  </a:lnTo>
                  <a:lnTo>
                    <a:pt x="19" y="2202"/>
                  </a:lnTo>
                  <a:lnTo>
                    <a:pt x="76" y="2559"/>
                  </a:lnTo>
                  <a:lnTo>
                    <a:pt x="170" y="2936"/>
                  </a:lnTo>
                  <a:lnTo>
                    <a:pt x="207" y="2936"/>
                  </a:lnTo>
                  <a:lnTo>
                    <a:pt x="132" y="2559"/>
                  </a:lnTo>
                  <a:lnTo>
                    <a:pt x="76" y="2202"/>
                  </a:lnTo>
                  <a:lnTo>
                    <a:pt x="38" y="1844"/>
                  </a:lnTo>
                  <a:lnTo>
                    <a:pt x="57" y="1506"/>
                  </a:lnTo>
                  <a:lnTo>
                    <a:pt x="94" y="1129"/>
                  </a:lnTo>
                  <a:lnTo>
                    <a:pt x="170" y="772"/>
                  </a:lnTo>
                  <a:lnTo>
                    <a:pt x="283" y="433"/>
                  </a:lnTo>
                  <a:lnTo>
                    <a:pt x="433" y="113"/>
                  </a:lnTo>
                  <a:lnTo>
                    <a:pt x="490" y="38"/>
                  </a:lnTo>
                  <a:lnTo>
                    <a:pt x="490" y="19"/>
                  </a:lnTo>
                  <a:lnTo>
                    <a:pt x="490"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8"/>
            <p:cNvSpPr/>
            <p:nvPr/>
          </p:nvSpPr>
          <p:spPr>
            <a:xfrm flipH="1">
              <a:off x="2192096" y="2066980"/>
              <a:ext cx="24180" cy="143996"/>
            </a:xfrm>
            <a:custGeom>
              <a:avLst/>
              <a:gdLst/>
              <a:ahLst/>
              <a:cxnLst/>
              <a:rect l="l" t="t" r="r" b="b"/>
              <a:pathLst>
                <a:path w="490" h="2918" extrusionOk="0">
                  <a:moveTo>
                    <a:pt x="452" y="1"/>
                  </a:moveTo>
                  <a:lnTo>
                    <a:pt x="415" y="95"/>
                  </a:lnTo>
                  <a:lnTo>
                    <a:pt x="264" y="433"/>
                  </a:lnTo>
                  <a:lnTo>
                    <a:pt x="151" y="772"/>
                  </a:lnTo>
                  <a:lnTo>
                    <a:pt x="76" y="1130"/>
                  </a:lnTo>
                  <a:lnTo>
                    <a:pt x="19" y="1487"/>
                  </a:lnTo>
                  <a:lnTo>
                    <a:pt x="1" y="1845"/>
                  </a:lnTo>
                  <a:lnTo>
                    <a:pt x="19" y="2202"/>
                  </a:lnTo>
                  <a:lnTo>
                    <a:pt x="57" y="2560"/>
                  </a:lnTo>
                  <a:lnTo>
                    <a:pt x="132" y="2918"/>
                  </a:lnTo>
                  <a:lnTo>
                    <a:pt x="170" y="2918"/>
                  </a:lnTo>
                  <a:lnTo>
                    <a:pt x="95" y="2560"/>
                  </a:lnTo>
                  <a:lnTo>
                    <a:pt x="57" y="2202"/>
                  </a:lnTo>
                  <a:lnTo>
                    <a:pt x="57" y="1845"/>
                  </a:lnTo>
                  <a:lnTo>
                    <a:pt x="76" y="1487"/>
                  </a:lnTo>
                  <a:lnTo>
                    <a:pt x="113" y="1130"/>
                  </a:lnTo>
                  <a:lnTo>
                    <a:pt x="208" y="772"/>
                  </a:lnTo>
                  <a:lnTo>
                    <a:pt x="320" y="433"/>
                  </a:lnTo>
                  <a:lnTo>
                    <a:pt x="452" y="95"/>
                  </a:lnTo>
                  <a:lnTo>
                    <a:pt x="490" y="38"/>
                  </a:lnTo>
                  <a:lnTo>
                    <a:pt x="490" y="19"/>
                  </a:lnTo>
                  <a:lnTo>
                    <a:pt x="490" y="1"/>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8"/>
            <p:cNvSpPr/>
            <p:nvPr/>
          </p:nvSpPr>
          <p:spPr>
            <a:xfrm flipH="1">
              <a:off x="1858712" y="2073494"/>
              <a:ext cx="23243" cy="151398"/>
            </a:xfrm>
            <a:custGeom>
              <a:avLst/>
              <a:gdLst/>
              <a:ahLst/>
              <a:cxnLst/>
              <a:rect l="l" t="t" r="r" b="b"/>
              <a:pathLst>
                <a:path w="471" h="3068" extrusionOk="0">
                  <a:moveTo>
                    <a:pt x="433" y="0"/>
                  </a:moveTo>
                  <a:lnTo>
                    <a:pt x="302" y="245"/>
                  </a:lnTo>
                  <a:lnTo>
                    <a:pt x="170" y="565"/>
                  </a:lnTo>
                  <a:lnTo>
                    <a:pt x="76" y="885"/>
                  </a:lnTo>
                  <a:lnTo>
                    <a:pt x="19" y="1242"/>
                  </a:lnTo>
                  <a:lnTo>
                    <a:pt x="0" y="1600"/>
                  </a:lnTo>
                  <a:lnTo>
                    <a:pt x="19" y="1958"/>
                  </a:lnTo>
                  <a:lnTo>
                    <a:pt x="76" y="2315"/>
                  </a:lnTo>
                  <a:lnTo>
                    <a:pt x="151" y="2691"/>
                  </a:lnTo>
                  <a:lnTo>
                    <a:pt x="264" y="3068"/>
                  </a:lnTo>
                  <a:lnTo>
                    <a:pt x="320" y="3068"/>
                  </a:lnTo>
                  <a:lnTo>
                    <a:pt x="207" y="2691"/>
                  </a:lnTo>
                  <a:lnTo>
                    <a:pt x="113" y="2315"/>
                  </a:lnTo>
                  <a:lnTo>
                    <a:pt x="57" y="1958"/>
                  </a:lnTo>
                  <a:lnTo>
                    <a:pt x="57" y="1600"/>
                  </a:lnTo>
                  <a:lnTo>
                    <a:pt x="76" y="1242"/>
                  </a:lnTo>
                  <a:lnTo>
                    <a:pt x="132" y="885"/>
                  </a:lnTo>
                  <a:lnTo>
                    <a:pt x="226" y="565"/>
                  </a:lnTo>
                  <a:lnTo>
                    <a:pt x="339" y="245"/>
                  </a:lnTo>
                  <a:lnTo>
                    <a:pt x="471" y="38"/>
                  </a:lnTo>
                  <a:lnTo>
                    <a:pt x="471" y="19"/>
                  </a:lnTo>
                  <a:lnTo>
                    <a:pt x="471"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8"/>
            <p:cNvSpPr/>
            <p:nvPr/>
          </p:nvSpPr>
          <p:spPr>
            <a:xfrm flipH="1">
              <a:off x="1833595" y="2078133"/>
              <a:ext cx="17716" cy="148635"/>
            </a:xfrm>
            <a:custGeom>
              <a:avLst/>
              <a:gdLst/>
              <a:ahLst/>
              <a:cxnLst/>
              <a:rect l="l" t="t" r="r" b="b"/>
              <a:pathLst>
                <a:path w="359" h="3012" extrusionOk="0">
                  <a:moveTo>
                    <a:pt x="339" y="0"/>
                  </a:moveTo>
                  <a:lnTo>
                    <a:pt x="320" y="19"/>
                  </a:lnTo>
                  <a:lnTo>
                    <a:pt x="264" y="189"/>
                  </a:lnTo>
                  <a:lnTo>
                    <a:pt x="151" y="527"/>
                  </a:lnTo>
                  <a:lnTo>
                    <a:pt x="57" y="866"/>
                  </a:lnTo>
                  <a:lnTo>
                    <a:pt x="19" y="1224"/>
                  </a:lnTo>
                  <a:lnTo>
                    <a:pt x="0" y="1600"/>
                  </a:lnTo>
                  <a:lnTo>
                    <a:pt x="19" y="1958"/>
                  </a:lnTo>
                  <a:lnTo>
                    <a:pt x="57" y="2315"/>
                  </a:lnTo>
                  <a:lnTo>
                    <a:pt x="132" y="2654"/>
                  </a:lnTo>
                  <a:lnTo>
                    <a:pt x="245" y="3011"/>
                  </a:lnTo>
                  <a:lnTo>
                    <a:pt x="302" y="3011"/>
                  </a:lnTo>
                  <a:lnTo>
                    <a:pt x="189" y="2673"/>
                  </a:lnTo>
                  <a:lnTo>
                    <a:pt x="113" y="2315"/>
                  </a:lnTo>
                  <a:lnTo>
                    <a:pt x="57" y="1958"/>
                  </a:lnTo>
                  <a:lnTo>
                    <a:pt x="38" y="1600"/>
                  </a:lnTo>
                  <a:lnTo>
                    <a:pt x="57" y="1224"/>
                  </a:lnTo>
                  <a:lnTo>
                    <a:pt x="113" y="866"/>
                  </a:lnTo>
                  <a:lnTo>
                    <a:pt x="189" y="527"/>
                  </a:lnTo>
                  <a:lnTo>
                    <a:pt x="302" y="189"/>
                  </a:lnTo>
                  <a:lnTo>
                    <a:pt x="358" y="38"/>
                  </a:lnTo>
                  <a:lnTo>
                    <a:pt x="358" y="19"/>
                  </a:lnTo>
                  <a:lnTo>
                    <a:pt x="358"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8"/>
            <p:cNvSpPr/>
            <p:nvPr/>
          </p:nvSpPr>
          <p:spPr>
            <a:xfrm flipH="1">
              <a:off x="1643252" y="2050252"/>
              <a:ext cx="605543" cy="42784"/>
            </a:xfrm>
            <a:custGeom>
              <a:avLst/>
              <a:gdLst/>
              <a:ahLst/>
              <a:cxnLst/>
              <a:rect l="l" t="t" r="r" b="b"/>
              <a:pathLst>
                <a:path w="12271" h="867" extrusionOk="0">
                  <a:moveTo>
                    <a:pt x="3012" y="1"/>
                  </a:moveTo>
                  <a:lnTo>
                    <a:pt x="1" y="396"/>
                  </a:lnTo>
                  <a:lnTo>
                    <a:pt x="9241" y="867"/>
                  </a:lnTo>
                  <a:lnTo>
                    <a:pt x="12196" y="453"/>
                  </a:lnTo>
                  <a:lnTo>
                    <a:pt x="12271" y="396"/>
                  </a:lnTo>
                  <a:lnTo>
                    <a:pt x="30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8"/>
            <p:cNvSpPr/>
            <p:nvPr/>
          </p:nvSpPr>
          <p:spPr>
            <a:xfrm flipH="1">
              <a:off x="1792725" y="2069793"/>
              <a:ext cx="456070" cy="23243"/>
            </a:xfrm>
            <a:custGeom>
              <a:avLst/>
              <a:gdLst/>
              <a:ahLst/>
              <a:cxnLst/>
              <a:rect l="l" t="t" r="r" b="b"/>
              <a:pathLst>
                <a:path w="9242" h="471" extrusionOk="0">
                  <a:moveTo>
                    <a:pt x="8338" y="414"/>
                  </a:moveTo>
                  <a:lnTo>
                    <a:pt x="8338" y="414"/>
                  </a:lnTo>
                  <a:lnTo>
                    <a:pt x="8338" y="414"/>
                  </a:lnTo>
                  <a:lnTo>
                    <a:pt x="9241" y="471"/>
                  </a:lnTo>
                  <a:lnTo>
                    <a:pt x="8338" y="414"/>
                  </a:lnTo>
                  <a:close/>
                  <a:moveTo>
                    <a:pt x="7754" y="395"/>
                  </a:moveTo>
                  <a:lnTo>
                    <a:pt x="7754" y="395"/>
                  </a:lnTo>
                  <a:lnTo>
                    <a:pt x="7754" y="395"/>
                  </a:lnTo>
                  <a:lnTo>
                    <a:pt x="8281" y="414"/>
                  </a:lnTo>
                  <a:lnTo>
                    <a:pt x="8281" y="414"/>
                  </a:lnTo>
                  <a:lnTo>
                    <a:pt x="8281" y="414"/>
                  </a:lnTo>
                  <a:lnTo>
                    <a:pt x="7754" y="395"/>
                  </a:lnTo>
                  <a:close/>
                  <a:moveTo>
                    <a:pt x="1111" y="57"/>
                  </a:moveTo>
                  <a:lnTo>
                    <a:pt x="1111" y="57"/>
                  </a:lnTo>
                  <a:lnTo>
                    <a:pt x="1111" y="57"/>
                  </a:lnTo>
                  <a:lnTo>
                    <a:pt x="7698" y="395"/>
                  </a:lnTo>
                  <a:lnTo>
                    <a:pt x="7698" y="395"/>
                  </a:lnTo>
                  <a:lnTo>
                    <a:pt x="7698" y="395"/>
                  </a:lnTo>
                  <a:lnTo>
                    <a:pt x="1111" y="57"/>
                  </a:lnTo>
                  <a:close/>
                  <a:moveTo>
                    <a:pt x="697" y="38"/>
                  </a:moveTo>
                  <a:lnTo>
                    <a:pt x="697" y="38"/>
                  </a:lnTo>
                  <a:lnTo>
                    <a:pt x="697" y="38"/>
                  </a:lnTo>
                  <a:lnTo>
                    <a:pt x="1055" y="57"/>
                  </a:lnTo>
                  <a:lnTo>
                    <a:pt x="1055" y="57"/>
                  </a:lnTo>
                  <a:lnTo>
                    <a:pt x="1055" y="57"/>
                  </a:lnTo>
                  <a:lnTo>
                    <a:pt x="697" y="38"/>
                  </a:lnTo>
                  <a:close/>
                  <a:moveTo>
                    <a:pt x="1" y="0"/>
                  </a:moveTo>
                  <a:lnTo>
                    <a:pt x="1" y="0"/>
                  </a:lnTo>
                  <a:lnTo>
                    <a:pt x="641" y="38"/>
                  </a:lnTo>
                  <a:lnTo>
                    <a:pt x="641" y="38"/>
                  </a:lnTo>
                  <a:lnTo>
                    <a:pt x="641" y="38"/>
                  </a:lnTo>
                  <a:lnTo>
                    <a:pt x="1" y="0"/>
                  </a:lnTo>
                  <a:lnTo>
                    <a:pt x="1" y="0"/>
                  </a:lnTo>
                  <a:close/>
                </a:path>
              </a:pathLst>
            </a:custGeom>
            <a:solidFill>
              <a:srgbClr val="D8E5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8"/>
            <p:cNvSpPr/>
            <p:nvPr/>
          </p:nvSpPr>
          <p:spPr>
            <a:xfrm flipH="1">
              <a:off x="1792735" y="2090223"/>
              <a:ext cx="44659" cy="2813"/>
            </a:xfrm>
            <a:custGeom>
              <a:avLst/>
              <a:gdLst/>
              <a:ahLst/>
              <a:cxnLst/>
              <a:rect l="l" t="t" r="r" b="b"/>
              <a:pathLst>
                <a:path w="905" h="57" fill="none" extrusionOk="0">
                  <a:moveTo>
                    <a:pt x="1" y="0"/>
                  </a:moveTo>
                  <a:lnTo>
                    <a:pt x="1" y="0"/>
                  </a:lnTo>
                  <a:lnTo>
                    <a:pt x="1" y="0"/>
                  </a:lnTo>
                  <a:lnTo>
                    <a:pt x="904" y="5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8"/>
            <p:cNvSpPr/>
            <p:nvPr/>
          </p:nvSpPr>
          <p:spPr>
            <a:xfrm flipH="1">
              <a:off x="1840108" y="2089285"/>
              <a:ext cx="26055" cy="987"/>
            </a:xfrm>
            <a:custGeom>
              <a:avLst/>
              <a:gdLst/>
              <a:ahLst/>
              <a:cxnLst/>
              <a:rect l="l" t="t" r="r" b="b"/>
              <a:pathLst>
                <a:path w="528" h="20" fill="none" extrusionOk="0">
                  <a:moveTo>
                    <a:pt x="0" y="0"/>
                  </a:moveTo>
                  <a:lnTo>
                    <a:pt x="0" y="0"/>
                  </a:lnTo>
                  <a:lnTo>
                    <a:pt x="0" y="0"/>
                  </a:lnTo>
                  <a:lnTo>
                    <a:pt x="527" y="19"/>
                  </a:lnTo>
                  <a:lnTo>
                    <a:pt x="527" y="19"/>
                  </a:lnTo>
                  <a:lnTo>
                    <a:pt x="527" y="1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8"/>
            <p:cNvSpPr/>
            <p:nvPr/>
          </p:nvSpPr>
          <p:spPr>
            <a:xfrm flipH="1">
              <a:off x="1868919" y="2072557"/>
              <a:ext cx="325052" cy="16778"/>
            </a:xfrm>
            <a:custGeom>
              <a:avLst/>
              <a:gdLst/>
              <a:ahLst/>
              <a:cxnLst/>
              <a:rect l="l" t="t" r="r" b="b"/>
              <a:pathLst>
                <a:path w="6587" h="340" fill="none" extrusionOk="0">
                  <a:moveTo>
                    <a:pt x="0" y="1"/>
                  </a:moveTo>
                  <a:lnTo>
                    <a:pt x="0" y="1"/>
                  </a:lnTo>
                  <a:lnTo>
                    <a:pt x="0" y="1"/>
                  </a:lnTo>
                  <a:lnTo>
                    <a:pt x="6587" y="339"/>
                  </a:lnTo>
                  <a:lnTo>
                    <a:pt x="6587" y="339"/>
                  </a:lnTo>
                  <a:lnTo>
                    <a:pt x="6587" y="33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8"/>
            <p:cNvSpPr/>
            <p:nvPr/>
          </p:nvSpPr>
          <p:spPr>
            <a:xfrm flipH="1">
              <a:off x="2196734" y="2071619"/>
              <a:ext cx="17666" cy="987"/>
            </a:xfrm>
            <a:custGeom>
              <a:avLst/>
              <a:gdLst/>
              <a:ahLst/>
              <a:cxnLst/>
              <a:rect l="l" t="t" r="r" b="b"/>
              <a:pathLst>
                <a:path w="358" h="20" fill="none" extrusionOk="0">
                  <a:moveTo>
                    <a:pt x="0" y="1"/>
                  </a:moveTo>
                  <a:lnTo>
                    <a:pt x="0" y="1"/>
                  </a:lnTo>
                  <a:lnTo>
                    <a:pt x="0" y="1"/>
                  </a:lnTo>
                  <a:lnTo>
                    <a:pt x="358" y="20"/>
                  </a:lnTo>
                  <a:lnTo>
                    <a:pt x="358" y="20"/>
                  </a:lnTo>
                  <a:lnTo>
                    <a:pt x="358"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8"/>
            <p:cNvSpPr/>
            <p:nvPr/>
          </p:nvSpPr>
          <p:spPr>
            <a:xfrm flipH="1">
              <a:off x="2217163" y="2069793"/>
              <a:ext cx="31632" cy="1875"/>
            </a:xfrm>
            <a:custGeom>
              <a:avLst/>
              <a:gdLst/>
              <a:ahLst/>
              <a:cxnLst/>
              <a:rect l="l" t="t" r="r" b="b"/>
              <a:pathLst>
                <a:path w="641" h="38" fill="none" extrusionOk="0">
                  <a:moveTo>
                    <a:pt x="1" y="0"/>
                  </a:moveTo>
                  <a:lnTo>
                    <a:pt x="1" y="0"/>
                  </a:lnTo>
                  <a:lnTo>
                    <a:pt x="641" y="38"/>
                  </a:lnTo>
                  <a:lnTo>
                    <a:pt x="641" y="38"/>
                  </a:lnTo>
                  <a:lnTo>
                    <a:pt x="641" y="38"/>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8"/>
            <p:cNvSpPr/>
            <p:nvPr/>
          </p:nvSpPr>
          <p:spPr>
            <a:xfrm flipH="1">
              <a:off x="2214351" y="2071619"/>
              <a:ext cx="2862" cy="49"/>
            </a:xfrm>
            <a:custGeom>
              <a:avLst/>
              <a:gdLst/>
              <a:ahLst/>
              <a:cxnLst/>
              <a:rect l="l" t="t" r="r" b="b"/>
              <a:pathLst>
                <a:path w="58" h="1" extrusionOk="0">
                  <a:moveTo>
                    <a:pt x="1" y="1"/>
                  </a:moveTo>
                  <a:lnTo>
                    <a:pt x="1" y="1"/>
                  </a:lnTo>
                  <a:lnTo>
                    <a:pt x="1" y="1"/>
                  </a:lnTo>
                  <a:lnTo>
                    <a:pt x="57" y="1"/>
                  </a:lnTo>
                  <a:lnTo>
                    <a:pt x="57" y="1"/>
                  </a:lnTo>
                  <a:lnTo>
                    <a:pt x="57" y="1"/>
                  </a:lnTo>
                  <a:lnTo>
                    <a:pt x="1" y="1"/>
                  </a:lnTo>
                  <a:close/>
                </a:path>
              </a:pathLst>
            </a:custGeom>
            <a:solidFill>
              <a:srgbClr val="F9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8"/>
            <p:cNvSpPr/>
            <p:nvPr/>
          </p:nvSpPr>
          <p:spPr>
            <a:xfrm flipH="1">
              <a:off x="2214351" y="2071619"/>
              <a:ext cx="2862" cy="49"/>
            </a:xfrm>
            <a:custGeom>
              <a:avLst/>
              <a:gdLst/>
              <a:ahLst/>
              <a:cxnLst/>
              <a:rect l="l" t="t" r="r" b="b"/>
              <a:pathLst>
                <a:path w="58" h="1" fill="none" extrusionOk="0">
                  <a:moveTo>
                    <a:pt x="1" y="1"/>
                  </a:moveTo>
                  <a:lnTo>
                    <a:pt x="1" y="1"/>
                  </a:lnTo>
                  <a:lnTo>
                    <a:pt x="1" y="1"/>
                  </a:lnTo>
                  <a:lnTo>
                    <a:pt x="57" y="1"/>
                  </a:lnTo>
                  <a:lnTo>
                    <a:pt x="57" y="1"/>
                  </a:lnTo>
                  <a:lnTo>
                    <a:pt x="57"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8"/>
            <p:cNvSpPr/>
            <p:nvPr/>
          </p:nvSpPr>
          <p:spPr>
            <a:xfrm flipH="1">
              <a:off x="2193922" y="2072557"/>
              <a:ext cx="2862" cy="49"/>
            </a:xfrm>
            <a:custGeom>
              <a:avLst/>
              <a:gdLst/>
              <a:ahLst/>
              <a:cxnLst/>
              <a:rect l="l" t="t" r="r" b="b"/>
              <a:pathLst>
                <a:path w="58" h="1" extrusionOk="0">
                  <a:moveTo>
                    <a:pt x="1" y="1"/>
                  </a:moveTo>
                  <a:lnTo>
                    <a:pt x="1" y="1"/>
                  </a:lnTo>
                  <a:lnTo>
                    <a:pt x="1" y="1"/>
                  </a:lnTo>
                  <a:lnTo>
                    <a:pt x="57" y="1"/>
                  </a:lnTo>
                  <a:lnTo>
                    <a:pt x="57" y="1"/>
                  </a:lnTo>
                  <a:lnTo>
                    <a:pt x="57" y="1"/>
                  </a:lnTo>
                  <a:lnTo>
                    <a:pt x="1" y="1"/>
                  </a:lnTo>
                  <a:close/>
                </a:path>
              </a:pathLst>
            </a:custGeom>
            <a:solidFill>
              <a:srgbClr val="F9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8"/>
            <p:cNvSpPr/>
            <p:nvPr/>
          </p:nvSpPr>
          <p:spPr>
            <a:xfrm flipH="1">
              <a:off x="2193922" y="2072557"/>
              <a:ext cx="2862" cy="49"/>
            </a:xfrm>
            <a:custGeom>
              <a:avLst/>
              <a:gdLst/>
              <a:ahLst/>
              <a:cxnLst/>
              <a:rect l="l" t="t" r="r" b="b"/>
              <a:pathLst>
                <a:path w="58" h="1" fill="none" extrusionOk="0">
                  <a:moveTo>
                    <a:pt x="1" y="1"/>
                  </a:moveTo>
                  <a:lnTo>
                    <a:pt x="1" y="1"/>
                  </a:lnTo>
                  <a:lnTo>
                    <a:pt x="1" y="1"/>
                  </a:lnTo>
                  <a:lnTo>
                    <a:pt x="57" y="1"/>
                  </a:lnTo>
                  <a:lnTo>
                    <a:pt x="57" y="1"/>
                  </a:lnTo>
                  <a:lnTo>
                    <a:pt x="57"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8"/>
            <p:cNvSpPr/>
            <p:nvPr/>
          </p:nvSpPr>
          <p:spPr>
            <a:xfrm flipH="1">
              <a:off x="1866114" y="2089285"/>
              <a:ext cx="2862" cy="49"/>
            </a:xfrm>
            <a:custGeom>
              <a:avLst/>
              <a:gdLst/>
              <a:ahLst/>
              <a:cxnLst/>
              <a:rect l="l" t="t" r="r" b="b"/>
              <a:pathLst>
                <a:path w="58" h="1" extrusionOk="0">
                  <a:moveTo>
                    <a:pt x="1" y="0"/>
                  </a:moveTo>
                  <a:lnTo>
                    <a:pt x="1" y="0"/>
                  </a:lnTo>
                  <a:lnTo>
                    <a:pt x="1" y="0"/>
                  </a:lnTo>
                  <a:lnTo>
                    <a:pt x="57" y="0"/>
                  </a:lnTo>
                  <a:lnTo>
                    <a:pt x="57" y="0"/>
                  </a:lnTo>
                  <a:lnTo>
                    <a:pt x="57" y="0"/>
                  </a:lnTo>
                  <a:lnTo>
                    <a:pt x="1" y="0"/>
                  </a:lnTo>
                  <a:close/>
                </a:path>
              </a:pathLst>
            </a:custGeom>
            <a:solidFill>
              <a:srgbClr val="F9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8"/>
            <p:cNvSpPr/>
            <p:nvPr/>
          </p:nvSpPr>
          <p:spPr>
            <a:xfrm flipH="1">
              <a:off x="1866114" y="2089285"/>
              <a:ext cx="2862" cy="49"/>
            </a:xfrm>
            <a:custGeom>
              <a:avLst/>
              <a:gdLst/>
              <a:ahLst/>
              <a:cxnLst/>
              <a:rect l="l" t="t" r="r" b="b"/>
              <a:pathLst>
                <a:path w="58" h="1" fill="none" extrusionOk="0">
                  <a:moveTo>
                    <a:pt x="1" y="0"/>
                  </a:moveTo>
                  <a:lnTo>
                    <a:pt x="1" y="0"/>
                  </a:lnTo>
                  <a:lnTo>
                    <a:pt x="1" y="0"/>
                  </a:lnTo>
                  <a:lnTo>
                    <a:pt x="57" y="0"/>
                  </a:lnTo>
                  <a:lnTo>
                    <a:pt x="57" y="0"/>
                  </a:lnTo>
                  <a:lnTo>
                    <a:pt x="5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8"/>
            <p:cNvSpPr/>
            <p:nvPr/>
          </p:nvSpPr>
          <p:spPr>
            <a:xfrm flipH="1">
              <a:off x="1837345" y="2090223"/>
              <a:ext cx="2813" cy="49"/>
            </a:xfrm>
            <a:custGeom>
              <a:avLst/>
              <a:gdLst/>
              <a:ahLst/>
              <a:cxnLst/>
              <a:rect l="l" t="t" r="r" b="b"/>
              <a:pathLst>
                <a:path w="57" h="1" extrusionOk="0">
                  <a:moveTo>
                    <a:pt x="0" y="0"/>
                  </a:moveTo>
                  <a:lnTo>
                    <a:pt x="0" y="0"/>
                  </a:lnTo>
                  <a:lnTo>
                    <a:pt x="0" y="0"/>
                  </a:lnTo>
                  <a:lnTo>
                    <a:pt x="57" y="0"/>
                  </a:lnTo>
                  <a:lnTo>
                    <a:pt x="57" y="0"/>
                  </a:lnTo>
                  <a:lnTo>
                    <a:pt x="57" y="0"/>
                  </a:lnTo>
                  <a:lnTo>
                    <a:pt x="0" y="0"/>
                  </a:lnTo>
                  <a:close/>
                </a:path>
              </a:pathLst>
            </a:custGeom>
            <a:solidFill>
              <a:srgbClr val="F9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8"/>
            <p:cNvSpPr/>
            <p:nvPr/>
          </p:nvSpPr>
          <p:spPr>
            <a:xfrm flipH="1">
              <a:off x="1837345" y="2090223"/>
              <a:ext cx="2813" cy="49"/>
            </a:xfrm>
            <a:custGeom>
              <a:avLst/>
              <a:gdLst/>
              <a:ahLst/>
              <a:cxnLst/>
              <a:rect l="l" t="t" r="r" b="b"/>
              <a:pathLst>
                <a:path w="57" h="1" fill="none" extrusionOk="0">
                  <a:moveTo>
                    <a:pt x="0" y="0"/>
                  </a:moveTo>
                  <a:lnTo>
                    <a:pt x="0" y="0"/>
                  </a:lnTo>
                  <a:lnTo>
                    <a:pt x="0" y="0"/>
                  </a:lnTo>
                  <a:lnTo>
                    <a:pt x="57" y="0"/>
                  </a:lnTo>
                  <a:lnTo>
                    <a:pt x="57" y="0"/>
                  </a:lnTo>
                  <a:lnTo>
                    <a:pt x="57"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8"/>
            <p:cNvSpPr/>
            <p:nvPr/>
          </p:nvSpPr>
          <p:spPr>
            <a:xfrm flipH="1">
              <a:off x="1643266" y="2069793"/>
              <a:ext cx="2813" cy="2813"/>
            </a:xfrm>
            <a:custGeom>
              <a:avLst/>
              <a:gdLst/>
              <a:ahLst/>
              <a:cxnLst/>
              <a:rect l="l" t="t" r="r" b="b"/>
              <a:pathLst>
                <a:path w="57" h="57" extrusionOk="0">
                  <a:moveTo>
                    <a:pt x="57" y="0"/>
                  </a:moveTo>
                  <a:lnTo>
                    <a:pt x="0" y="57"/>
                  </a:lnTo>
                  <a:lnTo>
                    <a:pt x="19" y="38"/>
                  </a:lnTo>
                  <a:lnTo>
                    <a:pt x="57" y="0"/>
                  </a:lnTo>
                  <a:close/>
                </a:path>
              </a:pathLst>
            </a:custGeom>
            <a:solidFill>
              <a:srgbClr val="90A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8"/>
            <p:cNvSpPr/>
            <p:nvPr/>
          </p:nvSpPr>
          <p:spPr>
            <a:xfrm flipH="1">
              <a:off x="1643266" y="2069793"/>
              <a:ext cx="2813" cy="2813"/>
            </a:xfrm>
            <a:custGeom>
              <a:avLst/>
              <a:gdLst/>
              <a:ahLst/>
              <a:cxnLst/>
              <a:rect l="l" t="t" r="r" b="b"/>
              <a:pathLst>
                <a:path w="57" h="57" fill="none" extrusionOk="0">
                  <a:moveTo>
                    <a:pt x="57" y="0"/>
                  </a:moveTo>
                  <a:lnTo>
                    <a:pt x="0" y="57"/>
                  </a:lnTo>
                  <a:lnTo>
                    <a:pt x="19" y="38"/>
                  </a:lnTo>
                  <a:lnTo>
                    <a:pt x="5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8"/>
            <p:cNvSpPr/>
            <p:nvPr/>
          </p:nvSpPr>
          <p:spPr>
            <a:xfrm flipH="1">
              <a:off x="1643252" y="2065155"/>
              <a:ext cx="605543" cy="27881"/>
            </a:xfrm>
            <a:custGeom>
              <a:avLst/>
              <a:gdLst/>
              <a:ahLst/>
              <a:cxnLst/>
              <a:rect l="l" t="t" r="r" b="b"/>
              <a:pathLst>
                <a:path w="12271" h="565" extrusionOk="0">
                  <a:moveTo>
                    <a:pt x="641" y="0"/>
                  </a:moveTo>
                  <a:lnTo>
                    <a:pt x="1" y="94"/>
                  </a:lnTo>
                  <a:lnTo>
                    <a:pt x="641" y="132"/>
                  </a:lnTo>
                  <a:lnTo>
                    <a:pt x="697" y="132"/>
                  </a:lnTo>
                  <a:lnTo>
                    <a:pt x="1055" y="151"/>
                  </a:lnTo>
                  <a:lnTo>
                    <a:pt x="1111" y="151"/>
                  </a:lnTo>
                  <a:lnTo>
                    <a:pt x="7698" y="489"/>
                  </a:lnTo>
                  <a:lnTo>
                    <a:pt x="7754" y="489"/>
                  </a:lnTo>
                  <a:lnTo>
                    <a:pt x="8281" y="508"/>
                  </a:lnTo>
                  <a:lnTo>
                    <a:pt x="8338" y="508"/>
                  </a:lnTo>
                  <a:lnTo>
                    <a:pt x="9241" y="565"/>
                  </a:lnTo>
                  <a:lnTo>
                    <a:pt x="12214" y="151"/>
                  </a:lnTo>
                  <a:lnTo>
                    <a:pt x="12271" y="94"/>
                  </a:lnTo>
                  <a:lnTo>
                    <a:pt x="11593" y="56"/>
                  </a:lnTo>
                  <a:lnTo>
                    <a:pt x="11424" y="56"/>
                  </a:lnTo>
                  <a:lnTo>
                    <a:pt x="9166" y="414"/>
                  </a:lnTo>
                  <a:lnTo>
                    <a:pt x="8225" y="358"/>
                  </a:lnTo>
                  <a:lnTo>
                    <a:pt x="8168" y="358"/>
                  </a:lnTo>
                  <a:lnTo>
                    <a:pt x="7679" y="339"/>
                  </a:lnTo>
                  <a:lnTo>
                    <a:pt x="7623" y="339"/>
                  </a:lnTo>
                  <a:lnTo>
                    <a:pt x="1281" y="38"/>
                  </a:lnTo>
                  <a:lnTo>
                    <a:pt x="942" y="19"/>
                  </a:lnTo>
                  <a:lnTo>
                    <a:pt x="923" y="19"/>
                  </a:lnTo>
                  <a:lnTo>
                    <a:pt x="641"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8"/>
            <p:cNvSpPr/>
            <p:nvPr/>
          </p:nvSpPr>
          <p:spPr>
            <a:xfrm flipH="1">
              <a:off x="1653478" y="2194195"/>
              <a:ext cx="135607" cy="34445"/>
            </a:xfrm>
            <a:custGeom>
              <a:avLst/>
              <a:gdLst/>
              <a:ahLst/>
              <a:cxnLst/>
              <a:rect l="l" t="t" r="r" b="b"/>
              <a:pathLst>
                <a:path w="2748" h="698" extrusionOk="0">
                  <a:moveTo>
                    <a:pt x="2729" y="1"/>
                  </a:moveTo>
                  <a:lnTo>
                    <a:pt x="19" y="659"/>
                  </a:lnTo>
                  <a:lnTo>
                    <a:pt x="0" y="678"/>
                  </a:lnTo>
                  <a:lnTo>
                    <a:pt x="38" y="697"/>
                  </a:lnTo>
                  <a:lnTo>
                    <a:pt x="2729" y="38"/>
                  </a:lnTo>
                  <a:lnTo>
                    <a:pt x="2748" y="20"/>
                  </a:lnTo>
                  <a:lnTo>
                    <a:pt x="2729" y="1"/>
                  </a:lnTo>
                  <a:close/>
                </a:path>
              </a:pathLst>
            </a:custGeom>
            <a:solidFill>
              <a:srgbClr val="CAD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8"/>
            <p:cNvSpPr/>
            <p:nvPr/>
          </p:nvSpPr>
          <p:spPr>
            <a:xfrm flipH="1">
              <a:off x="1653478" y="2194195"/>
              <a:ext cx="135607" cy="34445"/>
            </a:xfrm>
            <a:custGeom>
              <a:avLst/>
              <a:gdLst/>
              <a:ahLst/>
              <a:cxnLst/>
              <a:rect l="l" t="t" r="r" b="b"/>
              <a:pathLst>
                <a:path w="2748" h="698" fill="none" extrusionOk="0">
                  <a:moveTo>
                    <a:pt x="38" y="697"/>
                  </a:moveTo>
                  <a:lnTo>
                    <a:pt x="2729" y="38"/>
                  </a:lnTo>
                  <a:lnTo>
                    <a:pt x="2729" y="38"/>
                  </a:lnTo>
                  <a:lnTo>
                    <a:pt x="2748" y="20"/>
                  </a:lnTo>
                  <a:lnTo>
                    <a:pt x="2748" y="20"/>
                  </a:lnTo>
                  <a:lnTo>
                    <a:pt x="2729" y="1"/>
                  </a:lnTo>
                  <a:lnTo>
                    <a:pt x="19" y="659"/>
                  </a:lnTo>
                  <a:lnTo>
                    <a:pt x="19" y="659"/>
                  </a:lnTo>
                  <a:lnTo>
                    <a:pt x="0" y="678"/>
                  </a:lnTo>
                  <a:lnTo>
                    <a:pt x="0" y="678"/>
                  </a:lnTo>
                  <a:lnTo>
                    <a:pt x="38" y="6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8"/>
            <p:cNvSpPr/>
            <p:nvPr/>
          </p:nvSpPr>
          <p:spPr>
            <a:xfrm flipH="1">
              <a:off x="1675733" y="1987138"/>
              <a:ext cx="149572" cy="98498"/>
            </a:xfrm>
            <a:custGeom>
              <a:avLst/>
              <a:gdLst/>
              <a:ahLst/>
              <a:cxnLst/>
              <a:rect l="l" t="t" r="r" b="b"/>
              <a:pathLst>
                <a:path w="3031" h="1996" extrusionOk="0">
                  <a:moveTo>
                    <a:pt x="3030" y="0"/>
                  </a:moveTo>
                  <a:lnTo>
                    <a:pt x="471" y="151"/>
                  </a:lnTo>
                  <a:lnTo>
                    <a:pt x="283" y="339"/>
                  </a:lnTo>
                  <a:lnTo>
                    <a:pt x="151" y="508"/>
                  </a:lnTo>
                  <a:lnTo>
                    <a:pt x="57" y="678"/>
                  </a:lnTo>
                  <a:lnTo>
                    <a:pt x="0" y="847"/>
                  </a:lnTo>
                  <a:lnTo>
                    <a:pt x="0" y="998"/>
                  </a:lnTo>
                  <a:lnTo>
                    <a:pt x="0" y="1148"/>
                  </a:lnTo>
                  <a:lnTo>
                    <a:pt x="38" y="1299"/>
                  </a:lnTo>
                  <a:lnTo>
                    <a:pt x="94" y="1430"/>
                  </a:lnTo>
                  <a:lnTo>
                    <a:pt x="170" y="1562"/>
                  </a:lnTo>
                  <a:lnTo>
                    <a:pt x="245" y="1656"/>
                  </a:lnTo>
                  <a:lnTo>
                    <a:pt x="414" y="1844"/>
                  </a:lnTo>
                  <a:lnTo>
                    <a:pt x="546" y="1957"/>
                  </a:lnTo>
                  <a:lnTo>
                    <a:pt x="584" y="1995"/>
                  </a:lnTo>
                  <a:lnTo>
                    <a:pt x="2993" y="1619"/>
                  </a:lnTo>
                  <a:lnTo>
                    <a:pt x="2917" y="1543"/>
                  </a:lnTo>
                  <a:lnTo>
                    <a:pt x="2767" y="1374"/>
                  </a:lnTo>
                  <a:lnTo>
                    <a:pt x="2673" y="1261"/>
                  </a:lnTo>
                  <a:lnTo>
                    <a:pt x="2597" y="1111"/>
                  </a:lnTo>
                  <a:lnTo>
                    <a:pt x="2522" y="979"/>
                  </a:lnTo>
                  <a:lnTo>
                    <a:pt x="2485" y="828"/>
                  </a:lnTo>
                  <a:lnTo>
                    <a:pt x="2485" y="753"/>
                  </a:lnTo>
                  <a:lnTo>
                    <a:pt x="2503" y="678"/>
                  </a:lnTo>
                  <a:lnTo>
                    <a:pt x="2541" y="527"/>
                  </a:lnTo>
                  <a:lnTo>
                    <a:pt x="2635" y="395"/>
                  </a:lnTo>
                  <a:lnTo>
                    <a:pt x="2729" y="264"/>
                  </a:lnTo>
                  <a:lnTo>
                    <a:pt x="2936" y="57"/>
                  </a:lnTo>
                  <a:lnTo>
                    <a:pt x="30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8"/>
            <p:cNvSpPr/>
            <p:nvPr/>
          </p:nvSpPr>
          <p:spPr>
            <a:xfrm flipH="1">
              <a:off x="1796476" y="1974111"/>
              <a:ext cx="442104" cy="111525"/>
            </a:xfrm>
            <a:custGeom>
              <a:avLst/>
              <a:gdLst/>
              <a:ahLst/>
              <a:cxnLst/>
              <a:rect l="l" t="t" r="r" b="b"/>
              <a:pathLst>
                <a:path w="8959" h="2260" extrusionOk="0">
                  <a:moveTo>
                    <a:pt x="283" y="1"/>
                  </a:moveTo>
                  <a:lnTo>
                    <a:pt x="246" y="76"/>
                  </a:lnTo>
                  <a:lnTo>
                    <a:pt x="151" y="245"/>
                  </a:lnTo>
                  <a:lnTo>
                    <a:pt x="95" y="377"/>
                  </a:lnTo>
                  <a:lnTo>
                    <a:pt x="57" y="528"/>
                  </a:lnTo>
                  <a:lnTo>
                    <a:pt x="20" y="716"/>
                  </a:lnTo>
                  <a:lnTo>
                    <a:pt x="1" y="923"/>
                  </a:lnTo>
                  <a:lnTo>
                    <a:pt x="1" y="1130"/>
                  </a:lnTo>
                  <a:lnTo>
                    <a:pt x="20" y="1318"/>
                  </a:lnTo>
                  <a:lnTo>
                    <a:pt x="39" y="1469"/>
                  </a:lnTo>
                  <a:lnTo>
                    <a:pt x="76" y="1600"/>
                  </a:lnTo>
                  <a:lnTo>
                    <a:pt x="151" y="1770"/>
                  </a:lnTo>
                  <a:lnTo>
                    <a:pt x="189" y="1845"/>
                  </a:lnTo>
                  <a:lnTo>
                    <a:pt x="8959" y="2259"/>
                  </a:lnTo>
                  <a:lnTo>
                    <a:pt x="8902" y="2184"/>
                  </a:lnTo>
                  <a:lnTo>
                    <a:pt x="8827" y="2090"/>
                  </a:lnTo>
                  <a:lnTo>
                    <a:pt x="8752" y="1958"/>
                  </a:lnTo>
                  <a:lnTo>
                    <a:pt x="8658" y="1826"/>
                  </a:lnTo>
                  <a:lnTo>
                    <a:pt x="8601" y="1657"/>
                  </a:lnTo>
                  <a:lnTo>
                    <a:pt x="8564" y="1469"/>
                  </a:lnTo>
                  <a:lnTo>
                    <a:pt x="8564" y="1280"/>
                  </a:lnTo>
                  <a:lnTo>
                    <a:pt x="8582" y="1092"/>
                  </a:lnTo>
                  <a:lnTo>
                    <a:pt x="8620" y="923"/>
                  </a:lnTo>
                  <a:lnTo>
                    <a:pt x="8658" y="772"/>
                  </a:lnTo>
                  <a:lnTo>
                    <a:pt x="8714" y="659"/>
                  </a:lnTo>
                  <a:lnTo>
                    <a:pt x="8808" y="471"/>
                  </a:lnTo>
                  <a:lnTo>
                    <a:pt x="8846" y="415"/>
                  </a:lnTo>
                  <a:lnTo>
                    <a:pt x="2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8"/>
            <p:cNvSpPr/>
            <p:nvPr/>
          </p:nvSpPr>
          <p:spPr>
            <a:xfrm flipH="1">
              <a:off x="1796476" y="1974111"/>
              <a:ext cx="442104" cy="111525"/>
            </a:xfrm>
            <a:custGeom>
              <a:avLst/>
              <a:gdLst/>
              <a:ahLst/>
              <a:cxnLst/>
              <a:rect l="l" t="t" r="r" b="b"/>
              <a:pathLst>
                <a:path w="8959" h="2260" fill="none" extrusionOk="0">
                  <a:moveTo>
                    <a:pt x="8959" y="2259"/>
                  </a:moveTo>
                  <a:lnTo>
                    <a:pt x="189" y="1845"/>
                  </a:lnTo>
                  <a:lnTo>
                    <a:pt x="189" y="1845"/>
                  </a:lnTo>
                  <a:lnTo>
                    <a:pt x="151" y="1770"/>
                  </a:lnTo>
                  <a:lnTo>
                    <a:pt x="76" y="1600"/>
                  </a:lnTo>
                  <a:lnTo>
                    <a:pt x="39" y="1469"/>
                  </a:lnTo>
                  <a:lnTo>
                    <a:pt x="20" y="1318"/>
                  </a:lnTo>
                  <a:lnTo>
                    <a:pt x="1" y="1130"/>
                  </a:lnTo>
                  <a:lnTo>
                    <a:pt x="1" y="923"/>
                  </a:lnTo>
                  <a:lnTo>
                    <a:pt x="1" y="923"/>
                  </a:lnTo>
                  <a:lnTo>
                    <a:pt x="20" y="716"/>
                  </a:lnTo>
                  <a:lnTo>
                    <a:pt x="57" y="528"/>
                  </a:lnTo>
                  <a:lnTo>
                    <a:pt x="95" y="377"/>
                  </a:lnTo>
                  <a:lnTo>
                    <a:pt x="151" y="245"/>
                  </a:lnTo>
                  <a:lnTo>
                    <a:pt x="246" y="76"/>
                  </a:lnTo>
                  <a:lnTo>
                    <a:pt x="283" y="1"/>
                  </a:lnTo>
                  <a:lnTo>
                    <a:pt x="8846" y="415"/>
                  </a:lnTo>
                  <a:lnTo>
                    <a:pt x="8846" y="415"/>
                  </a:lnTo>
                  <a:lnTo>
                    <a:pt x="8808" y="471"/>
                  </a:lnTo>
                  <a:lnTo>
                    <a:pt x="8714" y="659"/>
                  </a:lnTo>
                  <a:lnTo>
                    <a:pt x="8658" y="772"/>
                  </a:lnTo>
                  <a:lnTo>
                    <a:pt x="8620" y="923"/>
                  </a:lnTo>
                  <a:lnTo>
                    <a:pt x="8582" y="1092"/>
                  </a:lnTo>
                  <a:lnTo>
                    <a:pt x="8564" y="1280"/>
                  </a:lnTo>
                  <a:lnTo>
                    <a:pt x="8564" y="1280"/>
                  </a:lnTo>
                  <a:lnTo>
                    <a:pt x="8564" y="1469"/>
                  </a:lnTo>
                  <a:lnTo>
                    <a:pt x="8601" y="1657"/>
                  </a:lnTo>
                  <a:lnTo>
                    <a:pt x="8658" y="1826"/>
                  </a:lnTo>
                  <a:lnTo>
                    <a:pt x="8752" y="1958"/>
                  </a:lnTo>
                  <a:lnTo>
                    <a:pt x="8827" y="2090"/>
                  </a:lnTo>
                  <a:lnTo>
                    <a:pt x="8902" y="2184"/>
                  </a:lnTo>
                  <a:lnTo>
                    <a:pt x="8959" y="225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8"/>
            <p:cNvSpPr/>
            <p:nvPr/>
          </p:nvSpPr>
          <p:spPr>
            <a:xfrm flipH="1">
              <a:off x="2190220" y="1972285"/>
              <a:ext cx="21417" cy="93810"/>
            </a:xfrm>
            <a:custGeom>
              <a:avLst/>
              <a:gdLst/>
              <a:ahLst/>
              <a:cxnLst/>
              <a:rect l="l" t="t" r="r" b="b"/>
              <a:pathLst>
                <a:path w="434" h="1901" extrusionOk="0">
                  <a:moveTo>
                    <a:pt x="396" y="0"/>
                  </a:moveTo>
                  <a:lnTo>
                    <a:pt x="339" y="75"/>
                  </a:lnTo>
                  <a:lnTo>
                    <a:pt x="208" y="282"/>
                  </a:lnTo>
                  <a:lnTo>
                    <a:pt x="114" y="489"/>
                  </a:lnTo>
                  <a:lnTo>
                    <a:pt x="38" y="734"/>
                  </a:lnTo>
                  <a:lnTo>
                    <a:pt x="1" y="979"/>
                  </a:lnTo>
                  <a:lnTo>
                    <a:pt x="1" y="1186"/>
                  </a:lnTo>
                  <a:lnTo>
                    <a:pt x="19" y="1430"/>
                  </a:lnTo>
                  <a:lnTo>
                    <a:pt x="76" y="1656"/>
                  </a:lnTo>
                  <a:lnTo>
                    <a:pt x="170" y="1901"/>
                  </a:lnTo>
                  <a:lnTo>
                    <a:pt x="208" y="1901"/>
                  </a:lnTo>
                  <a:lnTo>
                    <a:pt x="132" y="1656"/>
                  </a:lnTo>
                  <a:lnTo>
                    <a:pt x="76" y="1430"/>
                  </a:lnTo>
                  <a:lnTo>
                    <a:pt x="38" y="1205"/>
                  </a:lnTo>
                  <a:lnTo>
                    <a:pt x="38" y="979"/>
                  </a:lnTo>
                  <a:lnTo>
                    <a:pt x="76" y="734"/>
                  </a:lnTo>
                  <a:lnTo>
                    <a:pt x="151" y="508"/>
                  </a:lnTo>
                  <a:lnTo>
                    <a:pt x="264" y="282"/>
                  </a:lnTo>
                  <a:lnTo>
                    <a:pt x="396" y="75"/>
                  </a:lnTo>
                  <a:lnTo>
                    <a:pt x="433" y="19"/>
                  </a:lnTo>
                  <a:lnTo>
                    <a:pt x="433"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8"/>
            <p:cNvSpPr/>
            <p:nvPr/>
          </p:nvSpPr>
          <p:spPr>
            <a:xfrm flipH="1">
              <a:off x="2171666" y="1974111"/>
              <a:ext cx="21367" cy="92921"/>
            </a:xfrm>
            <a:custGeom>
              <a:avLst/>
              <a:gdLst/>
              <a:ahLst/>
              <a:cxnLst/>
              <a:rect l="l" t="t" r="r" b="b"/>
              <a:pathLst>
                <a:path w="433" h="1883" extrusionOk="0">
                  <a:moveTo>
                    <a:pt x="395" y="1"/>
                  </a:moveTo>
                  <a:lnTo>
                    <a:pt x="358" y="57"/>
                  </a:lnTo>
                  <a:lnTo>
                    <a:pt x="226" y="264"/>
                  </a:lnTo>
                  <a:lnTo>
                    <a:pt x="132" y="490"/>
                  </a:lnTo>
                  <a:lnTo>
                    <a:pt x="56" y="716"/>
                  </a:lnTo>
                  <a:lnTo>
                    <a:pt x="0" y="942"/>
                  </a:lnTo>
                  <a:lnTo>
                    <a:pt x="0" y="1186"/>
                  </a:lnTo>
                  <a:lnTo>
                    <a:pt x="0" y="1412"/>
                  </a:lnTo>
                  <a:lnTo>
                    <a:pt x="38" y="1638"/>
                  </a:lnTo>
                  <a:lnTo>
                    <a:pt x="113" y="1883"/>
                  </a:lnTo>
                  <a:lnTo>
                    <a:pt x="151" y="1883"/>
                  </a:lnTo>
                  <a:lnTo>
                    <a:pt x="94" y="1657"/>
                  </a:lnTo>
                  <a:lnTo>
                    <a:pt x="56" y="1412"/>
                  </a:lnTo>
                  <a:lnTo>
                    <a:pt x="38" y="1186"/>
                  </a:lnTo>
                  <a:lnTo>
                    <a:pt x="56" y="942"/>
                  </a:lnTo>
                  <a:lnTo>
                    <a:pt x="94" y="716"/>
                  </a:lnTo>
                  <a:lnTo>
                    <a:pt x="169" y="490"/>
                  </a:lnTo>
                  <a:lnTo>
                    <a:pt x="263" y="264"/>
                  </a:lnTo>
                  <a:lnTo>
                    <a:pt x="395" y="57"/>
                  </a:lnTo>
                  <a:lnTo>
                    <a:pt x="433" y="20"/>
                  </a:lnTo>
                  <a:lnTo>
                    <a:pt x="433"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8"/>
            <p:cNvSpPr/>
            <p:nvPr/>
          </p:nvSpPr>
          <p:spPr>
            <a:xfrm flipH="1">
              <a:off x="1864288" y="1983388"/>
              <a:ext cx="21367" cy="98498"/>
            </a:xfrm>
            <a:custGeom>
              <a:avLst/>
              <a:gdLst/>
              <a:ahLst/>
              <a:cxnLst/>
              <a:rect l="l" t="t" r="r" b="b"/>
              <a:pathLst>
                <a:path w="433" h="1996" extrusionOk="0">
                  <a:moveTo>
                    <a:pt x="377" y="1"/>
                  </a:moveTo>
                  <a:lnTo>
                    <a:pt x="264" y="151"/>
                  </a:lnTo>
                  <a:lnTo>
                    <a:pt x="151" y="358"/>
                  </a:lnTo>
                  <a:lnTo>
                    <a:pt x="75" y="566"/>
                  </a:lnTo>
                  <a:lnTo>
                    <a:pt x="19" y="791"/>
                  </a:lnTo>
                  <a:lnTo>
                    <a:pt x="0" y="1036"/>
                  </a:lnTo>
                  <a:lnTo>
                    <a:pt x="19" y="1262"/>
                  </a:lnTo>
                  <a:lnTo>
                    <a:pt x="75" y="1506"/>
                  </a:lnTo>
                  <a:lnTo>
                    <a:pt x="151" y="1732"/>
                  </a:lnTo>
                  <a:lnTo>
                    <a:pt x="264" y="1996"/>
                  </a:lnTo>
                  <a:lnTo>
                    <a:pt x="320" y="1996"/>
                  </a:lnTo>
                  <a:lnTo>
                    <a:pt x="207" y="1751"/>
                  </a:lnTo>
                  <a:lnTo>
                    <a:pt x="113" y="1506"/>
                  </a:lnTo>
                  <a:lnTo>
                    <a:pt x="75" y="1262"/>
                  </a:lnTo>
                  <a:lnTo>
                    <a:pt x="57" y="1036"/>
                  </a:lnTo>
                  <a:lnTo>
                    <a:pt x="57" y="791"/>
                  </a:lnTo>
                  <a:lnTo>
                    <a:pt x="113" y="566"/>
                  </a:lnTo>
                  <a:lnTo>
                    <a:pt x="188" y="358"/>
                  </a:lnTo>
                  <a:lnTo>
                    <a:pt x="320" y="151"/>
                  </a:lnTo>
                  <a:lnTo>
                    <a:pt x="414" y="20"/>
                  </a:lnTo>
                  <a:lnTo>
                    <a:pt x="433" y="1"/>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8"/>
            <p:cNvSpPr/>
            <p:nvPr/>
          </p:nvSpPr>
          <p:spPr>
            <a:xfrm flipH="1">
              <a:off x="1841046" y="1987138"/>
              <a:ext cx="15841" cy="95685"/>
            </a:xfrm>
            <a:custGeom>
              <a:avLst/>
              <a:gdLst/>
              <a:ahLst/>
              <a:cxnLst/>
              <a:rect l="l" t="t" r="r" b="b"/>
              <a:pathLst>
                <a:path w="321" h="1939" extrusionOk="0">
                  <a:moveTo>
                    <a:pt x="283" y="0"/>
                  </a:moveTo>
                  <a:lnTo>
                    <a:pt x="208" y="113"/>
                  </a:lnTo>
                  <a:lnTo>
                    <a:pt x="113" y="320"/>
                  </a:lnTo>
                  <a:lnTo>
                    <a:pt x="38" y="546"/>
                  </a:lnTo>
                  <a:lnTo>
                    <a:pt x="1" y="791"/>
                  </a:lnTo>
                  <a:lnTo>
                    <a:pt x="1" y="1016"/>
                  </a:lnTo>
                  <a:lnTo>
                    <a:pt x="1" y="1261"/>
                  </a:lnTo>
                  <a:lnTo>
                    <a:pt x="57" y="1487"/>
                  </a:lnTo>
                  <a:lnTo>
                    <a:pt x="132" y="1713"/>
                  </a:lnTo>
                  <a:lnTo>
                    <a:pt x="226" y="1939"/>
                  </a:lnTo>
                  <a:lnTo>
                    <a:pt x="283" y="1939"/>
                  </a:lnTo>
                  <a:lnTo>
                    <a:pt x="170" y="1713"/>
                  </a:lnTo>
                  <a:lnTo>
                    <a:pt x="95" y="1487"/>
                  </a:lnTo>
                  <a:lnTo>
                    <a:pt x="57" y="1261"/>
                  </a:lnTo>
                  <a:lnTo>
                    <a:pt x="38" y="1016"/>
                  </a:lnTo>
                  <a:lnTo>
                    <a:pt x="57" y="791"/>
                  </a:lnTo>
                  <a:lnTo>
                    <a:pt x="95" y="565"/>
                  </a:lnTo>
                  <a:lnTo>
                    <a:pt x="170" y="320"/>
                  </a:lnTo>
                  <a:lnTo>
                    <a:pt x="264" y="113"/>
                  </a:lnTo>
                  <a:lnTo>
                    <a:pt x="320" y="19"/>
                  </a:lnTo>
                  <a:lnTo>
                    <a:pt x="320"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8"/>
            <p:cNvSpPr/>
            <p:nvPr/>
          </p:nvSpPr>
          <p:spPr>
            <a:xfrm flipH="1">
              <a:off x="1665508" y="1963896"/>
              <a:ext cx="559107" cy="32569"/>
            </a:xfrm>
            <a:custGeom>
              <a:avLst/>
              <a:gdLst/>
              <a:ahLst/>
              <a:cxnLst/>
              <a:rect l="l" t="t" r="r" b="b"/>
              <a:pathLst>
                <a:path w="11330" h="660" extrusionOk="0">
                  <a:moveTo>
                    <a:pt x="2785" y="1"/>
                  </a:moveTo>
                  <a:lnTo>
                    <a:pt x="0" y="208"/>
                  </a:lnTo>
                  <a:lnTo>
                    <a:pt x="8525" y="659"/>
                  </a:lnTo>
                  <a:lnTo>
                    <a:pt x="11254" y="452"/>
                  </a:lnTo>
                  <a:lnTo>
                    <a:pt x="11329" y="415"/>
                  </a:lnTo>
                  <a:lnTo>
                    <a:pt x="27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8"/>
            <p:cNvSpPr/>
            <p:nvPr/>
          </p:nvSpPr>
          <p:spPr>
            <a:xfrm flipH="1">
              <a:off x="1665508" y="1963896"/>
              <a:ext cx="559107" cy="32569"/>
            </a:xfrm>
            <a:custGeom>
              <a:avLst/>
              <a:gdLst/>
              <a:ahLst/>
              <a:cxnLst/>
              <a:rect l="l" t="t" r="r" b="b"/>
              <a:pathLst>
                <a:path w="11330" h="660" fill="none" extrusionOk="0">
                  <a:moveTo>
                    <a:pt x="0" y="208"/>
                  </a:moveTo>
                  <a:lnTo>
                    <a:pt x="2785" y="1"/>
                  </a:lnTo>
                  <a:lnTo>
                    <a:pt x="11329" y="415"/>
                  </a:lnTo>
                  <a:lnTo>
                    <a:pt x="11254" y="452"/>
                  </a:lnTo>
                  <a:lnTo>
                    <a:pt x="8525" y="659"/>
                  </a:lnTo>
                  <a:lnTo>
                    <a:pt x="0" y="208"/>
                  </a:lnTo>
                  <a:lnTo>
                    <a:pt x="0" y="2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8"/>
            <p:cNvSpPr/>
            <p:nvPr/>
          </p:nvSpPr>
          <p:spPr>
            <a:xfrm flipH="1">
              <a:off x="1665508" y="1970410"/>
              <a:ext cx="559107" cy="26055"/>
            </a:xfrm>
            <a:custGeom>
              <a:avLst/>
              <a:gdLst/>
              <a:ahLst/>
              <a:cxnLst/>
              <a:rect l="l" t="t" r="r" b="b"/>
              <a:pathLst>
                <a:path w="11330" h="528" extrusionOk="0">
                  <a:moveTo>
                    <a:pt x="1223" y="0"/>
                  </a:moveTo>
                  <a:lnTo>
                    <a:pt x="0" y="76"/>
                  </a:lnTo>
                  <a:lnTo>
                    <a:pt x="8525" y="527"/>
                  </a:lnTo>
                  <a:lnTo>
                    <a:pt x="11254" y="320"/>
                  </a:lnTo>
                  <a:lnTo>
                    <a:pt x="11329" y="283"/>
                  </a:lnTo>
                  <a:lnTo>
                    <a:pt x="10181" y="226"/>
                  </a:lnTo>
                  <a:lnTo>
                    <a:pt x="9974" y="226"/>
                  </a:lnTo>
                  <a:lnTo>
                    <a:pt x="9259" y="189"/>
                  </a:lnTo>
                  <a:lnTo>
                    <a:pt x="9259" y="189"/>
                  </a:lnTo>
                  <a:lnTo>
                    <a:pt x="9278" y="302"/>
                  </a:lnTo>
                  <a:lnTo>
                    <a:pt x="7735" y="302"/>
                  </a:lnTo>
                  <a:lnTo>
                    <a:pt x="1261" y="38"/>
                  </a:lnTo>
                  <a:lnTo>
                    <a:pt x="1223"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8"/>
            <p:cNvSpPr/>
            <p:nvPr/>
          </p:nvSpPr>
          <p:spPr>
            <a:xfrm flipH="1">
              <a:off x="1838275" y="1845021"/>
              <a:ext cx="346419" cy="140295"/>
            </a:xfrm>
            <a:custGeom>
              <a:avLst/>
              <a:gdLst/>
              <a:ahLst/>
              <a:cxnLst/>
              <a:rect l="l" t="t" r="r" b="b"/>
              <a:pathLst>
                <a:path w="7020" h="2843" extrusionOk="0">
                  <a:moveTo>
                    <a:pt x="301" y="1"/>
                  </a:moveTo>
                  <a:lnTo>
                    <a:pt x="264" y="76"/>
                  </a:lnTo>
                  <a:lnTo>
                    <a:pt x="207" y="264"/>
                  </a:lnTo>
                  <a:lnTo>
                    <a:pt x="113" y="528"/>
                  </a:lnTo>
                  <a:lnTo>
                    <a:pt x="38" y="885"/>
                  </a:lnTo>
                  <a:lnTo>
                    <a:pt x="19" y="1092"/>
                  </a:lnTo>
                  <a:lnTo>
                    <a:pt x="0" y="1299"/>
                  </a:lnTo>
                  <a:lnTo>
                    <a:pt x="19" y="1506"/>
                  </a:lnTo>
                  <a:lnTo>
                    <a:pt x="38" y="1713"/>
                  </a:lnTo>
                  <a:lnTo>
                    <a:pt x="94" y="1939"/>
                  </a:lnTo>
                  <a:lnTo>
                    <a:pt x="189" y="2165"/>
                  </a:lnTo>
                  <a:lnTo>
                    <a:pt x="301" y="2372"/>
                  </a:lnTo>
                  <a:lnTo>
                    <a:pt x="452" y="2579"/>
                  </a:lnTo>
                  <a:lnTo>
                    <a:pt x="6926" y="2843"/>
                  </a:lnTo>
                  <a:lnTo>
                    <a:pt x="6851" y="2560"/>
                  </a:lnTo>
                  <a:lnTo>
                    <a:pt x="6775" y="2240"/>
                  </a:lnTo>
                  <a:lnTo>
                    <a:pt x="6700" y="1864"/>
                  </a:lnTo>
                  <a:lnTo>
                    <a:pt x="6681" y="1657"/>
                  </a:lnTo>
                  <a:lnTo>
                    <a:pt x="6681" y="1431"/>
                  </a:lnTo>
                  <a:lnTo>
                    <a:pt x="6681" y="1205"/>
                  </a:lnTo>
                  <a:lnTo>
                    <a:pt x="6700" y="998"/>
                  </a:lnTo>
                  <a:lnTo>
                    <a:pt x="6738" y="772"/>
                  </a:lnTo>
                  <a:lnTo>
                    <a:pt x="6813" y="565"/>
                  </a:lnTo>
                  <a:lnTo>
                    <a:pt x="6888" y="377"/>
                  </a:lnTo>
                  <a:lnTo>
                    <a:pt x="7020" y="208"/>
                  </a:lnTo>
                  <a:lnTo>
                    <a:pt x="3783" y="114"/>
                  </a:lnTo>
                  <a:lnTo>
                    <a:pt x="301"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8"/>
            <p:cNvSpPr/>
            <p:nvPr/>
          </p:nvSpPr>
          <p:spPr>
            <a:xfrm flipH="1">
              <a:off x="1838275" y="1845021"/>
              <a:ext cx="346419" cy="140295"/>
            </a:xfrm>
            <a:custGeom>
              <a:avLst/>
              <a:gdLst/>
              <a:ahLst/>
              <a:cxnLst/>
              <a:rect l="l" t="t" r="r" b="b"/>
              <a:pathLst>
                <a:path w="7020" h="2843" fill="none" extrusionOk="0">
                  <a:moveTo>
                    <a:pt x="301" y="1"/>
                  </a:moveTo>
                  <a:lnTo>
                    <a:pt x="301" y="1"/>
                  </a:lnTo>
                  <a:lnTo>
                    <a:pt x="264" y="76"/>
                  </a:lnTo>
                  <a:lnTo>
                    <a:pt x="207" y="264"/>
                  </a:lnTo>
                  <a:lnTo>
                    <a:pt x="113" y="528"/>
                  </a:lnTo>
                  <a:lnTo>
                    <a:pt x="38" y="885"/>
                  </a:lnTo>
                  <a:lnTo>
                    <a:pt x="19" y="1092"/>
                  </a:lnTo>
                  <a:lnTo>
                    <a:pt x="0" y="1299"/>
                  </a:lnTo>
                  <a:lnTo>
                    <a:pt x="19" y="1506"/>
                  </a:lnTo>
                  <a:lnTo>
                    <a:pt x="38" y="1713"/>
                  </a:lnTo>
                  <a:lnTo>
                    <a:pt x="94" y="1939"/>
                  </a:lnTo>
                  <a:lnTo>
                    <a:pt x="189" y="2165"/>
                  </a:lnTo>
                  <a:lnTo>
                    <a:pt x="301" y="2372"/>
                  </a:lnTo>
                  <a:lnTo>
                    <a:pt x="452" y="2579"/>
                  </a:lnTo>
                  <a:lnTo>
                    <a:pt x="6926" y="2843"/>
                  </a:lnTo>
                  <a:lnTo>
                    <a:pt x="6926" y="2843"/>
                  </a:lnTo>
                  <a:lnTo>
                    <a:pt x="6851" y="2560"/>
                  </a:lnTo>
                  <a:lnTo>
                    <a:pt x="6775" y="2240"/>
                  </a:lnTo>
                  <a:lnTo>
                    <a:pt x="6700" y="1864"/>
                  </a:lnTo>
                  <a:lnTo>
                    <a:pt x="6681" y="1657"/>
                  </a:lnTo>
                  <a:lnTo>
                    <a:pt x="6681" y="1431"/>
                  </a:lnTo>
                  <a:lnTo>
                    <a:pt x="6681" y="1205"/>
                  </a:lnTo>
                  <a:lnTo>
                    <a:pt x="6700" y="998"/>
                  </a:lnTo>
                  <a:lnTo>
                    <a:pt x="6738" y="772"/>
                  </a:lnTo>
                  <a:lnTo>
                    <a:pt x="6813" y="565"/>
                  </a:lnTo>
                  <a:lnTo>
                    <a:pt x="6888" y="377"/>
                  </a:lnTo>
                  <a:lnTo>
                    <a:pt x="7020" y="208"/>
                  </a:lnTo>
                  <a:lnTo>
                    <a:pt x="7020" y="208"/>
                  </a:lnTo>
                  <a:lnTo>
                    <a:pt x="3783" y="114"/>
                  </a:lnTo>
                  <a:lnTo>
                    <a:pt x="3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8"/>
            <p:cNvSpPr/>
            <p:nvPr/>
          </p:nvSpPr>
          <p:spPr>
            <a:xfrm flipH="1">
              <a:off x="1763027" y="1855236"/>
              <a:ext cx="99435" cy="130080"/>
            </a:xfrm>
            <a:custGeom>
              <a:avLst/>
              <a:gdLst/>
              <a:ahLst/>
              <a:cxnLst/>
              <a:rect l="l" t="t" r="r" b="b"/>
              <a:pathLst>
                <a:path w="2015" h="2636" extrusionOk="0">
                  <a:moveTo>
                    <a:pt x="490" y="1"/>
                  </a:moveTo>
                  <a:lnTo>
                    <a:pt x="433" y="57"/>
                  </a:lnTo>
                  <a:lnTo>
                    <a:pt x="339" y="227"/>
                  </a:lnTo>
                  <a:lnTo>
                    <a:pt x="208" y="490"/>
                  </a:lnTo>
                  <a:lnTo>
                    <a:pt x="151" y="660"/>
                  </a:lnTo>
                  <a:lnTo>
                    <a:pt x="95" y="829"/>
                  </a:lnTo>
                  <a:lnTo>
                    <a:pt x="38" y="1017"/>
                  </a:lnTo>
                  <a:lnTo>
                    <a:pt x="19" y="1243"/>
                  </a:lnTo>
                  <a:lnTo>
                    <a:pt x="1" y="1450"/>
                  </a:lnTo>
                  <a:lnTo>
                    <a:pt x="19" y="1676"/>
                  </a:lnTo>
                  <a:lnTo>
                    <a:pt x="57" y="1920"/>
                  </a:lnTo>
                  <a:lnTo>
                    <a:pt x="132" y="2146"/>
                  </a:lnTo>
                  <a:lnTo>
                    <a:pt x="245" y="2391"/>
                  </a:lnTo>
                  <a:lnTo>
                    <a:pt x="396" y="2636"/>
                  </a:lnTo>
                  <a:lnTo>
                    <a:pt x="1939" y="2636"/>
                  </a:lnTo>
                  <a:lnTo>
                    <a:pt x="1901" y="2372"/>
                  </a:lnTo>
                  <a:lnTo>
                    <a:pt x="1864" y="2090"/>
                  </a:lnTo>
                  <a:lnTo>
                    <a:pt x="1826" y="1732"/>
                  </a:lnTo>
                  <a:lnTo>
                    <a:pt x="1807" y="1318"/>
                  </a:lnTo>
                  <a:lnTo>
                    <a:pt x="1826" y="885"/>
                  </a:lnTo>
                  <a:lnTo>
                    <a:pt x="1845" y="678"/>
                  </a:lnTo>
                  <a:lnTo>
                    <a:pt x="1883" y="453"/>
                  </a:lnTo>
                  <a:lnTo>
                    <a:pt x="1939" y="246"/>
                  </a:lnTo>
                  <a:lnTo>
                    <a:pt x="2014" y="39"/>
                  </a:lnTo>
                  <a:lnTo>
                    <a:pt x="4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8"/>
            <p:cNvSpPr/>
            <p:nvPr/>
          </p:nvSpPr>
          <p:spPr>
            <a:xfrm flipH="1">
              <a:off x="1763027" y="1855236"/>
              <a:ext cx="99435" cy="130080"/>
            </a:xfrm>
            <a:custGeom>
              <a:avLst/>
              <a:gdLst/>
              <a:ahLst/>
              <a:cxnLst/>
              <a:rect l="l" t="t" r="r" b="b"/>
              <a:pathLst>
                <a:path w="2015" h="2636" fill="none" extrusionOk="0">
                  <a:moveTo>
                    <a:pt x="490" y="1"/>
                  </a:moveTo>
                  <a:lnTo>
                    <a:pt x="490" y="1"/>
                  </a:lnTo>
                  <a:lnTo>
                    <a:pt x="433" y="57"/>
                  </a:lnTo>
                  <a:lnTo>
                    <a:pt x="339" y="227"/>
                  </a:lnTo>
                  <a:lnTo>
                    <a:pt x="208" y="490"/>
                  </a:lnTo>
                  <a:lnTo>
                    <a:pt x="151" y="660"/>
                  </a:lnTo>
                  <a:lnTo>
                    <a:pt x="95" y="829"/>
                  </a:lnTo>
                  <a:lnTo>
                    <a:pt x="38" y="1017"/>
                  </a:lnTo>
                  <a:lnTo>
                    <a:pt x="19" y="1243"/>
                  </a:lnTo>
                  <a:lnTo>
                    <a:pt x="1" y="1450"/>
                  </a:lnTo>
                  <a:lnTo>
                    <a:pt x="19" y="1676"/>
                  </a:lnTo>
                  <a:lnTo>
                    <a:pt x="57" y="1920"/>
                  </a:lnTo>
                  <a:lnTo>
                    <a:pt x="132" y="2146"/>
                  </a:lnTo>
                  <a:lnTo>
                    <a:pt x="245" y="2391"/>
                  </a:lnTo>
                  <a:lnTo>
                    <a:pt x="396" y="2636"/>
                  </a:lnTo>
                  <a:lnTo>
                    <a:pt x="1939" y="2636"/>
                  </a:lnTo>
                  <a:lnTo>
                    <a:pt x="1939" y="2636"/>
                  </a:lnTo>
                  <a:lnTo>
                    <a:pt x="1901" y="2372"/>
                  </a:lnTo>
                  <a:lnTo>
                    <a:pt x="1864" y="2090"/>
                  </a:lnTo>
                  <a:lnTo>
                    <a:pt x="1826" y="1732"/>
                  </a:lnTo>
                  <a:lnTo>
                    <a:pt x="1807" y="1318"/>
                  </a:lnTo>
                  <a:lnTo>
                    <a:pt x="1826" y="885"/>
                  </a:lnTo>
                  <a:lnTo>
                    <a:pt x="1845" y="678"/>
                  </a:lnTo>
                  <a:lnTo>
                    <a:pt x="1883" y="453"/>
                  </a:lnTo>
                  <a:lnTo>
                    <a:pt x="1939" y="246"/>
                  </a:lnTo>
                  <a:lnTo>
                    <a:pt x="2014" y="39"/>
                  </a:lnTo>
                  <a:lnTo>
                    <a:pt x="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8"/>
            <p:cNvSpPr/>
            <p:nvPr/>
          </p:nvSpPr>
          <p:spPr>
            <a:xfrm flipH="1">
              <a:off x="1755618" y="1842258"/>
              <a:ext cx="414223" cy="14903"/>
            </a:xfrm>
            <a:custGeom>
              <a:avLst/>
              <a:gdLst/>
              <a:ahLst/>
              <a:cxnLst/>
              <a:rect l="l" t="t" r="r" b="b"/>
              <a:pathLst>
                <a:path w="8394" h="302" extrusionOk="0">
                  <a:moveTo>
                    <a:pt x="2805" y="0"/>
                  </a:moveTo>
                  <a:lnTo>
                    <a:pt x="0" y="57"/>
                  </a:lnTo>
                  <a:lnTo>
                    <a:pt x="8243" y="302"/>
                  </a:lnTo>
                  <a:lnTo>
                    <a:pt x="8394" y="264"/>
                  </a:lnTo>
                  <a:lnTo>
                    <a:pt x="28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8"/>
            <p:cNvSpPr/>
            <p:nvPr/>
          </p:nvSpPr>
          <p:spPr>
            <a:xfrm flipH="1">
              <a:off x="1755618" y="1842258"/>
              <a:ext cx="414223" cy="14903"/>
            </a:xfrm>
            <a:custGeom>
              <a:avLst/>
              <a:gdLst/>
              <a:ahLst/>
              <a:cxnLst/>
              <a:rect l="l" t="t" r="r" b="b"/>
              <a:pathLst>
                <a:path w="8394" h="302" extrusionOk="0">
                  <a:moveTo>
                    <a:pt x="2805" y="0"/>
                  </a:moveTo>
                  <a:lnTo>
                    <a:pt x="1468" y="38"/>
                  </a:lnTo>
                  <a:lnTo>
                    <a:pt x="0" y="57"/>
                  </a:lnTo>
                  <a:lnTo>
                    <a:pt x="8243" y="302"/>
                  </a:lnTo>
                  <a:lnTo>
                    <a:pt x="8394" y="264"/>
                  </a:lnTo>
                  <a:lnTo>
                    <a:pt x="8112" y="264"/>
                  </a:lnTo>
                  <a:lnTo>
                    <a:pt x="7716" y="226"/>
                  </a:lnTo>
                  <a:lnTo>
                    <a:pt x="7284" y="207"/>
                  </a:lnTo>
                  <a:lnTo>
                    <a:pt x="2805" y="0"/>
                  </a:lnTo>
                  <a:close/>
                </a:path>
              </a:pathLst>
            </a:custGeom>
            <a:solidFill>
              <a:srgbClr val="272727">
                <a:alpha val="1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8"/>
            <p:cNvSpPr/>
            <p:nvPr/>
          </p:nvSpPr>
          <p:spPr>
            <a:xfrm flipH="1">
              <a:off x="1895815" y="1878478"/>
              <a:ext cx="241507" cy="78068"/>
            </a:xfrm>
            <a:custGeom>
              <a:avLst/>
              <a:gdLst/>
              <a:ahLst/>
              <a:cxnLst/>
              <a:rect l="l" t="t" r="r" b="b"/>
              <a:pathLst>
                <a:path w="4894" h="1582" extrusionOk="0">
                  <a:moveTo>
                    <a:pt x="278" y="39"/>
                  </a:moveTo>
                  <a:lnTo>
                    <a:pt x="4686" y="225"/>
                  </a:lnTo>
                  <a:lnTo>
                    <a:pt x="4686" y="225"/>
                  </a:lnTo>
                  <a:lnTo>
                    <a:pt x="4686" y="226"/>
                  </a:lnTo>
                  <a:lnTo>
                    <a:pt x="4705" y="302"/>
                  </a:lnTo>
                  <a:lnTo>
                    <a:pt x="4743" y="358"/>
                  </a:lnTo>
                  <a:lnTo>
                    <a:pt x="4799" y="396"/>
                  </a:lnTo>
                  <a:lnTo>
                    <a:pt x="4855" y="410"/>
                  </a:lnTo>
                  <a:lnTo>
                    <a:pt x="4819" y="1374"/>
                  </a:lnTo>
                  <a:lnTo>
                    <a:pt x="4818" y="1374"/>
                  </a:lnTo>
                  <a:lnTo>
                    <a:pt x="4743" y="1393"/>
                  </a:lnTo>
                  <a:lnTo>
                    <a:pt x="4686" y="1431"/>
                  </a:lnTo>
                  <a:lnTo>
                    <a:pt x="4648" y="1487"/>
                  </a:lnTo>
                  <a:lnTo>
                    <a:pt x="4635" y="1543"/>
                  </a:lnTo>
                  <a:lnTo>
                    <a:pt x="4635" y="1543"/>
                  </a:lnTo>
                  <a:lnTo>
                    <a:pt x="226" y="1356"/>
                  </a:lnTo>
                  <a:lnTo>
                    <a:pt x="226" y="1356"/>
                  </a:lnTo>
                  <a:lnTo>
                    <a:pt x="226" y="1355"/>
                  </a:lnTo>
                  <a:lnTo>
                    <a:pt x="207" y="1280"/>
                  </a:lnTo>
                  <a:lnTo>
                    <a:pt x="170" y="1224"/>
                  </a:lnTo>
                  <a:lnTo>
                    <a:pt x="94" y="1186"/>
                  </a:lnTo>
                  <a:lnTo>
                    <a:pt x="57" y="1174"/>
                  </a:lnTo>
                  <a:lnTo>
                    <a:pt x="94" y="203"/>
                  </a:lnTo>
                  <a:lnTo>
                    <a:pt x="151" y="189"/>
                  </a:lnTo>
                  <a:lnTo>
                    <a:pt x="207" y="151"/>
                  </a:lnTo>
                  <a:lnTo>
                    <a:pt x="264" y="94"/>
                  </a:lnTo>
                  <a:lnTo>
                    <a:pt x="278" y="39"/>
                  </a:lnTo>
                  <a:close/>
                  <a:moveTo>
                    <a:pt x="245" y="0"/>
                  </a:moveTo>
                  <a:lnTo>
                    <a:pt x="245" y="19"/>
                  </a:lnTo>
                  <a:lnTo>
                    <a:pt x="226" y="76"/>
                  </a:lnTo>
                  <a:lnTo>
                    <a:pt x="188" y="113"/>
                  </a:lnTo>
                  <a:lnTo>
                    <a:pt x="132" y="151"/>
                  </a:lnTo>
                  <a:lnTo>
                    <a:pt x="75" y="170"/>
                  </a:lnTo>
                  <a:lnTo>
                    <a:pt x="57" y="170"/>
                  </a:lnTo>
                  <a:lnTo>
                    <a:pt x="57" y="189"/>
                  </a:lnTo>
                  <a:lnTo>
                    <a:pt x="0" y="1186"/>
                  </a:lnTo>
                  <a:lnTo>
                    <a:pt x="19" y="1205"/>
                  </a:lnTo>
                  <a:lnTo>
                    <a:pt x="94" y="1224"/>
                  </a:lnTo>
                  <a:lnTo>
                    <a:pt x="132" y="1261"/>
                  </a:lnTo>
                  <a:lnTo>
                    <a:pt x="170" y="1299"/>
                  </a:lnTo>
                  <a:lnTo>
                    <a:pt x="170" y="1355"/>
                  </a:lnTo>
                  <a:lnTo>
                    <a:pt x="170" y="1374"/>
                  </a:lnTo>
                  <a:lnTo>
                    <a:pt x="188" y="1393"/>
                  </a:lnTo>
                  <a:lnTo>
                    <a:pt x="4648" y="1581"/>
                  </a:lnTo>
                  <a:lnTo>
                    <a:pt x="4667" y="1562"/>
                  </a:lnTo>
                  <a:lnTo>
                    <a:pt x="4686" y="1506"/>
                  </a:lnTo>
                  <a:lnTo>
                    <a:pt x="4705" y="1468"/>
                  </a:lnTo>
                  <a:lnTo>
                    <a:pt x="4761" y="1431"/>
                  </a:lnTo>
                  <a:lnTo>
                    <a:pt x="4818" y="1412"/>
                  </a:lnTo>
                  <a:lnTo>
                    <a:pt x="4837" y="1412"/>
                  </a:lnTo>
                  <a:lnTo>
                    <a:pt x="4856" y="1393"/>
                  </a:lnTo>
                  <a:lnTo>
                    <a:pt x="4893" y="396"/>
                  </a:lnTo>
                  <a:lnTo>
                    <a:pt x="4893" y="377"/>
                  </a:lnTo>
                  <a:lnTo>
                    <a:pt x="4874" y="377"/>
                  </a:lnTo>
                  <a:lnTo>
                    <a:pt x="4818" y="358"/>
                  </a:lnTo>
                  <a:lnTo>
                    <a:pt x="4761" y="320"/>
                  </a:lnTo>
                  <a:lnTo>
                    <a:pt x="4743" y="283"/>
                  </a:lnTo>
                  <a:lnTo>
                    <a:pt x="4724" y="226"/>
                  </a:lnTo>
                  <a:lnTo>
                    <a:pt x="4724" y="207"/>
                  </a:lnTo>
                  <a:lnTo>
                    <a:pt x="4705" y="189"/>
                  </a:lnTo>
                  <a:lnTo>
                    <a:pt x="264" y="0"/>
                  </a:lnTo>
                  <a:close/>
                </a:path>
              </a:pathLst>
            </a:custGeom>
            <a:solidFill>
              <a:srgbClr val="272727">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EC436916-13BB-BE3D-05D1-031A4FE5AD6D}"/>
              </a:ext>
            </a:extLst>
          </p:cNvPr>
          <p:cNvSpPr txBox="1"/>
          <p:nvPr/>
        </p:nvSpPr>
        <p:spPr>
          <a:xfrm>
            <a:off x="3777343" y="801457"/>
            <a:ext cx="4846072" cy="3602076"/>
          </a:xfrm>
          <a:prstGeom prst="rect">
            <a:avLst/>
          </a:prstGeom>
        </p:spPr>
        <p:txBody>
          <a:bodyPr wrap="square" lIns="0" tIns="0" rIns="0" bIns="0" rtlCol="0" anchor="t">
            <a:spAutoFit/>
          </a:bodyPr>
          <a:lstStyle/>
          <a:p>
            <a:pPr algn="ctr" defTabSz="457200">
              <a:lnSpc>
                <a:spcPct val="150000"/>
              </a:lnSpc>
              <a:spcBef>
                <a:spcPct val="0"/>
              </a:spcBef>
              <a:buClrTx/>
            </a:pPr>
            <a:r>
              <a:rPr lang="vi-VN" sz="3200" b="1" kern="1200">
                <a:solidFill>
                  <a:srgbClr val="1F497D">
                    <a:lumMod val="50000"/>
                  </a:srgbClr>
                </a:solidFill>
                <a:latin typeface="Arial" panose="020B0604020202020204" pitchFamily="34" charset="0"/>
                <a:ea typeface="+mn-ea"/>
                <a:cs typeface="Arial" panose="020B0604020202020204" pitchFamily="34" charset="0"/>
              </a:rPr>
              <a:t>Hoạt động 1: </a:t>
            </a:r>
            <a:endParaRPr lang="en-US" sz="3200" b="1" kern="1200">
              <a:solidFill>
                <a:srgbClr val="1F497D">
                  <a:lumMod val="50000"/>
                </a:srgbClr>
              </a:solidFill>
              <a:latin typeface="Arial" panose="020B0604020202020204" pitchFamily="34" charset="0"/>
              <a:ea typeface="+mn-ea"/>
              <a:cs typeface="Arial" panose="020B0604020202020204" pitchFamily="34" charset="0"/>
            </a:endParaRPr>
          </a:p>
          <a:p>
            <a:pPr algn="ctr" defTabSz="457200">
              <a:lnSpc>
                <a:spcPct val="150000"/>
              </a:lnSpc>
              <a:spcBef>
                <a:spcPct val="0"/>
              </a:spcBef>
              <a:buClrTx/>
            </a:pPr>
            <a:r>
              <a:rPr lang="vi-VN" sz="3200" b="1" kern="1200">
                <a:solidFill>
                  <a:srgbClr val="1F497D">
                    <a:lumMod val="50000"/>
                  </a:srgbClr>
                </a:solidFill>
                <a:latin typeface="Arial" panose="020B0604020202020204" pitchFamily="34" charset="0"/>
                <a:ea typeface="+mn-ea"/>
                <a:cs typeface="Arial" panose="020B0604020202020204" pitchFamily="34" charset="0"/>
              </a:rPr>
              <a:t>Tìm hiểu cách ứng phó với căng thẳng trong quá trình học tập và áp lực của cuộc sống</a:t>
            </a:r>
          </a:p>
        </p:txBody>
      </p:sp>
    </p:spTree>
  </p:cSld>
  <p:clrMapOvr>
    <a:masterClrMapping/>
  </p:clrMapOvr>
  <p:transition spd="med">
    <p:blinds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4" name="TextBox 3">
            <a:extLst>
              <a:ext uri="{FF2B5EF4-FFF2-40B4-BE49-F238E27FC236}">
                <a16:creationId xmlns:a16="http://schemas.microsoft.com/office/drawing/2014/main" id="{248B1CC6-C3CF-F11D-4B3B-8B464AADF1B1}"/>
              </a:ext>
            </a:extLst>
          </p:cNvPr>
          <p:cNvSpPr txBox="1"/>
          <p:nvPr/>
        </p:nvSpPr>
        <p:spPr>
          <a:xfrm>
            <a:off x="266359" y="243921"/>
            <a:ext cx="8611281" cy="1001941"/>
          </a:xfrm>
          <a:prstGeom prst="rect">
            <a:avLst/>
          </a:prstGeom>
          <a:noFill/>
        </p:spPr>
        <p:txBody>
          <a:bodyPr wrap="square">
            <a:spAutoFit/>
          </a:bodyPr>
          <a:lstStyle/>
          <a:p>
            <a:pPr algn="ctr" defTabSz="457200">
              <a:lnSpc>
                <a:spcPct val="150000"/>
              </a:lnSpc>
              <a:spcAft>
                <a:spcPts val="500"/>
              </a:spcAft>
              <a:buClrTx/>
              <a:defRPr/>
            </a:pPr>
            <a:r>
              <a:rPr lang="vi-VN" sz="2100" b="1" kern="1200">
                <a:solidFill>
                  <a:srgbClr val="C00000"/>
                </a:solidFill>
                <a:latin typeface="Arial" panose="020B0604020202020204" pitchFamily="34" charset="0"/>
                <a:ea typeface="Calibri" panose="020F0502020204030204" pitchFamily="34" charset="0"/>
                <a:cs typeface="Arial" panose="020B0604020202020204" pitchFamily="34" charset="0"/>
              </a:rPr>
              <a:t>Nhiệm vụ 1: Chia sẻ những căng thẳng trong quá trình học tập, áp lực của cuộc sống mà em đã gặp phải và cách ứng phó của em</a:t>
            </a:r>
            <a:endParaRPr lang="en-US" sz="21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5" name="Freeform 4">
            <a:extLst>
              <a:ext uri="{FF2B5EF4-FFF2-40B4-BE49-F238E27FC236}">
                <a16:creationId xmlns:a16="http://schemas.microsoft.com/office/drawing/2014/main" id="{59EBCC50-0F97-0DA5-F82B-7BB7866F67EA}"/>
              </a:ext>
            </a:extLst>
          </p:cNvPr>
          <p:cNvSpPr/>
          <p:nvPr/>
        </p:nvSpPr>
        <p:spPr>
          <a:xfrm>
            <a:off x="3755571" y="1441472"/>
            <a:ext cx="5009658" cy="3499725"/>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20000"/>
              <a:lumOff val="80000"/>
            </a:scheme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AB8DB09-D8E7-28B3-F85A-FB7D6F7CD889}"/>
              </a:ext>
            </a:extLst>
          </p:cNvPr>
          <p:cNvSpPr txBox="1"/>
          <p:nvPr/>
        </p:nvSpPr>
        <p:spPr>
          <a:xfrm>
            <a:off x="4042259" y="1788674"/>
            <a:ext cx="4436282" cy="2805320"/>
          </a:xfrm>
          <a:prstGeom prst="rect">
            <a:avLst/>
          </a:prstGeom>
          <a:noFill/>
        </p:spPr>
        <p:txBody>
          <a:bodyPr wrap="square">
            <a:spAutoFit/>
          </a:bodyPr>
          <a:lstStyle/>
          <a:p>
            <a:pPr algn="just" defTabSz="457200">
              <a:lnSpc>
                <a:spcPct val="150000"/>
              </a:lnSpc>
              <a:buClrTx/>
            </a:pPr>
            <a:r>
              <a:rPr lang="vi-VN" sz="2000" kern="1200">
                <a:latin typeface="Arial" panose="020B0604020202020204" pitchFamily="34" charset="0"/>
                <a:ea typeface="Calibri" panose="020F0502020204030204" pitchFamily="34" charset="0"/>
                <a:cs typeface="Arial" panose="020B0604020202020204" pitchFamily="34" charset="0"/>
              </a:rPr>
              <a:t>Cả lớp </a:t>
            </a:r>
            <a:r>
              <a:rPr lang="en-US" sz="2000" kern="1200">
                <a:latin typeface="Arial" panose="020B0604020202020204" pitchFamily="34" charset="0"/>
                <a:ea typeface="Calibri" panose="020F0502020204030204" pitchFamily="34" charset="0"/>
                <a:cs typeface="Arial" panose="020B0604020202020204" pitchFamily="34" charset="0"/>
              </a:rPr>
              <a:t>chia </a:t>
            </a:r>
            <a:r>
              <a:rPr lang="vi-VN" sz="2000" kern="1200">
                <a:latin typeface="Arial" panose="020B0604020202020204" pitchFamily="34" charset="0"/>
                <a:ea typeface="Calibri" panose="020F0502020204030204" pitchFamily="34" charset="0"/>
                <a:cs typeface="Arial" panose="020B0604020202020204" pitchFamily="34" charset="0"/>
              </a:rPr>
              <a:t>thành các nhóm</a:t>
            </a:r>
            <a:r>
              <a:rPr lang="en-US" sz="2000" kern="1200">
                <a:latin typeface="Arial" panose="020B0604020202020204" pitchFamily="34" charset="0"/>
                <a:ea typeface="Calibri" panose="020F0502020204030204" pitchFamily="34" charset="0"/>
                <a:cs typeface="Arial" panose="020B0604020202020204" pitchFamily="34" charset="0"/>
              </a:rPr>
              <a:t> nhỏ</a:t>
            </a:r>
            <a:r>
              <a:rPr lang="vi-VN" sz="2000" kern="1200">
                <a:latin typeface="Arial" panose="020B0604020202020204" pitchFamily="34" charset="0"/>
                <a:ea typeface="Calibri" panose="020F0502020204030204" pitchFamily="34" charset="0"/>
                <a:cs typeface="Arial" panose="020B0604020202020204" pitchFamily="34" charset="0"/>
              </a:rPr>
              <a:t> (</a:t>
            </a:r>
            <a:r>
              <a:rPr lang="en-US" sz="2000" kern="1200">
                <a:latin typeface="Arial" panose="020B0604020202020204" pitchFamily="34" charset="0"/>
                <a:ea typeface="Calibri" panose="020F0502020204030204" pitchFamily="34" charset="0"/>
                <a:cs typeface="Arial" panose="020B0604020202020204" pitchFamily="34" charset="0"/>
              </a:rPr>
              <a:t>4</a:t>
            </a:r>
            <a:r>
              <a:rPr lang="vi-VN" sz="2000" kern="1200">
                <a:latin typeface="Arial" panose="020B0604020202020204" pitchFamily="34" charset="0"/>
                <a:ea typeface="Calibri" panose="020F0502020204030204" pitchFamily="34" charset="0"/>
                <a:cs typeface="Arial" panose="020B0604020202020204" pitchFamily="34" charset="0"/>
              </a:rPr>
              <a:t> – </a:t>
            </a:r>
            <a:r>
              <a:rPr lang="en-US" sz="2000" kern="1200">
                <a:latin typeface="Arial" panose="020B0604020202020204" pitchFamily="34" charset="0"/>
                <a:ea typeface="Calibri" panose="020F0502020204030204" pitchFamily="34" charset="0"/>
                <a:cs typeface="Arial" panose="020B0604020202020204" pitchFamily="34" charset="0"/>
              </a:rPr>
              <a:t>6</a:t>
            </a:r>
            <a:r>
              <a:rPr lang="vi-VN" sz="2000" kern="1200">
                <a:latin typeface="Arial" panose="020B0604020202020204" pitchFamily="34" charset="0"/>
                <a:ea typeface="Calibri" panose="020F0502020204030204" pitchFamily="34" charset="0"/>
                <a:cs typeface="Arial" panose="020B0604020202020204" pitchFamily="34" charset="0"/>
              </a:rPr>
              <a:t> HS),</a:t>
            </a:r>
            <a:r>
              <a:rPr lang="en-US" sz="2000" kern="1200">
                <a:latin typeface="Arial" panose="020B0604020202020204" pitchFamily="34" charset="0"/>
                <a:ea typeface="Calibri" panose="020F0502020204030204" pitchFamily="34" charset="0"/>
                <a:cs typeface="Arial" panose="020B0604020202020204" pitchFamily="34" charset="0"/>
              </a:rPr>
              <a:t> mỗi nhóm</a:t>
            </a:r>
            <a:r>
              <a:rPr lang="vi-VN" sz="2000" kern="1200">
                <a:latin typeface="Arial" panose="020B0604020202020204" pitchFamily="34" charset="0"/>
                <a:ea typeface="Calibri" panose="020F0502020204030204" pitchFamily="34" charset="0"/>
                <a:cs typeface="Arial" panose="020B0604020202020204" pitchFamily="34" charset="0"/>
              </a:rPr>
              <a:t> </a:t>
            </a:r>
            <a:r>
              <a:rPr lang="en-US" sz="2000" kern="1200">
                <a:latin typeface="Arial" panose="020B0604020202020204" pitchFamily="34" charset="0"/>
                <a:ea typeface="Calibri" panose="020F0502020204030204" pitchFamily="34" charset="0"/>
                <a:cs typeface="Arial" panose="020B0604020202020204" pitchFamily="34" charset="0"/>
              </a:rPr>
              <a:t>t</a:t>
            </a:r>
            <a:r>
              <a:rPr lang="vi-VN" sz="2000" kern="1200">
                <a:latin typeface="Arial" panose="020B0604020202020204" pitchFamily="34" charset="0"/>
                <a:ea typeface="Calibri" panose="020F0502020204030204" pitchFamily="34" charset="0"/>
                <a:cs typeface="Arial" panose="020B0604020202020204" pitchFamily="34" charset="0"/>
              </a:rPr>
              <a:t>hảo luận</a:t>
            </a:r>
            <a:r>
              <a:rPr lang="en-US" sz="2000" kern="1200">
                <a:latin typeface="Arial" panose="020B0604020202020204" pitchFamily="34" charset="0"/>
                <a:ea typeface="Calibri" panose="020F0502020204030204" pitchFamily="34" charset="0"/>
                <a:cs typeface="Arial" panose="020B0604020202020204" pitchFamily="34" charset="0"/>
              </a:rPr>
              <a:t> với nhau để thực hiện nhiệm vụ sau:</a:t>
            </a:r>
            <a:r>
              <a:rPr lang="vi-VN" sz="2000" kern="1200">
                <a:latin typeface="Arial" panose="020B0604020202020204" pitchFamily="34" charset="0"/>
                <a:ea typeface="Calibri" panose="020F0502020204030204" pitchFamily="34" charset="0"/>
                <a:cs typeface="Arial" panose="020B0604020202020204" pitchFamily="34" charset="0"/>
              </a:rPr>
              <a:t> </a:t>
            </a:r>
            <a:r>
              <a:rPr lang="vi-VN" sz="2000" kern="1200">
                <a:solidFill>
                  <a:srgbClr val="FF0000"/>
                </a:solidFill>
                <a:latin typeface="Arial" panose="020B0604020202020204" pitchFamily="34" charset="0"/>
                <a:ea typeface="Calibri" panose="020F0502020204030204" pitchFamily="34" charset="0"/>
                <a:cs typeface="Arial" panose="020B0604020202020204" pitchFamily="34" charset="0"/>
              </a:rPr>
              <a:t>Chia sẻ những căng thẳng trong quá trình học tập, áp lực của cuộc sống mà em gặp phải và cách ứng phó của em.</a:t>
            </a:r>
          </a:p>
        </p:txBody>
      </p:sp>
      <p:grpSp>
        <p:nvGrpSpPr>
          <p:cNvPr id="7" name="Group 6">
            <a:extLst>
              <a:ext uri="{FF2B5EF4-FFF2-40B4-BE49-F238E27FC236}">
                <a16:creationId xmlns:a16="http://schemas.microsoft.com/office/drawing/2014/main" id="{F24529E4-CF34-1298-BD72-EC44CDA93433}"/>
              </a:ext>
            </a:extLst>
          </p:cNvPr>
          <p:cNvGrpSpPr/>
          <p:nvPr/>
        </p:nvGrpSpPr>
        <p:grpSpPr>
          <a:xfrm>
            <a:off x="302079" y="1384320"/>
            <a:ext cx="3204953" cy="3556877"/>
            <a:chOff x="406070" y="1465963"/>
            <a:chExt cx="3204953" cy="3556877"/>
          </a:xfrm>
        </p:grpSpPr>
        <p:grpSp>
          <p:nvGrpSpPr>
            <p:cNvPr id="8" name="Group 7">
              <a:extLst>
                <a:ext uri="{FF2B5EF4-FFF2-40B4-BE49-F238E27FC236}">
                  <a16:creationId xmlns:a16="http://schemas.microsoft.com/office/drawing/2014/main" id="{FD90FA72-E4E2-E971-E805-B600CA719914}"/>
                </a:ext>
              </a:extLst>
            </p:cNvPr>
            <p:cNvGrpSpPr/>
            <p:nvPr/>
          </p:nvGrpSpPr>
          <p:grpSpPr>
            <a:xfrm>
              <a:off x="406070" y="1465963"/>
              <a:ext cx="3204953" cy="3556877"/>
              <a:chOff x="914400" y="2826612"/>
              <a:chExt cx="6409906" cy="7113751"/>
            </a:xfrm>
          </p:grpSpPr>
          <p:grpSp>
            <p:nvGrpSpPr>
              <p:cNvPr id="10" name="Group 9">
                <a:extLst>
                  <a:ext uri="{FF2B5EF4-FFF2-40B4-BE49-F238E27FC236}">
                    <a16:creationId xmlns:a16="http://schemas.microsoft.com/office/drawing/2014/main" id="{E39EDA7A-77E1-B9EA-09DC-7BCA0A6CEF38}"/>
                  </a:ext>
                </a:extLst>
              </p:cNvPr>
              <p:cNvGrpSpPr/>
              <p:nvPr/>
            </p:nvGrpSpPr>
            <p:grpSpPr>
              <a:xfrm>
                <a:off x="914400" y="2826612"/>
                <a:ext cx="6409906" cy="7113751"/>
                <a:chOff x="0" y="-47625"/>
                <a:chExt cx="1457118" cy="2049230"/>
              </a:xfrm>
            </p:grpSpPr>
            <p:sp>
              <p:nvSpPr>
                <p:cNvPr id="14" name="Freeform 7">
                  <a:extLst>
                    <a:ext uri="{FF2B5EF4-FFF2-40B4-BE49-F238E27FC236}">
                      <a16:creationId xmlns:a16="http://schemas.microsoft.com/office/drawing/2014/main" id="{ABA47C13-32A9-EF45-908F-87111E181AA8}"/>
                    </a:ext>
                  </a:extLst>
                </p:cNvPr>
                <p:cNvSpPr/>
                <p:nvPr/>
              </p:nvSpPr>
              <p:spPr>
                <a:xfrm>
                  <a:off x="0" y="-14698"/>
                  <a:ext cx="1457118" cy="201630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B9E1D7"/>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8">
                  <a:extLst>
                    <a:ext uri="{FF2B5EF4-FFF2-40B4-BE49-F238E27FC236}">
                      <a16:creationId xmlns:a16="http://schemas.microsoft.com/office/drawing/2014/main" id="{0055A9CB-B80E-F3C0-2448-C3D4D178CE0F}"/>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5E87BC94-69BF-D137-AB11-04EE15551D69}"/>
                  </a:ext>
                </a:extLst>
              </p:cNvPr>
              <p:cNvGrpSpPr/>
              <p:nvPr/>
            </p:nvGrpSpPr>
            <p:grpSpPr>
              <a:xfrm>
                <a:off x="1067784" y="3434292"/>
                <a:ext cx="6103136" cy="1509912"/>
                <a:chOff x="1065909" y="3471514"/>
                <a:chExt cx="6103136" cy="1509912"/>
              </a:xfrm>
            </p:grpSpPr>
            <p:sp>
              <p:nvSpPr>
                <p:cNvPr id="12" name="Freeform 10">
                  <a:extLst>
                    <a:ext uri="{FF2B5EF4-FFF2-40B4-BE49-F238E27FC236}">
                      <a16:creationId xmlns:a16="http://schemas.microsoft.com/office/drawing/2014/main" id="{6A2A5953-7AE1-BC1B-8360-BB3E45213891}"/>
                    </a:ext>
                  </a:extLst>
                </p:cNvPr>
                <p:cNvSpPr/>
                <p:nvPr/>
              </p:nvSpPr>
              <p:spPr>
                <a:xfrm>
                  <a:off x="1233450" y="3471514"/>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B8D0CC75-A90A-BE47-7073-8E25108C9CF6}"/>
                    </a:ext>
                  </a:extLst>
                </p:cNvPr>
                <p:cNvSpPr txBox="1"/>
                <p:nvPr/>
              </p:nvSpPr>
              <p:spPr>
                <a:xfrm>
                  <a:off x="1065909" y="3826360"/>
                  <a:ext cx="6103136" cy="800220"/>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HOẠT ĐỘNG NHÓM</a:t>
                  </a:r>
                  <a:endParaRPr kumimoji="0" lang="en-US" sz="2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grpSp>
        <p:pic>
          <p:nvPicPr>
            <p:cNvPr id="9" name="Picture 8">
              <a:extLst>
                <a:ext uri="{FF2B5EF4-FFF2-40B4-BE49-F238E27FC236}">
                  <a16:creationId xmlns:a16="http://schemas.microsoft.com/office/drawing/2014/main" id="{CED9658F-C6DA-1975-1073-F6258BB2D24D}"/>
                </a:ext>
              </a:extLst>
            </p:cNvPr>
            <p:cNvPicPr>
              <a:picLocks noChangeAspect="1"/>
            </p:cNvPicPr>
            <p:nvPr/>
          </p:nvPicPr>
          <p:blipFill>
            <a:blip r:embed="rId3"/>
            <a:stretch>
              <a:fillRect/>
            </a:stretch>
          </p:blipFill>
          <p:spPr>
            <a:xfrm>
              <a:off x="979186" y="2762261"/>
              <a:ext cx="2086674" cy="2071626"/>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grpSp>
        <p:nvGrpSpPr>
          <p:cNvPr id="11" name="Group 10">
            <a:extLst>
              <a:ext uri="{FF2B5EF4-FFF2-40B4-BE49-F238E27FC236}">
                <a16:creationId xmlns:a16="http://schemas.microsoft.com/office/drawing/2014/main" id="{F6FA8FC2-CD9C-A09A-77EC-94CF014C6419}"/>
              </a:ext>
            </a:extLst>
          </p:cNvPr>
          <p:cNvGrpSpPr/>
          <p:nvPr/>
        </p:nvGrpSpPr>
        <p:grpSpPr>
          <a:xfrm>
            <a:off x="2571750" y="-44628"/>
            <a:ext cx="4000501" cy="688427"/>
            <a:chOff x="5010864" y="-7"/>
            <a:chExt cx="7807228" cy="1319976"/>
          </a:xfrm>
        </p:grpSpPr>
        <p:sp>
          <p:nvSpPr>
            <p:cNvPr id="12" name="Round Same Side Corner Rectangle 11">
              <a:extLst>
                <a:ext uri="{FF2B5EF4-FFF2-40B4-BE49-F238E27FC236}">
                  <a16:creationId xmlns:a16="http://schemas.microsoft.com/office/drawing/2014/main" id="{EA225FCA-04D7-EA7B-136B-E119A897BC73}"/>
                </a:ext>
              </a:extLst>
            </p:cNvPr>
            <p:cNvSpPr/>
            <p:nvPr/>
          </p:nvSpPr>
          <p:spPr>
            <a:xfrm flipV="1">
              <a:off x="5010864" y="-7"/>
              <a:ext cx="7807228" cy="1319976"/>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mn-lt"/>
                <a:ea typeface="+mn-ea"/>
                <a:cs typeface="Arial" panose="020B0604020202020204" pitchFamily="34" charset="0"/>
              </a:endParaRPr>
            </a:p>
          </p:txBody>
        </p:sp>
        <p:sp>
          <p:nvSpPr>
            <p:cNvPr id="13" name="TextBox 12">
              <a:extLst>
                <a:ext uri="{FF2B5EF4-FFF2-40B4-BE49-F238E27FC236}">
                  <a16:creationId xmlns:a16="http://schemas.microsoft.com/office/drawing/2014/main" id="{886F20E1-4319-5A06-B7D5-69F9F8C67BF8}"/>
                </a:ext>
              </a:extLst>
            </p:cNvPr>
            <p:cNvSpPr txBox="1"/>
            <p:nvPr/>
          </p:nvSpPr>
          <p:spPr>
            <a:xfrm>
              <a:off x="5531344" y="232140"/>
              <a:ext cx="6766265" cy="85568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uLnTx/>
                  <a:uFillTx/>
                  <a:latin typeface="+mn-lt"/>
                  <a:ea typeface="+mn-ea"/>
                  <a:cs typeface="Arial" panose="020B0604020202020204" pitchFamily="34" charset="0"/>
                </a:rPr>
                <a:t>GỢI Ý THAM KHẢO</a:t>
              </a:r>
              <a:endParaRPr kumimoji="0" lang="en-US" sz="2300" b="1" i="0" u="none" strike="noStrike" kern="1200" cap="none" spc="0" normalizeH="0" baseline="0" noProof="0" dirty="0">
                <a:ln>
                  <a:noFill/>
                </a:ln>
                <a:solidFill>
                  <a:prstClr val="white"/>
                </a:solidFill>
                <a:effectLst/>
                <a:uLnTx/>
                <a:uFillTx/>
                <a:latin typeface="+mn-lt"/>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85641F0F-BF46-1F6D-6FDB-010526604F11}"/>
              </a:ext>
            </a:extLst>
          </p:cNvPr>
          <p:cNvGrpSpPr/>
          <p:nvPr/>
        </p:nvGrpSpPr>
        <p:grpSpPr>
          <a:xfrm>
            <a:off x="0" y="860178"/>
            <a:ext cx="7933572" cy="775168"/>
            <a:chOff x="-43542" y="1769617"/>
            <a:chExt cx="15867144" cy="1550336"/>
          </a:xfrm>
        </p:grpSpPr>
        <p:sp>
          <p:nvSpPr>
            <p:cNvPr id="15" name="Rectangle 14">
              <a:extLst>
                <a:ext uri="{FF2B5EF4-FFF2-40B4-BE49-F238E27FC236}">
                  <a16:creationId xmlns:a16="http://schemas.microsoft.com/office/drawing/2014/main" id="{B090002D-42FE-6274-959F-C0A861DB2FB2}"/>
                </a:ext>
              </a:extLst>
            </p:cNvPr>
            <p:cNvSpPr/>
            <p:nvPr/>
          </p:nvSpPr>
          <p:spPr>
            <a:xfrm>
              <a:off x="-43542" y="1943100"/>
              <a:ext cx="15026853" cy="1376853"/>
            </a:xfrm>
            <a:prstGeom prst="rect">
              <a:avLst/>
            </a:prstGeom>
            <a:solidFill>
              <a:srgbClr val="FFF5D5"/>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497D">
                      <a:lumMod val="50000"/>
                    </a:srgbClr>
                  </a:solidFill>
                  <a:effectLst/>
                  <a:uLnTx/>
                  <a:uFillTx/>
                  <a:latin typeface="+mn-lt"/>
                  <a:ea typeface="+mn-ea"/>
                  <a:cs typeface="Arial" panose="020B0604020202020204" pitchFamily="34" charset="0"/>
                </a:rPr>
                <a:t>Những căng thẳng trong học tập có thể kể đến như</a:t>
              </a:r>
            </a:p>
          </p:txBody>
        </p:sp>
        <p:pic>
          <p:nvPicPr>
            <p:cNvPr id="16" name="Picture 2">
              <a:extLst>
                <a:ext uri="{FF2B5EF4-FFF2-40B4-BE49-F238E27FC236}">
                  <a16:creationId xmlns:a16="http://schemas.microsoft.com/office/drawing/2014/main" id="{8942428B-919F-489E-A41C-6D6FF2106C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43020" y="1769617"/>
              <a:ext cx="1680582" cy="1550336"/>
            </a:xfrm>
            <a:prstGeom prst="rect">
              <a:avLst/>
            </a:prstGeom>
          </p:spPr>
        </p:pic>
      </p:grpSp>
      <p:sp>
        <p:nvSpPr>
          <p:cNvPr id="18" name="Rectangle: Diagonal Corners Rounded 29">
            <a:extLst>
              <a:ext uri="{FF2B5EF4-FFF2-40B4-BE49-F238E27FC236}">
                <a16:creationId xmlns:a16="http://schemas.microsoft.com/office/drawing/2014/main" id="{02211BAB-C9A1-AABF-CF36-2C1667634124}"/>
              </a:ext>
            </a:extLst>
          </p:cNvPr>
          <p:cNvSpPr/>
          <p:nvPr/>
        </p:nvSpPr>
        <p:spPr>
          <a:xfrm>
            <a:off x="542177" y="1905949"/>
            <a:ext cx="3776729" cy="1158806"/>
          </a:xfrm>
          <a:prstGeom prst="round2DiagRect">
            <a:avLst/>
          </a:prstGeom>
          <a:solidFill>
            <a:sysClr val="window" lastClr="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lvl="0" algn="ctr" defTabSz="1828800">
              <a:lnSpc>
                <a:spcPct val="150000"/>
              </a:lnSpc>
              <a:buClrTx/>
              <a:defRPr/>
            </a:pPr>
            <a:r>
              <a:rPr lang="vi-VN" sz="2000">
                <a:solidFill>
                  <a:sysClr val="windowText" lastClr="000000"/>
                </a:solidFill>
                <a:ea typeface="+mn-ea"/>
              </a:rPr>
              <a:t>Khối lượng kiến thức và </a:t>
            </a:r>
            <a:endParaRPr lang="en-US" sz="2000">
              <a:solidFill>
                <a:sysClr val="windowText" lastClr="000000"/>
              </a:solidFill>
              <a:ea typeface="+mn-ea"/>
            </a:endParaRPr>
          </a:p>
          <a:p>
            <a:pPr lvl="0" algn="ctr" defTabSz="1828800">
              <a:lnSpc>
                <a:spcPct val="150000"/>
              </a:lnSpc>
              <a:buClrTx/>
              <a:defRPr/>
            </a:pPr>
            <a:r>
              <a:rPr lang="vi-VN" sz="2000">
                <a:solidFill>
                  <a:sysClr val="windowText" lastClr="000000"/>
                </a:solidFill>
                <a:ea typeface="+mn-ea"/>
              </a:rPr>
              <a:t>bài tập nhiều</a:t>
            </a:r>
            <a:r>
              <a:rPr lang="en-US" sz="2000">
                <a:solidFill>
                  <a:sysClr val="windowText" lastClr="000000"/>
                </a:solidFill>
                <a:ea typeface="+mn-ea"/>
              </a:rPr>
              <a:t>.</a:t>
            </a:r>
            <a:endParaRPr kumimoji="0" lang="en-US" sz="2000" b="0" i="0" u="none" strike="noStrike" kern="0" cap="none" spc="0" normalizeH="0" baseline="0" noProof="0">
              <a:ln>
                <a:noFill/>
              </a:ln>
              <a:solidFill>
                <a:sysClr val="windowText" lastClr="000000"/>
              </a:solidFill>
              <a:effectLst/>
              <a:uLnTx/>
              <a:uFillTx/>
              <a:ea typeface="+mn-ea"/>
            </a:endParaRPr>
          </a:p>
        </p:txBody>
      </p:sp>
      <p:sp>
        <p:nvSpPr>
          <p:cNvPr id="19" name="Rectangle: Diagonal Corners Rounded 29">
            <a:extLst>
              <a:ext uri="{FF2B5EF4-FFF2-40B4-BE49-F238E27FC236}">
                <a16:creationId xmlns:a16="http://schemas.microsoft.com/office/drawing/2014/main" id="{4E42A5AB-BDCA-D36D-48FD-0E9FE9015229}"/>
              </a:ext>
            </a:extLst>
          </p:cNvPr>
          <p:cNvSpPr/>
          <p:nvPr/>
        </p:nvSpPr>
        <p:spPr>
          <a:xfrm>
            <a:off x="4748278" y="1905948"/>
            <a:ext cx="3853543" cy="1158806"/>
          </a:xfrm>
          <a:prstGeom prst="round2DiagRect">
            <a:avLst/>
          </a:prstGeom>
          <a:solidFill>
            <a:sysClr val="window" lastClr="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lvl="0" algn="ctr" defTabSz="1828800">
              <a:lnSpc>
                <a:spcPct val="150000"/>
              </a:lnSpc>
              <a:buClrTx/>
              <a:defRPr/>
            </a:pPr>
            <a:r>
              <a:rPr lang="vi-VN" sz="2000">
                <a:solidFill>
                  <a:sysClr val="windowText" lastClr="000000"/>
                </a:solidFill>
                <a:ea typeface="+mn-ea"/>
              </a:rPr>
              <a:t>Gặp khó khăn về một </a:t>
            </a:r>
            <a:endParaRPr lang="en-US" sz="2000">
              <a:solidFill>
                <a:sysClr val="windowText" lastClr="000000"/>
              </a:solidFill>
              <a:ea typeface="+mn-ea"/>
            </a:endParaRPr>
          </a:p>
          <a:p>
            <a:pPr lvl="0" algn="ctr" defTabSz="1828800">
              <a:lnSpc>
                <a:spcPct val="150000"/>
              </a:lnSpc>
              <a:buClrTx/>
              <a:defRPr/>
            </a:pPr>
            <a:r>
              <a:rPr lang="vi-VN" sz="2000">
                <a:solidFill>
                  <a:sysClr val="windowText" lastClr="000000"/>
                </a:solidFill>
                <a:ea typeface="+mn-ea"/>
              </a:rPr>
              <a:t>môn học,...</a:t>
            </a:r>
            <a:endParaRPr kumimoji="0" lang="en-US" sz="2000" b="0" i="0" u="none" strike="noStrike" kern="0" cap="none" spc="0" normalizeH="0" baseline="0" noProof="0">
              <a:ln>
                <a:noFill/>
              </a:ln>
              <a:solidFill>
                <a:sysClr val="windowText" lastClr="000000"/>
              </a:solidFill>
              <a:effectLst/>
              <a:uLnTx/>
              <a:uFillTx/>
              <a:ea typeface="+mn-ea"/>
            </a:endParaRPr>
          </a:p>
        </p:txBody>
      </p:sp>
      <p:pic>
        <p:nvPicPr>
          <p:cNvPr id="1028" name="Picture 4" descr="29 Cách Giảm Áp Lực Học Tập Hiệu Quả Nhất Mà Bạn Nên Biết - Phòng Công tác  sinh viên - Trường ĐH Nguyễn Tất Thành">
            <a:extLst>
              <a:ext uri="{FF2B5EF4-FFF2-40B4-BE49-F238E27FC236}">
                <a16:creationId xmlns:a16="http://schemas.microsoft.com/office/drawing/2014/main" id="{5FDF4E14-EC3F-E891-2020-FBC49DB519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466"/>
          <a:stretch/>
        </p:blipFill>
        <p:spPr bwMode="auto">
          <a:xfrm>
            <a:off x="1083435" y="3328698"/>
            <a:ext cx="2694214" cy="16081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Trẻ Gặp Khó Khăn Trong Học Tập - Biểu Hiện Và Cách Khắc Phục">
            <a:extLst>
              <a:ext uri="{FF2B5EF4-FFF2-40B4-BE49-F238E27FC236}">
                <a16:creationId xmlns:a16="http://schemas.microsoft.com/office/drawing/2014/main" id="{DB5B5B70-6B07-6D19-DFA3-9C8D16127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7085" y="3328698"/>
            <a:ext cx="2410331" cy="16081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barn(inVertical)">
                                      <p:cBhvr>
                                        <p:cTn id="2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grpSp>
        <p:nvGrpSpPr>
          <p:cNvPr id="11" name="Group 10">
            <a:extLst>
              <a:ext uri="{FF2B5EF4-FFF2-40B4-BE49-F238E27FC236}">
                <a16:creationId xmlns:a16="http://schemas.microsoft.com/office/drawing/2014/main" id="{F6FA8FC2-CD9C-A09A-77EC-94CF014C6419}"/>
              </a:ext>
            </a:extLst>
          </p:cNvPr>
          <p:cNvGrpSpPr/>
          <p:nvPr/>
        </p:nvGrpSpPr>
        <p:grpSpPr>
          <a:xfrm>
            <a:off x="2571750" y="-44628"/>
            <a:ext cx="4000501" cy="688427"/>
            <a:chOff x="5010864" y="-7"/>
            <a:chExt cx="7807228" cy="1319976"/>
          </a:xfrm>
        </p:grpSpPr>
        <p:sp>
          <p:nvSpPr>
            <p:cNvPr id="12" name="Round Same Side Corner Rectangle 11">
              <a:extLst>
                <a:ext uri="{FF2B5EF4-FFF2-40B4-BE49-F238E27FC236}">
                  <a16:creationId xmlns:a16="http://schemas.microsoft.com/office/drawing/2014/main" id="{EA225FCA-04D7-EA7B-136B-E119A897BC73}"/>
                </a:ext>
              </a:extLst>
            </p:cNvPr>
            <p:cNvSpPr/>
            <p:nvPr/>
          </p:nvSpPr>
          <p:spPr>
            <a:xfrm flipV="1">
              <a:off x="5010864" y="-7"/>
              <a:ext cx="7807228" cy="1319976"/>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mn-lt"/>
                <a:ea typeface="+mn-ea"/>
                <a:cs typeface="Arial" panose="020B0604020202020204" pitchFamily="34" charset="0"/>
              </a:endParaRPr>
            </a:p>
          </p:txBody>
        </p:sp>
        <p:sp>
          <p:nvSpPr>
            <p:cNvPr id="13" name="TextBox 12">
              <a:extLst>
                <a:ext uri="{FF2B5EF4-FFF2-40B4-BE49-F238E27FC236}">
                  <a16:creationId xmlns:a16="http://schemas.microsoft.com/office/drawing/2014/main" id="{886F20E1-4319-5A06-B7D5-69F9F8C67BF8}"/>
                </a:ext>
              </a:extLst>
            </p:cNvPr>
            <p:cNvSpPr txBox="1"/>
            <p:nvPr/>
          </p:nvSpPr>
          <p:spPr>
            <a:xfrm>
              <a:off x="5531344" y="232140"/>
              <a:ext cx="6766265" cy="85568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uLnTx/>
                  <a:uFillTx/>
                  <a:latin typeface="+mn-lt"/>
                  <a:ea typeface="+mn-ea"/>
                  <a:cs typeface="Arial" panose="020B0604020202020204" pitchFamily="34" charset="0"/>
                </a:rPr>
                <a:t>GỢI Ý THAM KHẢO</a:t>
              </a:r>
              <a:endParaRPr kumimoji="0" lang="en-US" sz="2300" b="1" i="0" u="none" strike="noStrike" kern="1200" cap="none" spc="0" normalizeH="0" baseline="0" noProof="0" dirty="0">
                <a:ln>
                  <a:noFill/>
                </a:ln>
                <a:solidFill>
                  <a:prstClr val="white"/>
                </a:solidFill>
                <a:effectLst/>
                <a:uLnTx/>
                <a:uFillTx/>
                <a:latin typeface="+mn-lt"/>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85641F0F-BF46-1F6D-6FDB-010526604F11}"/>
              </a:ext>
            </a:extLst>
          </p:cNvPr>
          <p:cNvGrpSpPr/>
          <p:nvPr/>
        </p:nvGrpSpPr>
        <p:grpSpPr>
          <a:xfrm>
            <a:off x="0" y="835781"/>
            <a:ext cx="8478295" cy="775168"/>
            <a:chOff x="-43542" y="1769619"/>
            <a:chExt cx="16956590" cy="1550336"/>
          </a:xfrm>
        </p:grpSpPr>
        <p:sp>
          <p:nvSpPr>
            <p:cNvPr id="15" name="Rectangle 14">
              <a:extLst>
                <a:ext uri="{FF2B5EF4-FFF2-40B4-BE49-F238E27FC236}">
                  <a16:creationId xmlns:a16="http://schemas.microsoft.com/office/drawing/2014/main" id="{B090002D-42FE-6274-959F-C0A861DB2FB2}"/>
                </a:ext>
              </a:extLst>
            </p:cNvPr>
            <p:cNvSpPr/>
            <p:nvPr/>
          </p:nvSpPr>
          <p:spPr>
            <a:xfrm>
              <a:off x="-43542" y="1943101"/>
              <a:ext cx="16116300" cy="1376854"/>
            </a:xfrm>
            <a:prstGeom prst="rect">
              <a:avLst/>
            </a:prstGeom>
            <a:solidFill>
              <a:schemeClr val="accent6">
                <a:lumMod val="20000"/>
                <a:lumOff val="8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497D">
                      <a:lumMod val="50000"/>
                    </a:srgbClr>
                  </a:solidFill>
                  <a:effectLst/>
                  <a:uLnTx/>
                  <a:uFillTx/>
                  <a:latin typeface="+mn-lt"/>
                  <a:ea typeface="+mn-ea"/>
                  <a:cs typeface="Arial" panose="020B0604020202020204" pitchFamily="34" charset="0"/>
                </a:rPr>
                <a:t>Cách ứng phó với những căng thẳng trong học tập như</a:t>
              </a:r>
            </a:p>
          </p:txBody>
        </p:sp>
        <p:pic>
          <p:nvPicPr>
            <p:cNvPr id="16" name="Picture 2">
              <a:extLst>
                <a:ext uri="{FF2B5EF4-FFF2-40B4-BE49-F238E27FC236}">
                  <a16:creationId xmlns:a16="http://schemas.microsoft.com/office/drawing/2014/main" id="{8942428B-919F-489E-A41C-6D6FF2106C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32466" y="1769619"/>
              <a:ext cx="1680582" cy="1550336"/>
            </a:xfrm>
            <a:prstGeom prst="rect">
              <a:avLst/>
            </a:prstGeom>
          </p:spPr>
        </p:pic>
      </p:grpSp>
      <p:sp>
        <p:nvSpPr>
          <p:cNvPr id="5" name="Rectangle: Diagonal Corners Rounded 29">
            <a:extLst>
              <a:ext uri="{FF2B5EF4-FFF2-40B4-BE49-F238E27FC236}">
                <a16:creationId xmlns:a16="http://schemas.microsoft.com/office/drawing/2014/main" id="{10869020-88DA-B8F0-E78B-0B9D6A4F646C}"/>
              </a:ext>
            </a:extLst>
          </p:cNvPr>
          <p:cNvSpPr/>
          <p:nvPr/>
        </p:nvSpPr>
        <p:spPr>
          <a:xfrm>
            <a:off x="313578" y="1884850"/>
            <a:ext cx="2524871" cy="1184921"/>
          </a:xfrm>
          <a:prstGeom prst="round2DiagRect">
            <a:avLst/>
          </a:prstGeom>
          <a:solidFill>
            <a:sysClr val="window" lastClr="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lvl="0" algn="ctr" defTabSz="1828800">
              <a:lnSpc>
                <a:spcPct val="150000"/>
              </a:lnSpc>
              <a:buClrTx/>
              <a:defRPr/>
            </a:pPr>
            <a:r>
              <a:rPr lang="en-US" sz="2000">
                <a:solidFill>
                  <a:sysClr val="windowText" lastClr="000000"/>
                </a:solidFill>
                <a:ea typeface="+mn-ea"/>
              </a:rPr>
              <a:t>Lập và thực hiện kế hoạch học tập</a:t>
            </a:r>
            <a:endParaRPr kumimoji="0" lang="en-US" sz="2000" b="0" i="0" u="none" strike="noStrike" kern="0" cap="none" spc="0" normalizeH="0" baseline="0" noProof="0">
              <a:ln>
                <a:noFill/>
              </a:ln>
              <a:solidFill>
                <a:sysClr val="windowText" lastClr="000000"/>
              </a:solidFill>
              <a:effectLst/>
              <a:uLnTx/>
              <a:uFillTx/>
              <a:ea typeface="+mn-ea"/>
            </a:endParaRPr>
          </a:p>
        </p:txBody>
      </p:sp>
      <p:sp>
        <p:nvSpPr>
          <p:cNvPr id="6" name="Rectangle: Diagonal Corners Rounded 29">
            <a:extLst>
              <a:ext uri="{FF2B5EF4-FFF2-40B4-BE49-F238E27FC236}">
                <a16:creationId xmlns:a16="http://schemas.microsoft.com/office/drawing/2014/main" id="{6ACAAFC3-FFCE-4AE9-C1DB-769511DE5B98}"/>
              </a:ext>
            </a:extLst>
          </p:cNvPr>
          <p:cNvSpPr/>
          <p:nvPr/>
        </p:nvSpPr>
        <p:spPr>
          <a:xfrm>
            <a:off x="3163659" y="1884850"/>
            <a:ext cx="2816679" cy="1184921"/>
          </a:xfrm>
          <a:prstGeom prst="round2DiagRect">
            <a:avLst/>
          </a:prstGeom>
          <a:solidFill>
            <a:sysClr val="window" lastClr="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lvl="0" algn="ctr" defTabSz="1828800">
              <a:lnSpc>
                <a:spcPct val="150000"/>
              </a:lnSpc>
              <a:buClrTx/>
              <a:defRPr/>
            </a:pPr>
            <a:r>
              <a:rPr lang="vi-VN" sz="2000">
                <a:solidFill>
                  <a:sysClr val="windowText" lastClr="000000"/>
                </a:solidFill>
                <a:ea typeface="+mn-ea"/>
              </a:rPr>
              <a:t>Tìm phương pháp học tập phù hợp</a:t>
            </a:r>
            <a:endParaRPr kumimoji="0" lang="en-US" sz="2000" b="0" i="0" u="none" strike="noStrike" kern="0" cap="none" spc="0" normalizeH="0" baseline="0" noProof="0">
              <a:ln>
                <a:noFill/>
              </a:ln>
              <a:solidFill>
                <a:sysClr val="windowText" lastClr="000000"/>
              </a:solidFill>
              <a:effectLst/>
              <a:uLnTx/>
              <a:uFillTx/>
              <a:ea typeface="+mn-ea"/>
            </a:endParaRPr>
          </a:p>
        </p:txBody>
      </p:sp>
      <p:sp>
        <p:nvSpPr>
          <p:cNvPr id="7" name="Rectangle: Diagonal Corners Rounded 29">
            <a:extLst>
              <a:ext uri="{FF2B5EF4-FFF2-40B4-BE49-F238E27FC236}">
                <a16:creationId xmlns:a16="http://schemas.microsoft.com/office/drawing/2014/main" id="{D91515A6-396D-1692-02A5-467C4047CABC}"/>
              </a:ext>
            </a:extLst>
          </p:cNvPr>
          <p:cNvSpPr/>
          <p:nvPr/>
        </p:nvSpPr>
        <p:spPr>
          <a:xfrm>
            <a:off x="6305548" y="1884850"/>
            <a:ext cx="2524874" cy="1184921"/>
          </a:xfrm>
          <a:prstGeom prst="round2DiagRect">
            <a:avLst/>
          </a:prstGeom>
          <a:solidFill>
            <a:sysClr val="window" lastClr="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lvl="0" algn="ctr" defTabSz="1828800">
              <a:lnSpc>
                <a:spcPct val="150000"/>
              </a:lnSpc>
              <a:buClrTx/>
              <a:defRPr/>
            </a:pPr>
            <a:r>
              <a:rPr lang="vi-VN" sz="2000">
                <a:solidFill>
                  <a:sysClr val="windowText" lastClr="000000"/>
                </a:solidFill>
                <a:ea typeface="+mn-ea"/>
              </a:rPr>
              <a:t>Kết hợp học tập </a:t>
            </a:r>
            <a:endParaRPr lang="en-US" sz="2000">
              <a:solidFill>
                <a:sysClr val="windowText" lastClr="000000"/>
              </a:solidFill>
              <a:ea typeface="+mn-ea"/>
            </a:endParaRPr>
          </a:p>
          <a:p>
            <a:pPr lvl="0" algn="ctr" defTabSz="1828800">
              <a:lnSpc>
                <a:spcPct val="150000"/>
              </a:lnSpc>
              <a:buClrTx/>
              <a:defRPr/>
            </a:pPr>
            <a:r>
              <a:rPr lang="vi-VN" sz="2000">
                <a:solidFill>
                  <a:sysClr val="windowText" lastClr="000000"/>
                </a:solidFill>
                <a:ea typeface="+mn-ea"/>
              </a:rPr>
              <a:t>và nghỉ ngơi</a:t>
            </a:r>
            <a:r>
              <a:rPr lang="en-US" sz="2000">
                <a:solidFill>
                  <a:sysClr val="windowText" lastClr="000000"/>
                </a:solidFill>
                <a:ea typeface="+mn-ea"/>
              </a:rPr>
              <a:t>.</a:t>
            </a:r>
            <a:endParaRPr kumimoji="0" lang="en-US" sz="2000" b="0" i="0" u="none" strike="noStrike" kern="0" cap="none" spc="0" normalizeH="0" baseline="0" noProof="0">
              <a:ln>
                <a:noFill/>
              </a:ln>
              <a:solidFill>
                <a:sysClr val="windowText" lastClr="000000"/>
              </a:solidFill>
              <a:effectLst/>
              <a:uLnTx/>
              <a:uFillTx/>
              <a:ea typeface="+mn-ea"/>
            </a:endParaRPr>
          </a:p>
        </p:txBody>
      </p:sp>
      <p:pic>
        <p:nvPicPr>
          <p:cNvPr id="2050" name="Picture 2" descr="6 Bước Lập Kế Hoạch Học Tập Hiệu Quả Cho Học Sinh, Sinh Viên">
            <a:extLst>
              <a:ext uri="{FF2B5EF4-FFF2-40B4-BE49-F238E27FC236}">
                <a16:creationId xmlns:a16="http://schemas.microsoft.com/office/drawing/2014/main" id="{124422F9-C4C1-2BC2-D0C0-A835688D13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07" r="6852"/>
          <a:stretch/>
        </p:blipFill>
        <p:spPr bwMode="auto">
          <a:xfrm>
            <a:off x="510100" y="3343672"/>
            <a:ext cx="2061650" cy="1619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Tiết lộ 10 phương pháp học tập hiệu quả không phải ai cũng biết">
            <a:extLst>
              <a:ext uri="{FF2B5EF4-FFF2-40B4-BE49-F238E27FC236}">
                <a16:creationId xmlns:a16="http://schemas.microsoft.com/office/drawing/2014/main" id="{45B5D9C4-9BDA-92D2-5333-361EAA9914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7716" y="3343672"/>
            <a:ext cx="2148563" cy="1619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descr="Ý tưởng cân bằng giữa hạnh phúc và công việc - BYTUONG">
            <a:extLst>
              <a:ext uri="{FF2B5EF4-FFF2-40B4-BE49-F238E27FC236}">
                <a16:creationId xmlns:a16="http://schemas.microsoft.com/office/drawing/2014/main" id="{514FD75F-9823-16C7-A74E-5ABA7F5A1F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931" t="1486" r="10260" b="3502"/>
          <a:stretch/>
        </p:blipFill>
        <p:spPr bwMode="auto">
          <a:xfrm>
            <a:off x="6509250" y="3343672"/>
            <a:ext cx="2117470" cy="1619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413481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0-#ppt_w/2"/>
                                          </p:val>
                                        </p:tav>
                                        <p:tav tm="100000">
                                          <p:val>
                                            <p:strVal val="#ppt_x"/>
                                          </p:val>
                                        </p:tav>
                                      </p:tavLst>
                                    </p:anim>
                                    <p:anim calcmode="lin" valueType="num">
                                      <p:cBhvr additive="base">
                                        <p:cTn id="17"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additive="base">
                                        <p:cTn id="26" dur="500" fill="hold"/>
                                        <p:tgtEl>
                                          <p:spTgt spid="2052"/>
                                        </p:tgtEl>
                                        <p:attrNameLst>
                                          <p:attrName>ppt_x</p:attrName>
                                        </p:attrNameLst>
                                      </p:cBhvr>
                                      <p:tavLst>
                                        <p:tav tm="0">
                                          <p:val>
                                            <p:strVal val="#ppt_x"/>
                                          </p:val>
                                        </p:tav>
                                        <p:tav tm="100000">
                                          <p:val>
                                            <p:strVal val="#ppt_x"/>
                                          </p:val>
                                        </p:tav>
                                      </p:tavLst>
                                    </p:anim>
                                    <p:anim calcmode="lin" valueType="num">
                                      <p:cBhvr additive="base">
                                        <p:cTn id="2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additive="base">
                                        <p:cTn id="36" dur="500" fill="hold"/>
                                        <p:tgtEl>
                                          <p:spTgt spid="2054"/>
                                        </p:tgtEl>
                                        <p:attrNameLst>
                                          <p:attrName>ppt_x</p:attrName>
                                        </p:attrNameLst>
                                      </p:cBhvr>
                                      <p:tavLst>
                                        <p:tav tm="0">
                                          <p:val>
                                            <p:strVal val="1+#ppt_w/2"/>
                                          </p:val>
                                        </p:tav>
                                        <p:tav tm="100000">
                                          <p:val>
                                            <p:strVal val="#ppt_x"/>
                                          </p:val>
                                        </p:tav>
                                      </p:tavLst>
                                    </p:anim>
                                    <p:anim calcmode="lin" valueType="num">
                                      <p:cBhvr additive="base">
                                        <p:cTn id="37"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grpSp>
        <p:nvGrpSpPr>
          <p:cNvPr id="11" name="Group 10">
            <a:extLst>
              <a:ext uri="{FF2B5EF4-FFF2-40B4-BE49-F238E27FC236}">
                <a16:creationId xmlns:a16="http://schemas.microsoft.com/office/drawing/2014/main" id="{F6FA8FC2-CD9C-A09A-77EC-94CF014C6419}"/>
              </a:ext>
            </a:extLst>
          </p:cNvPr>
          <p:cNvGrpSpPr/>
          <p:nvPr/>
        </p:nvGrpSpPr>
        <p:grpSpPr>
          <a:xfrm>
            <a:off x="2571750" y="-44628"/>
            <a:ext cx="4000501" cy="688427"/>
            <a:chOff x="5010864" y="-7"/>
            <a:chExt cx="7807228" cy="1319976"/>
          </a:xfrm>
        </p:grpSpPr>
        <p:sp>
          <p:nvSpPr>
            <p:cNvPr id="12" name="Round Same Side Corner Rectangle 11">
              <a:extLst>
                <a:ext uri="{FF2B5EF4-FFF2-40B4-BE49-F238E27FC236}">
                  <a16:creationId xmlns:a16="http://schemas.microsoft.com/office/drawing/2014/main" id="{EA225FCA-04D7-EA7B-136B-E119A897BC73}"/>
                </a:ext>
              </a:extLst>
            </p:cNvPr>
            <p:cNvSpPr/>
            <p:nvPr/>
          </p:nvSpPr>
          <p:spPr>
            <a:xfrm flipV="1">
              <a:off x="5010864" y="-7"/>
              <a:ext cx="7807228" cy="1319976"/>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mn-lt"/>
                <a:ea typeface="+mn-ea"/>
                <a:cs typeface="Arial" panose="020B0604020202020204" pitchFamily="34" charset="0"/>
              </a:endParaRPr>
            </a:p>
          </p:txBody>
        </p:sp>
        <p:sp>
          <p:nvSpPr>
            <p:cNvPr id="13" name="TextBox 12">
              <a:extLst>
                <a:ext uri="{FF2B5EF4-FFF2-40B4-BE49-F238E27FC236}">
                  <a16:creationId xmlns:a16="http://schemas.microsoft.com/office/drawing/2014/main" id="{886F20E1-4319-5A06-B7D5-69F9F8C67BF8}"/>
                </a:ext>
              </a:extLst>
            </p:cNvPr>
            <p:cNvSpPr txBox="1"/>
            <p:nvPr/>
          </p:nvSpPr>
          <p:spPr>
            <a:xfrm>
              <a:off x="5531344" y="232140"/>
              <a:ext cx="6766265" cy="855681"/>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white"/>
                  </a:solidFill>
                  <a:effectLst/>
                  <a:uLnTx/>
                  <a:uFillTx/>
                  <a:latin typeface="+mn-lt"/>
                  <a:ea typeface="+mn-ea"/>
                  <a:cs typeface="Arial" panose="020B0604020202020204" pitchFamily="34" charset="0"/>
                </a:rPr>
                <a:t>GỢI Ý THAM KHẢO</a:t>
              </a:r>
              <a:endParaRPr kumimoji="0" lang="en-US" sz="2300" b="1" i="0" u="none" strike="noStrike" kern="1200" cap="none" spc="0" normalizeH="0" baseline="0" noProof="0" dirty="0">
                <a:ln>
                  <a:noFill/>
                </a:ln>
                <a:solidFill>
                  <a:prstClr val="white"/>
                </a:solidFill>
                <a:effectLst/>
                <a:uLnTx/>
                <a:uFillTx/>
                <a:latin typeface="+mn-lt"/>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85641F0F-BF46-1F6D-6FDB-010526604F11}"/>
              </a:ext>
            </a:extLst>
          </p:cNvPr>
          <p:cNvGrpSpPr/>
          <p:nvPr/>
        </p:nvGrpSpPr>
        <p:grpSpPr>
          <a:xfrm>
            <a:off x="0" y="883518"/>
            <a:ext cx="8478295" cy="775168"/>
            <a:chOff x="-43542" y="1769619"/>
            <a:chExt cx="16956590" cy="1550336"/>
          </a:xfrm>
        </p:grpSpPr>
        <p:sp>
          <p:nvSpPr>
            <p:cNvPr id="15" name="Rectangle 14">
              <a:extLst>
                <a:ext uri="{FF2B5EF4-FFF2-40B4-BE49-F238E27FC236}">
                  <a16:creationId xmlns:a16="http://schemas.microsoft.com/office/drawing/2014/main" id="{B090002D-42FE-6274-959F-C0A861DB2FB2}"/>
                </a:ext>
              </a:extLst>
            </p:cNvPr>
            <p:cNvSpPr/>
            <p:nvPr/>
          </p:nvSpPr>
          <p:spPr>
            <a:xfrm>
              <a:off x="-43542" y="1943101"/>
              <a:ext cx="16116300" cy="1376854"/>
            </a:xfrm>
            <a:prstGeom prst="rect">
              <a:avLst/>
            </a:prstGeom>
            <a:solidFill>
              <a:srgbClr val="D9E6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000" b="1" kern="1200">
                  <a:solidFill>
                    <a:srgbClr val="1F497D">
                      <a:lumMod val="50000"/>
                    </a:srgbClr>
                  </a:solidFill>
                  <a:latin typeface="+mn-lt"/>
                  <a:ea typeface="+mn-ea"/>
                  <a:cs typeface="Arial" panose="020B0604020202020204" pitchFamily="34" charset="0"/>
                </a:rPr>
                <a:t>Một số áp lực trong cuộc sống và cách ứng phó</a:t>
              </a:r>
              <a:endParaRPr kumimoji="0" lang="en-US" sz="2000" b="1" i="0" u="none" strike="noStrike" kern="1200" cap="none" spc="0" normalizeH="0" baseline="0" noProof="0">
                <a:ln>
                  <a:noFill/>
                </a:ln>
                <a:solidFill>
                  <a:srgbClr val="1F497D">
                    <a:lumMod val="50000"/>
                  </a:srgbClr>
                </a:solidFill>
                <a:effectLst/>
                <a:uLnTx/>
                <a:uFillTx/>
                <a:latin typeface="+mn-lt"/>
                <a:ea typeface="+mn-ea"/>
                <a:cs typeface="Arial" panose="020B0604020202020204" pitchFamily="34" charset="0"/>
              </a:endParaRPr>
            </a:p>
          </p:txBody>
        </p:sp>
        <p:pic>
          <p:nvPicPr>
            <p:cNvPr id="16" name="Picture 2">
              <a:extLst>
                <a:ext uri="{FF2B5EF4-FFF2-40B4-BE49-F238E27FC236}">
                  <a16:creationId xmlns:a16="http://schemas.microsoft.com/office/drawing/2014/main" id="{8942428B-919F-489E-A41C-6D6FF2106C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32466" y="1769619"/>
              <a:ext cx="1680582" cy="1550336"/>
            </a:xfrm>
            <a:prstGeom prst="rect">
              <a:avLst/>
            </a:prstGeom>
          </p:spPr>
        </p:pic>
      </p:grpSp>
      <p:sp>
        <p:nvSpPr>
          <p:cNvPr id="2" name="Rounded Rectangle 212">
            <a:extLst>
              <a:ext uri="{FF2B5EF4-FFF2-40B4-BE49-F238E27FC236}">
                <a16:creationId xmlns:a16="http://schemas.microsoft.com/office/drawing/2014/main" id="{EB20E042-93E3-9CCB-4E4C-8D9FC0F32034}"/>
              </a:ext>
            </a:extLst>
          </p:cNvPr>
          <p:cNvSpPr/>
          <p:nvPr/>
        </p:nvSpPr>
        <p:spPr>
          <a:xfrm>
            <a:off x="4478997" y="1985146"/>
            <a:ext cx="4330267" cy="1097386"/>
          </a:xfrm>
          <a:prstGeom prst="roundRect">
            <a:avLst/>
          </a:prstGeom>
          <a:solidFill>
            <a:srgbClr val="FFFFFF"/>
          </a:solidFill>
          <a:ln w="12700" cap="flat" cmpd="sng" algn="ctr">
            <a:solidFill>
              <a:srgbClr val="000000"/>
            </a:solidFill>
            <a:prstDash val="solid"/>
          </a:ln>
          <a:effectLst/>
        </p:spPr>
        <p:txBody>
          <a:bodyPr rtlCol="0" anchor="ctr"/>
          <a:lstStyle/>
          <a:p>
            <a:pPr algn="just">
              <a:buClrTx/>
              <a:defRPr/>
            </a:pPr>
            <a:r>
              <a:rPr lang="vi-VN" sz="2000">
                <a:solidFill>
                  <a:srgbClr val="FF0000"/>
                </a:solidFill>
                <a:ea typeface="+mn-ea"/>
                <a:cs typeface="Arial" panose="020B0604020202020204" pitchFamily="34" charset="0"/>
              </a:rPr>
              <a:t>Áp lực: </a:t>
            </a:r>
            <a:r>
              <a:rPr lang="vi-VN" sz="2000">
                <a:solidFill>
                  <a:sysClr val="windowText" lastClr="000000"/>
                </a:solidFill>
                <a:ea typeface="+mn-ea"/>
                <a:cs typeface="Arial" panose="020B0604020202020204" pitchFamily="34" charset="0"/>
              </a:rPr>
              <a:t>Bị người khác bắt nạt.</a:t>
            </a:r>
            <a:endParaRPr lang="en-US" sz="2000" dirty="0">
              <a:solidFill>
                <a:srgbClr val="FF0000"/>
              </a:solidFill>
              <a:ea typeface="+mn-ea"/>
              <a:cs typeface="Arial" panose="020B0604020202020204" pitchFamily="34" charset="0"/>
            </a:endParaRPr>
          </a:p>
        </p:txBody>
      </p:sp>
      <p:sp>
        <p:nvSpPr>
          <p:cNvPr id="3" name="Rounded Rectangle 212">
            <a:extLst>
              <a:ext uri="{FF2B5EF4-FFF2-40B4-BE49-F238E27FC236}">
                <a16:creationId xmlns:a16="http://schemas.microsoft.com/office/drawing/2014/main" id="{CEA912CF-1286-067B-9660-2727267E3C19}"/>
              </a:ext>
            </a:extLst>
          </p:cNvPr>
          <p:cNvSpPr/>
          <p:nvPr/>
        </p:nvSpPr>
        <p:spPr>
          <a:xfrm>
            <a:off x="4478996" y="3453229"/>
            <a:ext cx="4330268" cy="1440023"/>
          </a:xfrm>
          <a:prstGeom prst="roundRect">
            <a:avLst/>
          </a:prstGeom>
          <a:solidFill>
            <a:srgbClr val="FFFFFF"/>
          </a:solidFill>
          <a:ln w="12700" cap="flat" cmpd="sng" algn="ctr">
            <a:solidFill>
              <a:srgbClr val="000000"/>
            </a:solidFill>
            <a:prstDash val="solid"/>
          </a:ln>
          <a:effectLst/>
        </p:spPr>
        <p:txBody>
          <a:bodyPr rtlCol="0" anchor="ctr"/>
          <a:lstStyle/>
          <a:p>
            <a:pPr algn="just">
              <a:lnSpc>
                <a:spcPct val="150000"/>
              </a:lnSpc>
              <a:buClrTx/>
              <a:defRPr/>
            </a:pPr>
            <a:r>
              <a:rPr lang="vi-VN" sz="2000">
                <a:solidFill>
                  <a:srgbClr val="FF0000"/>
                </a:solidFill>
                <a:ea typeface="+mn-ea"/>
                <a:cs typeface="Arial" panose="020B0604020202020204" pitchFamily="34" charset="0"/>
              </a:rPr>
              <a:t>Cách ứng phó: </a:t>
            </a:r>
            <a:r>
              <a:rPr lang="vi-VN" sz="2000">
                <a:solidFill>
                  <a:sysClr val="windowText" lastClr="000000"/>
                </a:solidFill>
                <a:ea typeface="+mn-ea"/>
                <a:cs typeface="Arial" panose="020B0604020202020204" pitchFamily="34" charset="0"/>
              </a:rPr>
              <a:t>Chia sẻ sự việc với người thân hoặc thầy</a:t>
            </a:r>
            <a:r>
              <a:rPr lang="en-US" sz="2000">
                <a:solidFill>
                  <a:sysClr val="windowText" lastClr="000000"/>
                </a:solidFill>
                <a:ea typeface="+mn-ea"/>
                <a:cs typeface="Arial" panose="020B0604020202020204" pitchFamily="34" charset="0"/>
              </a:rPr>
              <a:t>/</a:t>
            </a:r>
            <a:r>
              <a:rPr lang="vi-VN" sz="2000">
                <a:solidFill>
                  <a:sysClr val="windowText" lastClr="000000"/>
                </a:solidFill>
                <a:ea typeface="+mn-ea"/>
                <a:cs typeface="Arial" panose="020B0604020202020204" pitchFamily="34" charset="0"/>
              </a:rPr>
              <a:t>cô giáo,...</a:t>
            </a:r>
            <a:endParaRPr lang="en-US" sz="2000" dirty="0">
              <a:solidFill>
                <a:srgbClr val="FF0000"/>
              </a:solidFill>
              <a:ea typeface="+mn-ea"/>
              <a:cs typeface="Arial" panose="020B0604020202020204" pitchFamily="34" charset="0"/>
            </a:endParaRPr>
          </a:p>
        </p:txBody>
      </p:sp>
      <p:cxnSp>
        <p:nvCxnSpPr>
          <p:cNvPr id="8" name="Straight Arrow Connector 7">
            <a:extLst>
              <a:ext uri="{FF2B5EF4-FFF2-40B4-BE49-F238E27FC236}">
                <a16:creationId xmlns:a16="http://schemas.microsoft.com/office/drawing/2014/main" id="{137268E1-5CE2-33D3-2B21-EE2DF122A9C6}"/>
              </a:ext>
            </a:extLst>
          </p:cNvPr>
          <p:cNvCxnSpPr>
            <a:cxnSpLocks/>
            <a:stCxn id="3074" idx="3"/>
            <a:endCxn id="2" idx="1"/>
          </p:cNvCxnSpPr>
          <p:nvPr/>
        </p:nvCxnSpPr>
        <p:spPr>
          <a:xfrm flipV="1">
            <a:off x="3897777" y="2533839"/>
            <a:ext cx="581220" cy="961883"/>
          </a:xfrm>
          <a:prstGeom prst="straightConnector1">
            <a:avLst/>
          </a:prstGeom>
          <a:noFill/>
          <a:ln w="19050" cap="flat" cmpd="sng" algn="ctr">
            <a:solidFill>
              <a:srgbClr val="000000"/>
            </a:solidFill>
            <a:prstDash val="solid"/>
            <a:tailEnd type="triangle"/>
          </a:ln>
          <a:effectLst/>
        </p:spPr>
      </p:cxnSp>
      <p:cxnSp>
        <p:nvCxnSpPr>
          <p:cNvPr id="9" name="Straight Arrow Connector 8">
            <a:extLst>
              <a:ext uri="{FF2B5EF4-FFF2-40B4-BE49-F238E27FC236}">
                <a16:creationId xmlns:a16="http://schemas.microsoft.com/office/drawing/2014/main" id="{BCBB15AB-E08E-FD9A-1235-E137C2E9C99F}"/>
              </a:ext>
            </a:extLst>
          </p:cNvPr>
          <p:cNvCxnSpPr>
            <a:cxnSpLocks/>
            <a:stCxn id="3074" idx="3"/>
          </p:cNvCxnSpPr>
          <p:nvPr/>
        </p:nvCxnSpPr>
        <p:spPr>
          <a:xfrm>
            <a:off x="3897777" y="3495722"/>
            <a:ext cx="581219" cy="870607"/>
          </a:xfrm>
          <a:prstGeom prst="straightConnector1">
            <a:avLst/>
          </a:prstGeom>
          <a:noFill/>
          <a:ln w="19050" cap="flat" cmpd="sng" algn="ctr">
            <a:solidFill>
              <a:srgbClr val="000000"/>
            </a:solidFill>
            <a:prstDash val="solid"/>
            <a:tailEnd type="triangle"/>
          </a:ln>
          <a:effectLst/>
        </p:spPr>
      </p:cxnSp>
      <p:pic>
        <p:nvPicPr>
          <p:cNvPr id="3074" name="Picture 2" descr="Phải dạy con đánh lại hay im lặng khi bị bạn bắt nạt? - Đây là cách xử lý  thông minh mà cha mẹ nên làm để giúp con">
            <a:extLst>
              <a:ext uri="{FF2B5EF4-FFF2-40B4-BE49-F238E27FC236}">
                <a16:creationId xmlns:a16="http://schemas.microsoft.com/office/drawing/2014/main" id="{1A0CD001-4EA1-061B-55A5-793C6DCCCD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584" y="2151274"/>
            <a:ext cx="3585193" cy="26888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6490586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Literature Lesson for National Poetry Month by Slidesgo">
  <a:themeElements>
    <a:clrScheme name="Simple Light">
      <a:dk1>
        <a:srgbClr val="345086"/>
      </a:dk1>
      <a:lt1>
        <a:srgbClr val="191919"/>
      </a:lt1>
      <a:dk2>
        <a:srgbClr val="FCE1E8"/>
      </a:dk2>
      <a:lt2>
        <a:srgbClr val="DB7E97"/>
      </a:lt2>
      <a:accent1>
        <a:srgbClr val="F5BECC"/>
      </a:accent1>
      <a:accent2>
        <a:srgbClr val="FFFFFF"/>
      </a:accent2>
      <a:accent3>
        <a:srgbClr val="A0A0E0"/>
      </a:accent3>
      <a:accent4>
        <a:srgbClr val="F5D076"/>
      </a:accent4>
      <a:accent5>
        <a:srgbClr val="792B4B"/>
      </a:accent5>
      <a:accent6>
        <a:srgbClr val="B2DDD4"/>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ork Environment Survey Meeting by Slidesgo">
  <a:themeElements>
    <a:clrScheme name="Simple Light">
      <a:dk1>
        <a:srgbClr val="434343"/>
      </a:dk1>
      <a:lt1>
        <a:srgbClr val="E3EBF1"/>
      </a:lt1>
      <a:dk2>
        <a:srgbClr val="B9A3BA"/>
      </a:dk2>
      <a:lt2>
        <a:srgbClr val="EBEB80"/>
      </a:lt2>
      <a:accent1>
        <a:srgbClr val="F1C4EF"/>
      </a:accent1>
      <a:accent2>
        <a:srgbClr val="FADADD"/>
      </a:accent2>
      <a:accent3>
        <a:srgbClr val="BABABA"/>
      </a:accent3>
      <a:accent4>
        <a:srgbClr val="FFFFFF"/>
      </a:accent4>
      <a:accent5>
        <a:srgbClr val="F3F3F3"/>
      </a:accent5>
      <a:accent6>
        <a:srgbClr val="C1D6E4"/>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706</TotalTime>
  <Words>1620</Words>
  <Application>Microsoft Office PowerPoint</Application>
  <PresentationFormat>On-screen Show (16:9)</PresentationFormat>
  <Paragraphs>109</Paragraphs>
  <Slides>26</Slides>
  <Notes>24</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26</vt:i4>
      </vt:variant>
    </vt:vector>
  </HeadingPairs>
  <TitlesOfParts>
    <vt:vector size="46" baseType="lpstr">
      <vt:lpstr>Roboto</vt:lpstr>
      <vt:lpstr>Calibri</vt:lpstr>
      <vt:lpstr>Onest</vt:lpstr>
      <vt:lpstr>Bahnschrift SemiBold</vt:lpstr>
      <vt:lpstr>Coiny</vt:lpstr>
      <vt:lpstr>Arial (Body)</vt:lpstr>
      <vt:lpstr>Bebas Neue</vt:lpstr>
      <vt:lpstr>Aptos</vt:lpstr>
      <vt:lpstr>Arial</vt:lpstr>
      <vt:lpstr>Courier New</vt:lpstr>
      <vt:lpstr>Darker Grotesque SemiBold</vt:lpstr>
      <vt:lpstr>Aharoni</vt:lpstr>
      <vt:lpstr>PT Sans</vt:lpstr>
      <vt:lpstr>Wingdings</vt:lpstr>
      <vt:lpstr>Aptos Display</vt:lpstr>
      <vt:lpstr>Nunito</vt:lpstr>
      <vt:lpstr>Literature Lesson for National Poetry Month by Slidesgo</vt:lpstr>
      <vt:lpstr>Office Theme</vt:lpstr>
      <vt:lpstr>Work Environment Survey Meeting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 Phan</dc:creator>
  <cp:lastModifiedBy>Linh Phan</cp:lastModifiedBy>
  <cp:revision>5</cp:revision>
  <dcterms:modified xsi:type="dcterms:W3CDTF">2024-09-18T06:43:47Z</dcterms:modified>
</cp:coreProperties>
</file>