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91" r:id="rId2"/>
  </p:sldMasterIdLst>
  <p:notesMasterIdLst>
    <p:notesMasterId r:id="rId17"/>
  </p:notesMasterIdLst>
  <p:sldIdLst>
    <p:sldId id="318" r:id="rId3"/>
    <p:sldId id="475" r:id="rId4"/>
    <p:sldId id="294" r:id="rId5"/>
    <p:sldId id="295" r:id="rId6"/>
    <p:sldId id="499" r:id="rId7"/>
    <p:sldId id="297" r:id="rId8"/>
    <p:sldId id="344" r:id="rId9"/>
    <p:sldId id="273" r:id="rId10"/>
    <p:sldId id="274" r:id="rId11"/>
    <p:sldId id="275" r:id="rId12"/>
    <p:sldId id="277" r:id="rId13"/>
    <p:sldId id="276" r:id="rId14"/>
    <p:sldId id="278" r:id="rId15"/>
    <p:sldId id="375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9900CC"/>
    <a:srgbClr val="FF9900"/>
    <a:srgbClr val="CC00CC"/>
    <a:srgbClr val="FFF1B3"/>
    <a:srgbClr val="EDF6F7"/>
    <a:srgbClr val="C8FFFF"/>
    <a:srgbClr val="FF704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8" d="100"/>
          <a:sy n="68" d="100"/>
        </p:scale>
        <p:origin x="34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3B6F73-8E0D-46BD-A219-E79C2F5EC436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859BEB-44AD-452C-932A-A910F2EF548C}">
      <dgm:prSet phldrT="[Text]" custT="1"/>
      <dgm:spPr/>
      <dgm:t>
        <a:bodyPr/>
        <a:lstStyle/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CHÚC MỪNG BẠN</a:t>
          </a:r>
        </a:p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ĐÃ NHẬN ĐƯỢC</a:t>
          </a:r>
        </a:p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NỐT NHẠC MAY MẮN!!!!</a:t>
          </a:r>
        </a:p>
      </dgm:t>
    </dgm:pt>
    <dgm:pt modelId="{0AB4C6CE-CDEA-4EEA-A579-06B6E335EF1A}" type="parTrans" cxnId="{315A90EF-7C10-41F1-BEF3-3028B091A8BB}">
      <dgm:prSet/>
      <dgm:spPr/>
      <dgm:t>
        <a:bodyPr/>
        <a:lstStyle/>
        <a:p>
          <a:endParaRPr lang="en-US"/>
        </a:p>
      </dgm:t>
    </dgm:pt>
    <dgm:pt modelId="{0615DA20-7F51-4B15-B926-85DBC89D33FC}" type="sibTrans" cxnId="{315A90EF-7C10-41F1-BEF3-3028B091A8B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14A67E-5443-4151-9727-05CD5C8FE263}" type="pres">
      <dgm:prSet presAssocID="{3A3B6F73-8E0D-46BD-A219-E79C2F5EC4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D5B4B8F-96FC-48F4-A1F0-AB248F6997E4}" type="pres">
      <dgm:prSet presAssocID="{F4859BEB-44AD-452C-932A-A910F2EF548C}" presName="parTx1" presStyleLbl="node1" presStyleIdx="0" presStyleCnt="1" custScaleX="130746" custScaleY="150183" custLinFactNeighborX="6553" custLinFactNeighborY="-71179"/>
      <dgm:spPr/>
      <dgm:t>
        <a:bodyPr/>
        <a:lstStyle/>
        <a:p>
          <a:endParaRPr lang="en-US"/>
        </a:p>
      </dgm:t>
    </dgm:pt>
    <dgm:pt modelId="{8567AD11-E4C1-4504-BDC3-A63CBA8C038B}" type="pres">
      <dgm:prSet presAssocID="{0615DA20-7F51-4B15-B926-85DBC89D33FC}" presName="picture1" presStyleCnt="0"/>
      <dgm:spPr/>
    </dgm:pt>
    <dgm:pt modelId="{978F3D5F-4A27-4D9E-8E83-9A7541F74FA1}" type="pres">
      <dgm:prSet presAssocID="{0615DA20-7F51-4B15-B926-85DBC89D33FC}" presName="imageRepeatNode" presStyleLbl="fgImgPlace1" presStyleIdx="0" presStyleCnt="1" custLinFactNeighborX="-21542" custLinFactNeighborY="-22499"/>
      <dgm:spPr/>
      <dgm:t>
        <a:bodyPr/>
        <a:lstStyle/>
        <a:p>
          <a:endParaRPr lang="en-US"/>
        </a:p>
      </dgm:t>
    </dgm:pt>
  </dgm:ptLst>
  <dgm:cxnLst>
    <dgm:cxn modelId="{B494A6B7-A3CB-4ECD-9C41-B4B3EC4F58CC}" type="presOf" srcId="{0615DA20-7F51-4B15-B926-85DBC89D33FC}" destId="{978F3D5F-4A27-4D9E-8E83-9A7541F74FA1}" srcOrd="0" destOrd="0" presId="urn:microsoft.com/office/officeart/2008/layout/AscendingPictureAccentProcess"/>
    <dgm:cxn modelId="{315A90EF-7C10-41F1-BEF3-3028B091A8BB}" srcId="{3A3B6F73-8E0D-46BD-A219-E79C2F5EC436}" destId="{F4859BEB-44AD-452C-932A-A910F2EF548C}" srcOrd="0" destOrd="0" parTransId="{0AB4C6CE-CDEA-4EEA-A579-06B6E335EF1A}" sibTransId="{0615DA20-7F51-4B15-B926-85DBC89D33FC}"/>
    <dgm:cxn modelId="{8EF823EB-FDCE-410D-963F-FE885252F2B4}" type="presOf" srcId="{3A3B6F73-8E0D-46BD-A219-E79C2F5EC436}" destId="{8314A67E-5443-4151-9727-05CD5C8FE263}" srcOrd="0" destOrd="0" presId="urn:microsoft.com/office/officeart/2008/layout/AscendingPictureAccentProcess"/>
    <dgm:cxn modelId="{64B4C5C8-917B-4D4B-8139-E879780B3EE9}" type="presOf" srcId="{F4859BEB-44AD-452C-932A-A910F2EF548C}" destId="{4D5B4B8F-96FC-48F4-A1F0-AB248F6997E4}" srcOrd="0" destOrd="0" presId="urn:microsoft.com/office/officeart/2008/layout/AscendingPictureAccentProcess"/>
    <dgm:cxn modelId="{77326F10-3808-4568-973F-8773C2D42F8A}" type="presParOf" srcId="{8314A67E-5443-4151-9727-05CD5C8FE263}" destId="{4D5B4B8F-96FC-48F4-A1F0-AB248F6997E4}" srcOrd="0" destOrd="0" presId="urn:microsoft.com/office/officeart/2008/layout/AscendingPictureAccentProcess"/>
    <dgm:cxn modelId="{8EF58EF5-AA32-450D-A476-DE9CDEA2F9C9}" type="presParOf" srcId="{8314A67E-5443-4151-9727-05CD5C8FE263}" destId="{8567AD11-E4C1-4504-BDC3-A63CBA8C038B}" srcOrd="1" destOrd="0" presId="urn:microsoft.com/office/officeart/2008/layout/AscendingPictureAccentProcess"/>
    <dgm:cxn modelId="{8A5ED7A9-1152-468B-974F-4CF8705922F7}" type="presParOf" srcId="{8567AD11-E4C1-4504-BDC3-A63CBA8C038B}" destId="{978F3D5F-4A27-4D9E-8E83-9A7541F74FA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B6F73-8E0D-46BD-A219-E79C2F5EC436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859BEB-44AD-452C-932A-A910F2EF548C}">
      <dgm:prSet phldrT="[Text]" custT="1"/>
      <dgm:spPr/>
      <dgm:t>
        <a:bodyPr/>
        <a:lstStyle/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CHÚC MỪNG BẠN</a:t>
          </a:r>
        </a:p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ĐÃ NHẬN ĐƯỢC</a:t>
          </a:r>
        </a:p>
        <a:p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NỐT NHẠC MAY MẮN!!!!</a:t>
          </a:r>
        </a:p>
      </dgm:t>
    </dgm:pt>
    <dgm:pt modelId="{0AB4C6CE-CDEA-4EEA-A579-06B6E335EF1A}" type="parTrans" cxnId="{315A90EF-7C10-41F1-BEF3-3028B091A8BB}">
      <dgm:prSet/>
      <dgm:spPr/>
      <dgm:t>
        <a:bodyPr/>
        <a:lstStyle/>
        <a:p>
          <a:endParaRPr lang="en-US"/>
        </a:p>
      </dgm:t>
    </dgm:pt>
    <dgm:pt modelId="{0615DA20-7F51-4B15-B926-85DBC89D33FC}" type="sibTrans" cxnId="{315A90EF-7C10-41F1-BEF3-3028B091A8B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14A67E-5443-4151-9727-05CD5C8FE263}" type="pres">
      <dgm:prSet presAssocID="{3A3B6F73-8E0D-46BD-A219-E79C2F5EC4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D5B4B8F-96FC-48F4-A1F0-AB248F6997E4}" type="pres">
      <dgm:prSet presAssocID="{F4859BEB-44AD-452C-932A-A910F2EF548C}" presName="parTx1" presStyleLbl="node1" presStyleIdx="0" presStyleCnt="1" custScaleX="130746" custScaleY="150183" custLinFactNeighborX="6553" custLinFactNeighborY="-71179"/>
      <dgm:spPr/>
      <dgm:t>
        <a:bodyPr/>
        <a:lstStyle/>
        <a:p>
          <a:endParaRPr lang="en-US"/>
        </a:p>
      </dgm:t>
    </dgm:pt>
    <dgm:pt modelId="{8567AD11-E4C1-4504-BDC3-A63CBA8C038B}" type="pres">
      <dgm:prSet presAssocID="{0615DA20-7F51-4B15-B926-85DBC89D33FC}" presName="picture1" presStyleCnt="0"/>
      <dgm:spPr/>
    </dgm:pt>
    <dgm:pt modelId="{978F3D5F-4A27-4D9E-8E83-9A7541F74FA1}" type="pres">
      <dgm:prSet presAssocID="{0615DA20-7F51-4B15-B926-85DBC89D33FC}" presName="imageRepeatNode" presStyleLbl="fgImgPlace1" presStyleIdx="0" presStyleCnt="1" custLinFactNeighborX="-21542" custLinFactNeighborY="-22499"/>
      <dgm:spPr/>
      <dgm:t>
        <a:bodyPr/>
        <a:lstStyle/>
        <a:p>
          <a:endParaRPr lang="en-US"/>
        </a:p>
      </dgm:t>
    </dgm:pt>
  </dgm:ptLst>
  <dgm:cxnLst>
    <dgm:cxn modelId="{B494A6B7-A3CB-4ECD-9C41-B4B3EC4F58CC}" type="presOf" srcId="{0615DA20-7F51-4B15-B926-85DBC89D33FC}" destId="{978F3D5F-4A27-4D9E-8E83-9A7541F74FA1}" srcOrd="0" destOrd="0" presId="urn:microsoft.com/office/officeart/2008/layout/AscendingPictureAccentProcess"/>
    <dgm:cxn modelId="{315A90EF-7C10-41F1-BEF3-3028B091A8BB}" srcId="{3A3B6F73-8E0D-46BD-A219-E79C2F5EC436}" destId="{F4859BEB-44AD-452C-932A-A910F2EF548C}" srcOrd="0" destOrd="0" parTransId="{0AB4C6CE-CDEA-4EEA-A579-06B6E335EF1A}" sibTransId="{0615DA20-7F51-4B15-B926-85DBC89D33FC}"/>
    <dgm:cxn modelId="{8EF823EB-FDCE-410D-963F-FE885252F2B4}" type="presOf" srcId="{3A3B6F73-8E0D-46BD-A219-E79C2F5EC436}" destId="{8314A67E-5443-4151-9727-05CD5C8FE263}" srcOrd="0" destOrd="0" presId="urn:microsoft.com/office/officeart/2008/layout/AscendingPictureAccentProcess"/>
    <dgm:cxn modelId="{64B4C5C8-917B-4D4B-8139-E879780B3EE9}" type="presOf" srcId="{F4859BEB-44AD-452C-932A-A910F2EF548C}" destId="{4D5B4B8F-96FC-48F4-A1F0-AB248F6997E4}" srcOrd="0" destOrd="0" presId="urn:microsoft.com/office/officeart/2008/layout/AscendingPictureAccentProcess"/>
    <dgm:cxn modelId="{77326F10-3808-4568-973F-8773C2D42F8A}" type="presParOf" srcId="{8314A67E-5443-4151-9727-05CD5C8FE263}" destId="{4D5B4B8F-96FC-48F4-A1F0-AB248F6997E4}" srcOrd="0" destOrd="0" presId="urn:microsoft.com/office/officeart/2008/layout/AscendingPictureAccentProcess"/>
    <dgm:cxn modelId="{8EF58EF5-AA32-450D-A476-DE9CDEA2F9C9}" type="presParOf" srcId="{8314A67E-5443-4151-9727-05CD5C8FE263}" destId="{8567AD11-E4C1-4504-BDC3-A63CBA8C038B}" srcOrd="1" destOrd="0" presId="urn:microsoft.com/office/officeart/2008/layout/AscendingPictureAccentProcess"/>
    <dgm:cxn modelId="{8A5ED7A9-1152-468B-974F-4CF8705922F7}" type="presParOf" srcId="{8567AD11-E4C1-4504-BDC3-A63CBA8C038B}" destId="{978F3D5F-4A27-4D9E-8E83-9A7541F74FA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4B8F-96FC-48F4-A1F0-AB248F6997E4}">
      <dsp:nvSpPr>
        <dsp:cNvPr id="0" name=""/>
        <dsp:cNvSpPr/>
      </dsp:nvSpPr>
      <dsp:spPr>
        <a:xfrm>
          <a:off x="2553416" y="330528"/>
          <a:ext cx="8113787" cy="2499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3553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CHÚC MỪNG BẠN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ĐÃ NHẬN ĐƯỢC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NỐT NHẠC MAY MẮN!!!!</a:t>
          </a:r>
        </a:p>
      </dsp:txBody>
      <dsp:txXfrm>
        <a:off x="2675432" y="452544"/>
        <a:ext cx="7869755" cy="2255476"/>
      </dsp:txXfrm>
    </dsp:sp>
    <dsp:sp modelId="{978F3D5F-4A27-4D9E-8E83-9A7541F74FA1}">
      <dsp:nvSpPr>
        <dsp:cNvPr id="0" name=""/>
        <dsp:cNvSpPr/>
      </dsp:nvSpPr>
      <dsp:spPr>
        <a:xfrm>
          <a:off x="760120" y="0"/>
          <a:ext cx="2877146" cy="28775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4B8F-96FC-48F4-A1F0-AB248F6997E4}">
      <dsp:nvSpPr>
        <dsp:cNvPr id="0" name=""/>
        <dsp:cNvSpPr/>
      </dsp:nvSpPr>
      <dsp:spPr>
        <a:xfrm>
          <a:off x="2553416" y="330528"/>
          <a:ext cx="8113787" cy="2499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3553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CHÚC MỪNG BẠN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ĐÃ NHẬN ĐƯỢC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NỐT NHẠC MAY MẮN!!!!</a:t>
          </a:r>
        </a:p>
      </dsp:txBody>
      <dsp:txXfrm>
        <a:off x="2675432" y="452544"/>
        <a:ext cx="7869755" cy="2255476"/>
      </dsp:txXfrm>
    </dsp:sp>
    <dsp:sp modelId="{978F3D5F-4A27-4D9E-8E83-9A7541F74FA1}">
      <dsp:nvSpPr>
        <dsp:cNvPr id="0" name=""/>
        <dsp:cNvSpPr/>
      </dsp:nvSpPr>
      <dsp:spPr>
        <a:xfrm>
          <a:off x="760120" y="0"/>
          <a:ext cx="2877146" cy="28775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469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51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90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1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9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24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7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63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4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33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6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Colors" Target="../diagrams/colors1.xml"/><Relationship Id="rId3" Type="http://schemas.openxmlformats.org/officeDocument/2006/relationships/slideLayout" Target="../slideLayouts/slideLayout16.xml"/><Relationship Id="rId7" Type="http://schemas.microsoft.com/office/2007/relationships/hdphoto" Target="../media/hdphoto3.wdp"/><Relationship Id="rId12" Type="http://schemas.openxmlformats.org/officeDocument/2006/relationships/diagramQuickStyle" Target="../diagrams/quickStyl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diagramLayout" Target="../diagrams/layout1.xml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openxmlformats.org/officeDocument/2006/relationships/diagramData" Target="../diagrams/data1.xml"/><Relationship Id="rId4" Type="http://schemas.openxmlformats.org/officeDocument/2006/relationships/image" Target="../media/image23.png"/><Relationship Id="rId9" Type="http://schemas.microsoft.com/office/2007/relationships/hdphoto" Target="../media/hdphoto1.wdp"/><Relationship Id="rId14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16.xml"/><Relationship Id="rId7" Type="http://schemas.microsoft.com/office/2007/relationships/hdphoto" Target="../media/hdphoto3.wdp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diagramLayout" Target="../diagrams/layout2.xml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microsoft.com/office/2007/relationships/hdphoto" Target="../media/hdphoto1.wdp"/><Relationship Id="rId14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20516" y="643991"/>
            <a:ext cx="9829800" cy="1261009"/>
          </a:xfrm>
        </p:spPr>
        <p:txBody>
          <a:bodyPr/>
          <a:lstStyle/>
          <a:p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3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Quê hương thanh bình</a:t>
            </a:r>
            <a:endParaRPr lang="en-US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Quê hương thanh bình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algn="just"/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17BDFC9-62F4-EE5D-D888-C13DE957F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9869"/>
            <a:ext cx="9927193" cy="837907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67017" y="1435351"/>
            <a:ext cx="9870395" cy="1014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algn="just"/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ca khúc hiện đại, có phong cách trẻ trung, sôi động và phù hợp với xu hướng âm nhạc của thời đại.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67018" y="2765988"/>
            <a:ext cx="9870394" cy="9901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loại hình nghệ thuật sân khấu truyền thống của Việt Nam, kết hợp giữa kịch và âm nhạc, đặc biệt phổ biến ở miền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84142" y="4134023"/>
            <a:ext cx="9870394" cy="9702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trong những thể loại dân ca được sử dụng rộng rãi trong sinh hoạt văn hóa ở vùng đất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442" y="165105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28" y="4297351"/>
            <a:ext cx="804536" cy="643628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757" y="3003105"/>
            <a:ext cx="732592" cy="643793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622545" y="5802285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8300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60582" y="199869"/>
            <a:ext cx="10076831" cy="961167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 của bài hát 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 hương thanh bình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9333" y="1480059"/>
            <a:ext cx="10731794" cy="10351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noProof="0" dirty="0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hể hiện tinh thần yêu nước, quyết tâm đấu tranh vì độc lập, tự do của dân tộc Việt Nam.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9333" y="2791256"/>
            <a:ext cx="10731794" cy="8997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800" noProof="0" dirty="0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hể hiện khung cảnh thanh bình và tươi đẹp của quê hương đất nước.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99333" y="3881094"/>
            <a:ext cx="10788592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noProof="0" dirty="0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ình cảm thiêng liêng, sự hy sinh và lòng yêu nước của những người lính đang làm nhiệm vụ bảo vệ biển đảo quê hương.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17" y="178542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149156" y="3944328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925" y="284372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8300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loud 2">
            <a:hlinkClick r:id="" action="ppaction://noaction"/>
            <a:extLst>
              <a:ext uri="{FF2B5EF4-FFF2-40B4-BE49-F238E27FC236}">
                <a16:creationId xmlns:a16="http://schemas.microsoft.com/office/drawing/2014/main" id="{84622F20-747B-D6D4-5B60-0A79A37A7A8A}"/>
              </a:ext>
            </a:extLst>
          </p:cNvPr>
          <p:cNvSpPr/>
          <p:nvPr/>
        </p:nvSpPr>
        <p:spPr>
          <a:xfrm>
            <a:off x="4622545" y="5802285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62165"/>
            <a:ext cx="18300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4407E03-A493-BBB0-2056-D4352AA1CF7A}"/>
              </a:ext>
            </a:extLst>
          </p:cNvPr>
          <p:cNvGraphicFramePr/>
          <p:nvPr/>
        </p:nvGraphicFramePr>
        <p:xfrm>
          <a:off x="406401" y="286328"/>
          <a:ext cx="11640456" cy="431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Nhạc nền trò chơi âm nhạc -))">
            <a:hlinkClick r:id="" action="ppaction://media"/>
            <a:extLst>
              <a:ext uri="{FF2B5EF4-FFF2-40B4-BE49-F238E27FC236}">
                <a16:creationId xmlns:a16="http://schemas.microsoft.com/office/drawing/2014/main" id="{79688C7B-89F9-B078-C065-5106534B0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3600" y="4042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62165"/>
            <a:ext cx="18300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4407E03-A493-BBB0-2056-D4352AA1CF7A}"/>
              </a:ext>
            </a:extLst>
          </p:cNvPr>
          <p:cNvGraphicFramePr/>
          <p:nvPr/>
        </p:nvGraphicFramePr>
        <p:xfrm>
          <a:off x="406401" y="286328"/>
          <a:ext cx="11640456" cy="431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Nhạc nền trò chơi âm nhạc -))">
            <a:hlinkClick r:id="" action="ppaction://media"/>
            <a:extLst>
              <a:ext uri="{FF2B5EF4-FFF2-40B4-BE49-F238E27FC236}">
                <a16:creationId xmlns:a16="http://schemas.microsoft.com/office/drawing/2014/main" id="{79688C7B-89F9-B078-C065-5106534B0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3600" y="4042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523" y="1693416"/>
            <a:ext cx="8991600" cy="2163761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rgbClr val="0000FF"/>
                </a:solidFill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Học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cũ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  <a:p>
            <a:pPr algn="just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</a:rPr>
              <a:t>Tập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Quê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hương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thanh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bình</a:t>
            </a:r>
            <a:r>
              <a:rPr lang="en-US" sz="2800" i="1" dirty="0">
                <a:solidFill>
                  <a:srgbClr val="0000FF"/>
                </a:solidFill>
              </a:rPr>
              <a:t>; </a:t>
            </a:r>
            <a:r>
              <a:rPr lang="en-US" sz="2800" dirty="0" err="1">
                <a:solidFill>
                  <a:srgbClr val="0000FF"/>
                </a:solidFill>
              </a:rPr>
              <a:t>thuộc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lời</a:t>
            </a:r>
            <a:r>
              <a:rPr lang="en-US" sz="2800" dirty="0">
                <a:solidFill>
                  <a:srgbClr val="0000FF"/>
                </a:solidFill>
              </a:rPr>
              <a:t> ca </a:t>
            </a:r>
            <a:r>
              <a:rPr lang="en-US" sz="2800" dirty="0" err="1">
                <a:solidFill>
                  <a:srgbClr val="0000FF"/>
                </a:solidFill>
              </a:rPr>
              <a:t>và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gõ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đệm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bằng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cụ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thể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0000FF"/>
                </a:solidFill>
              </a:rPr>
              <a:t>2. </a:t>
            </a:r>
            <a:r>
              <a:rPr lang="en-US" sz="2800" dirty="0" err="1">
                <a:solidFill>
                  <a:srgbClr val="0000FF"/>
                </a:solidFill>
              </a:rPr>
              <a:t>Chuẩn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bị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3 – </a:t>
            </a:r>
            <a:r>
              <a:rPr lang="en-US" sz="2800" dirty="0" err="1">
                <a:solidFill>
                  <a:srgbClr val="0000FF"/>
                </a:solidFill>
              </a:rPr>
              <a:t>Tiết</a:t>
            </a:r>
            <a:r>
              <a:rPr lang="en-US" sz="2800" dirty="0">
                <a:solidFill>
                  <a:srgbClr val="0000FF"/>
                </a:solidFill>
              </a:rPr>
              <a:t> 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88DCD-6089-7103-AA55-94379FA6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44" y="568317"/>
            <a:ext cx="10109856" cy="6174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</a:t>
            </a:r>
            <a:r>
              <a:rPr lang="vi-VN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</a:t>
            </a:r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FA8647-F8E9-3592-C782-ECFA141B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57200"/>
            <a:ext cx="10287000" cy="601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3C517-F76E-6F75-23A2-90F6EBAFD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5943600" cy="6553200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D88F-E00D-2A84-9549-337B67EA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00"/>
            <a:ext cx="5943600" cy="65532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F13134-AD06-F444-3200-9F6F84AC14C8}"/>
              </a:ext>
            </a:extLst>
          </p:cNvPr>
          <p:cNvSpPr txBox="1"/>
          <p:nvPr/>
        </p:nvSpPr>
        <p:spPr>
          <a:xfrm>
            <a:off x="914400" y="62484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Đỗ Thanh Hiên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E3960-B4F5-B8E9-CB22-2002D13F03E1}"/>
              </a:ext>
            </a:extLst>
          </p:cNvPr>
          <p:cNvSpPr txBox="1"/>
          <p:nvPr/>
        </p:nvSpPr>
        <p:spPr>
          <a:xfrm>
            <a:off x="7467600" y="63246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00FF"/>
                </a:solidFill>
              </a:rPr>
              <a:t>Tác giả: Lê Kim Hưng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3FC08-6484-5523-1FBB-8E97C104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3290"/>
            <a:ext cx="11887200" cy="65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eHuongThanhBinh HatMau 1 lan">
            <a:hlinkClick r:id="" action="ppaction://media"/>
            <a:extLst>
              <a:ext uri="{FF2B5EF4-FFF2-40B4-BE49-F238E27FC236}">
                <a16:creationId xmlns:a16="http://schemas.microsoft.com/office/drawing/2014/main" id="{8D9015AE-EBF8-C927-AACB-519461070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35153"/>
            <a:ext cx="9817100" cy="6326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9545-F6BD-4AD3-A3B9-0FC08E05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A02871-D3F1-383D-588E-2CF4B7CE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22" y="5275865"/>
            <a:ext cx="8297433" cy="134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EC4A4-19EF-4A8B-EC80-3741123B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39" y="685800"/>
            <a:ext cx="8221222" cy="1171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674CA2-072E-9ADF-20CA-2B6EA667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939" y="1857539"/>
            <a:ext cx="8249801" cy="1190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D9933F-1AE9-61FF-7D4E-D218C5416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39" y="2942404"/>
            <a:ext cx="8287907" cy="1133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4ECC12-6EB0-F6CC-0F25-BFC26F329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539" y="4028960"/>
            <a:ext cx="8106906" cy="13146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8DF0F9-5A2D-5D07-CF25-3250DCE6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1887200" cy="685800"/>
          </a:xfrm>
        </p:spPr>
        <p:txBody>
          <a:bodyPr/>
          <a:lstStyle/>
          <a:p>
            <a:r>
              <a:rPr 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Chia câu: Gồm 5 câu hát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43173-3832-CF6C-A0D6-3C9BC096A270}"/>
              </a:ext>
            </a:extLst>
          </p:cNvPr>
          <p:cNvSpPr txBox="1"/>
          <p:nvPr/>
        </p:nvSpPr>
        <p:spPr>
          <a:xfrm>
            <a:off x="685800" y="914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Câu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0379ED-A1D3-AEB9-DA4A-D0B97EFFFCC9}"/>
              </a:ext>
            </a:extLst>
          </p:cNvPr>
          <p:cNvSpPr txBox="1"/>
          <p:nvPr/>
        </p:nvSpPr>
        <p:spPr>
          <a:xfrm>
            <a:off x="681156" y="213914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Câu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9A295-95AF-8850-E822-93E7B9CD7E2B}"/>
              </a:ext>
            </a:extLst>
          </p:cNvPr>
          <p:cNvSpPr txBox="1"/>
          <p:nvPr/>
        </p:nvSpPr>
        <p:spPr>
          <a:xfrm>
            <a:off x="722616" y="3200400"/>
            <a:ext cx="91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Câu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605985-2D81-10E7-4584-7E5386A1629E}"/>
              </a:ext>
            </a:extLst>
          </p:cNvPr>
          <p:cNvSpPr txBox="1"/>
          <p:nvPr/>
        </p:nvSpPr>
        <p:spPr>
          <a:xfrm>
            <a:off x="685800" y="4114800"/>
            <a:ext cx="94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Câu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23860B-2CEA-D14A-CA6E-1653BD682FB0}"/>
              </a:ext>
            </a:extLst>
          </p:cNvPr>
          <p:cNvSpPr txBox="1"/>
          <p:nvPr/>
        </p:nvSpPr>
        <p:spPr>
          <a:xfrm>
            <a:off x="722616" y="5562930"/>
            <a:ext cx="94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Câu 5</a:t>
            </a:r>
          </a:p>
        </p:txBody>
      </p:sp>
    </p:spTree>
    <p:extLst>
      <p:ext uri="{BB962C8B-B14F-4D97-AF65-F5344CB8AC3E}">
        <p14:creationId xmlns:p14="http://schemas.microsoft.com/office/powerpoint/2010/main" val="156415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QueHuongThanhBinh Beat 1 lan">
            <a:hlinkClick r:id="" action="ppaction://media"/>
            <a:extLst>
              <a:ext uri="{FF2B5EF4-FFF2-40B4-BE49-F238E27FC236}">
                <a16:creationId xmlns:a16="http://schemas.microsoft.com/office/drawing/2014/main" id="{DF8C7B29-C5BA-071E-1208-D238A6196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750" y="648064"/>
            <a:ext cx="9518650" cy="61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4572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Arial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tấu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đệm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Quê hương thanh bình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80A75-111F-B1A7-70CE-3C0A1A5AC64F}"/>
              </a:ext>
            </a:extLst>
          </p:cNvPr>
          <p:cNvGrpSpPr/>
          <p:nvPr/>
        </p:nvGrpSpPr>
        <p:grpSpPr>
          <a:xfrm>
            <a:off x="1143000" y="2359794"/>
            <a:ext cx="10286701" cy="4041006"/>
            <a:chOff x="1143000" y="2207394"/>
            <a:chExt cx="10286701" cy="40410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B879DB-53EA-3F38-6AFE-DA6597FA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2241885"/>
              <a:ext cx="1676400" cy="2235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9D2010-1EE8-4200-E5C7-F50703938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838"/>
            <a:stretch/>
          </p:blipFill>
          <p:spPr>
            <a:xfrm>
              <a:off x="8229301" y="2364796"/>
              <a:ext cx="3200400" cy="38836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B680BC-66EB-CB12-BE64-7BDC4E07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2207394"/>
              <a:ext cx="2821305" cy="3096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63181" y="207433"/>
            <a:ext cx="7842619" cy="1053861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hát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 hương thanh bình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 phỏng theo?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5127" y="1484540"/>
            <a:ext cx="7129111" cy="13164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ca Nam Bộ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3488" y="3138336"/>
            <a:ext cx="7129111" cy="88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ca Quan họ Bắc Ninh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3488" y="4363521"/>
            <a:ext cx="7129111" cy="8878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 Bắc Bộ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324436" y="1566808"/>
            <a:ext cx="668773" cy="708059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05037" y="4426301"/>
            <a:ext cx="66856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56" y="3228680"/>
            <a:ext cx="66877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" action="ppaction://noaction"/>
          </p:cNvPr>
          <p:cNvSpPr/>
          <p:nvPr/>
        </p:nvSpPr>
        <p:spPr>
          <a:xfrm>
            <a:off x="195325" y="5786256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40954" y="6488668"/>
            <a:ext cx="195104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176708-175B-7FA2-D8B1-5CA757E51BAB}"/>
              </a:ext>
            </a:extLst>
          </p:cNvPr>
          <p:cNvGrpSpPr/>
          <p:nvPr/>
        </p:nvGrpSpPr>
        <p:grpSpPr>
          <a:xfrm>
            <a:off x="8153998" y="1290232"/>
            <a:ext cx="8236123" cy="5416258"/>
            <a:chOff x="1927273" y="720870"/>
            <a:chExt cx="8072439" cy="54162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811F345-6AEA-A65F-5282-4218F48C5E1A}"/>
                </a:ext>
              </a:extLst>
            </p:cNvPr>
            <p:cNvSpPr/>
            <p:nvPr/>
          </p:nvSpPr>
          <p:spPr>
            <a:xfrm>
              <a:off x="1927273" y="720870"/>
              <a:ext cx="3856706" cy="4584095"/>
            </a:xfrm>
            <a:prstGeom prst="round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9940E29-C9DD-BF24-1A9A-C020568624AC}"/>
                </a:ext>
              </a:extLst>
            </p:cNvPr>
            <p:cNvSpPr/>
            <p:nvPr/>
          </p:nvSpPr>
          <p:spPr>
            <a:xfrm>
              <a:off x="2192287" y="2401862"/>
              <a:ext cx="2439756" cy="905149"/>
            </a:xfrm>
            <a:custGeom>
              <a:avLst/>
              <a:gdLst>
                <a:gd name="connsiteX0" fmla="*/ 0 w 2439756"/>
                <a:gd name="connsiteY0" fmla="*/ 0 h 905149"/>
                <a:gd name="connsiteX1" fmla="*/ 2439756 w 2439756"/>
                <a:gd name="connsiteY1" fmla="*/ 0 h 905149"/>
                <a:gd name="connsiteX2" fmla="*/ 2439756 w 2439756"/>
                <a:gd name="connsiteY2" fmla="*/ 905149 h 905149"/>
                <a:gd name="connsiteX3" fmla="*/ 0 w 2439756"/>
                <a:gd name="connsiteY3" fmla="*/ 905149 h 905149"/>
                <a:gd name="connsiteX4" fmla="*/ 0 w 2439756"/>
                <a:gd name="connsiteY4" fmla="*/ 0 h 9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9756" h="905149">
                  <a:moveTo>
                    <a:pt x="0" y="0"/>
                  </a:moveTo>
                  <a:lnTo>
                    <a:pt x="2439756" y="0"/>
                  </a:lnTo>
                  <a:lnTo>
                    <a:pt x="2439756" y="905149"/>
                  </a:lnTo>
                  <a:lnTo>
                    <a:pt x="0" y="905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0" numCol="1" spcCol="1270" anchor="t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DA2A8E9-F110-9223-E63B-4383414E9F3D}"/>
                </a:ext>
              </a:extLst>
            </p:cNvPr>
            <p:cNvSpPr/>
            <p:nvPr/>
          </p:nvSpPr>
          <p:spPr>
            <a:xfrm>
              <a:off x="4876121" y="2401862"/>
              <a:ext cx="2439756" cy="905149"/>
            </a:xfrm>
            <a:custGeom>
              <a:avLst/>
              <a:gdLst>
                <a:gd name="connsiteX0" fmla="*/ 0 w 2439756"/>
                <a:gd name="connsiteY0" fmla="*/ 0 h 905149"/>
                <a:gd name="connsiteX1" fmla="*/ 2439756 w 2439756"/>
                <a:gd name="connsiteY1" fmla="*/ 0 h 905149"/>
                <a:gd name="connsiteX2" fmla="*/ 2439756 w 2439756"/>
                <a:gd name="connsiteY2" fmla="*/ 905149 h 905149"/>
                <a:gd name="connsiteX3" fmla="*/ 0 w 2439756"/>
                <a:gd name="connsiteY3" fmla="*/ 905149 h 905149"/>
                <a:gd name="connsiteX4" fmla="*/ 0 w 2439756"/>
                <a:gd name="connsiteY4" fmla="*/ 0 h 9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9756" h="905149">
                  <a:moveTo>
                    <a:pt x="0" y="0"/>
                  </a:moveTo>
                  <a:lnTo>
                    <a:pt x="2439756" y="0"/>
                  </a:lnTo>
                  <a:lnTo>
                    <a:pt x="2439756" y="905149"/>
                  </a:lnTo>
                  <a:lnTo>
                    <a:pt x="0" y="905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0" numCol="1" spcCol="1270" anchor="t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869609C-CA05-B89A-484A-A4119BCC819A}"/>
                </a:ext>
              </a:extLst>
            </p:cNvPr>
            <p:cNvSpPr/>
            <p:nvPr/>
          </p:nvSpPr>
          <p:spPr>
            <a:xfrm>
              <a:off x="7559956" y="2401862"/>
              <a:ext cx="2439756" cy="905149"/>
            </a:xfrm>
            <a:custGeom>
              <a:avLst/>
              <a:gdLst>
                <a:gd name="connsiteX0" fmla="*/ 0 w 2439756"/>
                <a:gd name="connsiteY0" fmla="*/ 0 h 905149"/>
                <a:gd name="connsiteX1" fmla="*/ 2439756 w 2439756"/>
                <a:gd name="connsiteY1" fmla="*/ 0 h 905149"/>
                <a:gd name="connsiteX2" fmla="*/ 2439756 w 2439756"/>
                <a:gd name="connsiteY2" fmla="*/ 905149 h 905149"/>
                <a:gd name="connsiteX3" fmla="*/ 0 w 2439756"/>
                <a:gd name="connsiteY3" fmla="*/ 905149 h 905149"/>
                <a:gd name="connsiteX4" fmla="*/ 0 w 2439756"/>
                <a:gd name="connsiteY4" fmla="*/ 0 h 9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9756" h="905149">
                  <a:moveTo>
                    <a:pt x="0" y="0"/>
                  </a:moveTo>
                  <a:lnTo>
                    <a:pt x="2439756" y="0"/>
                  </a:lnTo>
                  <a:lnTo>
                    <a:pt x="2439756" y="905149"/>
                  </a:lnTo>
                  <a:lnTo>
                    <a:pt x="0" y="905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0" numCol="1" spcCol="1270" anchor="t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E8A698-0FF5-1256-E37F-181C9C312DF3}"/>
                </a:ext>
              </a:extLst>
            </p:cNvPr>
            <p:cNvSpPr/>
            <p:nvPr/>
          </p:nvSpPr>
          <p:spPr>
            <a:xfrm>
              <a:off x="4876121" y="5231979"/>
              <a:ext cx="2439756" cy="905149"/>
            </a:xfrm>
            <a:custGeom>
              <a:avLst/>
              <a:gdLst>
                <a:gd name="connsiteX0" fmla="*/ 0 w 2439756"/>
                <a:gd name="connsiteY0" fmla="*/ 0 h 905149"/>
                <a:gd name="connsiteX1" fmla="*/ 2439756 w 2439756"/>
                <a:gd name="connsiteY1" fmla="*/ 0 h 905149"/>
                <a:gd name="connsiteX2" fmla="*/ 2439756 w 2439756"/>
                <a:gd name="connsiteY2" fmla="*/ 905149 h 905149"/>
                <a:gd name="connsiteX3" fmla="*/ 0 w 2439756"/>
                <a:gd name="connsiteY3" fmla="*/ 905149 h 905149"/>
                <a:gd name="connsiteX4" fmla="*/ 0 w 2439756"/>
                <a:gd name="connsiteY4" fmla="*/ 0 h 9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9756" h="905149">
                  <a:moveTo>
                    <a:pt x="0" y="0"/>
                  </a:moveTo>
                  <a:lnTo>
                    <a:pt x="2439756" y="0"/>
                  </a:lnTo>
                  <a:lnTo>
                    <a:pt x="2439756" y="905149"/>
                  </a:lnTo>
                  <a:lnTo>
                    <a:pt x="0" y="905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0" numCol="1" spcCol="1270" anchor="t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364611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hát 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 hương thanh bình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giai điệu?</a:t>
            </a:r>
            <a:endParaRPr lang="vi-VN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18999" y="1918731"/>
            <a:ext cx="41544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ạnh mẽ, dứt khoát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18998" y="3001832"/>
            <a:ext cx="417888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ềm mại, trong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18999" y="4170432"/>
            <a:ext cx="41788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Lãng mạn, tình 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03" y="1949346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878440" y="4128546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89" y="3064929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780858" y="5501163"/>
            <a:ext cx="2359211" cy="1104900"/>
          </a:xfrm>
          <a:prstGeom prst="cloud">
            <a:avLst/>
          </a:prstGeom>
          <a:solidFill>
            <a:srgbClr val="DCAD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83002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9794</TotalTime>
  <Words>413</Words>
  <Application>Microsoft Office PowerPoint</Application>
  <PresentationFormat>Widescreen</PresentationFormat>
  <Paragraphs>53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Default Design</vt:lpstr>
      <vt:lpstr>2_Office Theme</vt:lpstr>
      <vt:lpstr>Chủ đề 2 GIAI ĐIỆU QUÊ HƯƠNG</vt:lpstr>
      <vt:lpstr>1. Hát bài</vt:lpstr>
      <vt:lpstr>PowerPoint Presentation</vt:lpstr>
      <vt:lpstr>Nghe hát mẫu</vt:lpstr>
      <vt:lpstr>Chia câu: Gồm 5 câu hát</vt:lpstr>
      <vt:lpstr>Hát hoàn chỉnh cả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369</cp:revision>
  <dcterms:created xsi:type="dcterms:W3CDTF">2006-11-06T13:45:38Z</dcterms:created>
  <dcterms:modified xsi:type="dcterms:W3CDTF">2025-10-06T08:55:55Z</dcterms:modified>
</cp:coreProperties>
</file>