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9" r:id="rId3"/>
  </p:sldMasterIdLst>
  <p:notesMasterIdLst>
    <p:notesMasterId r:id="rId26"/>
  </p:notesMasterIdLst>
  <p:handoutMasterIdLst>
    <p:handoutMasterId r:id="rId27"/>
  </p:handoutMasterIdLst>
  <p:sldIdLst>
    <p:sldId id="305" r:id="rId4"/>
    <p:sldId id="300" r:id="rId5"/>
    <p:sldId id="261" r:id="rId6"/>
    <p:sldId id="256" r:id="rId7"/>
    <p:sldId id="263" r:id="rId8"/>
    <p:sldId id="299" r:id="rId9"/>
    <p:sldId id="271" r:id="rId10"/>
    <p:sldId id="265" r:id="rId11"/>
    <p:sldId id="266" r:id="rId12"/>
    <p:sldId id="310" r:id="rId13"/>
    <p:sldId id="311" r:id="rId14"/>
    <p:sldId id="312" r:id="rId15"/>
    <p:sldId id="313" r:id="rId16"/>
    <p:sldId id="314" r:id="rId17"/>
    <p:sldId id="279" r:id="rId18"/>
    <p:sldId id="280" r:id="rId19"/>
    <p:sldId id="281" r:id="rId20"/>
    <p:sldId id="282" r:id="rId21"/>
    <p:sldId id="283" r:id="rId22"/>
    <p:sldId id="284" r:id="rId23"/>
    <p:sldId id="296" r:id="rId24"/>
    <p:sldId id="297" r:id="rId25"/>
  </p:sldIdLst>
  <p:sldSz cx="12196763" cy="6858000"/>
  <p:notesSz cx="6858000" cy="9144000"/>
  <p:defaultTextStyle>
    <a:defPPr>
      <a:defRPr lang="zh-CN">
        <a:uFillTx/>
      </a:defRPr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3" autoAdjust="0"/>
    <p:restoredTop sz="90741" autoAdjust="0"/>
  </p:normalViewPr>
  <p:slideViewPr>
    <p:cSldViewPr snapToObjects="1">
      <p:cViewPr varScale="1">
        <p:scale>
          <a:sx n="80" d="100"/>
          <a:sy n="80" d="100"/>
        </p:scale>
        <p:origin x="538" y="48"/>
      </p:cViewPr>
      <p:guideLst>
        <p:guide orient="horz" pos="2142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BA6D90E1-5451-4BB9-833C-ACE2AD57E30C}" type="datetimeFigureOut">
              <a:rPr lang="zh-CN" altLang="en-US" smtClean="0">
                <a:uFillTx/>
              </a:rPr>
              <a:pPr/>
              <a:t>2025/1/20</a:t>
            </a:fld>
            <a:endParaRPr lang="zh-CN" altLang="en-US">
              <a:uFillTx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280A22A4-0ED1-47FC-BF4E-6ED1B33E1271}" type="slidenum">
              <a:rPr lang="zh-CN" altLang="en-US" smtClean="0">
                <a:uFillTx/>
              </a:rPr>
              <a:pPr/>
              <a:t>‹#›</a:t>
            </a:fld>
            <a:endParaRPr lang="zh-CN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uFillTx/>
              </a:defRPr>
            </a:lvl1pPr>
          </a:lstStyle>
          <a:p>
            <a:fld id="{B9EEDA17-7CE7-49CA-897E-A1888A19DA62}" type="datetimeFigureOut">
              <a:rPr lang="zh-CN" altLang="en-US">
                <a:uFillTx/>
              </a:rPr>
              <a:pPr/>
              <a:t>2025/1/20</a:t>
            </a:fld>
            <a:endParaRPr lang="en-US">
              <a:uFillTx/>
            </a:endParaRPr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uFillTx/>
              </a:defRPr>
            </a:lvl1pPr>
          </a:lstStyle>
          <a:p>
            <a:fld id="{CE1689F0-D8FB-450F-A36F-553F26501FEE}" type="slidenum">
              <a:rPr lang="zh-CN" altLang="en-US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2474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3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571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5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7744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7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8770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8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20013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9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80085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13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169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21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0201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22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6233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3963" y="908050"/>
            <a:ext cx="2743200" cy="5218113"/>
          </a:xfrm>
        </p:spPr>
        <p:txBody>
          <a:bodyPr vert="eaVert"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908050"/>
            <a:ext cx="8081963" cy="5218113"/>
          </a:xfrm>
        </p:spPr>
        <p:txBody>
          <a:bodyPr vert="eaVert"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57" y="1122363"/>
            <a:ext cx="10367249" cy="2387600"/>
          </a:xfrm>
        </p:spPr>
        <p:txBody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596" y="3602038"/>
            <a:ext cx="9147572" cy="1655762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>
                <a:uFillTx/>
              </a:rPr>
              <a:t>Click to edit Master subtitle style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527" y="6356352"/>
            <a:ext cx="2744272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uFillTx/>
              </a:rPr>
              <a:pPr/>
              <a:t>1/20/2025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178" y="6356352"/>
            <a:ext cx="4116408" cy="365125"/>
          </a:xfrm>
          <a:prstGeom prst="rect">
            <a:avLst/>
          </a:prstGeom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964" y="6356352"/>
            <a:ext cx="2744272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57" y="2130426"/>
            <a:ext cx="1036724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515" y="3886200"/>
            <a:ext cx="8537734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7C123-A127-4D1B-8E1F-07E455FE07D0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3773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69C1E-F7FD-4192-A839-007AF4673500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81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460" y="4406901"/>
            <a:ext cx="1036724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460" y="2906713"/>
            <a:ext cx="1036724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CD332-A23A-4464-B965-40ECAD1129DF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3242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38" y="1600201"/>
            <a:ext cx="53869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021" y="1600201"/>
            <a:ext cx="53869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D84F-CBC4-4499-B5C5-8EA66FC2D86E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6405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38" y="1535113"/>
            <a:ext cx="53890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38" y="2174875"/>
            <a:ext cx="53890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787" y="1535113"/>
            <a:ext cx="53911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787" y="2174875"/>
            <a:ext cx="53911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CEBD9-358F-41A3-8D50-176E16C69CC2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952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8809F-4CAC-4976-B373-9E415D2B5D7E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3970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0D174-B7F3-4D9C-9179-8FDC24DF94B2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655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4" name="TextBox 3"/>
          <p:cNvSpPr txBox="1">
            <a:spLocks/>
          </p:cNvSpPr>
          <p:nvPr userDrawn="1"/>
        </p:nvSpPr>
        <p:spPr>
          <a:xfrm>
            <a:off x="5690083" y="6495695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uFillTx/>
                <a:latin typeface="+mn-ea"/>
                <a:ea typeface="+mn-ea"/>
              </a:rPr>
              <a:t>-</a:t>
            </a:r>
            <a:fld id="{83D56EDC-D994-44D7-95C3-3891C9432327}" type="slidenum">
              <a:rPr lang="en-US" altLang="zh-CN" sz="1600" smtClean="0">
                <a:solidFill>
                  <a:schemeClr val="bg1"/>
                </a:solidFill>
                <a:uFillTx/>
                <a:latin typeface="+mn-ea"/>
                <a:ea typeface="+mn-ea"/>
              </a:rPr>
              <a:pPr algn="ctr"/>
              <a:t>‹#›</a:t>
            </a:fld>
            <a:r>
              <a:rPr lang="en-US" altLang="zh-CN" sz="1600" dirty="0">
                <a:solidFill>
                  <a:schemeClr val="bg1"/>
                </a:solidFill>
                <a:uFillTx/>
                <a:latin typeface="+mn-ea"/>
                <a:ea typeface="+mn-ea"/>
              </a:rPr>
              <a:t>-</a:t>
            </a:r>
            <a:endParaRPr lang="zh-CN" altLang="en-US" sz="1600" dirty="0">
              <a:solidFill>
                <a:schemeClr val="bg1"/>
              </a:solidFill>
              <a:uFillTx/>
              <a:latin typeface="+mn-ea"/>
              <a:ea typeface="+mn-ea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39" y="273050"/>
            <a:ext cx="401265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8596" y="273051"/>
            <a:ext cx="68183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39" y="1435101"/>
            <a:ext cx="401265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A533A-1BC6-4DAE-BE2A-5D72A7BB0C6B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45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651" y="4800600"/>
            <a:ext cx="731805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651" y="612775"/>
            <a:ext cx="731805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651" y="5367338"/>
            <a:ext cx="731805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6AAD-24EC-4DFE-B30F-473B49C83D76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956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DBE8C-864E-49FE-8560-CB952F4DC1EB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1354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2653" y="274639"/>
            <a:ext cx="2744272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38" y="274639"/>
            <a:ext cx="802953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1E9A7-6512-48DF-820A-5FB5AA225311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2252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933" y="1366306"/>
            <a:ext cx="12545242" cy="9427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866" y="2492337"/>
            <a:ext cx="10331376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78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80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868" y="2826278"/>
            <a:ext cx="12545242" cy="873540"/>
          </a:xfrm>
        </p:spPr>
        <p:txBody>
          <a:bodyPr anchor="t"/>
          <a:lstStyle>
            <a:lvl1pPr algn="l">
              <a:defRPr sz="25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868" y="1864163"/>
            <a:ext cx="12545242" cy="962115"/>
          </a:xfrm>
        </p:spPr>
        <p:txBody>
          <a:bodyPr anchor="b"/>
          <a:lstStyle>
            <a:lvl1pPr marL="0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1pPr>
            <a:lvl2pPr marL="293202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2pPr>
            <a:lvl3pPr marL="586405" indent="0">
              <a:buNone/>
              <a:defRPr sz="1026">
                <a:solidFill>
                  <a:schemeClr val="tx1">
                    <a:tint val="75000"/>
                  </a:schemeClr>
                </a:solidFill>
              </a:defRPr>
            </a:lvl3pPr>
            <a:lvl4pPr marL="87960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4pPr>
            <a:lvl5pPr marL="117280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5pPr>
            <a:lvl6pPr marL="1466012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6pPr>
            <a:lvl7pPr marL="1759214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7pPr>
            <a:lvl8pPr marL="205241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8pPr>
            <a:lvl9pPr marL="234561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57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955" y="1026257"/>
            <a:ext cx="6518606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2547" y="1026257"/>
            <a:ext cx="6518606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9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956" y="984514"/>
            <a:ext cx="6521169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7956" y="1394813"/>
            <a:ext cx="6521169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7423" y="984514"/>
            <a:ext cx="6523731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7423" y="1394813"/>
            <a:ext cx="6523731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8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6375" cy="1362075"/>
          </a:xfrm>
        </p:spPr>
        <p:txBody>
          <a:bodyPr anchor="t"/>
          <a:lstStyle>
            <a:lvl1pPr algn="l">
              <a:defRPr sz="4000" b="1" cap="all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6375" cy="1500187"/>
          </a:xfrm>
        </p:spPr>
        <p:txBody>
          <a:bodyPr anchor="b"/>
          <a:lstStyle>
            <a:lvl1pPr marL="0" indent="0">
              <a:buNone/>
              <a:defRPr sz="2000">
                <a:uFillTx/>
              </a:defRPr>
            </a:lvl1pPr>
            <a:lvl2pPr marL="457200" indent="0">
              <a:buNone/>
              <a:defRPr sz="1800">
                <a:uFillTx/>
              </a:defRPr>
            </a:lvl2pPr>
            <a:lvl3pPr marL="914400" indent="0">
              <a:buNone/>
              <a:defRPr sz="1600">
                <a:uFillTx/>
              </a:defRPr>
            </a:lvl3pPr>
            <a:lvl4pPr marL="1371600" indent="0">
              <a:buNone/>
              <a:defRPr sz="1400">
                <a:uFillTx/>
              </a:defRPr>
            </a:lvl4pPr>
            <a:lvl5pPr marL="1828800" indent="0">
              <a:buNone/>
              <a:defRPr sz="1400">
                <a:uFillTx/>
              </a:defRPr>
            </a:lvl5pPr>
            <a:lvl6pPr marL="2286000" indent="0">
              <a:buNone/>
              <a:defRPr sz="1400">
                <a:uFillTx/>
              </a:defRPr>
            </a:lvl6pPr>
            <a:lvl7pPr marL="2743200" indent="0">
              <a:buNone/>
              <a:defRPr sz="1400">
                <a:uFillTx/>
              </a:defRPr>
            </a:lvl7pPr>
            <a:lvl8pPr marL="3200400" indent="0">
              <a:buNone/>
              <a:defRPr sz="1400">
                <a:uFillTx/>
              </a:defRPr>
            </a:lvl8pPr>
            <a:lvl9pPr marL="3657600" indent="0">
              <a:buNone/>
              <a:defRPr sz="14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45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956" y="175115"/>
            <a:ext cx="4855645" cy="745258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402" y="175115"/>
            <a:ext cx="8250751" cy="3753778"/>
          </a:xfrm>
        </p:spPr>
        <p:txBody>
          <a:bodyPr/>
          <a:lstStyle>
            <a:lvl1pPr>
              <a:defRPr sz="2052"/>
            </a:lvl1pPr>
            <a:lvl2pPr>
              <a:defRPr sz="1796"/>
            </a:lvl2pPr>
            <a:lvl3pPr>
              <a:defRPr sz="1539"/>
            </a:lvl3pPr>
            <a:lvl4pPr>
              <a:defRPr sz="1283"/>
            </a:lvl4pPr>
            <a:lvl5pPr>
              <a:defRPr sz="1283"/>
            </a:lvl5pPr>
            <a:lvl6pPr>
              <a:defRPr sz="1283"/>
            </a:lvl6pPr>
            <a:lvl7pPr>
              <a:defRPr sz="1283"/>
            </a:lvl7pPr>
            <a:lvl8pPr>
              <a:defRPr sz="1283"/>
            </a:lvl8pPr>
            <a:lvl9pPr>
              <a:defRPr sz="12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956" y="920373"/>
            <a:ext cx="4855645" cy="3008520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5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888" y="3078770"/>
            <a:ext cx="8855465" cy="363466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2888" y="392991"/>
            <a:ext cx="8855465" cy="2638945"/>
          </a:xfrm>
        </p:spPr>
        <p:txBody>
          <a:bodyPr/>
          <a:lstStyle>
            <a:lvl1pPr marL="0" indent="0">
              <a:buNone/>
              <a:defRPr sz="2052"/>
            </a:lvl1pPr>
            <a:lvl2pPr marL="293202" indent="0">
              <a:buNone/>
              <a:defRPr sz="1796"/>
            </a:lvl2pPr>
            <a:lvl3pPr marL="586405" indent="0">
              <a:buNone/>
              <a:defRPr sz="1539"/>
            </a:lvl3pPr>
            <a:lvl4pPr marL="879607" indent="0">
              <a:buNone/>
              <a:defRPr sz="1283"/>
            </a:lvl4pPr>
            <a:lvl5pPr marL="1172809" indent="0">
              <a:buNone/>
              <a:defRPr sz="1283"/>
            </a:lvl5pPr>
            <a:lvl6pPr marL="1466012" indent="0">
              <a:buNone/>
              <a:defRPr sz="1283"/>
            </a:lvl6pPr>
            <a:lvl7pPr marL="1759214" indent="0">
              <a:buNone/>
              <a:defRPr sz="1283"/>
            </a:lvl7pPr>
            <a:lvl8pPr marL="2052417" indent="0">
              <a:buNone/>
              <a:defRPr sz="1283"/>
            </a:lvl8pPr>
            <a:lvl9pPr marL="2345619" indent="0">
              <a:buNone/>
              <a:defRPr sz="12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2888" y="3442236"/>
            <a:ext cx="8855465" cy="516182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41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1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00354" y="176134"/>
            <a:ext cx="3320799" cy="3752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955" y="176134"/>
            <a:ext cx="9716413" cy="375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8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1788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788" y="1600200"/>
            <a:ext cx="5413375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7563" cy="1143000"/>
          </a:xfrm>
        </p:spPr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956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6013" y="1535113"/>
            <a:ext cx="5391150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6013" y="2174875"/>
            <a:ext cx="5391150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3200" cy="1162050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8850" y="273050"/>
            <a:ext cx="6818313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3200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8375" cy="566738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8375" cy="4114800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endParaRPr lang="zh-CN" altLang="en-US"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8375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08050"/>
            <a:ext cx="10977563" cy="635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>
                <a:uFillTx/>
              </a:rPr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7563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>
                <a:uFillTx/>
              </a:rPr>
              <a:t>单击此处编辑母版文本样式</a:t>
            </a:r>
          </a:p>
          <a:p>
            <a:pPr lvl="1"/>
            <a:r>
              <a:rPr lang="zh-CN" dirty="0">
                <a:uFillTx/>
              </a:rPr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  <a:ea typeface="仿宋_GB2312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9pPr>
    </p:bodyStyle>
    <p:otherStyle>
      <a:defPPr>
        <a:defRPr lang="zh-CN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38" y="274638"/>
            <a:ext cx="109770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38" y="1600201"/>
            <a:ext cx="109770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38" y="6245225"/>
            <a:ext cx="284591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7228" y="6245225"/>
            <a:ext cx="386230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1014" y="6245225"/>
            <a:ext cx="284591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EF6318D-6E2D-47EC-A115-2DDD75DD6336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393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956" y="176134"/>
            <a:ext cx="13283197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956" y="1026257"/>
            <a:ext cx="13283197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955" y="4076519"/>
            <a:ext cx="34437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2695" y="4076519"/>
            <a:ext cx="4673718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7361" y="4076519"/>
            <a:ext cx="34437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586405" rtl="0" eaLnBrk="1" latinLnBrk="0" hangingPunct="1">
        <a:spcBef>
          <a:spcPct val="0"/>
        </a:spcBef>
        <a:buNone/>
        <a:defRPr sz="2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902" indent="-219902" algn="l" defTabSz="586405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476454" indent="-183251" algn="l" defTabSz="586405" rtl="0" eaLnBrk="1" latinLnBrk="0" hangingPunct="1">
        <a:spcBef>
          <a:spcPct val="20000"/>
        </a:spcBef>
        <a:buFont typeface="Arial" pitchFamily="34" charset="0"/>
        <a:buChar char="–"/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733006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26208" indent="-146601" algn="l" defTabSz="586405" rtl="0" eaLnBrk="1" latinLnBrk="0" hangingPunct="1">
        <a:spcBef>
          <a:spcPct val="20000"/>
        </a:spcBef>
        <a:buFont typeface="Arial" pitchFamily="34" charset="0"/>
        <a:buChar char="–"/>
        <a:defRPr sz="1283" kern="1200">
          <a:solidFill>
            <a:schemeClr val="tx1"/>
          </a:solidFill>
          <a:latin typeface="+mn-lt"/>
          <a:ea typeface="+mn-ea"/>
          <a:cs typeface="+mn-cs"/>
        </a:defRPr>
      </a:lvl4pPr>
      <a:lvl5pPr marL="1319411" indent="-146601" algn="l" defTabSz="586405" rtl="0" eaLnBrk="1" latinLnBrk="0" hangingPunct="1">
        <a:spcBef>
          <a:spcPct val="20000"/>
        </a:spcBef>
        <a:buFont typeface="Arial" pitchFamily="34" charset="0"/>
        <a:buChar char="»"/>
        <a:defRPr sz="1283" kern="1200">
          <a:solidFill>
            <a:schemeClr val="tx1"/>
          </a:solidFill>
          <a:latin typeface="+mn-lt"/>
          <a:ea typeface="+mn-ea"/>
          <a:cs typeface="+mn-cs"/>
        </a:defRPr>
      </a:lvl5pPr>
      <a:lvl6pPr marL="1612613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6pPr>
      <a:lvl7pPr marL="1905815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7pPr>
      <a:lvl8pPr marL="2199018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8pPr>
      <a:lvl9pPr marL="2492220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1pPr>
      <a:lvl2pPr marL="29320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2pPr>
      <a:lvl3pPr marL="586405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3pPr>
      <a:lvl4pPr marL="87960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4pPr>
      <a:lvl5pPr marL="117280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5pPr>
      <a:lvl6pPr marL="146601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59214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205241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34561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audio" Target="\ppt\media\media2.wav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11" Type="http://schemas.openxmlformats.org/officeDocument/2006/relationships/image" Target="../media/image26.gif"/><Relationship Id="rId5" Type="http://schemas.openxmlformats.org/officeDocument/2006/relationships/audio" Target="../media/audio4.wav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24.gif"/><Relationship Id="rId1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11" Type="http://schemas.openxmlformats.org/officeDocument/2006/relationships/image" Target="../media/image25.gif"/><Relationship Id="rId5" Type="http://schemas.openxmlformats.org/officeDocument/2006/relationships/image" Target="../media/image23.gif"/><Relationship Id="rId10" Type="http://schemas.openxmlformats.org/officeDocument/2006/relationships/image" Target="../media/image24.gif"/><Relationship Id="rId4" Type="http://schemas.openxmlformats.org/officeDocument/2006/relationships/audio" Target="../media/audio4.wav"/><Relationship Id="rId9" Type="http://schemas.openxmlformats.org/officeDocument/2006/relationships/image" Target="../media/image17.gif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31.gif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27.png"/><Relationship Id="rId5" Type="http://schemas.openxmlformats.org/officeDocument/2006/relationships/image" Target="../media/image23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27.png"/><Relationship Id="rId5" Type="http://schemas.openxmlformats.org/officeDocument/2006/relationships/image" Target="../media/image23.gif"/><Relationship Id="rId10" Type="http://schemas.openxmlformats.org/officeDocument/2006/relationships/image" Target="../media/image25.gif"/><Relationship Id="rId4" Type="http://schemas.openxmlformats.org/officeDocument/2006/relationships/audio" Target="../media/audio4.wav"/><Relationship Id="rId9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11" Type="http://schemas.openxmlformats.org/officeDocument/2006/relationships/image" Target="../media/image25.gif"/><Relationship Id="rId5" Type="http://schemas.openxmlformats.org/officeDocument/2006/relationships/image" Target="../media/image23.gif"/><Relationship Id="rId10" Type="http://schemas.openxmlformats.org/officeDocument/2006/relationships/image" Target="../media/image24.gif"/><Relationship Id="rId4" Type="http://schemas.openxmlformats.org/officeDocument/2006/relationships/audio" Target="../media/audio4.wav"/><Relationship Id="rId9" Type="http://schemas.openxmlformats.org/officeDocument/2006/relationships/image" Target="../media/image17.gif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Hồ  - Người là tình yêu thiết tha - YouTube (480p)">
            <a:hlinkClick r:id="" action="ppaction://media"/>
            <a:extLst>
              <a:ext uri="{FF2B5EF4-FFF2-40B4-BE49-F238E27FC236}">
                <a16:creationId xmlns:a16="http://schemas.microsoft.com/office/drawing/2014/main" xmlns="" id="{A03AD506-3BC7-FE8D-B9D9-4633EF6FEC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8955"/>
                </p14:media>
              </p:ext>
            </p:extLst>
          </p:nvPr>
        </p:nvPicPr>
        <p:blipFill rotWithShape="1">
          <a:blip r:embed="rId4"/>
          <a:srcRect t="1394" b="23636"/>
          <a:stretch/>
        </p:blipFill>
        <p:spPr>
          <a:xfrm>
            <a:off x="20" y="10"/>
            <a:ext cx="12196743" cy="6857990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69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631003A-9FCA-C262-A9DF-2F33F29B6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208774"/>
              </p:ext>
            </p:extLst>
          </p:nvPr>
        </p:nvGraphicFramePr>
        <p:xfrm>
          <a:off x="459581" y="304800"/>
          <a:ext cx="11277600" cy="5943600"/>
        </p:xfrm>
        <a:graphic>
          <a:graphicData uri="http://schemas.openxmlformats.org/drawingml/2006/table">
            <a:tbl>
              <a:tblPr firstRow="1" firstCol="1" bandRow="1"/>
              <a:tblGrid>
                <a:gridCol w="5747733">
                  <a:extLst>
                    <a:ext uri="{9D8B030D-6E8A-4147-A177-3AD203B41FA5}">
                      <a16:colId xmlns:a16="http://schemas.microsoft.com/office/drawing/2014/main" xmlns="" val="3915929881"/>
                    </a:ext>
                  </a:extLst>
                </a:gridCol>
                <a:gridCol w="5529867">
                  <a:extLst>
                    <a:ext uri="{9D8B030D-6E8A-4147-A177-3AD203B41FA5}">
                      <a16:colId xmlns:a16="http://schemas.microsoft.com/office/drawing/2014/main" xmlns="" val="924200648"/>
                    </a:ext>
                  </a:extLst>
                </a:gridCol>
              </a:tblGrid>
              <a:tr h="1188720">
                <a:tc gridSpan="2">
                  <a:txBody>
                    <a:bodyPr/>
                    <a:lstStyle/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đặc trưng thơ Đường luật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051262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trưng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813939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Chủ đề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232806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Số tiếng, số 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310722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Gieo vần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554088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Niêm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8729917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Luật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914738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Ngắt nhịp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7748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76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A450B99-CC3A-EF5B-7F0E-9F4C7611B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070631"/>
              </p:ext>
            </p:extLst>
          </p:nvPr>
        </p:nvGraphicFramePr>
        <p:xfrm>
          <a:off x="230981" y="152400"/>
          <a:ext cx="11734800" cy="6385558"/>
        </p:xfrm>
        <a:graphic>
          <a:graphicData uri="http://schemas.openxmlformats.org/drawingml/2006/table">
            <a:tbl>
              <a:tblPr firstRow="1" firstCol="1" bandRow="1"/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3851153386"/>
                    </a:ext>
                  </a:extLst>
                </a:gridCol>
                <a:gridCol w="7924800">
                  <a:extLst>
                    <a:ext uri="{9D8B030D-6E8A-4147-A177-3AD203B41FA5}">
                      <a16:colId xmlns:a16="http://schemas.microsoft.com/office/drawing/2014/main" xmlns="" val="2945481021"/>
                    </a:ext>
                  </a:extLst>
                </a:gridCol>
              </a:tblGrid>
              <a:tr h="777936">
                <a:tc gridSpan="2">
                  <a:txBody>
                    <a:bodyPr/>
                    <a:lstStyle/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đặc trưng thơ Đường luật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6160648"/>
                  </a:ext>
                </a:extLst>
              </a:tr>
              <a:tr h="77793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trưng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văn bản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6916825"/>
                  </a:ext>
                </a:extLst>
              </a:tr>
              <a:tr h="777936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Chủ đề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3533179"/>
                  </a:ext>
                </a:extLst>
              </a:tr>
              <a:tr h="79009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Số tiếng, số 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- 7 tiếng /dòng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- 04 dòng thơ/bài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0267499"/>
                  </a:ext>
                </a:extLst>
              </a:tr>
              <a:tr h="52672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Gieo vần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1,2,4: xa-hoa-nhà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3880376"/>
                  </a:ext>
                </a:extLst>
              </a:tr>
              <a:tr h="79009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Niêm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1-4: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suối-ngủ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2-3: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lồng-khuya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0796116"/>
                  </a:ext>
                </a:extLst>
              </a:tr>
              <a:tr h="38896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Luật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Luật bằng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8675441"/>
                  </a:ext>
                </a:extLst>
              </a:tr>
              <a:tr h="1555872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Ngắt nhịp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- 3/4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- 4/3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- 4/3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- 2/5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7590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17ED8AA-8CF8-6B2F-E256-12FF1B3B4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91925"/>
              </p:ext>
            </p:extLst>
          </p:nvPr>
        </p:nvGraphicFramePr>
        <p:xfrm>
          <a:off x="688181" y="762000"/>
          <a:ext cx="10896601" cy="5562600"/>
        </p:xfrm>
        <a:graphic>
          <a:graphicData uri="http://schemas.openxmlformats.org/drawingml/2006/table">
            <a:tbl>
              <a:tblPr firstRow="1" firstCol="1" bandRow="1"/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376777756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683714510"/>
                    </a:ext>
                  </a:extLst>
                </a:gridCol>
                <a:gridCol w="2364343">
                  <a:extLst>
                    <a:ext uri="{9D8B030D-6E8A-4147-A177-3AD203B41FA5}">
                      <a16:colId xmlns:a16="http://schemas.microsoft.com/office/drawing/2014/main" xmlns="" val="3717484090"/>
                    </a:ext>
                  </a:extLst>
                </a:gridCol>
                <a:gridCol w="1932425">
                  <a:extLst>
                    <a:ext uri="{9D8B030D-6E8A-4147-A177-3AD203B41FA5}">
                      <a16:colId xmlns:a16="http://schemas.microsoft.com/office/drawing/2014/main" xmlns="" val="3594556411"/>
                    </a:ext>
                  </a:extLst>
                </a:gridCol>
                <a:gridCol w="2180233">
                  <a:extLst>
                    <a:ext uri="{9D8B030D-6E8A-4147-A177-3AD203B41FA5}">
                      <a16:colId xmlns:a16="http://schemas.microsoft.com/office/drawing/2014/main" xmlns="" val="3666366740"/>
                    </a:ext>
                  </a:extLst>
                </a:gridCol>
              </a:tblGrid>
              <a:tr h="1335024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1762665"/>
                  </a:ext>
                </a:extLst>
              </a:tr>
              <a:tr h="22250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1, 2)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305"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1542110"/>
                  </a:ext>
                </a:extLst>
              </a:tr>
              <a:tr h="2002536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3, 4)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893239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382343C-14E8-4A70-1F60-4951992C0666}"/>
              </a:ext>
            </a:extLst>
          </p:cNvPr>
          <p:cNvSpPr/>
          <p:nvPr/>
        </p:nvSpPr>
        <p:spPr>
          <a:xfrm>
            <a:off x="4141064" y="76200"/>
            <a:ext cx="43720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</p:spTree>
    <p:extLst>
      <p:ext uri="{BB962C8B-B14F-4D97-AF65-F5344CB8AC3E}">
        <p14:creationId xmlns:p14="http://schemas.microsoft.com/office/powerpoint/2010/main" val="284732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08537964-F29F-2FE4-6CEC-4202FE09F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89900"/>
              </p:ext>
            </p:extLst>
          </p:nvPr>
        </p:nvGraphicFramePr>
        <p:xfrm>
          <a:off x="0" y="21373"/>
          <a:ext cx="12270581" cy="6986557"/>
        </p:xfrm>
        <a:graphic>
          <a:graphicData uri="http://schemas.openxmlformats.org/drawingml/2006/table">
            <a:tbl>
              <a:tblPr firstRow="1" firstCol="1" bandRow="1"/>
              <a:tblGrid>
                <a:gridCol w="1182291">
                  <a:extLst>
                    <a:ext uri="{9D8B030D-6E8A-4147-A177-3AD203B41FA5}">
                      <a16:colId xmlns:a16="http://schemas.microsoft.com/office/drawing/2014/main" xmlns="" val="1180483276"/>
                    </a:ext>
                  </a:extLst>
                </a:gridCol>
                <a:gridCol w="1258490">
                  <a:extLst>
                    <a:ext uri="{9D8B030D-6E8A-4147-A177-3AD203B41FA5}">
                      <a16:colId xmlns:a16="http://schemas.microsoft.com/office/drawing/2014/main" xmlns="" val="164737451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158688908"/>
                    </a:ext>
                  </a:extLst>
                </a:gridCol>
                <a:gridCol w="5675710">
                  <a:extLst>
                    <a:ext uri="{9D8B030D-6E8A-4147-A177-3AD203B41FA5}">
                      <a16:colId xmlns:a16="http://schemas.microsoft.com/office/drawing/2014/main" xmlns="" val="2177889396"/>
                    </a:ext>
                  </a:extLst>
                </a:gridCol>
                <a:gridCol w="2858690">
                  <a:extLst>
                    <a:ext uri="{9D8B030D-6E8A-4147-A177-3AD203B41FA5}">
                      <a16:colId xmlns:a16="http://schemas.microsoft.com/office/drawing/2014/main" xmlns="" val="1766218304"/>
                    </a:ext>
                  </a:extLst>
                </a:gridCol>
              </a:tblGrid>
              <a:tr h="887942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2407601"/>
                  </a:ext>
                </a:extLst>
              </a:tr>
              <a:tr h="1426427">
                <a:tc rowSpan="2"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1,2)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 suối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So sánh 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Bút pháp lấy động tả tĩnh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305"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.VnTime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R="27305"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lặng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27305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8932426"/>
                  </a:ext>
                </a:extLst>
              </a:tr>
              <a:tr h="2367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Trăng, cổ thụ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 từ “lồng”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quýt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lung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=&gt; Trong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2479867"/>
                  </a:ext>
                </a:extLst>
              </a:tr>
              <a:tr h="1804957"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con người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(Câu 3,4)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1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 ngữ “chưa ngủ”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lề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Chí Minh: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bâng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khuâng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xuyến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Chí Minh.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7250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947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219F89-FEBC-68D2-61EB-CF98B0901776}"/>
              </a:ext>
            </a:extLst>
          </p:cNvPr>
          <p:cNvSpPr/>
          <p:nvPr/>
        </p:nvSpPr>
        <p:spPr>
          <a:xfrm>
            <a:off x="4202068" y="-50989"/>
            <a:ext cx="3724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TỔNG KẾT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77EED55-2677-7B3B-A9A4-FF3B1677FD06}"/>
              </a:ext>
            </a:extLst>
          </p:cNvPr>
          <p:cNvCxnSpPr>
            <a:cxnSpLocks/>
          </p:cNvCxnSpPr>
          <p:nvPr/>
        </p:nvCxnSpPr>
        <p:spPr bwMode="auto">
          <a:xfrm>
            <a:off x="6555581" y="947529"/>
            <a:ext cx="0" cy="2971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3A0E31-5BD9-9691-4432-1ACC0FB837EC}"/>
              </a:ext>
            </a:extLst>
          </p:cNvPr>
          <p:cNvSpPr txBox="1"/>
          <p:nvPr/>
        </p:nvSpPr>
        <p:spPr>
          <a:xfrm>
            <a:off x="840581" y="909935"/>
            <a:ext cx="4953000" cy="304698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thuật: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thể thơ thất ngôn tứ tuyệt cổ điển.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Các biện pháp tu từ so sánh, điệp ngữ, từ ngữ được sử dụng độc đáo, hiệu quả.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Kết hợp các yếu tố cổ điển và hiện đại.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3EE378-1DFE-9CF1-6A7A-AFE5D122B1C1}"/>
              </a:ext>
            </a:extLst>
          </p:cNvPr>
          <p:cNvSpPr txBox="1"/>
          <p:nvPr/>
        </p:nvSpPr>
        <p:spPr>
          <a:xfrm>
            <a:off x="7586578" y="927080"/>
            <a:ext cx="3998204" cy="304698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 Bức tranh thiên nhiên đẹp đẽ, trong trẻo của đêm trăng núi rừng Việt Bắc.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Tình yêu thiên nhiên tha thiết và lòng yêu nước sâu nặng, thường trực trong tâm hồn Bác.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9B2EB7-247E-9F8E-F9C4-AEE713F10551}"/>
              </a:ext>
            </a:extLst>
          </p:cNvPr>
          <p:cNvSpPr txBox="1"/>
          <p:nvPr/>
        </p:nvSpPr>
        <p:spPr>
          <a:xfrm>
            <a:off x="611981" y="4103995"/>
            <a:ext cx="11240951" cy="22467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Chiến thuật đọc hiểu thơ Đường luật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Đọc kĩ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Chỉ ra các yếu tố đặc trưng của thơ Đường luật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Tìm được các chi tiết, hình ảnh, biện pháp nghệ thuật và dụng ý của tác giả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Tìm hiểu vẻ đẹp tâm hồn, tình cảm của tác gải gửi gắm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Liên hệ thực tế lịch sử và bản thân.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229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477" y="0"/>
            <a:ext cx="3613080" cy="5277396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4663156" y="1429041"/>
            <a:ext cx="55451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3643" y="2379174"/>
            <a:ext cx="2721004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1717" y="3201544"/>
            <a:ext cx="1981938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19" name="Rectangle 18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2821895" y="2537037"/>
            <a:ext cx="813118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254432" y="3981875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sp>
        <p:nvSpPr>
          <p:cNvPr id="35" name="Rectangle 34"/>
          <p:cNvSpPr>
            <a:spLocks/>
          </p:cNvSpPr>
          <p:nvPr/>
        </p:nvSpPr>
        <p:spPr>
          <a:xfrm>
            <a:off x="5273348" y="1713502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2104" y="4489551"/>
            <a:ext cx="1924158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8144746" y="5311556"/>
            <a:ext cx="823031" cy="817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0673" y="4527651"/>
            <a:ext cx="1924158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5163315" y="5349656"/>
            <a:ext cx="823031" cy="8170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1357" y="4343308"/>
            <a:ext cx="1470600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>
            <a:spLocks/>
          </p:cNvSpPr>
          <p:nvPr/>
        </p:nvSpPr>
        <p:spPr>
          <a:xfrm>
            <a:off x="5273348" y="2207646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>
            <a:spLocks/>
          </p:cNvSpPr>
          <p:nvPr/>
        </p:nvSpPr>
        <p:spPr>
          <a:xfrm>
            <a:off x="5273348" y="2701790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83" name="Rectangle 82"/>
          <p:cNvSpPr>
            <a:spLocks/>
          </p:cNvSpPr>
          <p:nvPr/>
        </p:nvSpPr>
        <p:spPr>
          <a:xfrm>
            <a:off x="5273348" y="3195935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413" y="4428248"/>
            <a:ext cx="2108534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697" y="4392304"/>
            <a:ext cx="210853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9024485" y="3945563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0999" y="4332085"/>
            <a:ext cx="1431420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Nghệ thuật so sánh trong câu thơ 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Tiếng suối trong như tiếng hát xa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 có tác dụng gì?</a:t>
            </a:r>
            <a:endParaRPr lang="en-US" sz="3200" b="1" dirty="0">
              <a:solidFill>
                <a:srgbClr val="FF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8201283" y="5338139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3107227" y="1563897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vi-VN" sz="2500" dirty="0">
                <a:solidFill>
                  <a:schemeClr val="bg1"/>
                </a:solidFill>
                <a:uFillTx/>
              </a:rPr>
              <a:t>Làm cho tiếng suối gần gũi với con người.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640627" y="2058041"/>
            <a:ext cx="855613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vi-VN" sz="2500" dirty="0">
                <a:solidFill>
                  <a:schemeClr val="bg1"/>
                </a:solidFill>
                <a:uFillTx/>
              </a:rPr>
              <a:t>Gợi sự tĩnh lặng, huyền diệu trong đêm rừng Việt Bắc.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4185955" y="2590800"/>
            <a:ext cx="78560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500" dirty="0">
                <a:solidFill>
                  <a:schemeClr val="bg1"/>
                </a:solidFill>
                <a:uFillTx/>
              </a:rPr>
              <a:t>Thể hiện cách cảm nhận riêng của Bác so với các nhà thơ khác khi cùng viết về một đối tượng.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4795555" y="3500735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500" dirty="0">
                <a:solidFill>
                  <a:schemeClr val="bg1"/>
                </a:solidFill>
                <a:uFillTx/>
              </a:rPr>
              <a:t>Cả a, b, c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3141758" y="3960547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2104" y="4489551"/>
            <a:ext cx="1924158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8144746" y="5311556"/>
            <a:ext cx="823031" cy="817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5806" y="4347069"/>
            <a:ext cx="1416353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2897981" y="1637302"/>
            <a:ext cx="792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chội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355181" y="2131446"/>
            <a:ext cx="8916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4040981" y="2667000"/>
            <a:ext cx="8155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4801742" y="3581400"/>
            <a:ext cx="792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698" y="4392304"/>
            <a:ext cx="210853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6076553" y="3952202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3066" y="4338724"/>
            <a:ext cx="1431420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5273348" y="1411497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5273348" y="1905641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5273348" y="2399785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5273348" y="2893930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5D3109-663B-2F4C-7D1C-40E4E3EE4E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97"/>
                    </a14:imgEffect>
                    <a14:imgEffect>
                      <a14:saturation sa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81" y="337445"/>
            <a:ext cx="11582400" cy="6781800"/>
          </a:xfrm>
          <a:prstGeom prst="rect">
            <a:avLst/>
          </a:prstGeom>
          <a:effectLst>
            <a:softEdge rad="7493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785BC7-6F6C-3589-4598-DDF2C117BBED}"/>
              </a:ext>
            </a:extLst>
          </p:cNvPr>
          <p:cNvSpPr/>
          <p:nvPr/>
        </p:nvSpPr>
        <p:spPr>
          <a:xfrm>
            <a:off x="3964781" y="152400"/>
            <a:ext cx="47762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CẢNH KHUYA</a:t>
            </a: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4430FDF-88CC-E235-F24E-0C6E9E9FFE31}"/>
              </a:ext>
            </a:extLst>
          </p:cNvPr>
          <p:cNvSpPr/>
          <p:nvPr/>
        </p:nvSpPr>
        <p:spPr>
          <a:xfrm>
            <a:off x="6825799" y="1068155"/>
            <a:ext cx="24593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HỒ CHÍ MINH</a:t>
            </a:r>
          </a:p>
        </p:txBody>
      </p:sp>
    </p:spTree>
    <p:extLst>
      <p:ext uri="{BB962C8B-B14F-4D97-AF65-F5344CB8AC3E}">
        <p14:creationId xmlns:p14="http://schemas.microsoft.com/office/powerpoint/2010/main" val="6486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413" y="4428248"/>
            <a:ext cx="2108534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697" y="4392304"/>
            <a:ext cx="210853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9024485" y="3945563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0999" y="4332085"/>
            <a:ext cx="1431420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Giá trị nội dung, nghệ thuật chủ yếu của bài thơ 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Cảnh khuya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600" b="1" dirty="0">
              <a:solidFill>
                <a:srgbClr val="FF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8201283" y="5338139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3107227" y="1563897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A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Thể hiện tình yêu thiên nhiên </a:t>
            </a:r>
            <a:endParaRPr lang="en-US" sz="2500" b="1" dirty="0">
              <a:solidFill>
                <a:schemeClr val="bg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640627" y="2058041"/>
            <a:ext cx="8556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B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Thể hiện tình yêu nước sâu sắc, tâm hồn nhạy cảm, ung dung.</a:t>
            </a:r>
            <a:endParaRPr lang="en-US" sz="2500" b="1" dirty="0">
              <a:solidFill>
                <a:schemeClr val="bg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4185955" y="3032611"/>
            <a:ext cx="8010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C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Thể thơ thất ngôn tứ tuyệt, bút pháp cổ điển và </a:t>
            </a:r>
            <a:r>
              <a:rPr lang="en-US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hiện đại, biện pháp tu từ so sánh, nhân hóa, điệp từ.</a:t>
            </a:r>
            <a:endParaRPr lang="en-US" sz="2800" dirty="0">
              <a:solidFill>
                <a:schemeClr val="bg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4795555" y="3942546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500" dirty="0">
                <a:solidFill>
                  <a:schemeClr val="bg1"/>
                </a:solidFill>
                <a:uFillTx/>
              </a:rPr>
              <a:t>Cả a, b, c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25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"/>
                            </p:stCondLst>
                            <p:childTnLst>
                              <p:par>
                                <p:cTn id="20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25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0781" y="228600"/>
            <a:ext cx="7467600" cy="1170800"/>
          </a:xfrm>
          <a:prstGeom prst="rect">
            <a:avLst/>
          </a:prstGeom>
        </p:spPr>
      </p:pic>
      <p:sp>
        <p:nvSpPr>
          <p:cNvPr id="13" name="TextBox 12"/>
          <p:cNvSpPr txBox="1">
            <a:spLocks/>
          </p:cNvSpPr>
          <p:nvPr/>
        </p:nvSpPr>
        <p:spPr>
          <a:xfrm>
            <a:off x="3787736" y="388202"/>
            <a:ext cx="45768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Hướng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dẫn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tự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endParaRPr lang="zh-CN" altLang="en-US" sz="4400" b="1" dirty="0">
              <a:solidFill>
                <a:schemeClr val="tx2"/>
              </a:solidFill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泪滴形 24"/>
          <p:cNvSpPr>
            <a:spLocks/>
          </p:cNvSpPr>
          <p:nvPr/>
        </p:nvSpPr>
        <p:spPr bwMode="auto">
          <a:xfrm rot="10800000" flipH="1">
            <a:off x="530949" y="2133762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rgbClr val="FFFFFF"/>
              </a:solidFill>
              <a:uFillTx/>
              <a:latin typeface="Calibri"/>
              <a:ea typeface="宋体"/>
            </a:endParaRPr>
          </a:p>
        </p:txBody>
      </p:sp>
      <p:sp>
        <p:nvSpPr>
          <p:cNvPr id="15" name="泪滴形 24"/>
          <p:cNvSpPr>
            <a:spLocks/>
          </p:cNvSpPr>
          <p:nvPr/>
        </p:nvSpPr>
        <p:spPr bwMode="auto">
          <a:xfrm rot="10800000" flipH="1">
            <a:off x="524014" y="3164541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rgbClr val="FFFFFF"/>
              </a:solidFill>
              <a:uFillTx/>
              <a:latin typeface="Calibri"/>
              <a:ea typeface="宋体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2200E2-8D0E-46B1-D38A-CDD688AD1357}"/>
              </a:ext>
            </a:extLst>
          </p:cNvPr>
          <p:cNvSpPr txBox="1"/>
          <p:nvPr/>
        </p:nvSpPr>
        <p:spPr>
          <a:xfrm>
            <a:off x="1221581" y="2133762"/>
            <a:ext cx="9982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viết một đoạn văn nêu cảm nghĩ của em về lí do Bác không ngủ được trong bài thơ “Cảnh khuya”.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A4E49E-E0D2-C046-7F25-D3A4C5D2679A}"/>
              </a:ext>
            </a:extLst>
          </p:cNvPr>
          <p:cNvSpPr txBox="1"/>
          <p:nvPr/>
        </p:nvSpPr>
        <p:spPr>
          <a:xfrm>
            <a:off x="1225821" y="3036585"/>
            <a:ext cx="99822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Sưu tầm những bài thơ khác của Hồ Chí Minh viết theo thể thơ Đường luật.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>
            <a:spLocks noEditPoints="1"/>
          </p:cNvSpPr>
          <p:nvPr/>
        </p:nvSpPr>
        <p:spPr bwMode="auto">
          <a:xfrm>
            <a:off x="8533271" y="3831321"/>
            <a:ext cx="752905" cy="381086"/>
          </a:xfrm>
          <a:custGeom>
            <a:avLst/>
            <a:gdLst>
              <a:gd name="T0" fmla="*/ 2342 w 2817"/>
              <a:gd name="T1" fmla="*/ 146 h 1407"/>
              <a:gd name="T2" fmla="*/ 1924 w 2817"/>
              <a:gd name="T3" fmla="*/ 522 h 1407"/>
              <a:gd name="T4" fmla="*/ 1560 w 2817"/>
              <a:gd name="T5" fmla="*/ 755 h 1407"/>
              <a:gd name="T6" fmla="*/ 1434 w 2817"/>
              <a:gd name="T7" fmla="*/ 704 h 1407"/>
              <a:gd name="T8" fmla="*/ 1539 w 2817"/>
              <a:gd name="T9" fmla="*/ 269 h 1407"/>
              <a:gd name="T10" fmla="*/ 694 w 2817"/>
              <a:gd name="T11" fmla="*/ 254 h 1407"/>
              <a:gd name="T12" fmla="*/ 745 w 2817"/>
              <a:gd name="T13" fmla="*/ 888 h 1407"/>
              <a:gd name="T14" fmla="*/ 0 w 2817"/>
              <a:gd name="T15" fmla="*/ 1225 h 1407"/>
              <a:gd name="T16" fmla="*/ 1274 w 2817"/>
              <a:gd name="T17" fmla="*/ 1207 h 1407"/>
              <a:gd name="T18" fmla="*/ 1769 w 2817"/>
              <a:gd name="T19" fmla="*/ 1103 h 1407"/>
              <a:gd name="T20" fmla="*/ 2595 w 2817"/>
              <a:gd name="T21" fmla="*/ 580 h 1407"/>
              <a:gd name="T22" fmla="*/ 2700 w 2817"/>
              <a:gd name="T23" fmla="*/ 146 h 1407"/>
              <a:gd name="T24" fmla="*/ 1846 w 2817"/>
              <a:gd name="T25" fmla="*/ 310 h 1407"/>
              <a:gd name="T26" fmla="*/ 2319 w 2817"/>
              <a:gd name="T27" fmla="*/ 213 h 1407"/>
              <a:gd name="T28" fmla="*/ 2154 w 2817"/>
              <a:gd name="T29" fmla="*/ 460 h 1407"/>
              <a:gd name="T30" fmla="*/ 1991 w 2817"/>
              <a:gd name="T31" fmla="*/ 272 h 1407"/>
              <a:gd name="T32" fmla="*/ 2076 w 2817"/>
              <a:gd name="T33" fmla="*/ 312 h 1407"/>
              <a:gd name="T34" fmla="*/ 1846 w 2817"/>
              <a:gd name="T35" fmla="*/ 310 h 1407"/>
              <a:gd name="T36" fmla="*/ 1815 w 2817"/>
              <a:gd name="T37" fmla="*/ 802 h 1407"/>
              <a:gd name="T38" fmla="*/ 2246 w 2817"/>
              <a:gd name="T39" fmla="*/ 769 h 1407"/>
              <a:gd name="T40" fmla="*/ 2079 w 2817"/>
              <a:gd name="T41" fmla="*/ 670 h 1407"/>
              <a:gd name="T42" fmla="*/ 2174 w 2817"/>
              <a:gd name="T43" fmla="*/ 706 h 1407"/>
              <a:gd name="T44" fmla="*/ 1942 w 2817"/>
              <a:gd name="T45" fmla="*/ 662 h 1407"/>
              <a:gd name="T46" fmla="*/ 2370 w 2817"/>
              <a:gd name="T47" fmla="*/ 706 h 1407"/>
              <a:gd name="T48" fmla="*/ 1764 w 2817"/>
              <a:gd name="T49" fmla="*/ 909 h 1407"/>
              <a:gd name="T50" fmla="*/ 1437 w 2817"/>
              <a:gd name="T51" fmla="*/ 864 h 1407"/>
              <a:gd name="T52" fmla="*/ 686 w 2817"/>
              <a:gd name="T53" fmla="*/ 434 h 1407"/>
              <a:gd name="T54" fmla="*/ 789 w 2817"/>
              <a:gd name="T55" fmla="*/ 257 h 1407"/>
              <a:gd name="T56" fmla="*/ 1083 w 2817"/>
              <a:gd name="T57" fmla="*/ 588 h 1407"/>
              <a:gd name="T58" fmla="*/ 972 w 2817"/>
              <a:gd name="T59" fmla="*/ 408 h 1407"/>
              <a:gd name="T60" fmla="*/ 830 w 2817"/>
              <a:gd name="T61" fmla="*/ 455 h 1407"/>
              <a:gd name="T62" fmla="*/ 871 w 2817"/>
              <a:gd name="T63" fmla="*/ 588 h 1407"/>
              <a:gd name="T64" fmla="*/ 655 w 2817"/>
              <a:gd name="T65" fmla="*/ 927 h 1407"/>
              <a:gd name="T66" fmla="*/ 936 w 2817"/>
              <a:gd name="T67" fmla="*/ 1009 h 1407"/>
              <a:gd name="T68" fmla="*/ 1037 w 2817"/>
              <a:gd name="T69" fmla="*/ 766 h 1407"/>
              <a:gd name="T70" fmla="*/ 967 w 2817"/>
              <a:gd name="T71" fmla="*/ 816 h 1407"/>
              <a:gd name="T72" fmla="*/ 923 w 2817"/>
              <a:gd name="T73" fmla="*/ 958 h 1407"/>
              <a:gd name="T74" fmla="*/ 913 w 2817"/>
              <a:gd name="T75" fmla="*/ 626 h 1407"/>
              <a:gd name="T76" fmla="*/ 957 w 2817"/>
              <a:gd name="T77" fmla="*/ 1119 h 1407"/>
              <a:gd name="T78" fmla="*/ 183 w 2817"/>
              <a:gd name="T79" fmla="*/ 1059 h 1407"/>
              <a:gd name="T80" fmla="*/ 1289 w 2817"/>
              <a:gd name="T81" fmla="*/ 1090 h 1407"/>
              <a:gd name="T82" fmla="*/ 825 w 2817"/>
              <a:gd name="T83" fmla="*/ 1248 h 1407"/>
              <a:gd name="T84" fmla="*/ 147 w 2817"/>
              <a:gd name="T85" fmla="*/ 1134 h 1407"/>
              <a:gd name="T86" fmla="*/ 751 w 2817"/>
              <a:gd name="T87" fmla="*/ 1134 h 1407"/>
              <a:gd name="T88" fmla="*/ 1120 w 2817"/>
              <a:gd name="T89" fmla="*/ 598 h 1407"/>
              <a:gd name="T90" fmla="*/ 1538 w 2817"/>
              <a:gd name="T91" fmla="*/ 611 h 1407"/>
              <a:gd name="T92" fmla="*/ 1416 w 2817"/>
              <a:gd name="T93" fmla="*/ 471 h 1407"/>
              <a:gd name="T94" fmla="*/ 1364 w 2817"/>
              <a:gd name="T95" fmla="*/ 429 h 1407"/>
              <a:gd name="T96" fmla="*/ 1379 w 2817"/>
              <a:gd name="T97" fmla="*/ 688 h 1407"/>
              <a:gd name="T98" fmla="*/ 2697 w 2817"/>
              <a:gd name="T99" fmla="*/ 486 h 1407"/>
              <a:gd name="T100" fmla="*/ 2484 w 2817"/>
              <a:gd name="T101" fmla="*/ 425 h 1407"/>
              <a:gd name="T102" fmla="*/ 2597 w 2817"/>
              <a:gd name="T103" fmla="*/ 329 h 1407"/>
              <a:gd name="T104" fmla="*/ 2468 w 2817"/>
              <a:gd name="T105" fmla="*/ 507 h 1407"/>
              <a:gd name="T106" fmla="*/ 2450 w 2817"/>
              <a:gd name="T107" fmla="*/ 965 h 1407"/>
              <a:gd name="T108" fmla="*/ 1509 w 2817"/>
              <a:gd name="T109" fmla="*/ 960 h 1407"/>
              <a:gd name="T110" fmla="*/ 1427 w 2817"/>
              <a:gd name="T111" fmla="*/ 938 h 1407"/>
              <a:gd name="T112" fmla="*/ 1911 w 2817"/>
              <a:gd name="T113" fmla="*/ 1009 h 1407"/>
              <a:gd name="T114" fmla="*/ 2279 w 2817"/>
              <a:gd name="T115" fmla="*/ 474 h 1407"/>
              <a:gd name="T116" fmla="*/ 2697 w 2817"/>
              <a:gd name="T117" fmla="*/ 486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17" h="1407">
                <a:moveTo>
                  <a:pt x="2700" y="146"/>
                </a:moveTo>
                <a:cubicBezTo>
                  <a:pt x="2594" y="57"/>
                  <a:pt x="2462" y="74"/>
                  <a:pt x="2342" y="146"/>
                </a:cubicBezTo>
                <a:cubicBezTo>
                  <a:pt x="2138" y="0"/>
                  <a:pt x="1976" y="20"/>
                  <a:pt x="1855" y="130"/>
                </a:cubicBezTo>
                <a:cubicBezTo>
                  <a:pt x="1767" y="259"/>
                  <a:pt x="1743" y="394"/>
                  <a:pt x="1924" y="522"/>
                </a:cubicBezTo>
                <a:cubicBezTo>
                  <a:pt x="1882" y="599"/>
                  <a:pt x="1865" y="673"/>
                  <a:pt x="1906" y="764"/>
                </a:cubicBezTo>
                <a:cubicBezTo>
                  <a:pt x="1798" y="726"/>
                  <a:pt x="1676" y="726"/>
                  <a:pt x="1560" y="755"/>
                </a:cubicBezTo>
                <a:cubicBezTo>
                  <a:pt x="1515" y="762"/>
                  <a:pt x="1475" y="776"/>
                  <a:pt x="1439" y="794"/>
                </a:cubicBezTo>
                <a:cubicBezTo>
                  <a:pt x="1438" y="765"/>
                  <a:pt x="1437" y="735"/>
                  <a:pt x="1434" y="704"/>
                </a:cubicBezTo>
                <a:cubicBezTo>
                  <a:pt x="1554" y="703"/>
                  <a:pt x="1607" y="632"/>
                  <a:pt x="1630" y="541"/>
                </a:cubicBezTo>
                <a:cubicBezTo>
                  <a:pt x="1656" y="432"/>
                  <a:pt x="1643" y="335"/>
                  <a:pt x="1539" y="269"/>
                </a:cubicBezTo>
                <a:cubicBezTo>
                  <a:pt x="1433" y="182"/>
                  <a:pt x="1302" y="198"/>
                  <a:pt x="1181" y="269"/>
                </a:cubicBezTo>
                <a:cubicBezTo>
                  <a:pt x="977" y="124"/>
                  <a:pt x="816" y="145"/>
                  <a:pt x="694" y="254"/>
                </a:cubicBezTo>
                <a:cubicBezTo>
                  <a:pt x="606" y="381"/>
                  <a:pt x="583" y="519"/>
                  <a:pt x="763" y="647"/>
                </a:cubicBezTo>
                <a:cubicBezTo>
                  <a:pt x="721" y="724"/>
                  <a:pt x="705" y="797"/>
                  <a:pt x="745" y="888"/>
                </a:cubicBezTo>
                <a:cubicBezTo>
                  <a:pt x="637" y="850"/>
                  <a:pt x="515" y="849"/>
                  <a:pt x="400" y="880"/>
                </a:cubicBezTo>
                <a:cubicBezTo>
                  <a:pt x="198" y="912"/>
                  <a:pt x="104" y="1062"/>
                  <a:pt x="0" y="1225"/>
                </a:cubicBezTo>
                <a:cubicBezTo>
                  <a:pt x="209" y="1146"/>
                  <a:pt x="386" y="1104"/>
                  <a:pt x="609" y="1227"/>
                </a:cubicBezTo>
                <a:cubicBezTo>
                  <a:pt x="843" y="1338"/>
                  <a:pt x="1075" y="1407"/>
                  <a:pt x="1274" y="1207"/>
                </a:cubicBezTo>
                <a:cubicBezTo>
                  <a:pt x="1330" y="1159"/>
                  <a:pt x="1372" y="1102"/>
                  <a:pt x="1400" y="1033"/>
                </a:cubicBezTo>
                <a:cubicBezTo>
                  <a:pt x="1518" y="1015"/>
                  <a:pt x="1635" y="1029"/>
                  <a:pt x="1769" y="1103"/>
                </a:cubicBezTo>
                <a:cubicBezTo>
                  <a:pt x="2003" y="1213"/>
                  <a:pt x="2235" y="1283"/>
                  <a:pt x="2435" y="1082"/>
                </a:cubicBezTo>
                <a:cubicBezTo>
                  <a:pt x="2563" y="974"/>
                  <a:pt x="2617" y="812"/>
                  <a:pt x="2595" y="580"/>
                </a:cubicBezTo>
                <a:cubicBezTo>
                  <a:pt x="2714" y="578"/>
                  <a:pt x="2767" y="507"/>
                  <a:pt x="2790" y="416"/>
                </a:cubicBezTo>
                <a:cubicBezTo>
                  <a:pt x="2817" y="308"/>
                  <a:pt x="2804" y="213"/>
                  <a:pt x="2700" y="146"/>
                </a:cubicBezTo>
                <a:close/>
                <a:moveTo>
                  <a:pt x="1846" y="310"/>
                </a:moveTo>
                <a:lnTo>
                  <a:pt x="1846" y="310"/>
                </a:lnTo>
                <a:cubicBezTo>
                  <a:pt x="1843" y="231"/>
                  <a:pt x="1878" y="172"/>
                  <a:pt x="1950" y="132"/>
                </a:cubicBezTo>
                <a:cubicBezTo>
                  <a:pt x="2087" y="86"/>
                  <a:pt x="2209" y="100"/>
                  <a:pt x="2319" y="213"/>
                </a:cubicBezTo>
                <a:cubicBezTo>
                  <a:pt x="2274" y="280"/>
                  <a:pt x="2255" y="368"/>
                  <a:pt x="2244" y="463"/>
                </a:cubicBezTo>
                <a:cubicBezTo>
                  <a:pt x="2215" y="454"/>
                  <a:pt x="2182" y="455"/>
                  <a:pt x="2154" y="460"/>
                </a:cubicBezTo>
                <a:cubicBezTo>
                  <a:pt x="2159" y="398"/>
                  <a:pt x="2155" y="334"/>
                  <a:pt x="2133" y="286"/>
                </a:cubicBezTo>
                <a:cubicBezTo>
                  <a:pt x="2090" y="260"/>
                  <a:pt x="2041" y="264"/>
                  <a:pt x="1991" y="272"/>
                </a:cubicBezTo>
                <a:cubicBezTo>
                  <a:pt x="1967" y="292"/>
                  <a:pt x="1967" y="312"/>
                  <a:pt x="1991" y="331"/>
                </a:cubicBezTo>
                <a:cubicBezTo>
                  <a:pt x="2016" y="322"/>
                  <a:pt x="2051" y="321"/>
                  <a:pt x="2076" y="312"/>
                </a:cubicBezTo>
                <a:cubicBezTo>
                  <a:pt x="2125" y="361"/>
                  <a:pt x="2134" y="433"/>
                  <a:pt x="2032" y="463"/>
                </a:cubicBezTo>
                <a:cubicBezTo>
                  <a:pt x="1957" y="470"/>
                  <a:pt x="1880" y="487"/>
                  <a:pt x="1846" y="310"/>
                </a:cubicBezTo>
                <a:close/>
                <a:moveTo>
                  <a:pt x="1815" y="802"/>
                </a:moveTo>
                <a:lnTo>
                  <a:pt x="1815" y="802"/>
                </a:lnTo>
                <a:cubicBezTo>
                  <a:pt x="1909" y="830"/>
                  <a:pt x="2003" y="858"/>
                  <a:pt x="2096" y="886"/>
                </a:cubicBezTo>
                <a:cubicBezTo>
                  <a:pt x="2160" y="864"/>
                  <a:pt x="2226" y="846"/>
                  <a:pt x="2246" y="769"/>
                </a:cubicBezTo>
                <a:cubicBezTo>
                  <a:pt x="2258" y="721"/>
                  <a:pt x="2255" y="668"/>
                  <a:pt x="2197" y="642"/>
                </a:cubicBezTo>
                <a:cubicBezTo>
                  <a:pt x="2154" y="622"/>
                  <a:pt x="2102" y="642"/>
                  <a:pt x="2079" y="670"/>
                </a:cubicBezTo>
                <a:cubicBezTo>
                  <a:pt x="2085" y="695"/>
                  <a:pt x="2101" y="702"/>
                  <a:pt x="2128" y="691"/>
                </a:cubicBezTo>
                <a:cubicBezTo>
                  <a:pt x="2150" y="676"/>
                  <a:pt x="2165" y="680"/>
                  <a:pt x="2174" y="706"/>
                </a:cubicBezTo>
                <a:cubicBezTo>
                  <a:pt x="2195" y="773"/>
                  <a:pt x="2180" y="822"/>
                  <a:pt x="2084" y="834"/>
                </a:cubicBezTo>
                <a:cubicBezTo>
                  <a:pt x="2005" y="830"/>
                  <a:pt x="1955" y="793"/>
                  <a:pt x="1942" y="662"/>
                </a:cubicBezTo>
                <a:cubicBezTo>
                  <a:pt x="1952" y="582"/>
                  <a:pt x="1983" y="528"/>
                  <a:pt x="2073" y="502"/>
                </a:cubicBezTo>
                <a:cubicBezTo>
                  <a:pt x="2229" y="474"/>
                  <a:pt x="2339" y="526"/>
                  <a:pt x="2370" y="706"/>
                </a:cubicBezTo>
                <a:cubicBezTo>
                  <a:pt x="2377" y="869"/>
                  <a:pt x="2289" y="969"/>
                  <a:pt x="2117" y="994"/>
                </a:cubicBezTo>
                <a:cubicBezTo>
                  <a:pt x="1988" y="993"/>
                  <a:pt x="1873" y="958"/>
                  <a:pt x="1764" y="909"/>
                </a:cubicBezTo>
                <a:cubicBezTo>
                  <a:pt x="1656" y="863"/>
                  <a:pt x="1545" y="868"/>
                  <a:pt x="1433" y="902"/>
                </a:cubicBezTo>
                <a:cubicBezTo>
                  <a:pt x="1434" y="890"/>
                  <a:pt x="1436" y="877"/>
                  <a:pt x="1437" y="864"/>
                </a:cubicBezTo>
                <a:cubicBezTo>
                  <a:pt x="1556" y="790"/>
                  <a:pt x="1684" y="779"/>
                  <a:pt x="1815" y="802"/>
                </a:cubicBezTo>
                <a:close/>
                <a:moveTo>
                  <a:pt x="686" y="434"/>
                </a:moveTo>
                <a:lnTo>
                  <a:pt x="686" y="434"/>
                </a:lnTo>
                <a:cubicBezTo>
                  <a:pt x="682" y="355"/>
                  <a:pt x="717" y="295"/>
                  <a:pt x="789" y="257"/>
                </a:cubicBezTo>
                <a:cubicBezTo>
                  <a:pt x="926" y="211"/>
                  <a:pt x="1049" y="224"/>
                  <a:pt x="1158" y="336"/>
                </a:cubicBezTo>
                <a:cubicBezTo>
                  <a:pt x="1113" y="404"/>
                  <a:pt x="1094" y="493"/>
                  <a:pt x="1083" y="588"/>
                </a:cubicBezTo>
                <a:cubicBezTo>
                  <a:pt x="1054" y="579"/>
                  <a:pt x="1021" y="580"/>
                  <a:pt x="993" y="585"/>
                </a:cubicBezTo>
                <a:cubicBezTo>
                  <a:pt x="998" y="521"/>
                  <a:pt x="995" y="458"/>
                  <a:pt x="972" y="408"/>
                </a:cubicBezTo>
                <a:cubicBezTo>
                  <a:pt x="929" y="382"/>
                  <a:pt x="880" y="387"/>
                  <a:pt x="830" y="396"/>
                </a:cubicBezTo>
                <a:cubicBezTo>
                  <a:pt x="806" y="416"/>
                  <a:pt x="806" y="435"/>
                  <a:pt x="830" y="455"/>
                </a:cubicBezTo>
                <a:cubicBezTo>
                  <a:pt x="855" y="447"/>
                  <a:pt x="890" y="446"/>
                  <a:pt x="915" y="437"/>
                </a:cubicBezTo>
                <a:cubicBezTo>
                  <a:pt x="965" y="485"/>
                  <a:pt x="973" y="557"/>
                  <a:pt x="871" y="588"/>
                </a:cubicBezTo>
                <a:cubicBezTo>
                  <a:pt x="797" y="593"/>
                  <a:pt x="719" y="612"/>
                  <a:pt x="686" y="434"/>
                </a:cubicBezTo>
                <a:close/>
                <a:moveTo>
                  <a:pt x="655" y="927"/>
                </a:moveTo>
                <a:lnTo>
                  <a:pt x="655" y="927"/>
                </a:lnTo>
                <a:cubicBezTo>
                  <a:pt x="749" y="955"/>
                  <a:pt x="843" y="981"/>
                  <a:pt x="936" y="1009"/>
                </a:cubicBezTo>
                <a:cubicBezTo>
                  <a:pt x="999" y="988"/>
                  <a:pt x="1065" y="971"/>
                  <a:pt x="1086" y="893"/>
                </a:cubicBezTo>
                <a:cubicBezTo>
                  <a:pt x="1098" y="845"/>
                  <a:pt x="1094" y="793"/>
                  <a:pt x="1037" y="766"/>
                </a:cubicBezTo>
                <a:cubicBezTo>
                  <a:pt x="993" y="747"/>
                  <a:pt x="941" y="766"/>
                  <a:pt x="918" y="795"/>
                </a:cubicBezTo>
                <a:cubicBezTo>
                  <a:pt x="924" y="819"/>
                  <a:pt x="940" y="825"/>
                  <a:pt x="967" y="816"/>
                </a:cubicBezTo>
                <a:cubicBezTo>
                  <a:pt x="989" y="799"/>
                  <a:pt x="1005" y="805"/>
                  <a:pt x="1013" y="831"/>
                </a:cubicBezTo>
                <a:cubicBezTo>
                  <a:pt x="1034" y="897"/>
                  <a:pt x="1019" y="947"/>
                  <a:pt x="923" y="958"/>
                </a:cubicBezTo>
                <a:cubicBezTo>
                  <a:pt x="844" y="954"/>
                  <a:pt x="794" y="917"/>
                  <a:pt x="781" y="787"/>
                </a:cubicBezTo>
                <a:cubicBezTo>
                  <a:pt x="791" y="705"/>
                  <a:pt x="822" y="652"/>
                  <a:pt x="913" y="626"/>
                </a:cubicBezTo>
                <a:cubicBezTo>
                  <a:pt x="1068" y="599"/>
                  <a:pt x="1178" y="651"/>
                  <a:pt x="1210" y="831"/>
                </a:cubicBezTo>
                <a:cubicBezTo>
                  <a:pt x="1216" y="994"/>
                  <a:pt x="1128" y="1094"/>
                  <a:pt x="957" y="1119"/>
                </a:cubicBezTo>
                <a:cubicBezTo>
                  <a:pt x="827" y="1117"/>
                  <a:pt x="712" y="1082"/>
                  <a:pt x="603" y="1033"/>
                </a:cubicBezTo>
                <a:cubicBezTo>
                  <a:pt x="467" y="976"/>
                  <a:pt x="326" y="999"/>
                  <a:pt x="183" y="1059"/>
                </a:cubicBezTo>
                <a:cubicBezTo>
                  <a:pt x="329" y="921"/>
                  <a:pt x="489" y="898"/>
                  <a:pt x="655" y="927"/>
                </a:cubicBezTo>
                <a:close/>
                <a:moveTo>
                  <a:pt x="1289" y="1090"/>
                </a:moveTo>
                <a:lnTo>
                  <a:pt x="1289" y="1090"/>
                </a:lnTo>
                <a:cubicBezTo>
                  <a:pt x="1172" y="1245"/>
                  <a:pt x="1012" y="1279"/>
                  <a:pt x="825" y="1248"/>
                </a:cubicBezTo>
                <a:cubicBezTo>
                  <a:pt x="674" y="1190"/>
                  <a:pt x="520" y="1108"/>
                  <a:pt x="348" y="1085"/>
                </a:cubicBezTo>
                <a:cubicBezTo>
                  <a:pt x="281" y="1092"/>
                  <a:pt x="214" y="1127"/>
                  <a:pt x="147" y="1134"/>
                </a:cubicBezTo>
                <a:cubicBezTo>
                  <a:pt x="228" y="1067"/>
                  <a:pt x="317" y="1031"/>
                  <a:pt x="426" y="1041"/>
                </a:cubicBezTo>
                <a:cubicBezTo>
                  <a:pt x="526" y="1051"/>
                  <a:pt x="631" y="1077"/>
                  <a:pt x="751" y="1134"/>
                </a:cubicBezTo>
                <a:cubicBezTo>
                  <a:pt x="947" y="1185"/>
                  <a:pt x="1110" y="1155"/>
                  <a:pt x="1214" y="1002"/>
                </a:cubicBezTo>
                <a:cubicBezTo>
                  <a:pt x="1303" y="855"/>
                  <a:pt x="1243" y="694"/>
                  <a:pt x="1120" y="598"/>
                </a:cubicBezTo>
                <a:cubicBezTo>
                  <a:pt x="1125" y="359"/>
                  <a:pt x="1231" y="233"/>
                  <a:pt x="1437" y="286"/>
                </a:cubicBezTo>
                <a:cubicBezTo>
                  <a:pt x="1594" y="337"/>
                  <a:pt x="1641" y="460"/>
                  <a:pt x="1538" y="611"/>
                </a:cubicBezTo>
                <a:cubicBezTo>
                  <a:pt x="1450" y="669"/>
                  <a:pt x="1353" y="666"/>
                  <a:pt x="1323" y="548"/>
                </a:cubicBezTo>
                <a:cubicBezTo>
                  <a:pt x="1312" y="485"/>
                  <a:pt x="1344" y="459"/>
                  <a:pt x="1416" y="471"/>
                </a:cubicBezTo>
                <a:cubicBezTo>
                  <a:pt x="1428" y="475"/>
                  <a:pt x="1446" y="492"/>
                  <a:pt x="1437" y="452"/>
                </a:cubicBezTo>
                <a:cubicBezTo>
                  <a:pt x="1420" y="423"/>
                  <a:pt x="1395" y="425"/>
                  <a:pt x="1364" y="429"/>
                </a:cubicBezTo>
                <a:cubicBezTo>
                  <a:pt x="1314" y="439"/>
                  <a:pt x="1220" y="465"/>
                  <a:pt x="1307" y="632"/>
                </a:cubicBezTo>
                <a:cubicBezTo>
                  <a:pt x="1328" y="649"/>
                  <a:pt x="1360" y="671"/>
                  <a:pt x="1379" y="688"/>
                </a:cubicBezTo>
                <a:cubicBezTo>
                  <a:pt x="1391" y="873"/>
                  <a:pt x="1350" y="983"/>
                  <a:pt x="1289" y="1090"/>
                </a:cubicBezTo>
                <a:close/>
                <a:moveTo>
                  <a:pt x="2697" y="486"/>
                </a:moveTo>
                <a:lnTo>
                  <a:pt x="2697" y="486"/>
                </a:lnTo>
                <a:cubicBezTo>
                  <a:pt x="2611" y="544"/>
                  <a:pt x="2513" y="542"/>
                  <a:pt x="2484" y="425"/>
                </a:cubicBezTo>
                <a:cubicBezTo>
                  <a:pt x="2473" y="360"/>
                  <a:pt x="2505" y="334"/>
                  <a:pt x="2577" y="346"/>
                </a:cubicBezTo>
                <a:cubicBezTo>
                  <a:pt x="2589" y="352"/>
                  <a:pt x="2606" y="368"/>
                  <a:pt x="2597" y="329"/>
                </a:cubicBezTo>
                <a:cubicBezTo>
                  <a:pt x="2579" y="299"/>
                  <a:pt x="2556" y="301"/>
                  <a:pt x="2525" y="305"/>
                </a:cubicBezTo>
                <a:cubicBezTo>
                  <a:pt x="2475" y="315"/>
                  <a:pt x="2381" y="340"/>
                  <a:pt x="2468" y="507"/>
                </a:cubicBezTo>
                <a:cubicBezTo>
                  <a:pt x="2488" y="524"/>
                  <a:pt x="2521" y="546"/>
                  <a:pt x="2540" y="564"/>
                </a:cubicBezTo>
                <a:cubicBezTo>
                  <a:pt x="2552" y="749"/>
                  <a:pt x="2510" y="860"/>
                  <a:pt x="2450" y="965"/>
                </a:cubicBezTo>
                <a:cubicBezTo>
                  <a:pt x="2333" y="1120"/>
                  <a:pt x="2173" y="1155"/>
                  <a:pt x="1986" y="1123"/>
                </a:cubicBezTo>
                <a:cubicBezTo>
                  <a:pt x="1835" y="1066"/>
                  <a:pt x="1680" y="983"/>
                  <a:pt x="1509" y="960"/>
                </a:cubicBezTo>
                <a:cubicBezTo>
                  <a:pt x="1478" y="963"/>
                  <a:pt x="1447" y="973"/>
                  <a:pt x="1416" y="982"/>
                </a:cubicBezTo>
                <a:cubicBezTo>
                  <a:pt x="1420" y="968"/>
                  <a:pt x="1424" y="953"/>
                  <a:pt x="1427" y="938"/>
                </a:cubicBezTo>
                <a:cubicBezTo>
                  <a:pt x="1476" y="919"/>
                  <a:pt x="1528" y="911"/>
                  <a:pt x="1586" y="916"/>
                </a:cubicBezTo>
                <a:cubicBezTo>
                  <a:pt x="1686" y="927"/>
                  <a:pt x="1792" y="953"/>
                  <a:pt x="1911" y="1009"/>
                </a:cubicBezTo>
                <a:cubicBezTo>
                  <a:pt x="2108" y="1060"/>
                  <a:pt x="2270" y="1031"/>
                  <a:pt x="2375" y="877"/>
                </a:cubicBezTo>
                <a:cubicBezTo>
                  <a:pt x="2464" y="730"/>
                  <a:pt x="2403" y="570"/>
                  <a:pt x="2279" y="474"/>
                </a:cubicBezTo>
                <a:cubicBezTo>
                  <a:pt x="2286" y="237"/>
                  <a:pt x="2392" y="108"/>
                  <a:pt x="2597" y="161"/>
                </a:cubicBezTo>
                <a:cubicBezTo>
                  <a:pt x="2755" y="215"/>
                  <a:pt x="2802" y="336"/>
                  <a:pt x="2697" y="4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AF251C"/>
              </a:solidFill>
              <a:uFillTx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074045" y="2438400"/>
            <a:ext cx="7291536" cy="866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Tạm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biệt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các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em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!</a:t>
            </a:r>
            <a:endParaRPr lang="zh-CN" altLang="zh-CN" sz="11500" b="1" dirty="0">
              <a:solidFill>
                <a:schemeClr val="tx1"/>
              </a:solidFill>
              <a:uFillTx/>
              <a:latin typeface="Times New Roman" pitchFamily="18" charset="0"/>
              <a:ea typeface="华康俪金黑W8(P)" pitchFamily="34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33242" y="2773867"/>
            <a:ext cx="1435611" cy="1993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5287B9-DA3B-41CE-20BE-25C6CB95F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781" y="0"/>
            <a:ext cx="6934200" cy="640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2223" y="1147139"/>
            <a:ext cx="5394561" cy="5710861"/>
            <a:chOff x="0" y="0"/>
            <a:chExt cx="4166870" cy="46808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4680880"/>
            </a:xfrm>
            <a:custGeom>
              <a:avLst/>
              <a:gdLst/>
              <a:ahLst/>
              <a:cxnLst/>
              <a:rect l="l" t="t" r="r" b="b"/>
              <a:pathLst>
                <a:path w="4168140" h="468088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4680880"/>
                  </a:lnTo>
                  <a:lnTo>
                    <a:pt x="4166870" y="468088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402222" y="3068"/>
            <a:ext cx="5396205" cy="2076143"/>
          </a:xfrm>
          <a:custGeom>
            <a:avLst/>
            <a:gdLst/>
            <a:ahLst/>
            <a:cxnLst/>
            <a:rect l="l" t="t" r="r" b="b"/>
            <a:pathLst>
              <a:path w="7600938" h="3237245">
                <a:moveTo>
                  <a:pt x="0" y="0"/>
                </a:moveTo>
                <a:lnTo>
                  <a:pt x="7600938" y="0"/>
                </a:lnTo>
                <a:lnTo>
                  <a:pt x="7600938" y="3237245"/>
                </a:lnTo>
                <a:lnTo>
                  <a:pt x="0" y="323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9927" b="-39927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02223" y="1245835"/>
            <a:ext cx="5394561" cy="5609097"/>
            <a:chOff x="0" y="0"/>
            <a:chExt cx="4166870" cy="4680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4680880"/>
            </a:xfrm>
            <a:custGeom>
              <a:avLst/>
              <a:gdLst/>
              <a:ahLst/>
              <a:cxnLst/>
              <a:rect l="l" t="t" r="r" b="b"/>
              <a:pathLst>
                <a:path w="4168140" h="468088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4680880"/>
                  </a:lnTo>
                  <a:lnTo>
                    <a:pt x="4166870" y="468088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7D7D3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004349" y="1651967"/>
            <a:ext cx="2005662" cy="200566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3"/>
              <a:stretch>
                <a:fillRect t="-20370" b="-2037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058915" y="1134413"/>
            <a:ext cx="2739512" cy="1272370"/>
            <a:chOff x="0" y="0"/>
            <a:chExt cx="1113319" cy="2653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13319" cy="265343"/>
            </a:xfrm>
            <a:custGeom>
              <a:avLst/>
              <a:gdLst/>
              <a:ahLst/>
              <a:cxnLst/>
              <a:rect l="l" t="t" r="r" b="b"/>
              <a:pathLst>
                <a:path w="1113319" h="265343">
                  <a:moveTo>
                    <a:pt x="92209" y="0"/>
                  </a:moveTo>
                  <a:lnTo>
                    <a:pt x="1021110" y="0"/>
                  </a:lnTo>
                  <a:cubicBezTo>
                    <a:pt x="1072036" y="0"/>
                    <a:pt x="1113319" y="41283"/>
                    <a:pt x="1113319" y="92209"/>
                  </a:cubicBezTo>
                  <a:lnTo>
                    <a:pt x="1113319" y="173134"/>
                  </a:lnTo>
                  <a:cubicBezTo>
                    <a:pt x="1113319" y="197589"/>
                    <a:pt x="1103604" y="221043"/>
                    <a:pt x="1086312" y="238335"/>
                  </a:cubicBezTo>
                  <a:cubicBezTo>
                    <a:pt x="1069019" y="255628"/>
                    <a:pt x="1045565" y="265343"/>
                    <a:pt x="1021110" y="265343"/>
                  </a:cubicBezTo>
                  <a:lnTo>
                    <a:pt x="92209" y="265343"/>
                  </a:lnTo>
                  <a:cubicBezTo>
                    <a:pt x="41283" y="265343"/>
                    <a:pt x="0" y="224059"/>
                    <a:pt x="0" y="173134"/>
                  </a:cubicBezTo>
                  <a:lnTo>
                    <a:pt x="0" y="92209"/>
                  </a:lnTo>
                  <a:cubicBezTo>
                    <a:pt x="0" y="67753"/>
                    <a:pt x="9715" y="44300"/>
                    <a:pt x="27007" y="27007"/>
                  </a:cubicBezTo>
                  <a:cubicBezTo>
                    <a:pt x="44300" y="9715"/>
                    <a:pt x="67753" y="0"/>
                    <a:pt x="922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08857" y="2514293"/>
            <a:ext cx="2639616" cy="656754"/>
            <a:chOff x="0" y="0"/>
            <a:chExt cx="1113319" cy="2653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13319" cy="265343"/>
            </a:xfrm>
            <a:custGeom>
              <a:avLst/>
              <a:gdLst/>
              <a:ahLst/>
              <a:cxnLst/>
              <a:rect l="l" t="t" r="r" b="b"/>
              <a:pathLst>
                <a:path w="1113319" h="265343">
                  <a:moveTo>
                    <a:pt x="92209" y="0"/>
                  </a:moveTo>
                  <a:lnTo>
                    <a:pt x="1021110" y="0"/>
                  </a:lnTo>
                  <a:cubicBezTo>
                    <a:pt x="1072036" y="0"/>
                    <a:pt x="1113319" y="41283"/>
                    <a:pt x="1113319" y="92209"/>
                  </a:cubicBezTo>
                  <a:lnTo>
                    <a:pt x="1113319" y="173134"/>
                  </a:lnTo>
                  <a:cubicBezTo>
                    <a:pt x="1113319" y="197589"/>
                    <a:pt x="1103604" y="221043"/>
                    <a:pt x="1086312" y="238335"/>
                  </a:cubicBezTo>
                  <a:cubicBezTo>
                    <a:pt x="1069019" y="255628"/>
                    <a:pt x="1045565" y="265343"/>
                    <a:pt x="1021110" y="265343"/>
                  </a:cubicBezTo>
                  <a:lnTo>
                    <a:pt x="92209" y="265343"/>
                  </a:lnTo>
                  <a:cubicBezTo>
                    <a:pt x="41283" y="265343"/>
                    <a:pt x="0" y="224059"/>
                    <a:pt x="0" y="173134"/>
                  </a:cubicBezTo>
                  <a:lnTo>
                    <a:pt x="0" y="92209"/>
                  </a:lnTo>
                  <a:cubicBezTo>
                    <a:pt x="0" y="67753"/>
                    <a:pt x="9715" y="44300"/>
                    <a:pt x="27007" y="27007"/>
                  </a:cubicBezTo>
                  <a:cubicBezTo>
                    <a:pt x="44300" y="9715"/>
                    <a:pt x="67753" y="0"/>
                    <a:pt x="922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93313" y="3266799"/>
            <a:ext cx="2373389" cy="2567426"/>
            <a:chOff x="0" y="0"/>
            <a:chExt cx="1112488" cy="14346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12488" cy="1434686"/>
            </a:xfrm>
            <a:custGeom>
              <a:avLst/>
              <a:gdLst/>
              <a:ahLst/>
              <a:cxnLst/>
              <a:rect l="l" t="t" r="r" b="b"/>
              <a:pathLst>
                <a:path w="1112488" h="1434686">
                  <a:moveTo>
                    <a:pt x="92278" y="0"/>
                  </a:moveTo>
                  <a:lnTo>
                    <a:pt x="1020210" y="0"/>
                  </a:lnTo>
                  <a:cubicBezTo>
                    <a:pt x="1071173" y="0"/>
                    <a:pt x="1112488" y="41314"/>
                    <a:pt x="1112488" y="92278"/>
                  </a:cubicBezTo>
                  <a:lnTo>
                    <a:pt x="1112488" y="1342408"/>
                  </a:lnTo>
                  <a:cubicBezTo>
                    <a:pt x="1112488" y="1393372"/>
                    <a:pt x="1071173" y="1434686"/>
                    <a:pt x="1020210" y="1434686"/>
                  </a:cubicBezTo>
                  <a:lnTo>
                    <a:pt x="92278" y="1434686"/>
                  </a:lnTo>
                  <a:cubicBezTo>
                    <a:pt x="41314" y="1434686"/>
                    <a:pt x="0" y="1393372"/>
                    <a:pt x="0" y="1342408"/>
                  </a:cubicBezTo>
                  <a:lnTo>
                    <a:pt x="0" y="92278"/>
                  </a:lnTo>
                  <a:cubicBezTo>
                    <a:pt x="0" y="41314"/>
                    <a:pt x="41314" y="0"/>
                    <a:pt x="9227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583781" y="6031730"/>
            <a:ext cx="5214647" cy="780281"/>
            <a:chOff x="0" y="0"/>
            <a:chExt cx="2441577" cy="4360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41578" cy="436023"/>
            </a:xfrm>
            <a:custGeom>
              <a:avLst/>
              <a:gdLst/>
              <a:ahLst/>
              <a:cxnLst/>
              <a:rect l="l" t="t" r="r" b="b"/>
              <a:pathLst>
                <a:path w="2441578" h="436023">
                  <a:moveTo>
                    <a:pt x="42046" y="0"/>
                  </a:moveTo>
                  <a:lnTo>
                    <a:pt x="2399532" y="0"/>
                  </a:lnTo>
                  <a:cubicBezTo>
                    <a:pt x="2410683" y="0"/>
                    <a:pt x="2421378" y="4430"/>
                    <a:pt x="2429263" y="12315"/>
                  </a:cubicBezTo>
                  <a:cubicBezTo>
                    <a:pt x="2437148" y="20200"/>
                    <a:pt x="2441578" y="30894"/>
                    <a:pt x="2441578" y="42046"/>
                  </a:cubicBezTo>
                  <a:lnTo>
                    <a:pt x="2441578" y="393978"/>
                  </a:lnTo>
                  <a:cubicBezTo>
                    <a:pt x="2441578" y="405129"/>
                    <a:pt x="2437148" y="415824"/>
                    <a:pt x="2429263" y="423709"/>
                  </a:cubicBezTo>
                  <a:cubicBezTo>
                    <a:pt x="2421378" y="431594"/>
                    <a:pt x="2410683" y="436023"/>
                    <a:pt x="2399532" y="436023"/>
                  </a:cubicBezTo>
                  <a:lnTo>
                    <a:pt x="42046" y="436023"/>
                  </a:lnTo>
                  <a:cubicBezTo>
                    <a:pt x="30894" y="436023"/>
                    <a:pt x="20200" y="431594"/>
                    <a:pt x="12315" y="423709"/>
                  </a:cubicBezTo>
                  <a:cubicBezTo>
                    <a:pt x="4430" y="415824"/>
                    <a:pt x="0" y="405129"/>
                    <a:pt x="0" y="393978"/>
                  </a:cubicBezTo>
                  <a:lnTo>
                    <a:pt x="0" y="42046"/>
                  </a:lnTo>
                  <a:cubicBezTo>
                    <a:pt x="0" y="30894"/>
                    <a:pt x="4430" y="20200"/>
                    <a:pt x="12315" y="12315"/>
                  </a:cubicBezTo>
                  <a:cubicBezTo>
                    <a:pt x="20200" y="4430"/>
                    <a:pt x="30894" y="0"/>
                    <a:pt x="420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914856" y="3685328"/>
            <a:ext cx="2184648" cy="736384"/>
            <a:chOff x="0" y="0"/>
            <a:chExt cx="1220789" cy="19468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20789" cy="194683"/>
            </a:xfrm>
            <a:custGeom>
              <a:avLst/>
              <a:gdLst/>
              <a:ahLst/>
              <a:cxnLst/>
              <a:rect l="l" t="t" r="r" b="b"/>
              <a:pathLst>
                <a:path w="1220789" h="194683">
                  <a:moveTo>
                    <a:pt x="84091" y="0"/>
                  </a:moveTo>
                  <a:lnTo>
                    <a:pt x="1136698" y="0"/>
                  </a:lnTo>
                  <a:cubicBezTo>
                    <a:pt x="1183140" y="0"/>
                    <a:pt x="1220789" y="37649"/>
                    <a:pt x="1220789" y="84091"/>
                  </a:cubicBezTo>
                  <a:lnTo>
                    <a:pt x="1220789" y="110592"/>
                  </a:lnTo>
                  <a:cubicBezTo>
                    <a:pt x="1220789" y="132894"/>
                    <a:pt x="1211929" y="154283"/>
                    <a:pt x="1196159" y="170053"/>
                  </a:cubicBezTo>
                  <a:cubicBezTo>
                    <a:pt x="1180389" y="185823"/>
                    <a:pt x="1159000" y="194683"/>
                    <a:pt x="1136698" y="194683"/>
                  </a:cubicBezTo>
                  <a:lnTo>
                    <a:pt x="84091" y="194683"/>
                  </a:lnTo>
                  <a:cubicBezTo>
                    <a:pt x="37649" y="194683"/>
                    <a:pt x="0" y="157034"/>
                    <a:pt x="0" y="110592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927000" y="4536346"/>
            <a:ext cx="2184648" cy="1398730"/>
            <a:chOff x="0" y="0"/>
            <a:chExt cx="1220789" cy="78161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20789" cy="781615"/>
            </a:xfrm>
            <a:custGeom>
              <a:avLst/>
              <a:gdLst/>
              <a:ahLst/>
              <a:cxnLst/>
              <a:rect l="l" t="t" r="r" b="b"/>
              <a:pathLst>
                <a:path w="1220789" h="781615">
                  <a:moveTo>
                    <a:pt x="84091" y="0"/>
                  </a:moveTo>
                  <a:lnTo>
                    <a:pt x="1136698" y="0"/>
                  </a:lnTo>
                  <a:cubicBezTo>
                    <a:pt x="1183140" y="0"/>
                    <a:pt x="1220789" y="37649"/>
                    <a:pt x="1220789" y="84091"/>
                  </a:cubicBezTo>
                  <a:lnTo>
                    <a:pt x="1220789" y="697524"/>
                  </a:lnTo>
                  <a:cubicBezTo>
                    <a:pt x="1220789" y="743966"/>
                    <a:pt x="1183140" y="781615"/>
                    <a:pt x="1136698" y="781615"/>
                  </a:cubicBezTo>
                  <a:lnTo>
                    <a:pt x="84091" y="781615"/>
                  </a:lnTo>
                  <a:cubicBezTo>
                    <a:pt x="61789" y="781615"/>
                    <a:pt x="40400" y="772756"/>
                    <a:pt x="24630" y="756985"/>
                  </a:cubicBezTo>
                  <a:cubicBezTo>
                    <a:pt x="8860" y="741215"/>
                    <a:pt x="0" y="719826"/>
                    <a:pt x="0" y="697524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3754669" y="5891190"/>
            <a:ext cx="677863" cy="803393"/>
          </a:xfrm>
          <a:custGeom>
            <a:avLst/>
            <a:gdLst/>
            <a:ahLst/>
            <a:cxnLst/>
            <a:rect l="l" t="t" r="r" b="b"/>
            <a:pathLst>
              <a:path w="1056964" h="1252698">
                <a:moveTo>
                  <a:pt x="0" y="0"/>
                </a:moveTo>
                <a:lnTo>
                  <a:pt x="1056964" y="0"/>
                </a:lnTo>
                <a:lnTo>
                  <a:pt x="1056964" y="1252698"/>
                </a:lnTo>
                <a:lnTo>
                  <a:pt x="0" y="1252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211403" y="5465378"/>
            <a:ext cx="577486" cy="577486"/>
          </a:xfrm>
          <a:custGeom>
            <a:avLst/>
            <a:gdLst/>
            <a:ahLst/>
            <a:cxnLst/>
            <a:rect l="l" t="t" r="r" b="b"/>
            <a:pathLst>
              <a:path w="900451" h="900451">
                <a:moveTo>
                  <a:pt x="0" y="0"/>
                </a:moveTo>
                <a:lnTo>
                  <a:pt x="900451" y="0"/>
                </a:lnTo>
                <a:lnTo>
                  <a:pt x="900451" y="900451"/>
                </a:lnTo>
                <a:lnTo>
                  <a:pt x="0" y="9004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914855" y="326022"/>
            <a:ext cx="428883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 fontAlgn="auto">
              <a:lnSpc>
                <a:spcPts val="235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83">
                <a:solidFill>
                  <a:srgbClr val="E92B2B"/>
                </a:solidFill>
                <a:latin typeface="Cabin SemiBold"/>
                <a:ea typeface="+mn-ea"/>
              </a:rPr>
              <a:t>PHIẾU HỌC TẬP SỐ 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969286" y="3732952"/>
            <a:ext cx="2101773" cy="858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lnSpc>
                <a:spcPts val="2263"/>
              </a:lnSpc>
              <a:spcAft>
                <a:spcPts val="0"/>
              </a:spcAft>
            </a:pPr>
            <a:r>
              <a:rPr lang="en-US" sz="1616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lang="en-US" sz="1616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6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quán</a:t>
            </a:r>
            <a:r>
              <a:rPr lang="en-US" sz="1616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 Liên – Nam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86405" fontAlgn="auto">
              <a:lnSpc>
                <a:spcPts val="2263"/>
              </a:lnSpc>
              <a:spcAft>
                <a:spcPts val="0"/>
              </a:spcAft>
            </a:pPr>
            <a:endParaRPr lang="en-US" sz="1616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003999" y="4727872"/>
            <a:ext cx="2137223" cy="102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586405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86405" fontAlgn="auto">
              <a:lnSpc>
                <a:spcPts val="1468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Dancing Script"/>
              <a:ea typeface="+mn-e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018974" y="6185220"/>
            <a:ext cx="4527326" cy="570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Unesco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258605" y="1244567"/>
            <a:ext cx="2312381" cy="1160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Sinh Cung,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Thành,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Chí Minh…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244682" y="2535378"/>
            <a:ext cx="2307313" cy="570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1890,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1969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305177" y="3457033"/>
            <a:ext cx="2307312" cy="2044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1614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lang="en-US" sz="1614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1614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endParaRPr lang="en-US" sz="1614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14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996805" y="522019"/>
            <a:ext cx="4288835" cy="41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 fontAlgn="auto">
              <a:lnSpc>
                <a:spcPts val="3591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hiểu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chung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Hồ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Chí Minh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92162" name="AutoShape 2" descr="Káº¿t quáº£ hÃ¬nh áº£nh cho bÃ¡c há» thá»i tráº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uFillTx/>
            </a:endParaRPr>
          </a:p>
        </p:txBody>
      </p:sp>
      <p:pic>
        <p:nvPicPr>
          <p:cNvPr id="94210" name="Picture 2" descr="Káº¿t quáº£ hÃ¬nh áº£nh cho bÃ¡c há» thá»i tráº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75" y="533400"/>
            <a:ext cx="5942806" cy="5678681"/>
          </a:xfrm>
          <a:prstGeom prst="rect">
            <a:avLst/>
          </a:prstGeom>
          <a:noFill/>
        </p:spPr>
      </p:pic>
      <p:pic>
        <p:nvPicPr>
          <p:cNvPr id="94212" name="Picture 4" descr="Káº¿t quáº£ hÃ¬nh áº£nh cho bÃ¡c há» á» chiáº¿n khu viá»t báº¯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1781" y="1784747"/>
            <a:ext cx="4958379" cy="33968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im về bác hồ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381" y="533400"/>
            <a:ext cx="10591800" cy="5592763"/>
          </a:xfrm>
        </p:spPr>
      </p:pic>
    </p:spTree>
    <p:extLst>
      <p:ext uri="{BB962C8B-B14F-4D97-AF65-F5344CB8AC3E}">
        <p14:creationId xmlns:p14="http://schemas.microsoft.com/office/powerpoint/2010/main" val="343190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0"/>
          <p:cNvSpPr>
            <a:spLocks noEditPoints="1"/>
          </p:cNvSpPr>
          <p:nvPr/>
        </p:nvSpPr>
        <p:spPr bwMode="auto">
          <a:xfrm>
            <a:off x="1831181" y="2133600"/>
            <a:ext cx="8458200" cy="3200400"/>
          </a:xfrm>
          <a:custGeom>
            <a:avLst/>
            <a:gdLst>
              <a:gd name="T0" fmla="*/ 7738 w 7781"/>
              <a:gd name="T1" fmla="*/ 38 h 2849"/>
              <a:gd name="T2" fmla="*/ 7593 w 7781"/>
              <a:gd name="T3" fmla="*/ 78 h 2849"/>
              <a:gd name="T4" fmla="*/ 7623 w 7781"/>
              <a:gd name="T5" fmla="*/ 147 h 2849"/>
              <a:gd name="T6" fmla="*/ 7695 w 7781"/>
              <a:gd name="T7" fmla="*/ 177 h 2849"/>
              <a:gd name="T8" fmla="*/ 7695 w 7781"/>
              <a:gd name="T9" fmla="*/ 177 h 2849"/>
              <a:gd name="T10" fmla="*/ 43 w 7781"/>
              <a:gd name="T11" fmla="*/ 38 h 2849"/>
              <a:gd name="T12" fmla="*/ 188 w 7781"/>
              <a:gd name="T13" fmla="*/ 78 h 2849"/>
              <a:gd name="T14" fmla="*/ 157 w 7781"/>
              <a:gd name="T15" fmla="*/ 147 h 2849"/>
              <a:gd name="T16" fmla="*/ 86 w 7781"/>
              <a:gd name="T17" fmla="*/ 177 h 2849"/>
              <a:gd name="T18" fmla="*/ 86 w 7781"/>
              <a:gd name="T19" fmla="*/ 177 h 2849"/>
              <a:gd name="T20" fmla="*/ 7659 w 7781"/>
              <a:gd name="T21" fmla="*/ 2664 h 2849"/>
              <a:gd name="T22" fmla="*/ 7709 w 7781"/>
              <a:gd name="T23" fmla="*/ 2709 h 2849"/>
              <a:gd name="T24" fmla="*/ 7659 w 7781"/>
              <a:gd name="T25" fmla="*/ 2849 h 2849"/>
              <a:gd name="T26" fmla="*/ 7520 w 7781"/>
              <a:gd name="T27" fmla="*/ 2849 h 2849"/>
              <a:gd name="T28" fmla="*/ 7496 w 7781"/>
              <a:gd name="T29" fmla="*/ 2715 h 2849"/>
              <a:gd name="T30" fmla="*/ 191 w 7781"/>
              <a:gd name="T31" fmla="*/ 2715 h 2849"/>
              <a:gd name="T32" fmla="*/ 144 w 7781"/>
              <a:gd name="T33" fmla="*/ 2849 h 2849"/>
              <a:gd name="T34" fmla="*/ 0 w 7781"/>
              <a:gd name="T35" fmla="*/ 2849 h 2849"/>
              <a:gd name="T36" fmla="*/ 0 w 7781"/>
              <a:gd name="T37" fmla="*/ 2709 h 2849"/>
              <a:gd name="T38" fmla="*/ 144 w 7781"/>
              <a:gd name="T39" fmla="*/ 2664 h 2849"/>
              <a:gd name="T40" fmla="*/ 144 w 7781"/>
              <a:gd name="T41" fmla="*/ 283 h 2849"/>
              <a:gd name="T42" fmla="*/ 0 w 7781"/>
              <a:gd name="T43" fmla="*/ 256 h 2849"/>
              <a:gd name="T44" fmla="*/ 0 w 7781"/>
              <a:gd name="T45" fmla="*/ 113 h 2849"/>
              <a:gd name="T46" fmla="*/ 144 w 7781"/>
              <a:gd name="T47" fmla="*/ 66 h 2849"/>
              <a:gd name="T48" fmla="*/ 191 w 7781"/>
              <a:gd name="T49" fmla="*/ 113 h 2849"/>
              <a:gd name="T50" fmla="*/ 7496 w 7781"/>
              <a:gd name="T51" fmla="*/ 0 h 2849"/>
              <a:gd name="T52" fmla="*/ 7520 w 7781"/>
              <a:gd name="T53" fmla="*/ 113 h 2849"/>
              <a:gd name="T54" fmla="*/ 7659 w 7781"/>
              <a:gd name="T55" fmla="*/ 66 h 2849"/>
              <a:gd name="T56" fmla="*/ 7709 w 7781"/>
              <a:gd name="T57" fmla="*/ 113 h 2849"/>
              <a:gd name="T58" fmla="*/ 7659 w 7781"/>
              <a:gd name="T59" fmla="*/ 256 h 2849"/>
              <a:gd name="T60" fmla="*/ 7781 w 7781"/>
              <a:gd name="T61" fmla="*/ 283 h 2849"/>
              <a:gd name="T62" fmla="*/ 7695 w 7781"/>
              <a:gd name="T63" fmla="*/ 2811 h 2849"/>
              <a:gd name="T64" fmla="*/ 7706 w 7781"/>
              <a:gd name="T65" fmla="*/ 2768 h 2849"/>
              <a:gd name="T66" fmla="*/ 7738 w 7781"/>
              <a:gd name="T67" fmla="*/ 2800 h 2849"/>
              <a:gd name="T68" fmla="*/ 7561 w 7781"/>
              <a:gd name="T69" fmla="*/ 2813 h 2849"/>
              <a:gd name="T70" fmla="*/ 7550 w 7781"/>
              <a:gd name="T71" fmla="*/ 2771 h 2849"/>
              <a:gd name="T72" fmla="*/ 7593 w 7781"/>
              <a:gd name="T73" fmla="*/ 2782 h 2849"/>
              <a:gd name="T74" fmla="*/ 7655 w 7781"/>
              <a:gd name="T75" fmla="*/ 2745 h 2849"/>
              <a:gd name="T76" fmla="*/ 7623 w 7781"/>
              <a:gd name="T77" fmla="*/ 2713 h 2849"/>
              <a:gd name="T78" fmla="*/ 7667 w 7781"/>
              <a:gd name="T79" fmla="*/ 2702 h 2849"/>
              <a:gd name="T80" fmla="*/ 7655 w 7781"/>
              <a:gd name="T81" fmla="*/ 2745 h 2849"/>
              <a:gd name="T82" fmla="*/ 7695 w 7781"/>
              <a:gd name="T83" fmla="*/ 2661 h 2849"/>
              <a:gd name="T84" fmla="*/ 7727 w 7781"/>
              <a:gd name="T85" fmla="*/ 2629 h 2849"/>
              <a:gd name="T86" fmla="*/ 7738 w 7781"/>
              <a:gd name="T87" fmla="*/ 2672 h 2849"/>
              <a:gd name="T88" fmla="*/ 43 w 7781"/>
              <a:gd name="T89" fmla="*/ 2768 h 2849"/>
              <a:gd name="T90" fmla="*/ 231 w 7781"/>
              <a:gd name="T91" fmla="*/ 2771 h 2849"/>
              <a:gd name="T92" fmla="*/ 157 w 7781"/>
              <a:gd name="T93" fmla="*/ 2745 h 2849"/>
              <a:gd name="T94" fmla="*/ 157 w 7781"/>
              <a:gd name="T95" fmla="*/ 2745 h 2849"/>
              <a:gd name="T96" fmla="*/ 43 w 7781"/>
              <a:gd name="T97" fmla="*/ 2672 h 2849"/>
              <a:gd name="T98" fmla="*/ 316 w 7781"/>
              <a:gd name="T99" fmla="*/ 25 h 2849"/>
              <a:gd name="T100" fmla="*/ 7607 w 7781"/>
              <a:gd name="T101" fmla="*/ 312 h 2849"/>
              <a:gd name="T102" fmla="*/ 7613 w 7781"/>
              <a:gd name="T103" fmla="*/ 2683 h 2849"/>
              <a:gd name="T104" fmla="*/ 313 w 7781"/>
              <a:gd name="T105" fmla="*/ 2683 h 2849"/>
              <a:gd name="T106" fmla="*/ 30 w 7781"/>
              <a:gd name="T107" fmla="*/ 312 h 2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781" h="2849">
                <a:moveTo>
                  <a:pt x="7695" y="38"/>
                </a:moveTo>
                <a:cubicBezTo>
                  <a:pt x="7695" y="53"/>
                  <a:pt x="7695" y="67"/>
                  <a:pt x="7695" y="81"/>
                </a:cubicBezTo>
                <a:cubicBezTo>
                  <a:pt x="7710" y="81"/>
                  <a:pt x="7724" y="81"/>
                  <a:pt x="7738" y="81"/>
                </a:cubicBezTo>
                <a:cubicBezTo>
                  <a:pt x="7738" y="67"/>
                  <a:pt x="7738" y="53"/>
                  <a:pt x="7738" y="38"/>
                </a:cubicBezTo>
                <a:cubicBezTo>
                  <a:pt x="7724" y="38"/>
                  <a:pt x="7710" y="38"/>
                  <a:pt x="7695" y="38"/>
                </a:cubicBezTo>
                <a:close/>
                <a:moveTo>
                  <a:pt x="7550" y="36"/>
                </a:moveTo>
                <a:cubicBezTo>
                  <a:pt x="7550" y="50"/>
                  <a:pt x="7550" y="64"/>
                  <a:pt x="7550" y="78"/>
                </a:cubicBezTo>
                <a:cubicBezTo>
                  <a:pt x="7565" y="78"/>
                  <a:pt x="7579" y="78"/>
                  <a:pt x="7593" y="78"/>
                </a:cubicBezTo>
                <a:cubicBezTo>
                  <a:pt x="7593" y="64"/>
                  <a:pt x="7593" y="50"/>
                  <a:pt x="7593" y="36"/>
                </a:cubicBezTo>
                <a:cubicBezTo>
                  <a:pt x="7579" y="36"/>
                  <a:pt x="7565" y="36"/>
                  <a:pt x="7550" y="36"/>
                </a:cubicBezTo>
                <a:close/>
                <a:moveTo>
                  <a:pt x="7623" y="104"/>
                </a:moveTo>
                <a:cubicBezTo>
                  <a:pt x="7623" y="118"/>
                  <a:pt x="7623" y="133"/>
                  <a:pt x="7623" y="147"/>
                </a:cubicBezTo>
                <a:cubicBezTo>
                  <a:pt x="7638" y="147"/>
                  <a:pt x="7652" y="147"/>
                  <a:pt x="7667" y="147"/>
                </a:cubicBezTo>
                <a:cubicBezTo>
                  <a:pt x="7667" y="133"/>
                  <a:pt x="7667" y="118"/>
                  <a:pt x="7667" y="104"/>
                </a:cubicBezTo>
                <a:cubicBezTo>
                  <a:pt x="7652" y="104"/>
                  <a:pt x="7638" y="104"/>
                  <a:pt x="7623" y="104"/>
                </a:cubicBezTo>
                <a:close/>
                <a:moveTo>
                  <a:pt x="7695" y="177"/>
                </a:moveTo>
                <a:cubicBezTo>
                  <a:pt x="7695" y="191"/>
                  <a:pt x="7695" y="205"/>
                  <a:pt x="7695" y="219"/>
                </a:cubicBezTo>
                <a:cubicBezTo>
                  <a:pt x="7710" y="219"/>
                  <a:pt x="7724" y="219"/>
                  <a:pt x="7738" y="219"/>
                </a:cubicBezTo>
                <a:cubicBezTo>
                  <a:pt x="7738" y="205"/>
                  <a:pt x="7738" y="191"/>
                  <a:pt x="7738" y="177"/>
                </a:cubicBezTo>
                <a:cubicBezTo>
                  <a:pt x="7724" y="177"/>
                  <a:pt x="7710" y="177"/>
                  <a:pt x="7695" y="177"/>
                </a:cubicBezTo>
                <a:close/>
                <a:moveTo>
                  <a:pt x="86" y="38"/>
                </a:moveTo>
                <a:cubicBezTo>
                  <a:pt x="86" y="53"/>
                  <a:pt x="86" y="67"/>
                  <a:pt x="86" y="81"/>
                </a:cubicBezTo>
                <a:cubicBezTo>
                  <a:pt x="71" y="81"/>
                  <a:pt x="57" y="81"/>
                  <a:pt x="43" y="81"/>
                </a:cubicBezTo>
                <a:cubicBezTo>
                  <a:pt x="43" y="67"/>
                  <a:pt x="43" y="53"/>
                  <a:pt x="43" y="38"/>
                </a:cubicBezTo>
                <a:cubicBezTo>
                  <a:pt x="57" y="38"/>
                  <a:pt x="71" y="38"/>
                  <a:pt x="86" y="38"/>
                </a:cubicBezTo>
                <a:close/>
                <a:moveTo>
                  <a:pt x="231" y="36"/>
                </a:moveTo>
                <a:cubicBezTo>
                  <a:pt x="231" y="50"/>
                  <a:pt x="231" y="64"/>
                  <a:pt x="231" y="78"/>
                </a:cubicBezTo>
                <a:cubicBezTo>
                  <a:pt x="216" y="78"/>
                  <a:pt x="202" y="78"/>
                  <a:pt x="188" y="78"/>
                </a:cubicBezTo>
                <a:cubicBezTo>
                  <a:pt x="188" y="64"/>
                  <a:pt x="188" y="50"/>
                  <a:pt x="188" y="36"/>
                </a:cubicBezTo>
                <a:cubicBezTo>
                  <a:pt x="202" y="36"/>
                  <a:pt x="216" y="36"/>
                  <a:pt x="231" y="36"/>
                </a:cubicBezTo>
                <a:close/>
                <a:moveTo>
                  <a:pt x="157" y="104"/>
                </a:moveTo>
                <a:cubicBezTo>
                  <a:pt x="157" y="118"/>
                  <a:pt x="157" y="133"/>
                  <a:pt x="157" y="147"/>
                </a:cubicBezTo>
                <a:cubicBezTo>
                  <a:pt x="143" y="147"/>
                  <a:pt x="129" y="147"/>
                  <a:pt x="114" y="147"/>
                </a:cubicBezTo>
                <a:cubicBezTo>
                  <a:pt x="114" y="133"/>
                  <a:pt x="114" y="118"/>
                  <a:pt x="114" y="104"/>
                </a:cubicBezTo>
                <a:cubicBezTo>
                  <a:pt x="129" y="104"/>
                  <a:pt x="143" y="104"/>
                  <a:pt x="157" y="104"/>
                </a:cubicBezTo>
                <a:close/>
                <a:moveTo>
                  <a:pt x="86" y="177"/>
                </a:moveTo>
                <a:cubicBezTo>
                  <a:pt x="86" y="191"/>
                  <a:pt x="86" y="205"/>
                  <a:pt x="86" y="219"/>
                </a:cubicBezTo>
                <a:cubicBezTo>
                  <a:pt x="71" y="219"/>
                  <a:pt x="57" y="219"/>
                  <a:pt x="43" y="219"/>
                </a:cubicBezTo>
                <a:cubicBezTo>
                  <a:pt x="43" y="205"/>
                  <a:pt x="43" y="191"/>
                  <a:pt x="43" y="177"/>
                </a:cubicBezTo>
                <a:cubicBezTo>
                  <a:pt x="57" y="177"/>
                  <a:pt x="71" y="177"/>
                  <a:pt x="86" y="177"/>
                </a:cubicBezTo>
                <a:close/>
                <a:moveTo>
                  <a:pt x="7781" y="2566"/>
                </a:moveTo>
                <a:cubicBezTo>
                  <a:pt x="7733" y="2566"/>
                  <a:pt x="7685" y="2566"/>
                  <a:pt x="7636" y="2566"/>
                </a:cubicBezTo>
                <a:cubicBezTo>
                  <a:pt x="7636" y="2599"/>
                  <a:pt x="7636" y="2631"/>
                  <a:pt x="7636" y="2664"/>
                </a:cubicBezTo>
                <a:cubicBezTo>
                  <a:pt x="7644" y="2664"/>
                  <a:pt x="7652" y="2664"/>
                  <a:pt x="7659" y="2664"/>
                </a:cubicBezTo>
                <a:cubicBezTo>
                  <a:pt x="7659" y="2640"/>
                  <a:pt x="7659" y="2617"/>
                  <a:pt x="7659" y="2593"/>
                </a:cubicBezTo>
                <a:cubicBezTo>
                  <a:pt x="7700" y="2593"/>
                  <a:pt x="7740" y="2593"/>
                  <a:pt x="7781" y="2593"/>
                </a:cubicBezTo>
                <a:cubicBezTo>
                  <a:pt x="7781" y="2632"/>
                  <a:pt x="7781" y="2670"/>
                  <a:pt x="7781" y="2709"/>
                </a:cubicBezTo>
                <a:cubicBezTo>
                  <a:pt x="7757" y="2709"/>
                  <a:pt x="7733" y="2709"/>
                  <a:pt x="7709" y="2709"/>
                </a:cubicBezTo>
                <a:cubicBezTo>
                  <a:pt x="7709" y="2718"/>
                  <a:pt x="7709" y="2727"/>
                  <a:pt x="7709" y="2736"/>
                </a:cubicBezTo>
                <a:cubicBezTo>
                  <a:pt x="7733" y="2736"/>
                  <a:pt x="7757" y="2736"/>
                  <a:pt x="7781" y="2736"/>
                </a:cubicBezTo>
                <a:cubicBezTo>
                  <a:pt x="7781" y="2774"/>
                  <a:pt x="7781" y="2811"/>
                  <a:pt x="7781" y="2849"/>
                </a:cubicBezTo>
                <a:cubicBezTo>
                  <a:pt x="7740" y="2849"/>
                  <a:pt x="7700" y="2849"/>
                  <a:pt x="7659" y="2849"/>
                </a:cubicBezTo>
                <a:cubicBezTo>
                  <a:pt x="7659" y="2827"/>
                  <a:pt x="7659" y="2805"/>
                  <a:pt x="7659" y="2783"/>
                </a:cubicBezTo>
                <a:cubicBezTo>
                  <a:pt x="7652" y="2783"/>
                  <a:pt x="7644" y="2783"/>
                  <a:pt x="7636" y="2783"/>
                </a:cubicBezTo>
                <a:cubicBezTo>
                  <a:pt x="7636" y="2805"/>
                  <a:pt x="7636" y="2827"/>
                  <a:pt x="7636" y="2849"/>
                </a:cubicBezTo>
                <a:cubicBezTo>
                  <a:pt x="7598" y="2849"/>
                  <a:pt x="7559" y="2849"/>
                  <a:pt x="7520" y="2849"/>
                </a:cubicBezTo>
                <a:cubicBezTo>
                  <a:pt x="7520" y="2811"/>
                  <a:pt x="7520" y="2774"/>
                  <a:pt x="7520" y="2736"/>
                </a:cubicBezTo>
                <a:cubicBezTo>
                  <a:pt x="7543" y="2736"/>
                  <a:pt x="7566" y="2736"/>
                  <a:pt x="7589" y="2736"/>
                </a:cubicBezTo>
                <a:cubicBezTo>
                  <a:pt x="7589" y="2729"/>
                  <a:pt x="7589" y="2722"/>
                  <a:pt x="7589" y="2715"/>
                </a:cubicBezTo>
                <a:cubicBezTo>
                  <a:pt x="7558" y="2715"/>
                  <a:pt x="7527" y="2715"/>
                  <a:pt x="7496" y="2715"/>
                </a:cubicBezTo>
                <a:cubicBezTo>
                  <a:pt x="7496" y="2760"/>
                  <a:pt x="7496" y="2804"/>
                  <a:pt x="7496" y="2849"/>
                </a:cubicBezTo>
                <a:cubicBezTo>
                  <a:pt x="5795" y="2849"/>
                  <a:pt x="1986" y="2849"/>
                  <a:pt x="285" y="2849"/>
                </a:cubicBezTo>
                <a:cubicBezTo>
                  <a:pt x="285" y="2804"/>
                  <a:pt x="285" y="2760"/>
                  <a:pt x="285" y="2715"/>
                </a:cubicBezTo>
                <a:cubicBezTo>
                  <a:pt x="254" y="2715"/>
                  <a:pt x="223" y="2715"/>
                  <a:pt x="191" y="2715"/>
                </a:cubicBezTo>
                <a:cubicBezTo>
                  <a:pt x="191" y="2722"/>
                  <a:pt x="191" y="2729"/>
                  <a:pt x="191" y="2736"/>
                </a:cubicBezTo>
                <a:cubicBezTo>
                  <a:pt x="215" y="2736"/>
                  <a:pt x="238" y="2736"/>
                  <a:pt x="261" y="2736"/>
                </a:cubicBezTo>
                <a:cubicBezTo>
                  <a:pt x="261" y="2774"/>
                  <a:pt x="261" y="2811"/>
                  <a:pt x="261" y="2849"/>
                </a:cubicBezTo>
                <a:cubicBezTo>
                  <a:pt x="222" y="2849"/>
                  <a:pt x="183" y="2849"/>
                  <a:pt x="144" y="2849"/>
                </a:cubicBezTo>
                <a:cubicBezTo>
                  <a:pt x="144" y="2827"/>
                  <a:pt x="144" y="2805"/>
                  <a:pt x="144" y="2783"/>
                </a:cubicBezTo>
                <a:cubicBezTo>
                  <a:pt x="137" y="2783"/>
                  <a:pt x="129" y="2783"/>
                  <a:pt x="122" y="2783"/>
                </a:cubicBezTo>
                <a:cubicBezTo>
                  <a:pt x="122" y="2805"/>
                  <a:pt x="122" y="2827"/>
                  <a:pt x="122" y="2849"/>
                </a:cubicBezTo>
                <a:cubicBezTo>
                  <a:pt x="81" y="2849"/>
                  <a:pt x="41" y="2849"/>
                  <a:pt x="0" y="2849"/>
                </a:cubicBezTo>
                <a:cubicBezTo>
                  <a:pt x="0" y="2811"/>
                  <a:pt x="0" y="2774"/>
                  <a:pt x="0" y="2736"/>
                </a:cubicBezTo>
                <a:cubicBezTo>
                  <a:pt x="24" y="2736"/>
                  <a:pt x="48" y="2736"/>
                  <a:pt x="72" y="2736"/>
                </a:cubicBezTo>
                <a:cubicBezTo>
                  <a:pt x="72" y="2727"/>
                  <a:pt x="72" y="2718"/>
                  <a:pt x="72" y="2709"/>
                </a:cubicBezTo>
                <a:cubicBezTo>
                  <a:pt x="48" y="2709"/>
                  <a:pt x="24" y="2709"/>
                  <a:pt x="0" y="2709"/>
                </a:cubicBezTo>
                <a:cubicBezTo>
                  <a:pt x="0" y="2670"/>
                  <a:pt x="0" y="2632"/>
                  <a:pt x="0" y="2593"/>
                </a:cubicBezTo>
                <a:cubicBezTo>
                  <a:pt x="41" y="2593"/>
                  <a:pt x="81" y="2593"/>
                  <a:pt x="122" y="2593"/>
                </a:cubicBezTo>
                <a:cubicBezTo>
                  <a:pt x="122" y="2617"/>
                  <a:pt x="122" y="2640"/>
                  <a:pt x="122" y="2664"/>
                </a:cubicBezTo>
                <a:cubicBezTo>
                  <a:pt x="129" y="2664"/>
                  <a:pt x="137" y="2664"/>
                  <a:pt x="144" y="2664"/>
                </a:cubicBezTo>
                <a:cubicBezTo>
                  <a:pt x="144" y="2631"/>
                  <a:pt x="144" y="2599"/>
                  <a:pt x="144" y="2566"/>
                </a:cubicBezTo>
                <a:cubicBezTo>
                  <a:pt x="96" y="2566"/>
                  <a:pt x="48" y="2566"/>
                  <a:pt x="0" y="2566"/>
                </a:cubicBezTo>
                <a:cubicBezTo>
                  <a:pt x="0" y="2135"/>
                  <a:pt x="0" y="714"/>
                  <a:pt x="0" y="283"/>
                </a:cubicBezTo>
                <a:cubicBezTo>
                  <a:pt x="48" y="283"/>
                  <a:pt x="96" y="283"/>
                  <a:pt x="144" y="283"/>
                </a:cubicBezTo>
                <a:cubicBezTo>
                  <a:pt x="144" y="250"/>
                  <a:pt x="144" y="218"/>
                  <a:pt x="144" y="185"/>
                </a:cubicBezTo>
                <a:cubicBezTo>
                  <a:pt x="137" y="185"/>
                  <a:pt x="129" y="185"/>
                  <a:pt x="122" y="185"/>
                </a:cubicBezTo>
                <a:cubicBezTo>
                  <a:pt x="122" y="209"/>
                  <a:pt x="122" y="232"/>
                  <a:pt x="122" y="256"/>
                </a:cubicBezTo>
                <a:cubicBezTo>
                  <a:pt x="81" y="256"/>
                  <a:pt x="41" y="256"/>
                  <a:pt x="0" y="256"/>
                </a:cubicBezTo>
                <a:cubicBezTo>
                  <a:pt x="0" y="217"/>
                  <a:pt x="0" y="179"/>
                  <a:pt x="0" y="140"/>
                </a:cubicBezTo>
                <a:cubicBezTo>
                  <a:pt x="24" y="140"/>
                  <a:pt x="48" y="140"/>
                  <a:pt x="72" y="140"/>
                </a:cubicBezTo>
                <a:cubicBezTo>
                  <a:pt x="72" y="131"/>
                  <a:pt x="72" y="122"/>
                  <a:pt x="72" y="113"/>
                </a:cubicBezTo>
                <a:cubicBezTo>
                  <a:pt x="48" y="113"/>
                  <a:pt x="24" y="113"/>
                  <a:pt x="0" y="113"/>
                </a:cubicBezTo>
                <a:cubicBezTo>
                  <a:pt x="0" y="75"/>
                  <a:pt x="0" y="38"/>
                  <a:pt x="0" y="0"/>
                </a:cubicBezTo>
                <a:cubicBezTo>
                  <a:pt x="41" y="0"/>
                  <a:pt x="81" y="0"/>
                  <a:pt x="122" y="0"/>
                </a:cubicBezTo>
                <a:cubicBezTo>
                  <a:pt x="122" y="22"/>
                  <a:pt x="122" y="44"/>
                  <a:pt x="122" y="66"/>
                </a:cubicBezTo>
                <a:cubicBezTo>
                  <a:pt x="129" y="66"/>
                  <a:pt x="137" y="66"/>
                  <a:pt x="144" y="66"/>
                </a:cubicBezTo>
                <a:cubicBezTo>
                  <a:pt x="144" y="44"/>
                  <a:pt x="144" y="22"/>
                  <a:pt x="144" y="0"/>
                </a:cubicBezTo>
                <a:cubicBezTo>
                  <a:pt x="183" y="0"/>
                  <a:pt x="222" y="0"/>
                  <a:pt x="261" y="0"/>
                </a:cubicBezTo>
                <a:cubicBezTo>
                  <a:pt x="261" y="38"/>
                  <a:pt x="261" y="75"/>
                  <a:pt x="261" y="113"/>
                </a:cubicBezTo>
                <a:cubicBezTo>
                  <a:pt x="238" y="113"/>
                  <a:pt x="215" y="113"/>
                  <a:pt x="191" y="113"/>
                </a:cubicBezTo>
                <a:cubicBezTo>
                  <a:pt x="191" y="120"/>
                  <a:pt x="191" y="127"/>
                  <a:pt x="191" y="134"/>
                </a:cubicBezTo>
                <a:cubicBezTo>
                  <a:pt x="223" y="134"/>
                  <a:pt x="254" y="134"/>
                  <a:pt x="285" y="134"/>
                </a:cubicBezTo>
                <a:cubicBezTo>
                  <a:pt x="285" y="89"/>
                  <a:pt x="285" y="45"/>
                  <a:pt x="285" y="0"/>
                </a:cubicBezTo>
                <a:cubicBezTo>
                  <a:pt x="1986" y="0"/>
                  <a:pt x="5795" y="0"/>
                  <a:pt x="7496" y="0"/>
                </a:cubicBezTo>
                <a:cubicBezTo>
                  <a:pt x="7496" y="45"/>
                  <a:pt x="7496" y="89"/>
                  <a:pt x="7496" y="134"/>
                </a:cubicBezTo>
                <a:cubicBezTo>
                  <a:pt x="7527" y="134"/>
                  <a:pt x="7558" y="134"/>
                  <a:pt x="7589" y="134"/>
                </a:cubicBezTo>
                <a:cubicBezTo>
                  <a:pt x="7589" y="127"/>
                  <a:pt x="7589" y="120"/>
                  <a:pt x="7589" y="113"/>
                </a:cubicBezTo>
                <a:cubicBezTo>
                  <a:pt x="7566" y="113"/>
                  <a:pt x="7543" y="113"/>
                  <a:pt x="7520" y="113"/>
                </a:cubicBezTo>
                <a:cubicBezTo>
                  <a:pt x="7520" y="75"/>
                  <a:pt x="7520" y="38"/>
                  <a:pt x="7520" y="0"/>
                </a:cubicBezTo>
                <a:cubicBezTo>
                  <a:pt x="7559" y="0"/>
                  <a:pt x="7598" y="0"/>
                  <a:pt x="7636" y="0"/>
                </a:cubicBezTo>
                <a:cubicBezTo>
                  <a:pt x="7636" y="22"/>
                  <a:pt x="7636" y="44"/>
                  <a:pt x="7636" y="66"/>
                </a:cubicBezTo>
                <a:cubicBezTo>
                  <a:pt x="7644" y="66"/>
                  <a:pt x="7652" y="66"/>
                  <a:pt x="7659" y="66"/>
                </a:cubicBezTo>
                <a:cubicBezTo>
                  <a:pt x="7659" y="44"/>
                  <a:pt x="7659" y="22"/>
                  <a:pt x="7659" y="0"/>
                </a:cubicBezTo>
                <a:cubicBezTo>
                  <a:pt x="7700" y="0"/>
                  <a:pt x="7740" y="0"/>
                  <a:pt x="7781" y="0"/>
                </a:cubicBezTo>
                <a:cubicBezTo>
                  <a:pt x="7781" y="38"/>
                  <a:pt x="7781" y="75"/>
                  <a:pt x="7781" y="113"/>
                </a:cubicBezTo>
                <a:cubicBezTo>
                  <a:pt x="7757" y="113"/>
                  <a:pt x="7733" y="113"/>
                  <a:pt x="7709" y="113"/>
                </a:cubicBezTo>
                <a:cubicBezTo>
                  <a:pt x="7709" y="122"/>
                  <a:pt x="7709" y="131"/>
                  <a:pt x="7709" y="140"/>
                </a:cubicBezTo>
                <a:cubicBezTo>
                  <a:pt x="7733" y="140"/>
                  <a:pt x="7757" y="140"/>
                  <a:pt x="7781" y="140"/>
                </a:cubicBezTo>
                <a:cubicBezTo>
                  <a:pt x="7781" y="179"/>
                  <a:pt x="7781" y="217"/>
                  <a:pt x="7781" y="256"/>
                </a:cubicBezTo>
                <a:cubicBezTo>
                  <a:pt x="7740" y="256"/>
                  <a:pt x="7700" y="256"/>
                  <a:pt x="7659" y="256"/>
                </a:cubicBezTo>
                <a:cubicBezTo>
                  <a:pt x="7659" y="232"/>
                  <a:pt x="7659" y="209"/>
                  <a:pt x="7659" y="185"/>
                </a:cubicBezTo>
                <a:cubicBezTo>
                  <a:pt x="7652" y="185"/>
                  <a:pt x="7644" y="185"/>
                  <a:pt x="7636" y="185"/>
                </a:cubicBezTo>
                <a:cubicBezTo>
                  <a:pt x="7636" y="218"/>
                  <a:pt x="7636" y="250"/>
                  <a:pt x="7636" y="283"/>
                </a:cubicBezTo>
                <a:cubicBezTo>
                  <a:pt x="7685" y="283"/>
                  <a:pt x="7733" y="283"/>
                  <a:pt x="7781" y="283"/>
                </a:cubicBezTo>
                <a:cubicBezTo>
                  <a:pt x="7781" y="714"/>
                  <a:pt x="7781" y="2135"/>
                  <a:pt x="7781" y="2566"/>
                </a:cubicBezTo>
                <a:close/>
                <a:moveTo>
                  <a:pt x="7727" y="2811"/>
                </a:moveTo>
                <a:cubicBezTo>
                  <a:pt x="7720" y="2811"/>
                  <a:pt x="7713" y="2811"/>
                  <a:pt x="7706" y="2811"/>
                </a:cubicBezTo>
                <a:cubicBezTo>
                  <a:pt x="7703" y="2811"/>
                  <a:pt x="7699" y="2811"/>
                  <a:pt x="7695" y="2811"/>
                </a:cubicBezTo>
                <a:cubicBezTo>
                  <a:pt x="7695" y="2807"/>
                  <a:pt x="7695" y="2803"/>
                  <a:pt x="7695" y="2800"/>
                </a:cubicBezTo>
                <a:cubicBezTo>
                  <a:pt x="7695" y="2793"/>
                  <a:pt x="7695" y="2786"/>
                  <a:pt x="7695" y="2779"/>
                </a:cubicBezTo>
                <a:cubicBezTo>
                  <a:pt x="7695" y="2775"/>
                  <a:pt x="7695" y="2772"/>
                  <a:pt x="7695" y="2768"/>
                </a:cubicBezTo>
                <a:cubicBezTo>
                  <a:pt x="7699" y="2768"/>
                  <a:pt x="7703" y="2768"/>
                  <a:pt x="7706" y="2768"/>
                </a:cubicBezTo>
                <a:cubicBezTo>
                  <a:pt x="7713" y="2768"/>
                  <a:pt x="7720" y="2768"/>
                  <a:pt x="7727" y="2768"/>
                </a:cubicBezTo>
                <a:cubicBezTo>
                  <a:pt x="7731" y="2768"/>
                  <a:pt x="7735" y="2768"/>
                  <a:pt x="7738" y="2768"/>
                </a:cubicBezTo>
                <a:cubicBezTo>
                  <a:pt x="7738" y="2772"/>
                  <a:pt x="7738" y="2775"/>
                  <a:pt x="7738" y="2779"/>
                </a:cubicBezTo>
                <a:cubicBezTo>
                  <a:pt x="7738" y="2786"/>
                  <a:pt x="7738" y="2793"/>
                  <a:pt x="7738" y="2800"/>
                </a:cubicBezTo>
                <a:cubicBezTo>
                  <a:pt x="7738" y="2803"/>
                  <a:pt x="7738" y="2807"/>
                  <a:pt x="7738" y="2811"/>
                </a:cubicBezTo>
                <a:cubicBezTo>
                  <a:pt x="7735" y="2811"/>
                  <a:pt x="7731" y="2811"/>
                  <a:pt x="7727" y="2811"/>
                </a:cubicBezTo>
                <a:close/>
                <a:moveTo>
                  <a:pt x="7582" y="2813"/>
                </a:moveTo>
                <a:cubicBezTo>
                  <a:pt x="7575" y="2813"/>
                  <a:pt x="7568" y="2813"/>
                  <a:pt x="7561" y="2813"/>
                </a:cubicBezTo>
                <a:cubicBezTo>
                  <a:pt x="7558" y="2813"/>
                  <a:pt x="7554" y="2813"/>
                  <a:pt x="7550" y="2813"/>
                </a:cubicBezTo>
                <a:cubicBezTo>
                  <a:pt x="7550" y="2810"/>
                  <a:pt x="7550" y="2806"/>
                  <a:pt x="7550" y="2802"/>
                </a:cubicBezTo>
                <a:cubicBezTo>
                  <a:pt x="7550" y="2796"/>
                  <a:pt x="7550" y="2789"/>
                  <a:pt x="7550" y="2782"/>
                </a:cubicBezTo>
                <a:cubicBezTo>
                  <a:pt x="7550" y="2778"/>
                  <a:pt x="7550" y="2774"/>
                  <a:pt x="7550" y="2771"/>
                </a:cubicBezTo>
                <a:cubicBezTo>
                  <a:pt x="7554" y="2771"/>
                  <a:pt x="7558" y="2771"/>
                  <a:pt x="7561" y="2771"/>
                </a:cubicBezTo>
                <a:cubicBezTo>
                  <a:pt x="7568" y="2771"/>
                  <a:pt x="7575" y="2771"/>
                  <a:pt x="7582" y="2771"/>
                </a:cubicBezTo>
                <a:cubicBezTo>
                  <a:pt x="7586" y="2771"/>
                  <a:pt x="7590" y="2771"/>
                  <a:pt x="7593" y="2771"/>
                </a:cubicBezTo>
                <a:cubicBezTo>
                  <a:pt x="7593" y="2774"/>
                  <a:pt x="7593" y="2778"/>
                  <a:pt x="7593" y="2782"/>
                </a:cubicBezTo>
                <a:cubicBezTo>
                  <a:pt x="7593" y="2789"/>
                  <a:pt x="7593" y="2796"/>
                  <a:pt x="7593" y="2802"/>
                </a:cubicBezTo>
                <a:cubicBezTo>
                  <a:pt x="7593" y="2806"/>
                  <a:pt x="7593" y="2810"/>
                  <a:pt x="7593" y="2813"/>
                </a:cubicBezTo>
                <a:cubicBezTo>
                  <a:pt x="7590" y="2813"/>
                  <a:pt x="7586" y="2813"/>
                  <a:pt x="7582" y="2813"/>
                </a:cubicBezTo>
                <a:close/>
                <a:moveTo>
                  <a:pt x="7655" y="2745"/>
                </a:moveTo>
                <a:cubicBezTo>
                  <a:pt x="7648" y="2745"/>
                  <a:pt x="7642" y="2745"/>
                  <a:pt x="7635" y="2745"/>
                </a:cubicBezTo>
                <a:cubicBezTo>
                  <a:pt x="7631" y="2745"/>
                  <a:pt x="7627" y="2745"/>
                  <a:pt x="7623" y="2745"/>
                </a:cubicBezTo>
                <a:cubicBezTo>
                  <a:pt x="7623" y="2741"/>
                  <a:pt x="7623" y="2737"/>
                  <a:pt x="7623" y="2734"/>
                </a:cubicBezTo>
                <a:cubicBezTo>
                  <a:pt x="7623" y="2727"/>
                  <a:pt x="7623" y="2720"/>
                  <a:pt x="7623" y="2713"/>
                </a:cubicBezTo>
                <a:cubicBezTo>
                  <a:pt x="7623" y="2709"/>
                  <a:pt x="7623" y="2706"/>
                  <a:pt x="7623" y="2702"/>
                </a:cubicBezTo>
                <a:cubicBezTo>
                  <a:pt x="7627" y="2702"/>
                  <a:pt x="7631" y="2702"/>
                  <a:pt x="7635" y="2702"/>
                </a:cubicBezTo>
                <a:cubicBezTo>
                  <a:pt x="7642" y="2702"/>
                  <a:pt x="7648" y="2702"/>
                  <a:pt x="7655" y="2702"/>
                </a:cubicBezTo>
                <a:cubicBezTo>
                  <a:pt x="7659" y="2702"/>
                  <a:pt x="7663" y="2702"/>
                  <a:pt x="7667" y="2702"/>
                </a:cubicBezTo>
                <a:cubicBezTo>
                  <a:pt x="7667" y="2706"/>
                  <a:pt x="7667" y="2709"/>
                  <a:pt x="7667" y="2713"/>
                </a:cubicBezTo>
                <a:cubicBezTo>
                  <a:pt x="7667" y="2720"/>
                  <a:pt x="7667" y="2727"/>
                  <a:pt x="7667" y="2734"/>
                </a:cubicBezTo>
                <a:cubicBezTo>
                  <a:pt x="7667" y="2737"/>
                  <a:pt x="7667" y="2741"/>
                  <a:pt x="7667" y="2745"/>
                </a:cubicBezTo>
                <a:cubicBezTo>
                  <a:pt x="7663" y="2745"/>
                  <a:pt x="7659" y="2745"/>
                  <a:pt x="7655" y="2745"/>
                </a:cubicBezTo>
                <a:close/>
                <a:moveTo>
                  <a:pt x="7727" y="2672"/>
                </a:moveTo>
                <a:cubicBezTo>
                  <a:pt x="7720" y="2672"/>
                  <a:pt x="7713" y="2672"/>
                  <a:pt x="7706" y="2672"/>
                </a:cubicBezTo>
                <a:cubicBezTo>
                  <a:pt x="7703" y="2672"/>
                  <a:pt x="7699" y="2672"/>
                  <a:pt x="7695" y="2672"/>
                </a:cubicBezTo>
                <a:cubicBezTo>
                  <a:pt x="7695" y="2668"/>
                  <a:pt x="7695" y="2665"/>
                  <a:pt x="7695" y="2661"/>
                </a:cubicBezTo>
                <a:cubicBezTo>
                  <a:pt x="7695" y="2654"/>
                  <a:pt x="7695" y="2647"/>
                  <a:pt x="7695" y="2641"/>
                </a:cubicBezTo>
                <a:cubicBezTo>
                  <a:pt x="7695" y="2637"/>
                  <a:pt x="7695" y="2633"/>
                  <a:pt x="7695" y="2629"/>
                </a:cubicBezTo>
                <a:cubicBezTo>
                  <a:pt x="7699" y="2629"/>
                  <a:pt x="7703" y="2629"/>
                  <a:pt x="7706" y="2629"/>
                </a:cubicBezTo>
                <a:cubicBezTo>
                  <a:pt x="7713" y="2629"/>
                  <a:pt x="7720" y="2629"/>
                  <a:pt x="7727" y="2629"/>
                </a:cubicBezTo>
                <a:cubicBezTo>
                  <a:pt x="7731" y="2629"/>
                  <a:pt x="7735" y="2629"/>
                  <a:pt x="7738" y="2629"/>
                </a:cubicBezTo>
                <a:cubicBezTo>
                  <a:pt x="7738" y="2633"/>
                  <a:pt x="7738" y="2637"/>
                  <a:pt x="7738" y="2641"/>
                </a:cubicBezTo>
                <a:cubicBezTo>
                  <a:pt x="7738" y="2647"/>
                  <a:pt x="7738" y="2654"/>
                  <a:pt x="7738" y="2661"/>
                </a:cubicBezTo>
                <a:cubicBezTo>
                  <a:pt x="7738" y="2665"/>
                  <a:pt x="7738" y="2668"/>
                  <a:pt x="7738" y="2672"/>
                </a:cubicBezTo>
                <a:cubicBezTo>
                  <a:pt x="7735" y="2672"/>
                  <a:pt x="7731" y="2672"/>
                  <a:pt x="7727" y="2672"/>
                </a:cubicBezTo>
                <a:close/>
                <a:moveTo>
                  <a:pt x="86" y="2811"/>
                </a:moveTo>
                <a:cubicBezTo>
                  <a:pt x="86" y="2796"/>
                  <a:pt x="86" y="2782"/>
                  <a:pt x="86" y="2768"/>
                </a:cubicBezTo>
                <a:cubicBezTo>
                  <a:pt x="71" y="2768"/>
                  <a:pt x="57" y="2768"/>
                  <a:pt x="43" y="2768"/>
                </a:cubicBezTo>
                <a:cubicBezTo>
                  <a:pt x="43" y="2782"/>
                  <a:pt x="43" y="2796"/>
                  <a:pt x="43" y="2811"/>
                </a:cubicBezTo>
                <a:cubicBezTo>
                  <a:pt x="57" y="2811"/>
                  <a:pt x="71" y="2811"/>
                  <a:pt x="86" y="2811"/>
                </a:cubicBezTo>
                <a:close/>
                <a:moveTo>
                  <a:pt x="231" y="2813"/>
                </a:moveTo>
                <a:cubicBezTo>
                  <a:pt x="231" y="2799"/>
                  <a:pt x="231" y="2785"/>
                  <a:pt x="231" y="2771"/>
                </a:cubicBezTo>
                <a:cubicBezTo>
                  <a:pt x="216" y="2771"/>
                  <a:pt x="202" y="2771"/>
                  <a:pt x="188" y="2771"/>
                </a:cubicBezTo>
                <a:cubicBezTo>
                  <a:pt x="188" y="2785"/>
                  <a:pt x="188" y="2799"/>
                  <a:pt x="188" y="2813"/>
                </a:cubicBezTo>
                <a:cubicBezTo>
                  <a:pt x="202" y="2813"/>
                  <a:pt x="216" y="2813"/>
                  <a:pt x="231" y="2813"/>
                </a:cubicBezTo>
                <a:close/>
                <a:moveTo>
                  <a:pt x="157" y="2745"/>
                </a:moveTo>
                <a:cubicBezTo>
                  <a:pt x="157" y="2730"/>
                  <a:pt x="157" y="2716"/>
                  <a:pt x="157" y="2702"/>
                </a:cubicBezTo>
                <a:cubicBezTo>
                  <a:pt x="143" y="2702"/>
                  <a:pt x="129" y="2702"/>
                  <a:pt x="114" y="2702"/>
                </a:cubicBezTo>
                <a:cubicBezTo>
                  <a:pt x="114" y="2716"/>
                  <a:pt x="114" y="2730"/>
                  <a:pt x="114" y="2745"/>
                </a:cubicBezTo>
                <a:cubicBezTo>
                  <a:pt x="129" y="2745"/>
                  <a:pt x="143" y="2745"/>
                  <a:pt x="157" y="2745"/>
                </a:cubicBezTo>
                <a:close/>
                <a:moveTo>
                  <a:pt x="86" y="2672"/>
                </a:moveTo>
                <a:cubicBezTo>
                  <a:pt x="86" y="2658"/>
                  <a:pt x="86" y="2644"/>
                  <a:pt x="86" y="2629"/>
                </a:cubicBezTo>
                <a:cubicBezTo>
                  <a:pt x="71" y="2629"/>
                  <a:pt x="57" y="2629"/>
                  <a:pt x="43" y="2629"/>
                </a:cubicBezTo>
                <a:cubicBezTo>
                  <a:pt x="43" y="2644"/>
                  <a:pt x="43" y="2658"/>
                  <a:pt x="43" y="2672"/>
                </a:cubicBezTo>
                <a:cubicBezTo>
                  <a:pt x="57" y="2672"/>
                  <a:pt x="71" y="2672"/>
                  <a:pt x="86" y="2672"/>
                </a:cubicBezTo>
                <a:close/>
                <a:moveTo>
                  <a:pt x="176" y="165"/>
                </a:moveTo>
                <a:cubicBezTo>
                  <a:pt x="223" y="165"/>
                  <a:pt x="270" y="165"/>
                  <a:pt x="316" y="165"/>
                </a:cubicBezTo>
                <a:cubicBezTo>
                  <a:pt x="316" y="118"/>
                  <a:pt x="316" y="72"/>
                  <a:pt x="316" y="25"/>
                </a:cubicBezTo>
                <a:cubicBezTo>
                  <a:pt x="1997" y="25"/>
                  <a:pt x="5786" y="25"/>
                  <a:pt x="7466" y="25"/>
                </a:cubicBezTo>
                <a:cubicBezTo>
                  <a:pt x="7466" y="72"/>
                  <a:pt x="7466" y="118"/>
                  <a:pt x="7466" y="165"/>
                </a:cubicBezTo>
                <a:cubicBezTo>
                  <a:pt x="7513" y="165"/>
                  <a:pt x="7560" y="165"/>
                  <a:pt x="7607" y="165"/>
                </a:cubicBezTo>
                <a:cubicBezTo>
                  <a:pt x="7607" y="214"/>
                  <a:pt x="7607" y="263"/>
                  <a:pt x="7607" y="312"/>
                </a:cubicBezTo>
                <a:cubicBezTo>
                  <a:pt x="7655" y="312"/>
                  <a:pt x="7703" y="312"/>
                  <a:pt x="7751" y="312"/>
                </a:cubicBezTo>
                <a:cubicBezTo>
                  <a:pt x="7751" y="726"/>
                  <a:pt x="7751" y="2128"/>
                  <a:pt x="7751" y="2542"/>
                </a:cubicBezTo>
                <a:cubicBezTo>
                  <a:pt x="7705" y="2542"/>
                  <a:pt x="7659" y="2541"/>
                  <a:pt x="7613" y="2541"/>
                </a:cubicBezTo>
                <a:cubicBezTo>
                  <a:pt x="7613" y="2588"/>
                  <a:pt x="7613" y="2636"/>
                  <a:pt x="7613" y="2683"/>
                </a:cubicBezTo>
                <a:cubicBezTo>
                  <a:pt x="7565" y="2683"/>
                  <a:pt x="7516" y="2683"/>
                  <a:pt x="7468" y="2683"/>
                </a:cubicBezTo>
                <a:cubicBezTo>
                  <a:pt x="7468" y="2731"/>
                  <a:pt x="7468" y="2779"/>
                  <a:pt x="7468" y="2827"/>
                </a:cubicBezTo>
                <a:cubicBezTo>
                  <a:pt x="5786" y="2827"/>
                  <a:pt x="1995" y="2827"/>
                  <a:pt x="313" y="2827"/>
                </a:cubicBezTo>
                <a:cubicBezTo>
                  <a:pt x="313" y="2779"/>
                  <a:pt x="313" y="2731"/>
                  <a:pt x="313" y="2683"/>
                </a:cubicBezTo>
                <a:cubicBezTo>
                  <a:pt x="264" y="2683"/>
                  <a:pt x="215" y="2683"/>
                  <a:pt x="166" y="2683"/>
                </a:cubicBezTo>
                <a:cubicBezTo>
                  <a:pt x="166" y="2636"/>
                  <a:pt x="166" y="2588"/>
                  <a:pt x="166" y="2541"/>
                </a:cubicBezTo>
                <a:cubicBezTo>
                  <a:pt x="121" y="2541"/>
                  <a:pt x="75" y="2541"/>
                  <a:pt x="30" y="2541"/>
                </a:cubicBezTo>
                <a:cubicBezTo>
                  <a:pt x="30" y="2127"/>
                  <a:pt x="30" y="725"/>
                  <a:pt x="30" y="312"/>
                </a:cubicBezTo>
                <a:cubicBezTo>
                  <a:pt x="79" y="312"/>
                  <a:pt x="127" y="312"/>
                  <a:pt x="176" y="312"/>
                </a:cubicBezTo>
                <a:cubicBezTo>
                  <a:pt x="176" y="263"/>
                  <a:pt x="176" y="214"/>
                  <a:pt x="176" y="165"/>
                </a:cubicBezTo>
                <a:close/>
              </a:path>
            </a:pathLst>
          </a:custGeom>
          <a:solidFill>
            <a:srgbClr val="8356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uFillTx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7981" y="381000"/>
            <a:ext cx="5791201" cy="966225"/>
          </a:xfrm>
          <a:prstGeom prst="rect">
            <a:avLst/>
          </a:prstGeom>
        </p:spPr>
      </p:pic>
      <p:sp>
        <p:nvSpPr>
          <p:cNvPr id="11" name="TextBox 10"/>
          <p:cNvSpPr txBox="1">
            <a:spLocks/>
          </p:cNvSpPr>
          <p:nvPr/>
        </p:nvSpPr>
        <p:spPr>
          <a:xfrm>
            <a:off x="3659981" y="38100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lang="en-US" altLang="zh-CN" sz="4800" b="1" dirty="0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altLang="zh-CN" sz="4800" b="1" dirty="0" err="1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lang="en-US" altLang="zh-CN" sz="4800" b="1" dirty="0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khuya</a:t>
            </a:r>
            <a:endParaRPr lang="zh-CN" altLang="en-US" sz="4800" b="1" dirty="0">
              <a:solidFill>
                <a:schemeClr val="bg1"/>
              </a:solidFill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22" name="Rectangle 21"/>
          <p:cNvSpPr>
            <a:spLocks/>
          </p:cNvSpPr>
          <p:nvPr/>
        </p:nvSpPr>
        <p:spPr>
          <a:xfrm>
            <a:off x="2239323" y="2458779"/>
            <a:ext cx="80500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Tiếng suối trong 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như tiếng hát xa,</a:t>
            </a:r>
            <a:b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Trăng lồng cổ thụ,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 bóng lồng hoa.</a:t>
            </a:r>
            <a:b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Cảnh khuya như vẽ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 người chưa ngủ,</a:t>
            </a:r>
            <a:b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Chưa ngủ 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vì lo nỗi nước nhà.</a:t>
            </a:r>
            <a:endParaRPr lang="en-US" sz="4000" i="1" dirty="0"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38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pic>
        <p:nvPicPr>
          <p:cNvPr id="62468" name="Picture 4" descr="Káº¿t quáº£ hÃ¬nh áº£nh cho báº£n Äá» viá»t báº¯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2181" y="1066799"/>
            <a:ext cx="6324600" cy="5473727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 bwMode="auto">
          <a:xfrm rot="10800000" flipV="1">
            <a:off x="6136481" y="680765"/>
            <a:ext cx="1371600" cy="114803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203281" y="304799"/>
            <a:ext cx="2819400" cy="487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Bắc</a:t>
            </a:r>
            <a:endParaRPr lang="zh-CN" altLang="en-US" sz="4400" b="1" dirty="0">
              <a:solidFill>
                <a:schemeClr val="tx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193381" y="304799"/>
            <a:ext cx="4076700" cy="487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Hang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Pác</a:t>
            </a:r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Pó</a:t>
            </a:r>
            <a:endParaRPr lang="zh-CN" altLang="en-US" sz="4400" b="1" dirty="0">
              <a:solidFill>
                <a:schemeClr val="tx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Káº¿t quáº£ hÃ¬nh áº£nh cho hang pÃ¡c bÃ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5381" y="1232747"/>
            <a:ext cx="9982200" cy="56252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1_默认设计模板">
  <a:themeElements>
    <a:clrScheme name="自定义 1">
      <a:dk1>
        <a:srgbClr val="AF251C"/>
      </a:dk1>
      <a:lt1>
        <a:srgbClr val="000000"/>
      </a:lt1>
      <a:dk2>
        <a:srgbClr val="383431"/>
      </a:dk2>
      <a:lt2>
        <a:srgbClr val="969660"/>
      </a:lt2>
      <a:accent1>
        <a:srgbClr val="544836"/>
      </a:accent1>
      <a:accent2>
        <a:srgbClr val="AF251C"/>
      </a:accent2>
      <a:accent3>
        <a:srgbClr val="544836"/>
      </a:accent3>
      <a:accent4>
        <a:srgbClr val="544836"/>
      </a:accent4>
      <a:accent5>
        <a:srgbClr val="FFFFFF"/>
      </a:accent5>
      <a:accent6>
        <a:srgbClr val="383431"/>
      </a:accent6>
      <a:hlink>
        <a:srgbClr val="C9B897"/>
      </a:hlink>
      <a:folHlink>
        <a:srgbClr val="7F7F7F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uFillTx/>
            <a:latin typeface="Arial" pitchFamily="34" charset="0"/>
            <a:ea typeface="宋体" pitchFamily="2" charset="-122"/>
          </a:defRPr>
        </a:defPPr>
      </a:lstStyle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uFillTx/>
            <a:latin typeface="Arial" pitchFamily="34" charset="0"/>
            <a:ea typeface="宋体" pitchFamily="2" charset="-122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3929</TotalTime>
  <Pages>0</Pages>
  <Words>1250</Words>
  <Characters>0</Characters>
  <Application>Microsoft Office PowerPoint</Application>
  <DocSecurity>0</DocSecurity>
  <PresentationFormat>Custom</PresentationFormat>
  <Lines>0</Lines>
  <Paragraphs>155</Paragraphs>
  <Slides>22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宋体</vt:lpstr>
      <vt:lpstr>.VnTime</vt:lpstr>
      <vt:lpstr>Arial</vt:lpstr>
      <vt:lpstr>Cabin SemiBold</vt:lpstr>
      <vt:lpstr>Calibri</vt:lpstr>
      <vt:lpstr>Dancing Script</vt:lpstr>
      <vt:lpstr>仿宋_GB2312</vt:lpstr>
      <vt:lpstr>MS Mincho</vt:lpstr>
      <vt:lpstr>Times New Roman</vt:lpstr>
      <vt:lpstr>华康俪金黑W8(P)</vt:lpstr>
      <vt:lpstr>1_默认设计模板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Base>https://dxpu.taobao.com/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大侠素材铺</dc:creator>
  <dc:description>大侠素材铺_x000d_
淘宝店：https://dxpu.taobao.com/</dc:description>
  <cp:lastModifiedBy>Thao Hoang</cp:lastModifiedBy>
  <cp:revision>360</cp:revision>
  <dcterms:created xsi:type="dcterms:W3CDTF">2013-01-25T01:44:32Z</dcterms:created>
  <dcterms:modified xsi:type="dcterms:W3CDTF">2025-01-20T14:06:43Z</dcterms:modified>
  <cp:category>https://dxpu.taobao.com/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2052-9.1.0.4429</vt:lpwstr>
  </property>
</Properties>
</file>