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5" r:id="rId6"/>
  </p:sldMasterIdLst>
  <p:notesMasterIdLst>
    <p:notesMasterId r:id="rId33"/>
  </p:notesMasterIdLst>
  <p:sldIdLst>
    <p:sldId id="258" r:id="rId7"/>
    <p:sldId id="292" r:id="rId8"/>
    <p:sldId id="293" r:id="rId9"/>
    <p:sldId id="295" r:id="rId10"/>
    <p:sldId id="294" r:id="rId11"/>
    <p:sldId id="296" r:id="rId12"/>
    <p:sldId id="561" r:id="rId13"/>
    <p:sldId id="518" r:id="rId14"/>
    <p:sldId id="776" r:id="rId15"/>
    <p:sldId id="562" r:id="rId16"/>
    <p:sldId id="353" r:id="rId17"/>
    <p:sldId id="523" r:id="rId18"/>
    <p:sldId id="519" r:id="rId19"/>
    <p:sldId id="564" r:id="rId20"/>
    <p:sldId id="563" r:id="rId21"/>
    <p:sldId id="565" r:id="rId22"/>
    <p:sldId id="557" r:id="rId23"/>
    <p:sldId id="560" r:id="rId24"/>
    <p:sldId id="775" r:id="rId25"/>
    <p:sldId id="558" r:id="rId26"/>
    <p:sldId id="550" r:id="rId27"/>
    <p:sldId id="535" r:id="rId28"/>
    <p:sldId id="551" r:id="rId29"/>
    <p:sldId id="567" r:id="rId30"/>
    <p:sldId id="552" r:id="rId31"/>
    <p:sldId id="566"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61A2F"/>
    <a:srgbClr val="E73956"/>
    <a:srgbClr val="FF9900"/>
    <a:srgbClr val="34411B"/>
    <a:srgbClr val="92D050"/>
    <a:srgbClr val="95B3D7"/>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03" autoAdjust="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2/24/2025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extLst>
      <p:ext uri="{BB962C8B-B14F-4D97-AF65-F5344CB8AC3E}">
        <p14:creationId xmlns:p14="http://schemas.microsoft.com/office/powerpoint/2010/main" val="15519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7829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88619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94374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69146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7485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13229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41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5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60877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82829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5076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81356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7547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37566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4747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144637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2419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74452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6255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0806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621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25614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2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24/02/2025</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3956555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0213334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163658981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10197123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24/02/2025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32667391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24/02/2025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415729774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24/02/2025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22357199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15595794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242100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19467921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30525574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36992227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024516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24/02/2025</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10159864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6716399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36296804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3101610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5465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24/02/2025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28413565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24/02/2025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3713230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24/02/2025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149639746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31914049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82597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333956799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24/02/2025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14405875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24/02/2025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1614376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168692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2599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0589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0672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0018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57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97576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2/24/2025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24/02/2025</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219612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24/02/2025</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4811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2" name="文本框 11"/>
          <p:cNvSpPr txBox="1"/>
          <p:nvPr/>
        </p:nvSpPr>
        <p:spPr>
          <a:xfrm>
            <a:off x="816909" y="1298371"/>
            <a:ext cx="774550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Chào mừng quý thầy cô giáo</a:t>
            </a:r>
          </a:p>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và các em học sinh!</a:t>
            </a:r>
            <a:endParaRPr lang="zh-CN" altLang="en-US"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220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xmlns=""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xmlns="" id="{F4E292BF-38A4-4F17-86AE-91B9F0637716}"/>
              </a:ext>
            </a:extLst>
          </p:cNvPr>
          <p:cNvSpPr/>
          <p:nvPr/>
        </p:nvSpPr>
        <p:spPr>
          <a:xfrm>
            <a:off x="209321" y="-60913"/>
            <a:ext cx="5002117" cy="838200"/>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B. VĂN BẢN</a:t>
            </a:r>
          </a:p>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A4586B7F-988C-7C57-8201-4210C74FB34D}"/>
              </a:ext>
            </a:extLst>
          </p:cNvPr>
          <p:cNvGraphicFramePr>
            <a:graphicFrameLocks noGrp="1"/>
          </p:cNvGraphicFramePr>
          <p:nvPr>
            <p:extLst>
              <p:ext uri="{D42A27DB-BD31-4B8C-83A1-F6EECF244321}">
                <p14:modId xmlns:p14="http://schemas.microsoft.com/office/powerpoint/2010/main" val="3973256521"/>
              </p:ext>
            </p:extLst>
          </p:nvPr>
        </p:nvGraphicFramePr>
        <p:xfrm>
          <a:off x="209321" y="1656728"/>
          <a:ext cx="3919484" cy="3350296"/>
        </p:xfrm>
        <a:graphic>
          <a:graphicData uri="http://schemas.openxmlformats.org/drawingml/2006/table">
            <a:tbl>
              <a:tblPr firstRow="1" firstCol="1" bandRow="1">
                <a:tableStyleId>{5C22544A-7EE6-4342-B048-85BDC9FD1C3A}</a:tableStyleId>
              </a:tblPr>
              <a:tblGrid>
                <a:gridCol w="1961053">
                  <a:extLst>
                    <a:ext uri="{9D8B030D-6E8A-4147-A177-3AD203B41FA5}">
                      <a16:colId xmlns:a16="http://schemas.microsoft.com/office/drawing/2014/main" xmlns="" val="3989417498"/>
                    </a:ext>
                  </a:extLst>
                </a:gridCol>
                <a:gridCol w="1958431">
                  <a:extLst>
                    <a:ext uri="{9D8B030D-6E8A-4147-A177-3AD203B41FA5}">
                      <a16:colId xmlns:a16="http://schemas.microsoft.com/office/drawing/2014/main" xmlns="" val="246722823"/>
                    </a:ext>
                  </a:extLst>
                </a:gridCol>
              </a:tblGrid>
              <a:tr h="837574">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911222004"/>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Tên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tuổi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823871017"/>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Thời</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đại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705450350"/>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thế</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và</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tưởng</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207987824"/>
                  </a:ext>
                </a:extLst>
              </a:tr>
            </a:tbl>
          </a:graphicData>
        </a:graphic>
      </p:graphicFrame>
      <p:graphicFrame>
        <p:nvGraphicFramePr>
          <p:cNvPr id="5" name="Table 4">
            <a:extLst>
              <a:ext uri="{FF2B5EF4-FFF2-40B4-BE49-F238E27FC236}">
                <a16:creationId xmlns:a16="http://schemas.microsoft.com/office/drawing/2014/main" xmlns="" id="{FE9B087A-8A1F-34DF-636F-591139B067B3}"/>
              </a:ext>
            </a:extLst>
          </p:cNvPr>
          <p:cNvGraphicFramePr>
            <a:graphicFrameLocks noGrp="1"/>
          </p:cNvGraphicFramePr>
          <p:nvPr>
            <p:extLst>
              <p:ext uri="{D42A27DB-BD31-4B8C-83A1-F6EECF244321}">
                <p14:modId xmlns:p14="http://schemas.microsoft.com/office/powerpoint/2010/main" val="2259118627"/>
              </p:ext>
            </p:extLst>
          </p:nvPr>
        </p:nvGraphicFramePr>
        <p:xfrm>
          <a:off x="4728332" y="1614241"/>
          <a:ext cx="4061381" cy="3435270"/>
        </p:xfrm>
        <a:graphic>
          <a:graphicData uri="http://schemas.openxmlformats.org/drawingml/2006/table">
            <a:tbl>
              <a:tblPr firstRow="1" firstCol="1" bandRow="1">
                <a:tableStyleId>{5C22544A-7EE6-4342-B048-85BDC9FD1C3A}</a:tableStyleId>
              </a:tblPr>
              <a:tblGrid>
                <a:gridCol w="2031573">
                  <a:extLst>
                    <a:ext uri="{9D8B030D-6E8A-4147-A177-3AD203B41FA5}">
                      <a16:colId xmlns:a16="http://schemas.microsoft.com/office/drawing/2014/main" xmlns="" val="2961279896"/>
                    </a:ext>
                  </a:extLst>
                </a:gridCol>
                <a:gridCol w="2029808">
                  <a:extLst>
                    <a:ext uri="{9D8B030D-6E8A-4147-A177-3AD203B41FA5}">
                      <a16:colId xmlns:a16="http://schemas.microsoft.com/office/drawing/2014/main" xmlns="" val="1734251985"/>
                    </a:ext>
                  </a:extLst>
                </a:gridCol>
              </a:tblGrid>
              <a:tr h="572545">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534687938"/>
                  </a:ext>
                </a:extLst>
              </a:tr>
              <a:tr h="572545">
                <a:tc>
                  <a:txBody>
                    <a:bodyPr/>
                    <a:lstStyle/>
                    <a:p>
                      <a:pPr algn="just">
                        <a:spcBef>
                          <a:spcPts val="600"/>
                        </a:spcBef>
                        <a:spcAft>
                          <a:spcPts val="600"/>
                        </a:spcAft>
                      </a:pPr>
                      <a:r>
                        <a:rPr lang="en-US" sz="2000" dirty="0">
                          <a:solidFill>
                            <a:srgbClr val="00B050"/>
                          </a:solidFill>
                          <a:effectLst/>
                          <a:highlight>
                            <a:srgbClr val="FFFF00"/>
                          </a:highlight>
                        </a:rPr>
                        <a:t>Hoàn </a:t>
                      </a:r>
                      <a:r>
                        <a:rPr lang="en-US" sz="2000" dirty="0" err="1">
                          <a:solidFill>
                            <a:srgbClr val="00B050"/>
                          </a:solidFill>
                          <a:effectLst/>
                          <a:highlight>
                            <a:srgbClr val="FFFF00"/>
                          </a:highlight>
                        </a:rPr>
                        <a:t>cảnh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lịch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sử</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510937304"/>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Thể</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loại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303286776"/>
                  </a:ext>
                </a:extLst>
              </a:tr>
              <a:tr h="572545">
                <a:tc>
                  <a:txBody>
                    <a:bodyPr/>
                    <a:lstStyle/>
                    <a:p>
                      <a:pPr algn="just">
                        <a:spcBef>
                          <a:spcPts val="600"/>
                        </a:spcBef>
                        <a:spcAft>
                          <a:spcPts val="600"/>
                        </a:spcAft>
                      </a:pPr>
                      <a:r>
                        <a:rPr lang="en-US" sz="2000" dirty="0">
                          <a:solidFill>
                            <a:srgbClr val="00B050"/>
                          </a:solidFill>
                          <a:effectLst/>
                          <a:highlight>
                            <a:srgbClr val="FFFF00"/>
                          </a:highlight>
                        </a:rPr>
                        <a:t>Nhan </a:t>
                      </a:r>
                      <a:r>
                        <a:rPr lang="en-US" sz="2000" dirty="0" err="1">
                          <a:solidFill>
                            <a:srgbClr val="00B050"/>
                          </a:solidFill>
                          <a:effectLst/>
                          <a:highlight>
                            <a:srgbClr val="FFFF00"/>
                          </a:highlight>
                        </a:rPr>
                        <a:t>đề</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578411810"/>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Nhân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vật</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695823053"/>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Cốt</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truyện</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402397715"/>
                  </a:ext>
                </a:extLst>
              </a:tr>
            </a:tbl>
          </a:graphicData>
        </a:graphic>
      </p:graphicFrame>
      <p:sp>
        <p:nvSpPr>
          <p:cNvPr id="2" name="TextBox 1">
            <a:extLst>
              <a:ext uri="{FF2B5EF4-FFF2-40B4-BE49-F238E27FC236}">
                <a16:creationId xmlns:a16="http://schemas.microsoft.com/office/drawing/2014/main" xmlns="" id="{D7DAA181-23CB-F2EE-F93F-66A401956489}"/>
              </a:ext>
            </a:extLst>
          </p:cNvPr>
          <p:cNvSpPr txBox="1"/>
          <p:nvPr/>
        </p:nvSpPr>
        <p:spPr>
          <a:xfrm>
            <a:off x="512956" y="936702"/>
            <a:ext cx="1906859" cy="369332"/>
          </a:xfrm>
          <a:prstGeom prst="rect">
            <a:avLst/>
          </a:prstGeom>
          <a:noFill/>
        </p:spPr>
        <p:txBody>
          <a:bodyPr wrap="square" rtlCol="0">
            <a:spAutoFit/>
          </a:bodyPr>
          <a:lstStyle/>
          <a:p>
            <a:r>
              <a:rPr lang="en-US" b="1" dirty="0">
                <a:solidFill>
                  <a:srgbClr val="FF0000"/>
                </a:solidFill>
              </a:rPr>
              <a:t>TÁC GIẢ</a:t>
            </a:r>
          </a:p>
        </p:txBody>
      </p:sp>
      <p:sp>
        <p:nvSpPr>
          <p:cNvPr id="4" name="TextBox 3">
            <a:extLst>
              <a:ext uri="{FF2B5EF4-FFF2-40B4-BE49-F238E27FC236}">
                <a16:creationId xmlns:a16="http://schemas.microsoft.com/office/drawing/2014/main" xmlns="" id="{0E238893-90D0-B8D1-8F71-E10475DBFEAD}"/>
              </a:ext>
            </a:extLst>
          </p:cNvPr>
          <p:cNvSpPr txBox="1"/>
          <p:nvPr/>
        </p:nvSpPr>
        <p:spPr>
          <a:xfrm>
            <a:off x="4903025" y="974676"/>
            <a:ext cx="1906859" cy="369332"/>
          </a:xfrm>
          <a:prstGeom prst="rect">
            <a:avLst/>
          </a:prstGeom>
          <a:noFill/>
        </p:spPr>
        <p:txBody>
          <a:bodyPr wrap="square" rtlCol="0">
            <a:spAutoFit/>
          </a:bodyPr>
          <a:lstStyle/>
          <a:p>
            <a:r>
              <a:rPr lang="en-US" b="1" dirty="0">
                <a:solidFill>
                  <a:srgbClr val="FF0000"/>
                </a:solidFill>
              </a:rPr>
              <a:t>TÁC PHẨM</a:t>
            </a:r>
          </a:p>
        </p:txBody>
      </p:sp>
    </p:spTree>
    <p:extLst>
      <p:ext uri="{BB962C8B-B14F-4D97-AF65-F5344CB8AC3E}">
        <p14:creationId xmlns:p14="http://schemas.microsoft.com/office/powerpoint/2010/main" val="195558192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1000"/>
                                        <p:tgtEl>
                                          <p:spTgt spid="8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anim calcmode="lin" valueType="num">
                                      <p:cBhvr>
                                        <p:cTn id="12" dur="1000" fill="hold"/>
                                        <p:tgtEl>
                                          <p:spTgt spid="102"/>
                                        </p:tgtEl>
                                        <p:attrNameLst>
                                          <p:attrName>ppt_x</p:attrName>
                                        </p:attrNameLst>
                                      </p:cBhvr>
                                      <p:tavLst>
                                        <p:tav tm="0">
                                          <p:val>
                                            <p:strVal val="#ppt_x"/>
                                          </p:val>
                                        </p:tav>
                                        <p:tav tm="100000">
                                          <p:val>
                                            <p:strVal val="#ppt_x"/>
                                          </p:val>
                                        </p:tav>
                                      </p:tavLst>
                                    </p:anim>
                                    <p:anim calcmode="lin" valueType="num">
                                      <p:cBhvr>
                                        <p:cTn id="1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xmlns=""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xmlns="" id="{F4E292BF-38A4-4F17-86AE-91B9F0637716}"/>
              </a:ext>
            </a:extLst>
          </p:cNvPr>
          <p:cNvSpPr/>
          <p:nvPr/>
        </p:nvSpPr>
        <p:spPr>
          <a:xfrm>
            <a:off x="1149367" y="136476"/>
            <a:ext cx="5002117" cy="646332"/>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1" name="Freeform 10">
            <a:extLst>
              <a:ext uri="{FF2B5EF4-FFF2-40B4-BE49-F238E27FC236}">
                <a16:creationId xmlns:a16="http://schemas.microsoft.com/office/drawing/2014/main" xmlns="" id="{172C3672-23A5-421B-B55B-0FD5D7AAA8F2}"/>
              </a:ext>
            </a:extLst>
          </p:cNvPr>
          <p:cNvSpPr>
            <a:spLocks/>
          </p:cNvSpPr>
          <p:nvPr/>
        </p:nvSpPr>
        <p:spPr bwMode="auto">
          <a:xfrm>
            <a:off x="1149367" y="917422"/>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3" name="TextBox 105">
            <a:extLst>
              <a:ext uri="{FF2B5EF4-FFF2-40B4-BE49-F238E27FC236}">
                <a16:creationId xmlns:a16="http://schemas.microsoft.com/office/drawing/2014/main" xmlns="" id="{A1D235B3-5C58-408A-B5FB-C7B48CC84EF8}"/>
              </a:ext>
            </a:extLst>
          </p:cNvPr>
          <p:cNvSpPr txBox="1">
            <a:spLocks noChangeArrowheads="1"/>
          </p:cNvSpPr>
          <p:nvPr/>
        </p:nvSpPr>
        <p:spPr bwMode="auto">
          <a:xfrm>
            <a:off x="2267368" y="933014"/>
            <a:ext cx="1899187"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1.TÁC GIẢ</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Rectangle 1"/>
          <p:cNvSpPr/>
          <p:nvPr/>
        </p:nvSpPr>
        <p:spPr>
          <a:xfrm>
            <a:off x="3184402" y="1621568"/>
            <a:ext cx="5304277" cy="707886"/>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Gia</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Văn</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Phái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Nhóm</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tác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giả</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thuộc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dòng</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họ</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Thì</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quê</a:t>
            </a:r>
            <a:r>
              <a:rPr lang="en-US" sz="2000" kern="100" dirty="0">
                <a:latin typeface="Arial" panose="020B0604020202020204" pitchFamily="34" charset="0"/>
                <a:ea typeface="SimSun" panose="02010600030101010101" pitchFamily="2" charset="-122"/>
                <a:cs typeface="Arial" panose="020B0604020202020204" pitchFamily="34" charset="0"/>
              </a:rPr>
              <a:t> ở </a:t>
            </a:r>
            <a:r>
              <a:rPr lang="en-US" sz="2000" kern="100" dirty="0" err="1">
                <a:latin typeface="Arial" panose="020B0604020202020204" pitchFamily="34" charset="0"/>
                <a:ea typeface="SimSun" panose="02010600030101010101" pitchFamily="2" charset="-122"/>
                <a:cs typeface="Arial" panose="020B0604020202020204" pitchFamily="34" charset="0"/>
              </a:rPr>
              <a:t>Thanh</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Oai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Hà</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Nội</a:t>
            </a:r>
            <a:r>
              <a:rPr lang="en-US" sz="2000" kern="100" dirty="0">
                <a:latin typeface="Arial" panose="020B0604020202020204" pitchFamily="34" charset="0"/>
                <a:ea typeface="SimSun" panose="02010600030101010101" pitchFamily="2" charset="-122"/>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xmlns="" id="{172C3672-23A5-421B-B55B-0FD5D7AAA8F2}"/>
              </a:ext>
            </a:extLst>
          </p:cNvPr>
          <p:cNvSpPr>
            <a:spLocks/>
          </p:cNvSpPr>
          <p:nvPr/>
        </p:nvSpPr>
        <p:spPr bwMode="auto">
          <a:xfrm>
            <a:off x="3518481" y="2399486"/>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0" name="TextBox 105">
            <a:extLst>
              <a:ext uri="{FF2B5EF4-FFF2-40B4-BE49-F238E27FC236}">
                <a16:creationId xmlns:a16="http://schemas.microsoft.com/office/drawing/2014/main" xmlns="" id="{A1D235B3-5C58-408A-B5FB-C7B48CC84EF8}"/>
              </a:ext>
            </a:extLst>
          </p:cNvPr>
          <p:cNvSpPr txBox="1">
            <a:spLocks noChangeArrowheads="1"/>
          </p:cNvSpPr>
          <p:nvPr/>
        </p:nvSpPr>
        <p:spPr bwMode="auto">
          <a:xfrm>
            <a:off x="3901343" y="2483188"/>
            <a:ext cx="2495504"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2. TÁC PHẨM</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2" name="Rectangle 31"/>
          <p:cNvSpPr/>
          <p:nvPr/>
        </p:nvSpPr>
        <p:spPr>
          <a:xfrm>
            <a:off x="3257182" y="3087258"/>
            <a:ext cx="5360931"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14/17, </a:t>
            </a:r>
            <a:r>
              <a:rPr lang="en-US" kern="100" dirty="0" err="1">
                <a:latin typeface="Arial" panose="020B0604020202020204" pitchFamily="34" charset="0"/>
                <a:ea typeface="SimSun" panose="02010600030101010101" pitchFamily="2" charset="-122"/>
                <a:cs typeface="Arial" panose="020B0604020202020204" pitchFamily="34" charset="0"/>
              </a:rPr>
              <a:t>viết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bằng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chữ</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Hán</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3" name="Rectangle 32"/>
          <p:cNvSpPr/>
          <p:nvPr/>
        </p:nvSpPr>
        <p:spPr>
          <a:xfrm>
            <a:off x="3257182" y="3497330"/>
            <a:ext cx="5360933" cy="646331"/>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Tiểu</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thuyết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lịch</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sử</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Thể</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Chí</a:t>
            </a:r>
            <a:r>
              <a:rPr lang="en-US" kern="100" dirty="0">
                <a:latin typeface="Arial" panose="020B0604020202020204" pitchFamily="34" charset="0"/>
                <a:ea typeface="SimSun" panose="02010600030101010101" pitchFamily="2" charset="-122"/>
                <a:cs typeface="Arial" panose="020B0604020202020204" pitchFamily="34" charset="0"/>
              </a:rPr>
              <a:t> – </a:t>
            </a:r>
            <a:r>
              <a:rPr lang="en-US" kern="100" dirty="0" err="1">
                <a:latin typeface="Arial" panose="020B0604020202020204" pitchFamily="34" charset="0"/>
                <a:ea typeface="SimSun" panose="02010600030101010101" pitchFamily="2" charset="-122"/>
                <a:cs typeface="Arial" panose="020B0604020202020204" pitchFamily="34" charset="0"/>
              </a:rPr>
              <a:t>lối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chương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về</a:t>
            </a:r>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biến động lịch sử cuối </a:t>
            </a:r>
            <a:r>
              <a:rPr lang="en-US" kern="100" dirty="0">
                <a:latin typeface="Arial" panose="020B0604020202020204" pitchFamily="34" charset="0"/>
                <a:ea typeface="SimSun" panose="02010600030101010101" pitchFamily="2" charset="-122"/>
                <a:cs typeface="Arial" panose="020B0604020202020204" pitchFamily="34" charset="0"/>
              </a:rPr>
              <a:t>TK </a:t>
            </a:r>
            <a:r>
              <a:rPr lang="vi-VN" kern="100" dirty="0">
                <a:latin typeface="Arial" panose="020B0604020202020204" pitchFamily="34" charset="0"/>
                <a:ea typeface="SimSun" panose="02010600030101010101" pitchFamily="2" charset="-122"/>
                <a:cs typeface="Arial" panose="020B0604020202020204" pitchFamily="34" charset="0"/>
              </a:rPr>
              <a:t>XVIII </a:t>
            </a:r>
            <a:r>
              <a:rPr lang="en-US" kern="100" dirty="0">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vi-VN" kern="100" dirty="0">
                <a:latin typeface="Arial" panose="020B0604020202020204" pitchFamily="34" charset="0"/>
                <a:ea typeface="SimSun" panose="02010600030101010101" pitchFamily="2" charset="-122"/>
                <a:cs typeface="Arial" panose="020B0604020202020204" pitchFamily="34" charset="0"/>
              </a:rPr>
              <a:t>đầu TK XIX</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1A36F9F9-0549-49F2-A5D2-7BB258F0CE4A}"/>
              </a:ext>
            </a:extLst>
          </p:cNvPr>
          <p:cNvSpPr/>
          <p:nvPr/>
        </p:nvSpPr>
        <p:spPr>
          <a:xfrm>
            <a:off x="3257183" y="4291565"/>
            <a:ext cx="5360930"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Bố cục: 3 phần.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arn(inVertic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1" grpId="0" animBg="1"/>
      <p:bldP spid="23" grpId="0" animBg="1"/>
      <p:bldP spid="2" grpId="0" animBg="1"/>
      <p:bldP spid="28" grpId="0" animBg="1"/>
      <p:bldP spid="30" grpId="0" animBg="1"/>
      <p:bldP spid="32" grpId="0" animBg="1"/>
      <p:bldP spid="3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xmlns="" id="{3B8BC050-654E-BC8B-8789-D7F913D5F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 y="0"/>
            <a:ext cx="9140694" cy="5141640"/>
          </a:xfrm>
          <a:prstGeom prst="rect">
            <a:avLst/>
          </a:prstGeom>
        </p:spPr>
      </p:pic>
      <p:sp>
        <p:nvSpPr>
          <p:cNvPr id="3" name="矩形 65">
            <a:extLst>
              <a:ext uri="{FF2B5EF4-FFF2-40B4-BE49-F238E27FC236}">
                <a16:creationId xmlns:a16="http://schemas.microsoft.com/office/drawing/2014/main" xmlns="" id="{42D26CF3-2220-82AA-26B4-41B3DAA33723}"/>
              </a:ext>
            </a:extLst>
          </p:cNvPr>
          <p:cNvSpPr/>
          <p:nvPr/>
        </p:nvSpPr>
        <p:spPr>
          <a:xfrm>
            <a:off x="1226374" y="497981"/>
            <a:ext cx="6063550" cy="492443"/>
          </a:xfrm>
          <a:prstGeom prst="rect">
            <a:avLst/>
          </a:prstGeom>
          <a:solidFill>
            <a:srgbClr val="92D050"/>
          </a:solidFill>
        </p:spPr>
        <p:txBody>
          <a:bodyPr wrap="square" lIns="0" tIns="0" rIns="0" bIns="0">
            <a:spAutoFit/>
          </a:bodyPr>
          <a:lstStyle/>
          <a:p>
            <a:pPr eaLnBrk="1" hangingPunct="1">
              <a:defRPr/>
            </a:pPr>
            <a:r>
              <a:rPr lang="vi-VN" altLang="zh-CN" sz="3200" spc="-112" noProof="1">
                <a:solidFill>
                  <a:schemeClr val="bg1"/>
                </a:solidFill>
                <a:ea typeface="张海山锐线体简" panose="02000000000000000000" pitchFamily="2" charset="-122"/>
                <a:cs typeface="+mn-ea"/>
                <a:sym typeface="Arial" panose="020B0604020202020204" pitchFamily="34" charset="0"/>
              </a:rPr>
              <a:t>II. ĐỌC – HIỂU VĂN BẢN</a:t>
            </a:r>
            <a:endParaRPr lang="zh-CN" altLang="en-US" sz="3200" spc="-112" noProof="1">
              <a:solidFill>
                <a:schemeClr val="bg1"/>
              </a:solidFill>
              <a:ea typeface="张海山锐线体简"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123426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xmlns=""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sp>
        <p:nvSpPr>
          <p:cNvPr id="3" name="Rectangle 2">
            <a:extLst>
              <a:ext uri="{FF2B5EF4-FFF2-40B4-BE49-F238E27FC236}">
                <a16:creationId xmlns:a16="http://schemas.microsoft.com/office/drawing/2014/main" xmlns="" id="{DC24FE02-4D14-6169-909E-BA40AFEC9577}"/>
              </a:ext>
            </a:extLst>
          </p:cNvPr>
          <p:cNvSpPr/>
          <p:nvPr/>
        </p:nvSpPr>
        <p:spPr>
          <a:xfrm>
            <a:off x="151958" y="187839"/>
            <a:ext cx="7027373" cy="523220"/>
          </a:xfrm>
          <a:prstGeom prst="rect">
            <a:avLst/>
          </a:prstGeom>
        </p:spPr>
        <p:txBody>
          <a:bodyPr wrap="none">
            <a:spAutoFit/>
          </a:bodyPr>
          <a:lstStyle/>
          <a:p>
            <a:pPr marR="107128" algn="just">
              <a:buSzPts val="1400"/>
              <a:tabLst>
                <a:tab pos="302814" algn="l"/>
              </a:tabLst>
            </a:pPr>
            <a:r>
              <a:rPr lang="en-US" sz="2800" b="1" spc="-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spc="9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spc="-1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Huệ</a:t>
            </a:r>
            <a:endParaRPr lang="en-US" sz="2800"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BECDD87-AADE-82FF-F3D0-7EA64D736FA1}"/>
              </a:ext>
            </a:extLst>
          </p:cNvPr>
          <p:cNvSpPr/>
          <p:nvPr/>
        </p:nvSpPr>
        <p:spPr>
          <a:xfrm>
            <a:off x="577447" y="835483"/>
            <a:ext cx="5569217" cy="461665"/>
          </a:xfrm>
          <a:prstGeom prst="rect">
            <a:avLst/>
          </a:prstGeom>
        </p:spPr>
        <p:txBody>
          <a:bodyPr wrap="none">
            <a:spAutoFit/>
          </a:bodyPr>
          <a:lstStyle/>
          <a:p>
            <a:pPr marL="82369" marR="107128" algn="just"/>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spc="18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spc="112"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spc="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7868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xmlns=""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3" name="Table 2">
            <a:extLst>
              <a:ext uri="{FF2B5EF4-FFF2-40B4-BE49-F238E27FC236}">
                <a16:creationId xmlns:a16="http://schemas.microsoft.com/office/drawing/2014/main" xmlns="" id="{264AEF98-A007-CBE6-43F4-226C7BAF6E29}"/>
              </a:ext>
            </a:extLst>
          </p:cNvPr>
          <p:cNvGraphicFramePr>
            <a:graphicFrameLocks noGrp="1"/>
          </p:cNvGraphicFramePr>
          <p:nvPr>
            <p:extLst>
              <p:ext uri="{D42A27DB-BD31-4B8C-83A1-F6EECF244321}">
                <p14:modId xmlns:p14="http://schemas.microsoft.com/office/powerpoint/2010/main" val="2189018962"/>
              </p:ext>
            </p:extLst>
          </p:nvPr>
        </p:nvGraphicFramePr>
        <p:xfrm>
          <a:off x="198304" y="497896"/>
          <a:ext cx="4230477" cy="4437662"/>
        </p:xfrm>
        <a:graphic>
          <a:graphicData uri="http://schemas.openxmlformats.org/drawingml/2006/table">
            <a:tbl>
              <a:tblPr firstRow="1" firstCol="1" bandRow="1">
                <a:tableStyleId>{5C22544A-7EE6-4342-B048-85BDC9FD1C3A}</a:tableStyleId>
              </a:tblPr>
              <a:tblGrid>
                <a:gridCol w="1230199">
                  <a:extLst>
                    <a:ext uri="{9D8B030D-6E8A-4147-A177-3AD203B41FA5}">
                      <a16:colId xmlns:a16="http://schemas.microsoft.com/office/drawing/2014/main" xmlns="" val="4012189583"/>
                    </a:ext>
                  </a:extLst>
                </a:gridCol>
                <a:gridCol w="1524419">
                  <a:extLst>
                    <a:ext uri="{9D8B030D-6E8A-4147-A177-3AD203B41FA5}">
                      <a16:colId xmlns:a16="http://schemas.microsoft.com/office/drawing/2014/main" xmlns="" val="4067513107"/>
                    </a:ext>
                  </a:extLst>
                </a:gridCol>
                <a:gridCol w="1475859">
                  <a:extLst>
                    <a:ext uri="{9D8B030D-6E8A-4147-A177-3AD203B41FA5}">
                      <a16:colId xmlns:a16="http://schemas.microsoft.com/office/drawing/2014/main" xmlns="" val="2917462957"/>
                    </a:ext>
                  </a:extLst>
                </a:gridCol>
              </a:tblGrid>
              <a:tr h="666444">
                <a:tc>
                  <a:txBody>
                    <a:bodyPr/>
                    <a:lstStyle/>
                    <a:p>
                      <a:pPr algn="ctr">
                        <a:spcBef>
                          <a:spcPts val="600"/>
                        </a:spcBef>
                        <a:spcAft>
                          <a:spcPts val="600"/>
                        </a:spcAft>
                      </a:pPr>
                      <a:r>
                        <a:rPr lang="en-US" sz="2000" dirty="0" err="1">
                          <a:solidFill>
                            <a:srgbClr val="FF0000"/>
                          </a:solidFill>
                          <a:effectLst/>
                          <a:highlight>
                            <a:srgbClr val="FFFF00"/>
                          </a:highlight>
                        </a:rPr>
                        <a:t>Thời</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gian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Hành</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động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Nhận</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xét</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705775639"/>
                  </a:ext>
                </a:extLst>
              </a:tr>
              <a:tr h="1508486">
                <a:tc>
                  <a:txBody>
                    <a:bodyPr/>
                    <a:lstStyle/>
                    <a:p>
                      <a:pPr>
                        <a:spcBef>
                          <a:spcPts val="600"/>
                        </a:spcBef>
                        <a:spcAft>
                          <a:spcPts val="600"/>
                        </a:spcAft>
                      </a:pPr>
                      <a:r>
                        <a:rPr lang="en-US" sz="2000" dirty="0" err="1">
                          <a:solidFill>
                            <a:srgbClr val="00B050"/>
                          </a:solidFill>
                          <a:effectLst/>
                        </a:rPr>
                        <a:t>Được</a:t>
                      </a:r>
                      <a:r>
                        <a:rPr lang="en-US" sz="2000" dirty="0">
                          <a:solidFill>
                            <a:srgbClr val="00B050"/>
                          </a:solidFill>
                          <a:effectLst/>
                        </a:rPr>
                        <a:t> tin </a:t>
                      </a:r>
                      <a:r>
                        <a:rPr lang="en-US" sz="2000" dirty="0" err="1">
                          <a:solidFill>
                            <a:srgbClr val="00B050"/>
                          </a:solidFill>
                          <a:effectLst/>
                        </a:rPr>
                        <a:t>cấp</a:t>
                      </a:r>
                      <a:r>
                        <a:rPr lang="en-US" sz="2000" dirty="0">
                          <a:solidFill>
                            <a:srgbClr val="00B050"/>
                          </a:solidFill>
                          <a:effectLst/>
                        </a:rPr>
                        <a:t> </a:t>
                      </a:r>
                      <a:r>
                        <a:rPr lang="en-US" sz="2000" dirty="0" err="1">
                          <a:solidFill>
                            <a:srgbClr val="00B050"/>
                          </a:solidFill>
                          <a:effectLst/>
                        </a:rPr>
                        <a:t>báo</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290991181"/>
                  </a:ext>
                </a:extLst>
              </a:tr>
              <a:tr h="754244">
                <a:tc>
                  <a:txBody>
                    <a:bodyPr/>
                    <a:lstStyle/>
                    <a:p>
                      <a:pPr>
                        <a:spcBef>
                          <a:spcPts val="600"/>
                        </a:spcBef>
                        <a:spcAft>
                          <a:spcPts val="600"/>
                        </a:spcAft>
                      </a:pPr>
                      <a:r>
                        <a:rPr lang="en-US" sz="2000" dirty="0">
                          <a:solidFill>
                            <a:srgbClr val="00B050"/>
                          </a:solidFill>
                          <a:effectLst/>
                        </a:rPr>
                        <a:t>29/12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683303523"/>
                  </a:ext>
                </a:extLst>
              </a:tr>
              <a:tr h="754244">
                <a:tc>
                  <a:txBody>
                    <a:bodyPr/>
                    <a:lstStyle/>
                    <a:p>
                      <a:pPr>
                        <a:spcBef>
                          <a:spcPts val="600"/>
                        </a:spcBef>
                        <a:spcAft>
                          <a:spcPts val="600"/>
                        </a:spcAft>
                      </a:pPr>
                      <a:r>
                        <a:rPr lang="en-US" sz="2000" dirty="0">
                          <a:solidFill>
                            <a:srgbClr val="00B050"/>
                          </a:solidFill>
                          <a:effectLst/>
                        </a:rPr>
                        <a:t>30/12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003540518"/>
                  </a:ext>
                </a:extLst>
              </a:tr>
              <a:tr h="754244">
                <a:tc gridSpan="3">
                  <a:txBody>
                    <a:bodyPr/>
                    <a:lstStyle/>
                    <a:p>
                      <a:pPr>
                        <a:spcBef>
                          <a:spcPts val="600"/>
                        </a:spcBef>
                        <a:spcAft>
                          <a:spcPts val="600"/>
                        </a:spcAft>
                      </a:pPr>
                      <a:r>
                        <a:rPr lang="en-US" sz="2000" dirty="0" err="1">
                          <a:solidFill>
                            <a:srgbClr val="00B050"/>
                          </a:solidFill>
                          <a:effectLst/>
                        </a:rPr>
                        <a:t>Nhận</a:t>
                      </a:r>
                      <a:r>
                        <a:rPr lang="en-US" sz="2000" dirty="0">
                          <a:solidFill>
                            <a:srgbClr val="00B050"/>
                          </a:solidFill>
                          <a:effectLst/>
                        </a:rPr>
                        <a:t> </a:t>
                      </a:r>
                      <a:r>
                        <a:rPr lang="en-US" sz="2000" dirty="0" err="1">
                          <a:solidFill>
                            <a:srgbClr val="00B050"/>
                          </a:solidFill>
                          <a:effectLst/>
                        </a:rPr>
                        <a:t>xét</a:t>
                      </a:r>
                      <a:r>
                        <a:rPr lang="en-US" sz="2000" dirty="0">
                          <a:solidFill>
                            <a:srgbClr val="00B050"/>
                          </a:solidFill>
                          <a:effectLst/>
                        </a:rPr>
                        <a:t> </a:t>
                      </a:r>
                      <a:r>
                        <a:rPr lang="en-US" sz="2000" dirty="0" err="1">
                          <a:solidFill>
                            <a:srgbClr val="00B050"/>
                          </a:solidFill>
                          <a:effectLst/>
                        </a:rPr>
                        <a:t>chung</a:t>
                      </a:r>
                      <a:r>
                        <a:rPr lang="en-US" sz="2000" dirty="0">
                          <a:solidFill>
                            <a:srgbClr val="00B050"/>
                          </a:solidFill>
                          <a:effectLst/>
                        </a:rPr>
                        <a:t>:</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24954230"/>
                  </a:ext>
                </a:extLst>
              </a:tr>
            </a:tbl>
          </a:graphicData>
        </a:graphic>
      </p:graphicFrame>
      <p:graphicFrame>
        <p:nvGraphicFramePr>
          <p:cNvPr id="4" name="Table 3">
            <a:extLst>
              <a:ext uri="{FF2B5EF4-FFF2-40B4-BE49-F238E27FC236}">
                <a16:creationId xmlns:a16="http://schemas.microsoft.com/office/drawing/2014/main" xmlns="" id="{FB77296D-08B5-6579-A57B-B781FE54FD93}"/>
              </a:ext>
            </a:extLst>
          </p:cNvPr>
          <p:cNvGraphicFramePr>
            <a:graphicFrameLocks noGrp="1"/>
          </p:cNvGraphicFramePr>
          <p:nvPr>
            <p:extLst>
              <p:ext uri="{D42A27DB-BD31-4B8C-83A1-F6EECF244321}">
                <p14:modId xmlns:p14="http://schemas.microsoft.com/office/powerpoint/2010/main" val="3934720625"/>
              </p:ext>
            </p:extLst>
          </p:nvPr>
        </p:nvGraphicFramePr>
        <p:xfrm>
          <a:off x="5215843" y="497898"/>
          <a:ext cx="3531549" cy="4319431"/>
        </p:xfrm>
        <a:graphic>
          <a:graphicData uri="http://schemas.openxmlformats.org/drawingml/2006/table">
            <a:tbl>
              <a:tblPr firstRow="1" firstCol="1" bandRow="1">
                <a:tableStyleId>{5C22544A-7EE6-4342-B048-85BDC9FD1C3A}</a:tableStyleId>
              </a:tblPr>
              <a:tblGrid>
                <a:gridCol w="1177183">
                  <a:extLst>
                    <a:ext uri="{9D8B030D-6E8A-4147-A177-3AD203B41FA5}">
                      <a16:colId xmlns:a16="http://schemas.microsoft.com/office/drawing/2014/main" xmlns="" val="4015677461"/>
                    </a:ext>
                  </a:extLst>
                </a:gridCol>
                <a:gridCol w="1177183">
                  <a:extLst>
                    <a:ext uri="{9D8B030D-6E8A-4147-A177-3AD203B41FA5}">
                      <a16:colId xmlns:a16="http://schemas.microsoft.com/office/drawing/2014/main" xmlns="" val="2401780452"/>
                    </a:ext>
                  </a:extLst>
                </a:gridCol>
                <a:gridCol w="1177183">
                  <a:extLst>
                    <a:ext uri="{9D8B030D-6E8A-4147-A177-3AD203B41FA5}">
                      <a16:colId xmlns:a16="http://schemas.microsoft.com/office/drawing/2014/main" xmlns="" val="2430783736"/>
                    </a:ext>
                  </a:extLst>
                </a:gridCol>
              </a:tblGrid>
              <a:tr h="566653">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Trận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Cách</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Nhận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xét</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32439128"/>
                  </a:ext>
                </a:extLst>
              </a:tr>
              <a:tr h="1250926">
                <a:tc>
                  <a:txBody>
                    <a:bodyPr/>
                    <a:lstStyle/>
                    <a:p>
                      <a:pPr algn="l">
                        <a:lnSpc>
                          <a:spcPct val="105000"/>
                        </a:lnSpc>
                        <a:spcBef>
                          <a:spcPts val="600"/>
                        </a:spcBef>
                        <a:spcAft>
                          <a:spcPts val="600"/>
                        </a:spcAft>
                      </a:pPr>
                      <a:r>
                        <a:rPr lang="en-US" sz="2000" dirty="0">
                          <a:solidFill>
                            <a:srgbClr val="00B050"/>
                          </a:solidFill>
                          <a:effectLst/>
                        </a:rPr>
                        <a:t> </a:t>
                      </a:r>
                      <a:r>
                        <a:rPr lang="en-US" sz="2000" dirty="0" err="1">
                          <a:solidFill>
                            <a:srgbClr val="00B050"/>
                          </a:solidFill>
                          <a:effectLst/>
                        </a:rPr>
                        <a:t>Sông</a:t>
                      </a:r>
                      <a:r>
                        <a:rPr lang="en-US" sz="2000" dirty="0">
                          <a:solidFill>
                            <a:srgbClr val="00B050"/>
                          </a:solidFill>
                          <a:effectLst/>
                        </a:rPr>
                        <a:t> </a:t>
                      </a:r>
                      <a:r>
                        <a:rPr lang="en-US" sz="2000" dirty="0" err="1">
                          <a:solidFill>
                            <a:srgbClr val="00B050"/>
                          </a:solidFill>
                          <a:effectLst/>
                        </a:rPr>
                        <a:t>Gián</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117866033"/>
                  </a:ext>
                </a:extLst>
              </a:tr>
              <a:tr h="1250926">
                <a:tc>
                  <a:txBody>
                    <a:bodyPr/>
                    <a:lstStyle/>
                    <a:p>
                      <a:pPr algn="l">
                        <a:lnSpc>
                          <a:spcPct val="105000"/>
                        </a:lnSpc>
                        <a:spcBef>
                          <a:spcPts val="600"/>
                        </a:spcBef>
                        <a:spcAft>
                          <a:spcPts val="600"/>
                        </a:spcAft>
                      </a:pPr>
                      <a:r>
                        <a:rPr lang="en-US" sz="2000" dirty="0">
                          <a:solidFill>
                            <a:srgbClr val="00B050"/>
                          </a:solidFill>
                          <a:effectLst/>
                        </a:rPr>
                        <a:t> Hà </a:t>
                      </a:r>
                      <a:r>
                        <a:rPr lang="en-US" sz="2000" dirty="0" err="1">
                          <a:solidFill>
                            <a:srgbClr val="00B050"/>
                          </a:solidFill>
                          <a:effectLst/>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984042019"/>
                  </a:ext>
                </a:extLst>
              </a:tr>
              <a:tr h="1250926">
                <a:tc>
                  <a:txBody>
                    <a:bodyPr/>
                    <a:lstStyle/>
                    <a:p>
                      <a:pPr algn="l">
                        <a:lnSpc>
                          <a:spcPct val="105000"/>
                        </a:lnSpc>
                        <a:spcBef>
                          <a:spcPts val="600"/>
                        </a:spcBef>
                        <a:spcAft>
                          <a:spcPts val="600"/>
                        </a:spcAft>
                      </a:pPr>
                      <a:r>
                        <a:rPr lang="en-US" sz="2000" dirty="0" err="1">
                          <a:solidFill>
                            <a:srgbClr val="00B050"/>
                          </a:solidFill>
                          <a:effectLst/>
                          <a:latin typeface="Times New Roman" panose="02020603050405020304" pitchFamily="18" charset="0"/>
                          <a:ea typeface="Calibri" panose="020F0502020204030204" pitchFamily="34" charset="0"/>
                        </a:rPr>
                        <a:t>Ngọc</a:t>
                      </a:r>
                      <a:r>
                        <a:rPr lang="en-US" sz="2000" dirty="0">
                          <a:solidFill>
                            <a:srgbClr val="00B050"/>
                          </a:solidFill>
                          <a:effectLst/>
                          <a:latin typeface="Times New Roman" panose="02020603050405020304" pitchFamily="18" charset="0"/>
                          <a:ea typeface="Calibri" panose="020F0502020204030204" pitchFamily="34" charset="0"/>
                        </a:rPr>
                        <a:t> </a:t>
                      </a:r>
                      <a:r>
                        <a:rPr lang="en-US" sz="2000" dirty="0" err="1">
                          <a:solidFill>
                            <a:srgbClr val="00B050"/>
                          </a:solidFill>
                          <a:effectLst/>
                          <a:latin typeface="Times New Roman" panose="02020603050405020304" pitchFamily="18" charset="0"/>
                          <a:ea typeface="Calibri" panose="020F0502020204030204" pitchFamily="34" charset="0"/>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3138318427"/>
                  </a:ext>
                </a:extLst>
              </a:tr>
            </a:tbl>
          </a:graphicData>
        </a:graphic>
      </p:graphicFrame>
      <p:sp>
        <p:nvSpPr>
          <p:cNvPr id="7" name="TextBox 6">
            <a:extLst>
              <a:ext uri="{FF2B5EF4-FFF2-40B4-BE49-F238E27FC236}">
                <a16:creationId xmlns:a16="http://schemas.microsoft.com/office/drawing/2014/main" xmlns="" id="{1F48C661-1181-3AE6-763D-CB2B5EC1965E}"/>
              </a:ext>
            </a:extLst>
          </p:cNvPr>
          <p:cNvSpPr txBox="1"/>
          <p:nvPr/>
        </p:nvSpPr>
        <p:spPr>
          <a:xfrm>
            <a:off x="512956" y="65212"/>
            <a:ext cx="2988527" cy="369332"/>
          </a:xfrm>
          <a:prstGeom prst="rect">
            <a:avLst/>
          </a:prstGeom>
          <a:noFill/>
        </p:spPr>
        <p:txBody>
          <a:bodyPr wrap="square" rtlCol="0">
            <a:spAutoFit/>
          </a:bodyPr>
          <a:lstStyle/>
          <a:p>
            <a:r>
              <a:rPr lang="en-US" b="1" dirty="0">
                <a:solidFill>
                  <a:srgbClr val="FF0000"/>
                </a:solidFill>
              </a:rPr>
              <a:t>TRƯỚC CÁC TRẬN ĐÁNH</a:t>
            </a:r>
          </a:p>
        </p:txBody>
      </p:sp>
      <p:sp>
        <p:nvSpPr>
          <p:cNvPr id="8" name="TextBox 7">
            <a:extLst>
              <a:ext uri="{FF2B5EF4-FFF2-40B4-BE49-F238E27FC236}">
                <a16:creationId xmlns:a16="http://schemas.microsoft.com/office/drawing/2014/main" xmlns="" id="{FDE84C17-B2BE-11D2-18A0-0EF99921AA14}"/>
              </a:ext>
            </a:extLst>
          </p:cNvPr>
          <p:cNvSpPr txBox="1"/>
          <p:nvPr/>
        </p:nvSpPr>
        <p:spPr>
          <a:xfrm>
            <a:off x="5371171" y="65212"/>
            <a:ext cx="2988527" cy="369332"/>
          </a:xfrm>
          <a:prstGeom prst="rect">
            <a:avLst/>
          </a:prstGeom>
          <a:noFill/>
        </p:spPr>
        <p:txBody>
          <a:bodyPr wrap="square" rtlCol="0">
            <a:spAutoFit/>
          </a:bodyPr>
          <a:lstStyle/>
          <a:p>
            <a:r>
              <a:rPr lang="en-US" b="1" dirty="0">
                <a:solidFill>
                  <a:srgbClr val="FF0000"/>
                </a:solidFill>
              </a:rPr>
              <a:t>CÁC TRẬN ĐÁNH</a:t>
            </a:r>
          </a:p>
        </p:txBody>
      </p:sp>
    </p:spTree>
    <p:extLst>
      <p:ext uri="{BB962C8B-B14F-4D97-AF65-F5344CB8AC3E}">
        <p14:creationId xmlns:p14="http://schemas.microsoft.com/office/powerpoint/2010/main" val="476344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xmlns=""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xmlns="" id="{D8834867-4D11-79A5-4F51-CB89EC8943DB}"/>
              </a:ext>
            </a:extLst>
          </p:cNvPr>
          <p:cNvGraphicFramePr>
            <a:graphicFrameLocks noGrp="1"/>
          </p:cNvGraphicFramePr>
          <p:nvPr>
            <p:extLst>
              <p:ext uri="{D42A27DB-BD31-4B8C-83A1-F6EECF244321}">
                <p14:modId xmlns:p14="http://schemas.microsoft.com/office/powerpoint/2010/main" val="4009243196"/>
              </p:ext>
            </p:extLst>
          </p:nvPr>
        </p:nvGraphicFramePr>
        <p:xfrm>
          <a:off x="0" y="29181"/>
          <a:ext cx="9144000" cy="5361322"/>
        </p:xfrm>
        <a:graphic>
          <a:graphicData uri="http://schemas.openxmlformats.org/drawingml/2006/table">
            <a:tbl>
              <a:tblPr firstRow="1" bandRow="1">
                <a:tableStyleId>{5C22544A-7EE6-4342-B048-85BDC9FD1C3A}</a:tableStyleId>
              </a:tblPr>
              <a:tblGrid>
                <a:gridCol w="1388488">
                  <a:extLst>
                    <a:ext uri="{9D8B030D-6E8A-4147-A177-3AD203B41FA5}">
                      <a16:colId xmlns:a16="http://schemas.microsoft.com/office/drawing/2014/main" xmlns="" val="3619435430"/>
                    </a:ext>
                  </a:extLst>
                </a:gridCol>
                <a:gridCol w="6995427">
                  <a:extLst>
                    <a:ext uri="{9D8B030D-6E8A-4147-A177-3AD203B41FA5}">
                      <a16:colId xmlns:a16="http://schemas.microsoft.com/office/drawing/2014/main" xmlns="" val="2790145744"/>
                    </a:ext>
                  </a:extLst>
                </a:gridCol>
                <a:gridCol w="760085">
                  <a:extLst>
                    <a:ext uri="{9D8B030D-6E8A-4147-A177-3AD203B41FA5}">
                      <a16:colId xmlns:a16="http://schemas.microsoft.com/office/drawing/2014/main" xmlns="" val="2858548352"/>
                    </a:ext>
                  </a:extLst>
                </a:gridCol>
              </a:tblGrid>
              <a:tr h="177118">
                <a:tc>
                  <a:txBody>
                    <a:bodyPr/>
                    <a:lstStyle/>
                    <a:p>
                      <a:pPr algn="ctr">
                        <a:spcBef>
                          <a:spcPts val="0"/>
                        </a:spcBef>
                        <a:spcAft>
                          <a:spcPts val="0"/>
                        </a:spcAft>
                      </a:pPr>
                      <a:r>
                        <a:rPr lang="en-US" sz="1100" dirty="0" err="1">
                          <a:solidFill>
                            <a:srgbClr val="FF0000"/>
                          </a:solidFill>
                          <a:effectLst/>
                          <a:highlight>
                            <a:srgbClr val="FFFF00"/>
                          </a:highlight>
                        </a:rPr>
                        <a:t>Thời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gian</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0" marR="0" marT="0" marB="0"/>
                </a:tc>
                <a:tc>
                  <a:txBody>
                    <a:bodyPr/>
                    <a:lstStyle/>
                    <a:p>
                      <a:pPr algn="ctr">
                        <a:spcBef>
                          <a:spcPts val="0"/>
                        </a:spcBef>
                        <a:spcAft>
                          <a:spcPts val="0"/>
                        </a:spcAft>
                      </a:pPr>
                      <a:r>
                        <a:rPr lang="en-US" sz="1100" dirty="0" err="1">
                          <a:solidFill>
                            <a:srgbClr val="FF0000"/>
                          </a:solidFill>
                          <a:effectLst/>
                          <a:highlight>
                            <a:srgbClr val="FFFF00"/>
                          </a:highlight>
                        </a:rPr>
                        <a:t>Lời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nói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hành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động</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cách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xử</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trí</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tc>
                  <a:txBody>
                    <a:bodyPr/>
                    <a:lstStyle/>
                    <a:p>
                      <a:pPr algn="ctr">
                        <a:spcBef>
                          <a:spcPts val="0"/>
                        </a:spcBef>
                        <a:spcAft>
                          <a:spcPts val="0"/>
                        </a:spcAft>
                      </a:pPr>
                      <a:r>
                        <a:rPr lang="en-US" sz="1100" dirty="0" err="1">
                          <a:solidFill>
                            <a:srgbClr val="FF0000"/>
                          </a:solidFill>
                          <a:effectLst/>
                          <a:highlight>
                            <a:srgbClr val="FFFF00"/>
                          </a:highlight>
                        </a:rPr>
                        <a:t>Nhận</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xét</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xmlns="" val="3451764766"/>
                  </a:ext>
                </a:extLst>
              </a:tr>
              <a:tr h="758815">
                <a:tc>
                  <a:txBody>
                    <a:bodyPr/>
                    <a:lstStyle/>
                    <a:p>
                      <a:pPr algn="ctr">
                        <a:spcBef>
                          <a:spcPts val="0"/>
                        </a:spcBef>
                        <a:spcAft>
                          <a:spcPts val="0"/>
                        </a:spcAft>
                      </a:pPr>
                      <a:r>
                        <a:rPr lang="en-US" sz="1200" dirty="0">
                          <a:effectLst/>
                        </a:rPr>
                        <a:t>- Khi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cấp</a:t>
                      </a:r>
                      <a:r>
                        <a:rPr lang="en-US" sz="1200" dirty="0">
                          <a:effectLst/>
                        </a:rPr>
                        <a:t> </a:t>
                      </a:r>
                      <a:r>
                        <a:rPr lang="en-US" sz="1200" dirty="0" err="1">
                          <a:effectLst/>
                        </a:rPr>
                        <a:t>báo</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algn="just">
                        <a:spcBef>
                          <a:spcPts val="0"/>
                        </a:spcBef>
                        <a:spcAft>
                          <a:spcPts val="0"/>
                        </a:spcAft>
                      </a:pPr>
                      <a:r>
                        <a:rPr lang="en-US" sz="1200" dirty="0">
                          <a:effectLst/>
                        </a:rPr>
                        <a:t>–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giặc</a:t>
                      </a:r>
                      <a:r>
                        <a:rPr lang="en-US" sz="1200" dirty="0">
                          <a:effectLst/>
                        </a:rPr>
                        <a:t> </a:t>
                      </a:r>
                      <a:r>
                        <a:rPr lang="en-US" sz="1200" dirty="0" err="1">
                          <a:effectLst/>
                        </a:rPr>
                        <a:t>chiếm</a:t>
                      </a:r>
                      <a:r>
                        <a:rPr lang="en-US" sz="1200" dirty="0">
                          <a:effectLst/>
                        </a:rPr>
                        <a:t> </a:t>
                      </a:r>
                      <a:r>
                        <a:rPr lang="en-US" sz="1200" dirty="0" err="1">
                          <a:effectLst/>
                        </a:rPr>
                        <a:t>Thăng</a:t>
                      </a:r>
                      <a:r>
                        <a:rPr lang="en-US" sz="1200" dirty="0">
                          <a:effectLst/>
                        </a:rPr>
                        <a:t> Long </a:t>
                      </a:r>
                      <a:r>
                        <a:rPr lang="en-US" sz="1200" dirty="0" err="1">
                          <a:effectLst/>
                        </a:rPr>
                        <a:t>thì</a:t>
                      </a:r>
                      <a:r>
                        <a:rPr lang="en-US" sz="1200" dirty="0">
                          <a:effectLst/>
                        </a:rPr>
                        <a:t> “</a:t>
                      </a:r>
                      <a:r>
                        <a:rPr lang="en-US" sz="1200" dirty="0" err="1">
                          <a:effectLst/>
                        </a:rPr>
                        <a:t>giận</a:t>
                      </a:r>
                      <a:r>
                        <a:rPr lang="en-US" sz="1200" dirty="0">
                          <a:effectLst/>
                        </a:rPr>
                        <a:t> </a:t>
                      </a:r>
                      <a:r>
                        <a:rPr lang="en-US" sz="1200" dirty="0" err="1">
                          <a:effectLst/>
                        </a:rPr>
                        <a:t>lắm</a:t>
                      </a:r>
                      <a:r>
                        <a:rPr lang="en-US" sz="1200" dirty="0">
                          <a:effectLst/>
                        </a:rPr>
                        <a:t>”,”</a:t>
                      </a:r>
                      <a:r>
                        <a:rPr lang="en-US" sz="1200" dirty="0" err="1">
                          <a:effectLst/>
                        </a:rPr>
                        <a:t>định</a:t>
                      </a:r>
                      <a:r>
                        <a:rPr lang="en-US" sz="1200" dirty="0">
                          <a:effectLst/>
                        </a:rPr>
                        <a:t> </a:t>
                      </a:r>
                      <a:r>
                        <a:rPr lang="en-US" sz="1200" dirty="0" err="1">
                          <a:effectLst/>
                        </a:rPr>
                        <a:t>thân</a:t>
                      </a:r>
                      <a:r>
                        <a:rPr lang="en-US" sz="1200" dirty="0">
                          <a:effectLst/>
                        </a:rPr>
                        <a:t> </a:t>
                      </a:r>
                      <a:r>
                        <a:rPr lang="en-US" sz="1200" dirty="0" err="1">
                          <a:effectLst/>
                        </a:rPr>
                        <a:t>chinh</a:t>
                      </a:r>
                      <a:r>
                        <a:rPr lang="en-US" sz="1200" dirty="0">
                          <a:effectLst/>
                        </a:rPr>
                        <a:t> </a:t>
                      </a:r>
                      <a:r>
                        <a:rPr lang="en-US" sz="1200" dirty="0" err="1">
                          <a:effectLst/>
                        </a:rPr>
                        <a:t>cầm</a:t>
                      </a:r>
                      <a:r>
                        <a:rPr lang="en-US" sz="1200" dirty="0">
                          <a:effectLst/>
                        </a:rPr>
                        <a:t> </a:t>
                      </a:r>
                      <a:r>
                        <a:rPr lang="en-US" sz="1200" dirty="0" err="1">
                          <a:effectLst/>
                        </a:rPr>
                        <a:t>quân</a:t>
                      </a:r>
                      <a:r>
                        <a:rPr lang="en-US" sz="1200" dirty="0">
                          <a:effectLst/>
                        </a:rPr>
                        <a:t> </a:t>
                      </a:r>
                      <a:r>
                        <a:rPr lang="en-US" sz="1200" dirty="0" err="1">
                          <a:effectLst/>
                        </a:rPr>
                        <a:t>đi</a:t>
                      </a:r>
                      <a:r>
                        <a:rPr lang="en-US" sz="1200" dirty="0">
                          <a:effectLst/>
                        </a:rPr>
                        <a:t> </a:t>
                      </a:r>
                      <a:r>
                        <a:rPr lang="en-US" sz="1200" dirty="0" err="1">
                          <a:effectLst/>
                        </a:rPr>
                        <a:t>ngay</a:t>
                      </a:r>
                      <a:r>
                        <a:rPr lang="en-US" sz="1200" dirty="0">
                          <a:effectLst/>
                        </a:rPr>
                        <a:t>”.</a:t>
                      </a:r>
                    </a:p>
                    <a:p>
                      <a:pPr algn="just">
                        <a:spcBef>
                          <a:spcPts val="0"/>
                        </a:spcBef>
                        <a:spcAft>
                          <a:spcPts val="0"/>
                        </a:spcAft>
                      </a:pP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hơn</a:t>
                      </a:r>
                      <a:r>
                        <a:rPr lang="en-US" sz="1200" dirty="0">
                          <a:effectLst/>
                        </a:rPr>
                        <a:t> </a:t>
                      </a:r>
                      <a:r>
                        <a:rPr lang="en-US" sz="1200" dirty="0" err="1">
                          <a:effectLst/>
                        </a:rPr>
                        <a:t>một</a:t>
                      </a:r>
                      <a:r>
                        <a:rPr lang="en-US" sz="1200" dirty="0">
                          <a:effectLst/>
                        </a:rPr>
                        <a:t> </a:t>
                      </a:r>
                      <a:r>
                        <a:rPr lang="en-US" sz="1200" dirty="0" err="1">
                          <a:effectLst/>
                        </a:rPr>
                        <a:t>tháng</a:t>
                      </a: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làm</a:t>
                      </a:r>
                      <a:r>
                        <a:rPr lang="en-US" sz="1200" dirty="0">
                          <a:effectLst/>
                        </a:rPr>
                        <a:t> </a:t>
                      </a:r>
                      <a:r>
                        <a:rPr lang="en-US" sz="1200" dirty="0" err="1">
                          <a:effectLst/>
                        </a:rPr>
                        <a:t>rất</a:t>
                      </a:r>
                      <a:r>
                        <a:rPr lang="en-US" sz="1200" dirty="0">
                          <a:effectLst/>
                        </a:rPr>
                        <a:t> </a:t>
                      </a:r>
                      <a:r>
                        <a:rPr lang="en-US" sz="1200" dirty="0" err="1">
                          <a:effectLst/>
                        </a:rPr>
                        <a:t>nhiều</a:t>
                      </a:r>
                      <a:r>
                        <a:rPr lang="en-US" sz="1200" dirty="0">
                          <a:effectLst/>
                        </a:rPr>
                        <a:t> </a:t>
                      </a:r>
                      <a:r>
                        <a:rPr lang="en-US" sz="1200" dirty="0" err="1">
                          <a:effectLst/>
                        </a:rPr>
                        <a:t>việc</a:t>
                      </a:r>
                      <a:r>
                        <a:rPr lang="en-US" sz="1200" dirty="0">
                          <a:effectLst/>
                        </a:rPr>
                        <a:t> </a:t>
                      </a:r>
                      <a:r>
                        <a:rPr lang="en-US" sz="1200" dirty="0" err="1">
                          <a:effectLst/>
                        </a:rPr>
                        <a:t>lớn</a:t>
                      </a:r>
                      <a:r>
                        <a:rPr lang="en-US" sz="1200" dirty="0">
                          <a:effectLst/>
                        </a:rPr>
                        <a:t>:</a:t>
                      </a:r>
                    </a:p>
                    <a:p>
                      <a:pPr algn="just">
                        <a:spcBef>
                          <a:spcPts val="0"/>
                        </a:spcBef>
                        <a:spcAft>
                          <a:spcPts val="0"/>
                        </a:spcAft>
                      </a:pPr>
                      <a:r>
                        <a:rPr lang="en-US" sz="1200" dirty="0">
                          <a:effectLst/>
                        </a:rPr>
                        <a:t>+ </a:t>
                      </a:r>
                      <a:r>
                        <a:rPr lang="en-US" sz="1200" dirty="0" err="1">
                          <a:effectLst/>
                        </a:rPr>
                        <a:t>Tế</a:t>
                      </a:r>
                      <a:r>
                        <a:rPr lang="en-US" sz="1200" dirty="0">
                          <a:effectLst/>
                        </a:rPr>
                        <a:t> </a:t>
                      </a:r>
                      <a:r>
                        <a:rPr lang="en-US" sz="1200" dirty="0" err="1">
                          <a:effectLst/>
                        </a:rPr>
                        <a:t>cáo</a:t>
                      </a:r>
                      <a:r>
                        <a:rPr lang="en-US" sz="1200" dirty="0">
                          <a:effectLst/>
                        </a:rPr>
                        <a:t> </a:t>
                      </a:r>
                      <a:r>
                        <a:rPr lang="en-US" sz="1200" dirty="0" err="1">
                          <a:effectLst/>
                        </a:rPr>
                        <a:t>trời</a:t>
                      </a:r>
                      <a:r>
                        <a:rPr lang="en-US" sz="1200" dirty="0">
                          <a:effectLst/>
                        </a:rPr>
                        <a:t> </a:t>
                      </a:r>
                      <a:r>
                        <a:rPr lang="en-US" sz="1200" dirty="0" err="1">
                          <a:effectLst/>
                        </a:rPr>
                        <a:t>đất</a:t>
                      </a:r>
                      <a:r>
                        <a:rPr lang="en-US" sz="1200" dirty="0">
                          <a:effectLst/>
                        </a:rPr>
                        <a:t>, </a:t>
                      </a:r>
                      <a:r>
                        <a:rPr lang="en-US" sz="1200" dirty="0" err="1">
                          <a:effectLst/>
                        </a:rPr>
                        <a:t>lên</a:t>
                      </a:r>
                      <a:r>
                        <a:rPr lang="en-US" sz="1200" dirty="0">
                          <a:effectLst/>
                        </a:rPr>
                        <a:t> </a:t>
                      </a:r>
                      <a:r>
                        <a:rPr lang="en-US" sz="1200" dirty="0" err="1">
                          <a:effectLst/>
                        </a:rPr>
                        <a:t>ngôi</a:t>
                      </a:r>
                      <a:r>
                        <a:rPr lang="en-US" sz="1200" dirty="0">
                          <a:effectLst/>
                        </a:rPr>
                        <a:t> </a:t>
                      </a:r>
                      <a:r>
                        <a:rPr lang="en-US" sz="1200" dirty="0" err="1">
                          <a:effectLst/>
                        </a:rPr>
                        <a:t>hoàng</a:t>
                      </a:r>
                      <a:r>
                        <a:rPr lang="en-US" sz="1200" dirty="0">
                          <a:effectLst/>
                        </a:rPr>
                        <a:t> </a:t>
                      </a:r>
                      <a:r>
                        <a:rPr lang="en-US" sz="1200" dirty="0" err="1">
                          <a:effectLst/>
                        </a:rPr>
                        <a:t>đế</a:t>
                      </a:r>
                      <a:r>
                        <a:rPr lang="en-US" sz="1200" dirty="0">
                          <a:effectLst/>
                        </a:rPr>
                        <a:t> </a:t>
                      </a:r>
                      <a:r>
                        <a:rPr lang="en-US" sz="1200" dirty="0" err="1">
                          <a:effectLst/>
                        </a:rPr>
                        <a:t>để</a:t>
                      </a:r>
                      <a:r>
                        <a:rPr lang="en-US" sz="1200" dirty="0">
                          <a:effectLst/>
                        </a:rPr>
                        <a:t> “</a:t>
                      </a:r>
                      <a:r>
                        <a:rPr lang="en-US" sz="1200" dirty="0" err="1">
                          <a:effectLst/>
                        </a:rPr>
                        <a:t>chính</a:t>
                      </a:r>
                      <a:r>
                        <a:rPr lang="en-US" sz="1200" dirty="0">
                          <a:effectLst/>
                        </a:rPr>
                        <a:t> </a:t>
                      </a:r>
                      <a:r>
                        <a:rPr lang="en-US" sz="1200" dirty="0" err="1">
                          <a:effectLst/>
                        </a:rPr>
                        <a:t>vị</a:t>
                      </a:r>
                      <a:r>
                        <a:rPr lang="en-US" sz="1200" dirty="0">
                          <a:effectLst/>
                        </a:rPr>
                        <a:t> </a:t>
                      </a:r>
                      <a:r>
                        <a:rPr lang="en-US" sz="1200" dirty="0" err="1">
                          <a:effectLst/>
                        </a:rPr>
                        <a:t>hiệu</a:t>
                      </a:r>
                      <a:r>
                        <a:rPr lang="en-US" sz="1200" dirty="0">
                          <a:effectLst/>
                        </a:rPr>
                        <a:t>”,’</a:t>
                      </a:r>
                      <a:r>
                        <a:rPr lang="en-US" sz="1200" dirty="0" err="1">
                          <a:effectLst/>
                        </a:rPr>
                        <a:t>giữ</a:t>
                      </a:r>
                      <a:r>
                        <a:rPr lang="en-US" sz="1200" dirty="0">
                          <a:effectLst/>
                        </a:rPr>
                        <a:t> </a:t>
                      </a:r>
                      <a:r>
                        <a:rPr lang="en-US" sz="1200" dirty="0" err="1">
                          <a:effectLst/>
                        </a:rPr>
                        <a:t>lấy</a:t>
                      </a:r>
                      <a:r>
                        <a:rPr lang="en-US" sz="1200" dirty="0">
                          <a:effectLst/>
                        </a:rPr>
                        <a:t> </a:t>
                      </a:r>
                      <a:r>
                        <a:rPr lang="en-US" sz="1200" dirty="0" err="1">
                          <a:effectLst/>
                        </a:rPr>
                        <a:t>lòng</a:t>
                      </a:r>
                      <a:r>
                        <a:rPr lang="en-US" sz="1200" dirty="0">
                          <a:effectLst/>
                        </a:rPr>
                        <a:t> </a:t>
                      </a:r>
                      <a:r>
                        <a:rPr lang="en-US" sz="1200" dirty="0" err="1">
                          <a:effectLst/>
                        </a:rPr>
                        <a:t>người</a:t>
                      </a:r>
                      <a:r>
                        <a:rPr lang="en-US" sz="1200" dirty="0">
                          <a:effectLst/>
                        </a:rPr>
                        <a:t>”.</a:t>
                      </a:r>
                    </a:p>
                    <a:p>
                      <a:pPr algn="just">
                        <a:spcBef>
                          <a:spcPts val="0"/>
                        </a:spcBef>
                        <a:spcAft>
                          <a:spcPts val="0"/>
                        </a:spcAft>
                      </a:pPr>
                      <a:r>
                        <a:rPr lang="en-US" sz="1200" dirty="0">
                          <a:effectLst/>
                        </a:rPr>
                        <a:t>+ </a:t>
                      </a:r>
                      <a:r>
                        <a:rPr lang="en-US" sz="1200" dirty="0" err="1">
                          <a:effectLst/>
                        </a:rPr>
                        <a:t>Tự</a:t>
                      </a:r>
                      <a:r>
                        <a:rPr lang="en-US" sz="1200" dirty="0">
                          <a:effectLst/>
                        </a:rPr>
                        <a:t> </a:t>
                      </a:r>
                      <a:r>
                        <a:rPr lang="en-US" sz="1200" dirty="0" err="1">
                          <a:effectLst/>
                        </a:rPr>
                        <a:t>mình</a:t>
                      </a:r>
                      <a:r>
                        <a:rPr lang="en-US" sz="1200" dirty="0">
                          <a:effectLst/>
                        </a:rPr>
                        <a:t> “</a:t>
                      </a:r>
                      <a:r>
                        <a:rPr lang="en-US" sz="1200" dirty="0" err="1">
                          <a:effectLst/>
                        </a:rPr>
                        <a:t>đốc</a:t>
                      </a:r>
                      <a:r>
                        <a:rPr lang="en-US" sz="1200" dirty="0">
                          <a:effectLst/>
                        </a:rPr>
                        <a:t> </a:t>
                      </a:r>
                      <a:r>
                        <a:rPr lang="en-US" sz="1200" dirty="0" err="1">
                          <a:effectLst/>
                        </a:rPr>
                        <a:t>suất</a:t>
                      </a:r>
                      <a:r>
                        <a:rPr lang="en-US" sz="1200" dirty="0">
                          <a:effectLst/>
                        </a:rPr>
                        <a:t> </a:t>
                      </a:r>
                      <a:r>
                        <a:rPr lang="en-US" sz="1200" dirty="0" err="1">
                          <a:effectLst/>
                        </a:rPr>
                        <a:t>đạo</a:t>
                      </a:r>
                      <a:r>
                        <a:rPr lang="en-US" sz="1200" dirty="0">
                          <a:effectLst/>
                        </a:rPr>
                        <a:t> </a:t>
                      </a:r>
                      <a:r>
                        <a:rPr lang="en-US" sz="1200" dirty="0" err="1">
                          <a:effectLst/>
                        </a:rPr>
                        <a:t>binh</a:t>
                      </a:r>
                      <a:r>
                        <a:rPr lang="en-US" sz="1200" dirty="0">
                          <a:effectLst/>
                        </a:rPr>
                        <a:t>” </a:t>
                      </a:r>
                      <a:r>
                        <a:rPr lang="en-US" sz="1200" dirty="0" err="1">
                          <a:effectLst/>
                        </a:rPr>
                        <a:t>ra</a:t>
                      </a:r>
                      <a:r>
                        <a:rPr lang="en-US" sz="1200" dirty="0">
                          <a:effectLst/>
                        </a:rPr>
                        <a:t> </a:t>
                      </a:r>
                      <a:r>
                        <a:rPr lang="en-US" sz="1200" dirty="0" err="1">
                          <a:effectLst/>
                        </a:rPr>
                        <a:t>Bắc</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Mạnh mẽ, quyết đoán.</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xmlns="" val="578669939"/>
                  </a:ext>
                </a:extLst>
              </a:tr>
              <a:tr h="162486">
                <a:tc rowSpan="3">
                  <a:txBody>
                    <a:bodyPr/>
                    <a:lstStyle/>
                    <a:p>
                      <a:pPr algn="ctr">
                        <a:spcBef>
                          <a:spcPts val="0"/>
                        </a:spcBef>
                        <a:spcAft>
                          <a:spcPts val="0"/>
                        </a:spcAft>
                      </a:pPr>
                      <a:r>
                        <a:rPr lang="en-US" sz="1200" dirty="0">
                          <a:effectLst/>
                        </a:rPr>
                        <a:t>Khi </a:t>
                      </a:r>
                      <a:r>
                        <a:rPr lang="en-US" sz="1200" dirty="0" err="1">
                          <a:effectLst/>
                        </a:rPr>
                        <a:t>đến</a:t>
                      </a:r>
                      <a:r>
                        <a:rPr lang="en-US" sz="1200" dirty="0">
                          <a:effectLst/>
                        </a:rPr>
                        <a:t> </a:t>
                      </a:r>
                      <a:r>
                        <a:rPr lang="en-US" sz="1200" dirty="0" err="1">
                          <a:effectLst/>
                        </a:rPr>
                        <a:t>Nghệ</a:t>
                      </a:r>
                      <a:r>
                        <a:rPr lang="en-US" sz="1200" dirty="0">
                          <a:effectLst/>
                        </a:rPr>
                        <a:t> An</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dirty="0" err="1">
                          <a:effectLst/>
                        </a:rPr>
                        <a:t>Tìm</a:t>
                      </a:r>
                      <a:r>
                        <a:rPr lang="en-US" sz="1200" dirty="0">
                          <a:effectLst/>
                        </a:rPr>
                        <a:t> </a:t>
                      </a:r>
                      <a:r>
                        <a:rPr lang="en-US" sz="1200" dirty="0" err="1">
                          <a:effectLst/>
                        </a:rPr>
                        <a:t>gặp</a:t>
                      </a:r>
                      <a:r>
                        <a:rPr lang="en-US" sz="1200" dirty="0">
                          <a:effectLst/>
                        </a:rPr>
                        <a:t> </a:t>
                      </a:r>
                      <a:r>
                        <a:rPr lang="en-US" sz="1200" dirty="0" err="1">
                          <a:effectLst/>
                        </a:rPr>
                        <a:t>người</a:t>
                      </a:r>
                      <a:r>
                        <a:rPr lang="en-US" sz="1200" dirty="0">
                          <a:effectLst/>
                        </a:rPr>
                        <a:t> </a:t>
                      </a:r>
                      <a:r>
                        <a:rPr lang="en-US" sz="1200" dirty="0" err="1">
                          <a:effectLst/>
                        </a:rPr>
                        <a:t>cống</a:t>
                      </a:r>
                      <a:r>
                        <a:rPr lang="en-US" sz="1200" dirty="0">
                          <a:effectLst/>
                        </a:rPr>
                        <a:t> </a:t>
                      </a:r>
                      <a:r>
                        <a:rPr lang="en-US" sz="1200" dirty="0" err="1">
                          <a:effectLst/>
                        </a:rPr>
                        <a:t>sĩ</a:t>
                      </a:r>
                      <a:r>
                        <a:rPr lang="en-US" sz="1200" dirty="0">
                          <a:effectLst/>
                        </a:rPr>
                        <a:t> ở </a:t>
                      </a:r>
                      <a:r>
                        <a:rPr lang="en-US" sz="1200" dirty="0" err="1">
                          <a:effectLst/>
                        </a:rPr>
                        <a:t>huyện</a:t>
                      </a:r>
                      <a:r>
                        <a:rPr lang="en-US" sz="1200" dirty="0">
                          <a:effectLst/>
                        </a:rPr>
                        <a:t> La </a:t>
                      </a:r>
                      <a:r>
                        <a:rPr lang="en-US" sz="1200" dirty="0" err="1">
                          <a:effectLst/>
                        </a:rPr>
                        <a:t>Sơn</a:t>
                      </a:r>
                      <a:r>
                        <a:rPr lang="en-US" sz="1200" dirty="0">
                          <a:effectLst/>
                        </a:rPr>
                        <a:t> </a:t>
                      </a:r>
                      <a:r>
                        <a:rPr lang="en-US" sz="1200" dirty="0" err="1">
                          <a:effectLst/>
                        </a:rPr>
                        <a:t>là</a:t>
                      </a:r>
                      <a:r>
                        <a:rPr lang="en-US" sz="1200" dirty="0">
                          <a:effectLst/>
                        </a:rPr>
                        <a:t> </a:t>
                      </a:r>
                      <a:r>
                        <a:rPr lang="en-US" sz="1200" dirty="0" err="1">
                          <a:effectLst/>
                        </a:rPr>
                        <a:t>Nguyễn</a:t>
                      </a:r>
                      <a:r>
                        <a:rPr lang="en-US" sz="1200" dirty="0">
                          <a:effectLst/>
                        </a:rPr>
                        <a:t> </a:t>
                      </a:r>
                      <a:r>
                        <a:rPr lang="en-US" sz="1200" dirty="0" err="1">
                          <a:effectLst/>
                        </a:rPr>
                        <a:t>Thiếp</a:t>
                      </a:r>
                      <a:r>
                        <a:rPr lang="en-US" sz="1200" dirty="0">
                          <a:effectLst/>
                        </a:rPr>
                        <a:t> </a:t>
                      </a:r>
                      <a:r>
                        <a:rPr lang="en-US" sz="1200" dirty="0" err="1">
                          <a:effectLst/>
                        </a:rPr>
                        <a:t>để</a:t>
                      </a:r>
                      <a:r>
                        <a:rPr lang="en-US" sz="1200" dirty="0">
                          <a:effectLst/>
                        </a:rPr>
                        <a:t> </a:t>
                      </a:r>
                      <a:r>
                        <a:rPr lang="en-US" sz="1200" dirty="0" err="1">
                          <a:effectLst/>
                        </a:rPr>
                        <a:t>hỏi</a:t>
                      </a:r>
                      <a:r>
                        <a:rPr lang="en-US" sz="1200" dirty="0">
                          <a:effectLst/>
                        </a:rPr>
                        <a:t> </a:t>
                      </a:r>
                      <a:r>
                        <a:rPr lang="en-US" sz="1200" dirty="0" err="1">
                          <a:effectLst/>
                        </a:rPr>
                        <a:t>kế</a:t>
                      </a:r>
                      <a:r>
                        <a:rPr lang="en-US" sz="1200" dirty="0">
                          <a:effectLst/>
                        </a:rPr>
                        <a:t> </a:t>
                      </a:r>
                      <a:r>
                        <a:rPr lang="en-US" sz="1200" dirty="0" err="1">
                          <a:effectLst/>
                        </a:rPr>
                        <a:t>sách</a:t>
                      </a:r>
                      <a:r>
                        <a:rPr lang="en-US" sz="1200" dirty="0">
                          <a:effectLst/>
                        </a:rPr>
                        <a:t>.</a:t>
                      </a:r>
                    </a:p>
                  </a:txBody>
                  <a:tcPr marL="13601" marR="13601" marT="1774" marB="0"/>
                </a:tc>
                <a:tc rowSpan="2">
                  <a:txBody>
                    <a:bodyPr/>
                    <a:lstStyle/>
                    <a:p>
                      <a:pPr algn="just">
                        <a:spcBef>
                          <a:spcPts val="0"/>
                        </a:spcBef>
                        <a:spcAft>
                          <a:spcPts val="0"/>
                        </a:spcAft>
                      </a:pPr>
                      <a:r>
                        <a:rPr lang="en-US" sz="1200" dirty="0">
                          <a:effectLst/>
                        </a:rPr>
                        <a:t> </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xmlns="" val="1774909027"/>
                  </a:ext>
                </a:extLst>
              </a:tr>
              <a:tr h="323270">
                <a:tc vMerge="1">
                  <a:txBody>
                    <a:bodyPr/>
                    <a:lstStyle/>
                    <a:p>
                      <a:endParaRPr lang="en-US"/>
                    </a:p>
                  </a:txBody>
                  <a:tcPr/>
                </a:tc>
                <a:tc>
                  <a:txBody>
                    <a:bodyPr/>
                    <a:lstStyle/>
                    <a:p>
                      <a:pPr algn="just">
                        <a:spcBef>
                          <a:spcPts val="0"/>
                        </a:spcBef>
                        <a:spcAft>
                          <a:spcPts val="0"/>
                        </a:spcAft>
                      </a:pPr>
                      <a:r>
                        <a:rPr lang="en-US" sz="1200" dirty="0">
                          <a:effectLst/>
                        </a:rPr>
                        <a:t>+ </a:t>
                      </a:r>
                      <a:r>
                        <a:rPr lang="en-US" sz="1200" dirty="0" err="1">
                          <a:effectLst/>
                        </a:rPr>
                        <a:t>Tuyển</a:t>
                      </a:r>
                      <a:r>
                        <a:rPr lang="en-US" sz="1200" dirty="0">
                          <a:effectLst/>
                        </a:rPr>
                        <a:t> </a:t>
                      </a:r>
                      <a:r>
                        <a:rPr lang="en-US" sz="1200" dirty="0" err="1">
                          <a:effectLst/>
                        </a:rPr>
                        <a:t>mộ</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a:t>
                      </a:r>
                      <a:r>
                        <a:rPr lang="en-US" sz="1200" dirty="0" err="1">
                          <a:effectLst/>
                        </a:rPr>
                        <a:t>và</a:t>
                      </a:r>
                      <a:r>
                        <a:rPr lang="en-US" sz="1200" dirty="0">
                          <a:effectLst/>
                        </a:rPr>
                        <a:t> “</a:t>
                      </a:r>
                      <a:r>
                        <a:rPr lang="en-US" sz="1200" dirty="0" err="1">
                          <a:effectLst/>
                        </a:rPr>
                        <a:t>mở</a:t>
                      </a:r>
                      <a:r>
                        <a:rPr lang="en-US" sz="1200" dirty="0">
                          <a:effectLst/>
                        </a:rPr>
                        <a:t> </a:t>
                      </a:r>
                      <a:r>
                        <a:rPr lang="en-US" sz="1200" dirty="0" err="1">
                          <a:effectLst/>
                        </a:rPr>
                        <a:t>cuộc</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lớn</a:t>
                      </a:r>
                      <a:r>
                        <a:rPr lang="en-US" sz="1200" dirty="0">
                          <a:effectLst/>
                        </a:rPr>
                        <a:t>” ở </a:t>
                      </a:r>
                      <a:r>
                        <a:rPr lang="en-US" sz="1200" dirty="0" err="1">
                          <a:effectLst/>
                        </a:rPr>
                        <a:t>Nghệ</a:t>
                      </a:r>
                      <a:r>
                        <a:rPr lang="en-US" sz="1200" dirty="0">
                          <a:effectLst/>
                        </a:rPr>
                        <a:t> An,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vMerge="1">
                  <a:txBody>
                    <a:bodyPr/>
                    <a:lstStyle/>
                    <a:p>
                      <a:endParaRPr lang="en-US"/>
                    </a:p>
                  </a:txBody>
                  <a:tcPr/>
                </a:tc>
                <a:extLst>
                  <a:ext uri="{0D108BD9-81ED-4DB2-BD59-A6C34878D82A}">
                    <a16:rowId xmlns:a16="http://schemas.microsoft.com/office/drawing/2014/main" xmlns="" val="1790849201"/>
                  </a:ext>
                </a:extLst>
              </a:tr>
              <a:tr h="966407">
                <a:tc vMerge="1">
                  <a:txBody>
                    <a:bodyPr/>
                    <a:lstStyle/>
                    <a:p>
                      <a:endParaRPr lang="en-US"/>
                    </a:p>
                  </a:txBody>
                  <a:tcPr/>
                </a:tc>
                <a:tc>
                  <a:txBody>
                    <a:bodyPr/>
                    <a:lstStyle/>
                    <a:p>
                      <a:pPr algn="just">
                        <a:spcBef>
                          <a:spcPts val="0"/>
                        </a:spcBef>
                        <a:spcAft>
                          <a:spcPts val="0"/>
                        </a:spcAft>
                      </a:pPr>
                      <a:r>
                        <a:rPr lang="en-US" sz="1200" dirty="0">
                          <a:effectLst/>
                        </a:rPr>
                        <a:t>– Trong </a:t>
                      </a:r>
                      <a:r>
                        <a:rPr lang="en-US" sz="1200" dirty="0" err="1">
                          <a:effectLst/>
                        </a:rPr>
                        <a:t>lời</a:t>
                      </a:r>
                      <a:r>
                        <a:rPr lang="en-US" sz="1200" dirty="0">
                          <a:effectLst/>
                        </a:rPr>
                        <a:t>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ở </a:t>
                      </a:r>
                      <a:r>
                        <a:rPr lang="en-US" sz="1200" dirty="0" err="1">
                          <a:effectLst/>
                        </a:rPr>
                        <a:t>Nghệ</a:t>
                      </a:r>
                      <a:r>
                        <a:rPr lang="en-US" sz="1200" dirty="0">
                          <a:effectLst/>
                        </a:rPr>
                        <a:t> An:</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khẳng</a:t>
                      </a:r>
                      <a:r>
                        <a:rPr lang="en-US" sz="1200" dirty="0">
                          <a:effectLst/>
                        </a:rPr>
                        <a:t> </a:t>
                      </a:r>
                      <a:r>
                        <a:rPr lang="en-US" sz="1200" dirty="0" err="1">
                          <a:effectLst/>
                        </a:rPr>
                        <a:t>định</a:t>
                      </a:r>
                      <a:r>
                        <a:rPr lang="en-US" sz="1200" dirty="0">
                          <a:effectLst/>
                        </a:rPr>
                        <a:t> </a:t>
                      </a:r>
                      <a:r>
                        <a:rPr lang="en-US" sz="1200" dirty="0" err="1">
                          <a:effectLst/>
                        </a:rPr>
                        <a:t>chủ</a:t>
                      </a:r>
                      <a:r>
                        <a:rPr lang="en-US" sz="1200" dirty="0">
                          <a:effectLst/>
                        </a:rPr>
                        <a:t> </a:t>
                      </a:r>
                      <a:r>
                        <a:rPr lang="en-US" sz="1200" dirty="0" err="1">
                          <a:effectLst/>
                        </a:rPr>
                        <a:t>quyền</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sao</a:t>
                      </a:r>
                      <a:r>
                        <a:rPr lang="en-US" sz="1200" dirty="0">
                          <a:effectLst/>
                        </a:rPr>
                        <a:t> </a:t>
                      </a:r>
                      <a:r>
                        <a:rPr lang="en-US" sz="1200" dirty="0" err="1">
                          <a:effectLst/>
                        </a:rPr>
                        <a:t>ấy</a:t>
                      </a:r>
                      <a:r>
                        <a:rPr lang="en-US" sz="1200" dirty="0">
                          <a:effectLst/>
                        </a:rPr>
                        <a:t>, </a:t>
                      </a:r>
                      <a:r>
                        <a:rPr lang="en-US" sz="1200" dirty="0" err="1">
                          <a:effectLst/>
                        </a:rPr>
                        <a:t>đều</a:t>
                      </a:r>
                      <a:r>
                        <a:rPr lang="en-US" sz="1200" dirty="0">
                          <a:effectLst/>
                        </a:rPr>
                        <a:t> </a:t>
                      </a:r>
                      <a:r>
                        <a:rPr lang="en-US" sz="1200" dirty="0" err="1">
                          <a:effectLst/>
                        </a:rPr>
                        <a:t>đã</a:t>
                      </a:r>
                      <a:r>
                        <a:rPr lang="en-US" sz="1200" dirty="0">
                          <a:effectLst/>
                        </a:rPr>
                        <a:t> </a:t>
                      </a:r>
                      <a:r>
                        <a:rPr lang="en-US" sz="1200" dirty="0" err="1">
                          <a:effectLst/>
                        </a:rPr>
                        <a:t>phân</a:t>
                      </a:r>
                      <a:r>
                        <a:rPr lang="en-US" sz="1200" dirty="0">
                          <a:effectLst/>
                        </a:rPr>
                        <a:t> </a:t>
                      </a:r>
                      <a:r>
                        <a:rPr lang="en-US" sz="1200" dirty="0" err="1">
                          <a:effectLst/>
                        </a:rPr>
                        <a:t>biệt</a:t>
                      </a:r>
                      <a:r>
                        <a:rPr lang="en-US" sz="1200" dirty="0">
                          <a:effectLst/>
                        </a:rPr>
                        <a:t> </a:t>
                      </a:r>
                      <a:r>
                        <a:rPr lang="en-US" sz="1200" dirty="0" err="1">
                          <a:effectLst/>
                        </a:rPr>
                        <a:t>rõ</a:t>
                      </a:r>
                      <a:r>
                        <a:rPr lang="en-US" sz="1200" dirty="0">
                          <a:effectLst/>
                        </a:rPr>
                        <a:t> </a:t>
                      </a:r>
                      <a:r>
                        <a:rPr lang="en-US" sz="1200" dirty="0" err="1">
                          <a:effectLst/>
                        </a:rPr>
                        <a:t>ràng</a:t>
                      </a:r>
                      <a:r>
                        <a:rPr lang="en-US" sz="1200" dirty="0">
                          <a:effectLst/>
                        </a:rPr>
                        <a:t>”) </a:t>
                      </a:r>
                      <a:r>
                        <a:rPr lang="en-US" sz="1200" dirty="0" err="1">
                          <a:effectLst/>
                        </a:rPr>
                        <a:t>và</a:t>
                      </a:r>
                      <a:r>
                        <a:rPr lang="en-US" sz="1200" dirty="0">
                          <a:effectLst/>
                        </a:rPr>
                        <a:t> </a:t>
                      </a:r>
                      <a:r>
                        <a:rPr lang="en-US" sz="1200" dirty="0" err="1">
                          <a:effectLst/>
                        </a:rPr>
                        <a:t>lên</a:t>
                      </a:r>
                      <a:r>
                        <a:rPr lang="en-US" sz="1200" dirty="0">
                          <a:effectLst/>
                        </a:rPr>
                        <a:t> </a:t>
                      </a:r>
                      <a:r>
                        <a:rPr lang="en-US" sz="1200" dirty="0" err="1">
                          <a:effectLst/>
                        </a:rPr>
                        <a:t>án</a:t>
                      </a:r>
                      <a:r>
                        <a:rPr lang="en-US" sz="1200" dirty="0">
                          <a:effectLst/>
                        </a:rPr>
                        <a:t> </a:t>
                      </a:r>
                      <a:r>
                        <a:rPr lang="en-US" sz="1200" dirty="0" err="1">
                          <a:effectLst/>
                        </a:rPr>
                        <a:t>hành</a:t>
                      </a:r>
                      <a:r>
                        <a:rPr lang="en-US" sz="1200" dirty="0">
                          <a:effectLst/>
                        </a:rPr>
                        <a:t> </a:t>
                      </a:r>
                      <a:r>
                        <a:rPr lang="en-US" sz="1200" dirty="0" err="1">
                          <a:effectLst/>
                        </a:rPr>
                        <a:t>động</a:t>
                      </a:r>
                      <a:r>
                        <a:rPr lang="en-US" sz="1200" dirty="0">
                          <a:effectLst/>
                        </a:rPr>
                        <a:t> </a:t>
                      </a:r>
                      <a:r>
                        <a:rPr lang="en-US" sz="1200" dirty="0" err="1">
                          <a:effectLst/>
                        </a:rPr>
                        <a:t>xâm</a:t>
                      </a:r>
                      <a:r>
                        <a:rPr lang="en-US" sz="1200" dirty="0">
                          <a:effectLst/>
                        </a:rPr>
                        <a:t> </a:t>
                      </a:r>
                      <a:r>
                        <a:rPr lang="en-US" sz="1200" dirty="0" err="1">
                          <a:effectLst/>
                        </a:rPr>
                        <a:t>lăng</a:t>
                      </a:r>
                      <a:r>
                        <a:rPr lang="en-US" sz="1200" dirty="0">
                          <a:effectLst/>
                        </a:rPr>
                        <a:t> phi </a:t>
                      </a:r>
                      <a:r>
                        <a:rPr lang="en-US" sz="1200" dirty="0" err="1">
                          <a:effectLst/>
                        </a:rPr>
                        <a:t>nghĩa</a:t>
                      </a:r>
                      <a:r>
                        <a:rPr lang="en-US" sz="1200" dirty="0">
                          <a:effectLst/>
                        </a:rPr>
                        <a:t>, </a:t>
                      </a:r>
                      <a:r>
                        <a:rPr lang="en-US" sz="1200" dirty="0" err="1">
                          <a:effectLst/>
                        </a:rPr>
                        <a:t>trái</a:t>
                      </a:r>
                      <a:r>
                        <a:rPr lang="en-US" sz="1200" dirty="0">
                          <a:effectLst/>
                        </a:rPr>
                        <a:t> </a:t>
                      </a:r>
                      <a:r>
                        <a:rPr lang="en-US" sz="1200" dirty="0" err="1">
                          <a:effectLst/>
                        </a:rPr>
                        <a:t>đạo</a:t>
                      </a:r>
                      <a:r>
                        <a:rPr lang="en-US" sz="1200" dirty="0">
                          <a:effectLst/>
                        </a:rPr>
                        <a:t> </a:t>
                      </a:r>
                      <a:r>
                        <a:rPr lang="en-US" sz="1200" dirty="0" err="1">
                          <a:effectLst/>
                        </a:rPr>
                        <a:t>trời</a:t>
                      </a:r>
                      <a:r>
                        <a:rPr lang="en-US" sz="1200" dirty="0">
                          <a:effectLst/>
                        </a:rPr>
                        <a:t> </a:t>
                      </a:r>
                      <a:r>
                        <a:rPr lang="en-US" sz="1200" dirty="0" err="1">
                          <a:effectLst/>
                        </a:rPr>
                        <a:t>của</a:t>
                      </a:r>
                      <a:r>
                        <a:rPr lang="en-US" sz="1200" dirty="0">
                          <a:effectLst/>
                        </a:rPr>
                        <a:t> </a:t>
                      </a:r>
                      <a:r>
                        <a:rPr lang="en-US" sz="1200" dirty="0" err="1">
                          <a:effectLst/>
                        </a:rPr>
                        <a:t>quân</a:t>
                      </a:r>
                      <a:r>
                        <a:rPr lang="en-US" sz="1200" dirty="0">
                          <a:effectLst/>
                        </a:rPr>
                        <a:t> Thanh, </a:t>
                      </a:r>
                      <a:r>
                        <a:rPr lang="en-US" sz="1200" dirty="0" err="1">
                          <a:effectLst/>
                        </a:rPr>
                        <a:t>nêu</a:t>
                      </a:r>
                      <a:r>
                        <a:rPr lang="en-US" sz="1200" dirty="0">
                          <a:effectLst/>
                        </a:rPr>
                        <a:t> </a:t>
                      </a:r>
                      <a:r>
                        <a:rPr lang="en-US" sz="1200" dirty="0" err="1">
                          <a:effectLst/>
                        </a:rPr>
                        <a:t>bật</a:t>
                      </a:r>
                      <a:r>
                        <a:rPr lang="en-US" sz="1200" dirty="0">
                          <a:effectLst/>
                        </a:rPr>
                        <a:t> </a:t>
                      </a:r>
                      <a:r>
                        <a:rPr lang="en-US" sz="1200" dirty="0" err="1">
                          <a:effectLst/>
                        </a:rPr>
                        <a:t>dã</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chúng</a:t>
                      </a:r>
                      <a:r>
                        <a:rPr lang="en-US" sz="1200" dirty="0">
                          <a:effectLst/>
                        </a:rPr>
                        <a:t>(“</a:t>
                      </a:r>
                      <a:r>
                        <a:rPr lang="en-US" sz="1200" dirty="0" err="1">
                          <a:effectLst/>
                        </a:rPr>
                        <a:t>bụng</a:t>
                      </a:r>
                      <a:r>
                        <a:rPr lang="en-US" sz="1200" dirty="0">
                          <a:effectLst/>
                        </a:rPr>
                        <a:t> </a:t>
                      </a:r>
                      <a:r>
                        <a:rPr lang="en-US" sz="1200" dirty="0" err="1">
                          <a:effectLst/>
                        </a:rPr>
                        <a:t>dạ</a:t>
                      </a:r>
                      <a:r>
                        <a:rPr lang="en-US" sz="1200" dirty="0">
                          <a:effectLst/>
                        </a:rPr>
                        <a:t> </a:t>
                      </a:r>
                      <a:r>
                        <a:rPr lang="en-US" sz="1200" dirty="0" err="1">
                          <a:effectLst/>
                        </a:rPr>
                        <a:t>ắt</a:t>
                      </a:r>
                      <a:r>
                        <a:rPr lang="en-US" sz="1200" dirty="0">
                          <a:effectLst/>
                        </a:rPr>
                        <a:t> </a:t>
                      </a:r>
                      <a:r>
                        <a:rPr lang="en-US" sz="1200" dirty="0" err="1">
                          <a:effectLst/>
                        </a:rPr>
                        <a:t>khác</a:t>
                      </a:r>
                      <a:r>
                        <a:rPr lang="en-US" sz="1200" dirty="0">
                          <a:effectLst/>
                        </a:rPr>
                        <a:t>…</a:t>
                      </a:r>
                      <a:r>
                        <a:rPr lang="en-US" sz="1200" dirty="0" err="1">
                          <a:effectLst/>
                        </a:rPr>
                        <a:t>cướp</a:t>
                      </a:r>
                      <a:r>
                        <a:rPr lang="en-US" sz="1200" dirty="0">
                          <a:effectLst/>
                        </a:rPr>
                        <a:t> </a:t>
                      </a:r>
                      <a:r>
                        <a:rPr lang="en-US" sz="1200" dirty="0" err="1">
                          <a:effectLst/>
                        </a:rPr>
                        <a:t>bóc</a:t>
                      </a:r>
                      <a:r>
                        <a:rPr lang="en-US" sz="1200" dirty="0">
                          <a:effectLst/>
                        </a:rPr>
                        <a:t> </a:t>
                      </a:r>
                      <a:r>
                        <a:rPr lang="en-US" sz="1200" dirty="0" err="1">
                          <a:effectLst/>
                        </a:rPr>
                        <a:t>nước</a:t>
                      </a:r>
                      <a:r>
                        <a:rPr lang="en-US" sz="1200" dirty="0">
                          <a:effectLst/>
                        </a:rPr>
                        <a:t> ta, </a:t>
                      </a:r>
                      <a:r>
                        <a:rPr lang="en-US" sz="1200" dirty="0" err="1">
                          <a:effectLst/>
                        </a:rPr>
                        <a:t>giết</a:t>
                      </a:r>
                      <a:r>
                        <a:rPr lang="en-US" sz="1200" dirty="0">
                          <a:effectLst/>
                        </a:rPr>
                        <a:t> </a:t>
                      </a:r>
                      <a:r>
                        <a:rPr lang="en-US" sz="1200" dirty="0" err="1">
                          <a:effectLst/>
                        </a:rPr>
                        <a:t>hại</a:t>
                      </a:r>
                      <a:r>
                        <a:rPr lang="en-US" sz="1200" dirty="0">
                          <a:effectLst/>
                        </a:rPr>
                        <a:t> </a:t>
                      </a:r>
                      <a:r>
                        <a:rPr lang="en-US" sz="1200" dirty="0" err="1">
                          <a:effectLst/>
                        </a:rPr>
                        <a:t>nhân</a:t>
                      </a:r>
                      <a:r>
                        <a:rPr lang="en-US" sz="1200" dirty="0">
                          <a:effectLst/>
                        </a:rPr>
                        <a:t> </a:t>
                      </a:r>
                      <a:r>
                        <a:rPr lang="en-US" sz="1200" dirty="0" err="1">
                          <a:effectLst/>
                        </a:rPr>
                        <a:t>dân</a:t>
                      </a:r>
                      <a:r>
                        <a:rPr lang="en-US" sz="1200" dirty="0">
                          <a:effectLst/>
                        </a:rPr>
                        <a:t>, </a:t>
                      </a:r>
                      <a:r>
                        <a:rPr lang="en-US" sz="1200" dirty="0" err="1">
                          <a:effectLst/>
                        </a:rPr>
                        <a:t>vơ</a:t>
                      </a:r>
                      <a:r>
                        <a:rPr lang="en-US" sz="1200" dirty="0">
                          <a:effectLst/>
                        </a:rPr>
                        <a:t> </a:t>
                      </a:r>
                      <a:r>
                        <a:rPr lang="en-US" sz="1200" dirty="0" err="1">
                          <a:effectLst/>
                        </a:rPr>
                        <a:t>vét</a:t>
                      </a:r>
                      <a:r>
                        <a:rPr lang="en-US" sz="1200" dirty="0">
                          <a:effectLst/>
                        </a:rPr>
                        <a:t> </a:t>
                      </a:r>
                      <a:r>
                        <a:rPr lang="en-US" sz="1200" dirty="0" err="1">
                          <a:effectLst/>
                        </a:rPr>
                        <a:t>của</a:t>
                      </a:r>
                      <a:r>
                        <a:rPr lang="en-US" sz="1200" dirty="0">
                          <a:effectLst/>
                        </a:rPr>
                        <a:t> </a:t>
                      </a:r>
                      <a:r>
                        <a:rPr lang="en-US" sz="1200" dirty="0" err="1">
                          <a:effectLst/>
                        </a:rPr>
                        <a:t>cải</a:t>
                      </a:r>
                      <a:r>
                        <a:rPr lang="en-US" sz="1200" dirty="0">
                          <a:effectLst/>
                        </a:rPr>
                        <a:t>”)</a:t>
                      </a:r>
                    </a:p>
                    <a:p>
                      <a:pPr algn="just">
                        <a:spcBef>
                          <a:spcPts val="0"/>
                        </a:spcBef>
                        <a:spcAft>
                          <a:spcPts val="0"/>
                        </a:spcAft>
                      </a:pPr>
                      <a:r>
                        <a:rPr lang="en-US" sz="1200" dirty="0">
                          <a:effectLst/>
                        </a:rPr>
                        <a:t>+ </a:t>
                      </a:r>
                      <a:r>
                        <a:rPr lang="en-US" sz="1200" dirty="0" err="1">
                          <a:effectLst/>
                        </a:rPr>
                        <a:t>Nhắc</a:t>
                      </a:r>
                      <a:r>
                        <a:rPr lang="en-US" sz="1200" dirty="0">
                          <a:effectLst/>
                        </a:rPr>
                        <a:t> </a:t>
                      </a:r>
                      <a:r>
                        <a:rPr lang="en-US" sz="1200" dirty="0" err="1">
                          <a:effectLst/>
                        </a:rPr>
                        <a:t>lại</a:t>
                      </a:r>
                      <a:r>
                        <a:rPr lang="en-US" sz="1200" dirty="0">
                          <a:effectLst/>
                        </a:rPr>
                        <a:t> </a:t>
                      </a:r>
                      <a:r>
                        <a:rPr lang="en-US" sz="1200" dirty="0" err="1">
                          <a:effectLst/>
                        </a:rPr>
                        <a:t>truyền</a:t>
                      </a:r>
                      <a:r>
                        <a:rPr lang="en-US" sz="1200" dirty="0">
                          <a:effectLst/>
                        </a:rPr>
                        <a:t> </a:t>
                      </a:r>
                      <a:r>
                        <a:rPr lang="en-US" sz="1200" dirty="0" err="1">
                          <a:effectLst/>
                        </a:rPr>
                        <a:t>thống</a:t>
                      </a:r>
                      <a:r>
                        <a:rPr lang="en-US" sz="1200" dirty="0">
                          <a:effectLst/>
                        </a:rPr>
                        <a:t> </a:t>
                      </a:r>
                      <a:r>
                        <a:rPr lang="en-US" sz="1200" dirty="0" err="1">
                          <a:effectLst/>
                        </a:rPr>
                        <a:t>chống</a:t>
                      </a:r>
                      <a:r>
                        <a:rPr lang="en-US" sz="1200" dirty="0">
                          <a:effectLst/>
                        </a:rPr>
                        <a:t> </a:t>
                      </a:r>
                      <a:r>
                        <a:rPr lang="en-US" sz="1200" dirty="0" err="1">
                          <a:effectLst/>
                        </a:rPr>
                        <a:t>giặc</a:t>
                      </a:r>
                      <a:r>
                        <a:rPr lang="en-US" sz="1200" dirty="0">
                          <a:effectLst/>
                        </a:rPr>
                        <a:t> </a:t>
                      </a:r>
                      <a:r>
                        <a:rPr lang="en-US" sz="1200" dirty="0" err="1">
                          <a:effectLst/>
                        </a:rPr>
                        <a:t>ngoại</a:t>
                      </a:r>
                      <a:r>
                        <a:rPr lang="en-US" sz="1200" dirty="0">
                          <a:effectLst/>
                        </a:rPr>
                        <a:t> </a:t>
                      </a:r>
                      <a:r>
                        <a:rPr lang="en-US" sz="1200" dirty="0" err="1">
                          <a:effectLst/>
                        </a:rPr>
                        <a:t>xâm</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ta.</a:t>
                      </a:r>
                    </a:p>
                    <a:p>
                      <a:pPr algn="just">
                        <a:spcBef>
                          <a:spcPts val="0"/>
                        </a:spcBef>
                        <a:spcAft>
                          <a:spcPts val="0"/>
                        </a:spcAft>
                      </a:pPr>
                      <a:r>
                        <a:rPr lang="en-US" sz="1200" dirty="0">
                          <a:effectLst/>
                        </a:rPr>
                        <a:t>+ </a:t>
                      </a:r>
                      <a:r>
                        <a:rPr lang="en-US" sz="1200" dirty="0" err="1">
                          <a:effectLst/>
                        </a:rPr>
                        <a:t>Kêu</a:t>
                      </a:r>
                      <a:r>
                        <a:rPr lang="en-US" sz="1200" dirty="0">
                          <a:effectLst/>
                        </a:rPr>
                        <a:t> </a:t>
                      </a:r>
                      <a:r>
                        <a:rPr lang="en-US" sz="1200" dirty="0" err="1">
                          <a:effectLst/>
                        </a:rPr>
                        <a:t>gọi</a:t>
                      </a:r>
                      <a:r>
                        <a:rPr lang="en-US" sz="1200" dirty="0">
                          <a:effectLst/>
                        </a:rPr>
                        <a:t> </a:t>
                      </a:r>
                      <a:r>
                        <a:rPr lang="en-US" sz="1200" dirty="0" err="1">
                          <a:effectLst/>
                        </a:rPr>
                        <a:t>quân</a:t>
                      </a:r>
                      <a:r>
                        <a:rPr lang="en-US" sz="1200" dirty="0">
                          <a:effectLst/>
                        </a:rPr>
                        <a:t> </a:t>
                      </a:r>
                      <a:r>
                        <a:rPr lang="en-US" sz="1200" dirty="0" err="1">
                          <a:effectLst/>
                        </a:rPr>
                        <a:t>lính</a:t>
                      </a:r>
                      <a:r>
                        <a:rPr lang="en-US" sz="1200" dirty="0">
                          <a:effectLst/>
                        </a:rPr>
                        <a:t> </a:t>
                      </a:r>
                      <a:r>
                        <a:rPr lang="en-US" sz="1200" dirty="0" err="1">
                          <a:effectLst/>
                        </a:rPr>
                        <a:t>đồng</a:t>
                      </a:r>
                      <a:r>
                        <a:rPr lang="en-US" sz="1200" dirty="0">
                          <a:effectLst/>
                        </a:rPr>
                        <a:t> </a:t>
                      </a:r>
                      <a:r>
                        <a:rPr lang="en-US" sz="1200" dirty="0" err="1">
                          <a:effectLst/>
                        </a:rPr>
                        <a:t>tâm</a:t>
                      </a:r>
                      <a:r>
                        <a:rPr lang="en-US" sz="1200" dirty="0">
                          <a:effectLst/>
                        </a:rPr>
                        <a:t> </a:t>
                      </a:r>
                      <a:r>
                        <a:rPr lang="en-US" sz="1200" dirty="0" err="1">
                          <a:effectLst/>
                        </a:rPr>
                        <a:t>hiệp</a:t>
                      </a:r>
                      <a:r>
                        <a:rPr lang="en-US" sz="1200" dirty="0">
                          <a:effectLst/>
                        </a:rPr>
                        <a:t> </a:t>
                      </a:r>
                      <a:r>
                        <a:rPr lang="en-US" sz="1200" dirty="0" err="1">
                          <a:effectLst/>
                        </a:rPr>
                        <a:t>lực</a:t>
                      </a:r>
                      <a:r>
                        <a:rPr lang="en-US" sz="1200" dirty="0">
                          <a:effectLst/>
                        </a:rPr>
                        <a:t>, </a:t>
                      </a:r>
                      <a:r>
                        <a:rPr lang="en-US" sz="1200" dirty="0" err="1">
                          <a:effectLst/>
                        </a:rPr>
                        <a:t>ra</a:t>
                      </a:r>
                      <a:r>
                        <a:rPr lang="en-US" sz="1200" dirty="0">
                          <a:effectLst/>
                        </a:rPr>
                        <a:t> </a:t>
                      </a:r>
                      <a:r>
                        <a:rPr lang="en-US" sz="1200" dirty="0" err="1">
                          <a:effectLst/>
                        </a:rPr>
                        <a:t>kỉ</a:t>
                      </a:r>
                      <a:r>
                        <a:rPr lang="en-US" sz="1200" dirty="0">
                          <a:effectLst/>
                        </a:rPr>
                        <a:t> </a:t>
                      </a:r>
                      <a:r>
                        <a:rPr lang="en-US" sz="1200" dirty="0" err="1">
                          <a:effectLst/>
                        </a:rPr>
                        <a:t>luật</a:t>
                      </a:r>
                      <a:r>
                        <a:rPr lang="en-US" sz="1200" dirty="0">
                          <a:effectLst/>
                        </a:rPr>
                        <a:t> </a:t>
                      </a:r>
                      <a:r>
                        <a:rPr lang="en-US" sz="1200" dirty="0" err="1">
                          <a:effectLst/>
                        </a:rPr>
                        <a:t>nghiêm</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Sáng suốt, nhạy bén trước thời cuộc.</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xmlns="" val="2560089726"/>
                  </a:ext>
                </a:extLst>
              </a:tr>
              <a:tr h="1448759">
                <a:tc>
                  <a:txBody>
                    <a:bodyPr/>
                    <a:lstStyle/>
                    <a:p>
                      <a:pPr algn="just">
                        <a:spcBef>
                          <a:spcPts val="0"/>
                        </a:spcBef>
                        <a:spcAft>
                          <a:spcPts val="0"/>
                        </a:spcAft>
                      </a:pPr>
                      <a:r>
                        <a:rPr lang="en-US" sz="1200">
                          <a:effectLst/>
                        </a:rPr>
                        <a:t>Khi đến Ninh Bình</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 </a:t>
                      </a:r>
                      <a:r>
                        <a:rPr lang="en-US" sz="1200" dirty="0" err="1">
                          <a:effectLst/>
                        </a:rPr>
                        <a:t>Ông</a:t>
                      </a:r>
                      <a:r>
                        <a:rPr lang="en-US" sz="1200" dirty="0">
                          <a:effectLst/>
                        </a:rPr>
                        <a:t> </a:t>
                      </a:r>
                      <a:r>
                        <a:rPr lang="en-US" sz="1200" dirty="0" err="1">
                          <a:effectLst/>
                        </a:rPr>
                        <a:t>rất</a:t>
                      </a:r>
                      <a:r>
                        <a:rPr lang="en-US" sz="1200" dirty="0">
                          <a:effectLst/>
                        </a:rPr>
                        <a:t> </a:t>
                      </a:r>
                      <a:r>
                        <a:rPr lang="en-US" sz="1200" dirty="0" err="1">
                          <a:effectLst/>
                        </a:rPr>
                        <a:t>hiểu</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 </a:t>
                      </a:r>
                      <a:r>
                        <a:rPr lang="en-US" sz="1200" dirty="0" err="1">
                          <a:effectLst/>
                        </a:rPr>
                        <a:t>hiểu</a:t>
                      </a:r>
                      <a:r>
                        <a:rPr lang="en-US" sz="1200" dirty="0">
                          <a:effectLst/>
                        </a:rPr>
                        <a:t> </a:t>
                      </a:r>
                      <a:r>
                        <a:rPr lang="en-US" sz="1200" dirty="0" err="1">
                          <a:effectLst/>
                        </a:rPr>
                        <a:t>tường</a:t>
                      </a:r>
                      <a:r>
                        <a:rPr lang="en-US" sz="1200" dirty="0">
                          <a:effectLst/>
                        </a:rPr>
                        <a:t> </a:t>
                      </a:r>
                      <a:r>
                        <a:rPr lang="en-US" sz="1200" dirty="0" err="1">
                          <a:effectLst/>
                        </a:rPr>
                        <a:t>tận</a:t>
                      </a:r>
                      <a:r>
                        <a:rPr lang="en-US" sz="1200" dirty="0">
                          <a:effectLst/>
                        </a:rPr>
                        <a:t> </a:t>
                      </a:r>
                      <a:r>
                        <a:rPr lang="en-US" sz="1200" dirty="0" err="1">
                          <a:effectLst/>
                        </a:rPr>
                        <a:t>năng</a:t>
                      </a:r>
                      <a:r>
                        <a:rPr lang="en-US" sz="1200" dirty="0">
                          <a:effectLst/>
                        </a:rPr>
                        <a:t> </a:t>
                      </a:r>
                      <a:r>
                        <a:rPr lang="en-US" sz="1200" dirty="0" err="1">
                          <a:effectLst/>
                        </a:rPr>
                        <a:t>lực</a:t>
                      </a:r>
                      <a:r>
                        <a:rPr lang="en-US" sz="1200" dirty="0">
                          <a:effectLst/>
                        </a:rPr>
                        <a:t> </a:t>
                      </a:r>
                      <a:r>
                        <a:rPr lang="en-US" sz="1200" dirty="0" err="1">
                          <a:effectLst/>
                        </a:rPr>
                        <a:t>của</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khen</a:t>
                      </a:r>
                      <a:r>
                        <a:rPr lang="en-US" sz="1200" dirty="0">
                          <a:effectLst/>
                        </a:rPr>
                        <a:t> </a:t>
                      </a:r>
                      <a:r>
                        <a:rPr lang="en-US" sz="1200" dirty="0" err="1">
                          <a:effectLst/>
                        </a:rPr>
                        <a:t>chê</a:t>
                      </a:r>
                      <a:r>
                        <a:rPr lang="en-US" sz="1200" dirty="0">
                          <a:effectLst/>
                        </a:rPr>
                        <a:t> </a:t>
                      </a:r>
                      <a:r>
                        <a:rPr lang="en-US" sz="1200" dirty="0" err="1">
                          <a:effectLst/>
                        </a:rPr>
                        <a:t>đúng</a:t>
                      </a:r>
                      <a:r>
                        <a:rPr lang="en-US" sz="1200" dirty="0">
                          <a:effectLst/>
                        </a:rPr>
                        <a:t> </a:t>
                      </a:r>
                      <a:r>
                        <a:rPr lang="en-US" sz="1200" dirty="0" err="1">
                          <a:effectLst/>
                        </a:rPr>
                        <a:t>người</a:t>
                      </a:r>
                      <a:r>
                        <a:rPr lang="en-US" sz="1200" dirty="0">
                          <a:effectLst/>
                        </a:rPr>
                        <a:t> </a:t>
                      </a:r>
                      <a:r>
                        <a:rPr lang="en-US" sz="1200" dirty="0" err="1">
                          <a:effectLst/>
                        </a:rPr>
                        <a:t>đúng</a:t>
                      </a:r>
                      <a:r>
                        <a:rPr lang="en-US" sz="1200" dirty="0">
                          <a:effectLst/>
                        </a:rPr>
                        <a:t> </a:t>
                      </a:r>
                      <a:r>
                        <a:rPr lang="en-US" sz="1200" dirty="0" err="1">
                          <a:effectLst/>
                        </a:rPr>
                        <a:t>việc</a:t>
                      </a:r>
                      <a:r>
                        <a:rPr lang="en-US" sz="1200" dirty="0">
                          <a:effectLst/>
                        </a:rPr>
                        <a:t>.</a:t>
                      </a:r>
                    </a:p>
                    <a:p>
                      <a:pPr algn="just">
                        <a:spcBef>
                          <a:spcPts val="0"/>
                        </a:spcBef>
                        <a:spcAft>
                          <a:spcPts val="0"/>
                        </a:spcAft>
                      </a:pPr>
                      <a:r>
                        <a:rPr lang="en-US" sz="1200" dirty="0">
                          <a:effectLst/>
                        </a:rPr>
                        <a:t>+ </a:t>
                      </a:r>
                      <a:r>
                        <a:rPr lang="en-US" sz="1200" dirty="0" err="1">
                          <a:effectLst/>
                        </a:rPr>
                        <a:t>Mới</a:t>
                      </a:r>
                      <a:r>
                        <a:rPr lang="en-US" sz="1200" dirty="0">
                          <a:effectLst/>
                        </a:rPr>
                        <a:t> </a:t>
                      </a:r>
                      <a:r>
                        <a:rPr lang="en-US" sz="1200" dirty="0" err="1">
                          <a:effectLst/>
                        </a:rPr>
                        <a:t>khởi</a:t>
                      </a:r>
                      <a:r>
                        <a:rPr lang="en-US" sz="1200" dirty="0">
                          <a:effectLst/>
                        </a:rPr>
                        <a:t> </a:t>
                      </a:r>
                      <a:r>
                        <a:rPr lang="en-US" sz="1200" dirty="0" err="1">
                          <a:effectLst/>
                        </a:rPr>
                        <a:t>binh</a:t>
                      </a:r>
                      <a:r>
                        <a:rPr lang="en-US" sz="1200" dirty="0">
                          <a:effectLst/>
                        </a:rPr>
                        <a:t>, </a:t>
                      </a:r>
                      <a:r>
                        <a:rPr lang="en-US" sz="1200" dirty="0" err="1">
                          <a:effectLst/>
                        </a:rPr>
                        <a:t>chưa</a:t>
                      </a:r>
                      <a:r>
                        <a:rPr lang="en-US" sz="1200" dirty="0">
                          <a:effectLst/>
                        </a:rPr>
                        <a:t> </a:t>
                      </a:r>
                      <a:r>
                        <a:rPr lang="en-US" sz="1200" dirty="0" err="1">
                          <a:effectLst/>
                        </a:rPr>
                        <a:t>lấy</a:t>
                      </a:r>
                      <a:r>
                        <a:rPr lang="en-US" sz="1200" dirty="0">
                          <a:effectLst/>
                        </a:rPr>
                        <a:t> </a:t>
                      </a:r>
                      <a:r>
                        <a:rPr lang="en-US" sz="1200" dirty="0" err="1">
                          <a:effectLst/>
                        </a:rPr>
                        <a:t>được</a:t>
                      </a:r>
                      <a:r>
                        <a:rPr lang="en-US" sz="1200" dirty="0">
                          <a:effectLst/>
                        </a:rPr>
                        <a:t> </a:t>
                      </a:r>
                      <a:r>
                        <a:rPr lang="en-US" sz="1200" dirty="0" err="1">
                          <a:effectLst/>
                        </a:rPr>
                        <a:t>tấc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vậy</a:t>
                      </a:r>
                      <a:r>
                        <a:rPr lang="en-US" sz="1200" dirty="0">
                          <a:effectLst/>
                        </a:rPr>
                        <a:t> </a:t>
                      </a:r>
                      <a:r>
                        <a:rPr lang="en-US" sz="1200" dirty="0" err="1">
                          <a:effectLst/>
                        </a:rPr>
                        <a:t>mà</a:t>
                      </a:r>
                      <a:r>
                        <a:rPr lang="en-US" sz="1200" dirty="0">
                          <a:effectLst/>
                        </a:rPr>
                        <a:t> Quang Trung </a:t>
                      </a:r>
                      <a:r>
                        <a:rPr lang="en-US" sz="1200" dirty="0" err="1">
                          <a:effectLst/>
                        </a:rPr>
                        <a:t>đã</a:t>
                      </a:r>
                      <a:r>
                        <a:rPr lang="en-US" sz="1200" dirty="0">
                          <a:effectLst/>
                        </a:rPr>
                        <a:t> </a:t>
                      </a:r>
                      <a:r>
                        <a:rPr lang="en-US" sz="1200" dirty="0" err="1">
                          <a:effectLst/>
                        </a:rPr>
                        <a:t>tuyên</a:t>
                      </a:r>
                      <a:r>
                        <a:rPr lang="en-US" sz="1200" dirty="0">
                          <a:effectLst/>
                        </a:rPr>
                        <a:t> </a:t>
                      </a:r>
                      <a:r>
                        <a:rPr lang="en-US" sz="1200" dirty="0" err="1">
                          <a:effectLst/>
                        </a:rPr>
                        <a:t>bố</a:t>
                      </a:r>
                      <a:r>
                        <a:rPr lang="en-US" sz="1200" dirty="0">
                          <a:effectLst/>
                        </a:rPr>
                        <a:t> </a:t>
                      </a:r>
                      <a:r>
                        <a:rPr lang="en-US" sz="1200" dirty="0" err="1">
                          <a:effectLst/>
                        </a:rPr>
                        <a:t>chắc</a:t>
                      </a:r>
                      <a:r>
                        <a:rPr lang="en-US" sz="1200" dirty="0">
                          <a:effectLst/>
                        </a:rPr>
                        <a:t> </a:t>
                      </a:r>
                      <a:r>
                        <a:rPr lang="en-US" sz="1200" dirty="0" err="1">
                          <a:effectLst/>
                        </a:rPr>
                        <a:t>nịch</a:t>
                      </a:r>
                      <a:r>
                        <a:rPr lang="en-US" sz="1200" dirty="0">
                          <a:effectLst/>
                        </a:rPr>
                        <a:t> “</a:t>
                      </a:r>
                      <a:r>
                        <a:rPr lang="en-US" sz="1200" dirty="0" err="1">
                          <a:effectLst/>
                        </a:rPr>
                        <a:t>phương</a:t>
                      </a:r>
                      <a:r>
                        <a:rPr lang="en-US" sz="1200" dirty="0">
                          <a:effectLst/>
                        </a:rPr>
                        <a:t> </a:t>
                      </a:r>
                      <a:r>
                        <a:rPr lang="en-US" sz="1200" dirty="0" err="1">
                          <a:effectLst/>
                        </a:rPr>
                        <a:t>lược</a:t>
                      </a:r>
                      <a:r>
                        <a:rPr lang="en-US" sz="1200" dirty="0">
                          <a:effectLst/>
                        </a:rPr>
                        <a:t> </a:t>
                      </a:r>
                      <a:r>
                        <a:rPr lang="en-US" sz="1200" dirty="0" err="1">
                          <a:effectLst/>
                        </a:rPr>
                        <a:t>tiến</a:t>
                      </a:r>
                      <a:r>
                        <a:rPr lang="en-US" sz="1200" dirty="0">
                          <a:effectLst/>
                        </a:rPr>
                        <a:t> </a:t>
                      </a:r>
                      <a:r>
                        <a:rPr lang="en-US" sz="1200" dirty="0" err="1">
                          <a:effectLst/>
                        </a:rPr>
                        <a:t>đánh</a:t>
                      </a:r>
                      <a:r>
                        <a:rPr lang="en-US" sz="1200" dirty="0">
                          <a:effectLst/>
                        </a:rPr>
                        <a:t> </a:t>
                      </a:r>
                      <a:r>
                        <a:rPr lang="en-US" sz="1200" dirty="0" err="1">
                          <a:effectLst/>
                        </a:rPr>
                        <a:t>đã</a:t>
                      </a:r>
                      <a:r>
                        <a:rPr lang="en-US" sz="1200" dirty="0">
                          <a:effectLst/>
                        </a:rPr>
                        <a:t> </a:t>
                      </a:r>
                      <a:r>
                        <a:rPr lang="en-US" sz="1200" dirty="0" err="1">
                          <a:effectLst/>
                        </a:rPr>
                        <a:t>có</a:t>
                      </a:r>
                      <a:r>
                        <a:rPr lang="en-US" sz="1200" dirty="0">
                          <a:effectLst/>
                        </a:rPr>
                        <a:t> </a:t>
                      </a:r>
                      <a:r>
                        <a:rPr lang="en-US" sz="1200" dirty="0" err="1">
                          <a:effectLst/>
                        </a:rPr>
                        <a:t>sẵn</a:t>
                      </a:r>
                      <a:r>
                        <a:rPr lang="en-US" sz="1200" dirty="0">
                          <a:effectLst/>
                        </a:rPr>
                        <a:t>”, “</a:t>
                      </a:r>
                      <a:r>
                        <a:rPr lang="en-US" sz="1200" dirty="0" err="1">
                          <a:effectLst/>
                        </a:rPr>
                        <a:t>Chẳng</a:t>
                      </a:r>
                      <a:r>
                        <a:rPr lang="en-US" sz="1200" dirty="0">
                          <a:effectLst/>
                        </a:rPr>
                        <a:t> qua </a:t>
                      </a:r>
                      <a:r>
                        <a:rPr lang="en-US" sz="1200" dirty="0" err="1">
                          <a:effectLst/>
                        </a:rPr>
                        <a:t>mươi</a:t>
                      </a:r>
                      <a:r>
                        <a:rPr lang="en-US" sz="1200" dirty="0">
                          <a:effectLst/>
                        </a:rPr>
                        <a:t> </a:t>
                      </a:r>
                      <a:r>
                        <a:rPr lang="en-US" sz="1200" dirty="0" err="1">
                          <a:effectLst/>
                        </a:rPr>
                        <a:t>ngay</a:t>
                      </a:r>
                      <a:r>
                        <a:rPr lang="en-US" sz="1200" dirty="0">
                          <a:effectLst/>
                        </a:rPr>
                        <a:t> </a:t>
                      </a:r>
                      <a:r>
                        <a:rPr lang="en-US" sz="1200" dirty="0" err="1">
                          <a:effectLst/>
                        </a:rPr>
                        <a:t>có</a:t>
                      </a:r>
                      <a:r>
                        <a:rPr lang="en-US" sz="1200" dirty="0">
                          <a:effectLst/>
                        </a:rPr>
                        <a:t> </a:t>
                      </a:r>
                      <a:r>
                        <a:rPr lang="en-US" sz="1200" dirty="0" err="1">
                          <a:effectLst/>
                        </a:rPr>
                        <a:t>thể</a:t>
                      </a:r>
                      <a:r>
                        <a:rPr lang="en-US" sz="1200" dirty="0">
                          <a:effectLst/>
                        </a:rPr>
                        <a:t> </a:t>
                      </a:r>
                      <a:r>
                        <a:rPr lang="en-US" sz="1200" dirty="0" err="1">
                          <a:effectLst/>
                        </a:rPr>
                        <a:t>đuổi</a:t>
                      </a:r>
                      <a:r>
                        <a:rPr lang="en-US" sz="1200" dirty="0">
                          <a:effectLst/>
                        </a:rPr>
                        <a:t> </a:t>
                      </a:r>
                      <a:r>
                        <a:rPr lang="en-US" sz="1200" dirty="0" err="1">
                          <a:effectLst/>
                        </a:rPr>
                        <a:t>được</a:t>
                      </a:r>
                      <a:r>
                        <a:rPr lang="en-US" sz="1200" dirty="0">
                          <a:effectLst/>
                        </a:rPr>
                        <a:t> </a:t>
                      </a:r>
                      <a:r>
                        <a:rPr lang="en-US" sz="1200" dirty="0" err="1">
                          <a:effectLst/>
                        </a:rPr>
                        <a:t>người</a:t>
                      </a:r>
                      <a:r>
                        <a:rPr lang="en-US" sz="1200" dirty="0">
                          <a:effectLst/>
                        </a:rPr>
                        <a:t> Thanh”.</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còn</a:t>
                      </a:r>
                      <a:r>
                        <a:rPr lang="en-US" sz="1200" dirty="0">
                          <a:effectLst/>
                        </a:rPr>
                        <a:t> </a:t>
                      </a:r>
                      <a:r>
                        <a:rPr lang="en-US" sz="1200" dirty="0" err="1">
                          <a:effectLst/>
                        </a:rPr>
                        <a:t>tính</a:t>
                      </a:r>
                      <a:r>
                        <a:rPr lang="en-US" sz="1200" dirty="0">
                          <a:effectLst/>
                        </a:rPr>
                        <a:t> </a:t>
                      </a:r>
                      <a:r>
                        <a:rPr lang="en-US" sz="1200" dirty="0" err="1">
                          <a:effectLst/>
                        </a:rPr>
                        <a:t>sẵn</a:t>
                      </a:r>
                      <a:r>
                        <a:rPr lang="en-US" sz="1200" dirty="0">
                          <a:effectLst/>
                        </a:rPr>
                        <a:t> </a:t>
                      </a:r>
                      <a:r>
                        <a:rPr lang="en-US" sz="1200" dirty="0" err="1">
                          <a:effectLst/>
                        </a:rPr>
                        <a:t>cả</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ngoại</a:t>
                      </a:r>
                      <a:r>
                        <a:rPr lang="en-US" sz="1200" dirty="0">
                          <a:effectLst/>
                        </a:rPr>
                        <a:t> </a:t>
                      </a:r>
                      <a:r>
                        <a:rPr lang="en-US" sz="1200" dirty="0" err="1">
                          <a:effectLst/>
                        </a:rPr>
                        <a:t>giao</a:t>
                      </a:r>
                      <a:r>
                        <a:rPr lang="en-US" sz="1200" dirty="0">
                          <a:effectLst/>
                        </a:rPr>
                        <a:t> </a:t>
                      </a:r>
                      <a:r>
                        <a:rPr lang="en-US" sz="1200" dirty="0" err="1">
                          <a:effectLst/>
                        </a:rPr>
                        <a:t>sau</a:t>
                      </a:r>
                      <a:r>
                        <a:rPr lang="en-US" sz="1200" dirty="0">
                          <a:effectLst/>
                        </a:rPr>
                        <a:t> </a:t>
                      </a:r>
                      <a:r>
                        <a:rPr lang="en-US" sz="1200" dirty="0" err="1">
                          <a:effectLst/>
                        </a:rPr>
                        <a:t>chiến</a:t>
                      </a:r>
                      <a:r>
                        <a:rPr lang="en-US" sz="1200" dirty="0">
                          <a:effectLst/>
                        </a:rPr>
                        <a:t> </a:t>
                      </a:r>
                      <a:r>
                        <a:rPr lang="en-US" sz="1200" dirty="0" err="1">
                          <a:effectLst/>
                        </a:rPr>
                        <a:t>thắng</a:t>
                      </a:r>
                      <a:r>
                        <a:rPr lang="en-US" sz="1200" dirty="0">
                          <a:effectLst/>
                        </a:rPr>
                        <a:t> </a:t>
                      </a:r>
                      <a:r>
                        <a:rPr lang="en-US" sz="1200" dirty="0" err="1">
                          <a:effectLst/>
                        </a:rPr>
                        <a:t>để</a:t>
                      </a:r>
                      <a:r>
                        <a:rPr lang="en-US" sz="1200" dirty="0">
                          <a:effectLst/>
                        </a:rPr>
                        <a:t> </a:t>
                      </a:r>
                      <a:r>
                        <a:rPr lang="en-US" sz="1200" dirty="0" err="1">
                          <a:effectLst/>
                        </a:rPr>
                        <a:t>có</a:t>
                      </a:r>
                      <a:r>
                        <a:rPr lang="en-US" sz="1200" dirty="0">
                          <a:effectLst/>
                        </a:rPr>
                        <a:t> </a:t>
                      </a:r>
                      <a:r>
                        <a:rPr lang="en-US" sz="1200" dirty="0" err="1">
                          <a:effectLst/>
                        </a:rPr>
                        <a:t>thời</a:t>
                      </a:r>
                      <a:r>
                        <a:rPr lang="en-US" sz="1200" dirty="0">
                          <a:effectLst/>
                        </a:rPr>
                        <a:t> </a:t>
                      </a:r>
                      <a:r>
                        <a:rPr lang="en-US" sz="1200" dirty="0" err="1">
                          <a:effectLst/>
                        </a:rPr>
                        <a:t>gian</a:t>
                      </a:r>
                      <a:r>
                        <a:rPr lang="en-US" sz="1200" dirty="0">
                          <a:effectLst/>
                        </a:rPr>
                        <a:t> “</a:t>
                      </a:r>
                      <a:r>
                        <a:rPr lang="en-US" sz="1200" dirty="0" err="1">
                          <a:effectLst/>
                        </a:rPr>
                        <a:t>yên</a:t>
                      </a:r>
                      <a:r>
                        <a:rPr lang="en-US" sz="1200" dirty="0">
                          <a:effectLst/>
                        </a:rPr>
                        <a:t> </a:t>
                      </a:r>
                      <a:r>
                        <a:rPr lang="en-US" sz="1200" dirty="0" err="1">
                          <a:effectLst/>
                        </a:rPr>
                        <a:t>ổn</a:t>
                      </a:r>
                      <a:r>
                        <a:rPr lang="en-US" sz="1200" dirty="0">
                          <a:effectLst/>
                        </a:rPr>
                        <a:t> </a:t>
                      </a:r>
                      <a:r>
                        <a:rPr lang="en-US" sz="1200" dirty="0" err="1">
                          <a:effectLst/>
                        </a:rPr>
                        <a:t>mà</a:t>
                      </a:r>
                      <a:r>
                        <a:rPr lang="en-US" sz="1200" dirty="0">
                          <a:effectLst/>
                        </a:rPr>
                        <a:t> </a:t>
                      </a:r>
                      <a:r>
                        <a:rPr lang="en-US" sz="1200" dirty="0" err="1">
                          <a:effectLst/>
                        </a:rPr>
                        <a:t>nuôi</a:t>
                      </a:r>
                      <a:r>
                        <a:rPr lang="en-US" sz="1200" dirty="0">
                          <a:effectLst/>
                        </a:rPr>
                        <a:t> </a:t>
                      </a:r>
                      <a:r>
                        <a:rPr lang="en-US" sz="1200" dirty="0" err="1">
                          <a:effectLst/>
                        </a:rPr>
                        <a:t>dưỡng</a:t>
                      </a:r>
                      <a:r>
                        <a:rPr lang="en-US" sz="1200" dirty="0">
                          <a:effectLst/>
                        </a:rPr>
                        <a:t> </a:t>
                      </a:r>
                      <a:r>
                        <a:rPr lang="en-US" sz="1200" dirty="0" err="1">
                          <a:effectLst/>
                        </a:rPr>
                        <a:t>lực</a:t>
                      </a:r>
                      <a:r>
                        <a:rPr lang="en-US" sz="1200" dirty="0">
                          <a:effectLst/>
                        </a:rPr>
                        <a:t> </a:t>
                      </a:r>
                      <a:r>
                        <a:rPr lang="en-US" sz="1200" dirty="0" err="1">
                          <a:effectLst/>
                        </a:rPr>
                        <a:t>lượng</a:t>
                      </a:r>
                      <a:r>
                        <a:rPr lang="en-US" sz="1200" dirty="0">
                          <a:effectLst/>
                        </a:rPr>
                        <a:t>”, </a:t>
                      </a:r>
                      <a:r>
                        <a:rPr lang="en-US" sz="1200" dirty="0" err="1">
                          <a:effectLst/>
                        </a:rPr>
                        <a:t>làm</a:t>
                      </a:r>
                      <a:r>
                        <a:rPr lang="en-US" sz="1200" dirty="0">
                          <a:effectLst/>
                        </a:rPr>
                        <a:t> </a:t>
                      </a:r>
                      <a:r>
                        <a:rPr lang="en-US" sz="1200" dirty="0" err="1">
                          <a:effectLst/>
                        </a:rPr>
                        <a:t>cho</a:t>
                      </a:r>
                      <a:r>
                        <a:rPr lang="en-US" sz="1200" dirty="0">
                          <a:effectLst/>
                        </a:rPr>
                        <a:t> </a:t>
                      </a:r>
                      <a:r>
                        <a:rPr lang="en-US" sz="1200" dirty="0" err="1">
                          <a:effectLst/>
                        </a:rPr>
                        <a:t>nước</a:t>
                      </a:r>
                      <a:r>
                        <a:rPr lang="en-US" sz="1200" dirty="0">
                          <a:effectLst/>
                        </a:rPr>
                        <a:t> </a:t>
                      </a:r>
                      <a:r>
                        <a:rPr lang="en-US" sz="1200" dirty="0" err="1">
                          <a:effectLst/>
                        </a:rPr>
                        <a:t>giàu</a:t>
                      </a:r>
                      <a:r>
                        <a:rPr lang="en-US" sz="1200" dirty="0">
                          <a:effectLst/>
                        </a:rPr>
                        <a:t> </a:t>
                      </a:r>
                      <a:r>
                        <a:rPr lang="en-US" sz="1200" dirty="0" err="1">
                          <a:effectLst/>
                        </a:rPr>
                        <a:t>quân</a:t>
                      </a:r>
                      <a:r>
                        <a:rPr lang="en-US" sz="1200" dirty="0">
                          <a:effectLst/>
                        </a:rPr>
                        <a:t> </a:t>
                      </a:r>
                      <a:r>
                        <a:rPr lang="en-US" sz="1200" dirty="0" err="1">
                          <a:effectLst/>
                        </a:rPr>
                        <a:t>mạnh</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dirty="0" err="1">
                          <a:effectLst/>
                        </a:rPr>
                        <a:t>Sáng</a:t>
                      </a:r>
                      <a:r>
                        <a:rPr lang="en-US" sz="1200" dirty="0">
                          <a:effectLst/>
                        </a:rPr>
                        <a:t> </a:t>
                      </a:r>
                      <a:r>
                        <a:rPr lang="en-US" sz="1200" dirty="0" err="1">
                          <a:effectLst/>
                        </a:rPr>
                        <a:t>suốt</a:t>
                      </a:r>
                      <a:r>
                        <a:rPr lang="en-US" sz="1200" dirty="0">
                          <a:effectLst/>
                        </a:rPr>
                        <a:t>, </a:t>
                      </a:r>
                      <a:r>
                        <a:rPr lang="en-US" sz="1200" dirty="0" err="1">
                          <a:effectLst/>
                        </a:rPr>
                        <a:t>nhạy</a:t>
                      </a:r>
                      <a:r>
                        <a:rPr lang="en-US" sz="1200" dirty="0">
                          <a:effectLst/>
                        </a:rPr>
                        <a:t> </a:t>
                      </a:r>
                      <a:r>
                        <a:rPr lang="en-US" sz="1200" dirty="0" err="1">
                          <a:effectLst/>
                        </a:rPr>
                        <a:t>bén</a:t>
                      </a:r>
                      <a:r>
                        <a:rPr lang="en-US" sz="1200" dirty="0">
                          <a:effectLst/>
                        </a:rPr>
                        <a:t> tong </a:t>
                      </a:r>
                      <a:r>
                        <a:rPr lang="en-US" sz="1200" dirty="0" err="1">
                          <a:effectLst/>
                        </a:rPr>
                        <a:t>xét</a:t>
                      </a:r>
                      <a:r>
                        <a:rPr lang="en-US" sz="1200" dirty="0">
                          <a:effectLst/>
                        </a:rPr>
                        <a:t> </a:t>
                      </a:r>
                      <a:r>
                        <a:rPr lang="en-US" sz="1200" dirty="0" err="1">
                          <a:effectLst/>
                        </a:rPr>
                        <a:t>đoán</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và</a:t>
                      </a:r>
                      <a:r>
                        <a:rPr lang="en-US" sz="1200" dirty="0">
                          <a:effectLst/>
                        </a:rPr>
                        <a:t> ý </a:t>
                      </a:r>
                      <a:r>
                        <a:rPr lang="en-US" sz="1200" dirty="0" err="1">
                          <a:effectLst/>
                        </a:rPr>
                        <a:t>chí</a:t>
                      </a:r>
                      <a:r>
                        <a:rPr lang="en-US" sz="1200" dirty="0">
                          <a:effectLst/>
                        </a:rPr>
                        <a:t> </a:t>
                      </a:r>
                      <a:r>
                        <a:rPr lang="en-US" sz="1200" dirty="0" err="1">
                          <a:effectLst/>
                        </a:rPr>
                        <a:t>quyết</a:t>
                      </a:r>
                      <a:r>
                        <a:rPr lang="en-US" sz="1200" dirty="0">
                          <a:effectLst/>
                        </a:rPr>
                        <a:t> </a:t>
                      </a:r>
                      <a:r>
                        <a:rPr lang="en-US" sz="1200" dirty="0" err="1">
                          <a:effectLst/>
                        </a:rPr>
                        <a:t>thắng</a:t>
                      </a:r>
                      <a:r>
                        <a:rPr lang="en-US" sz="1200" dirty="0">
                          <a:effectLst/>
                        </a:rPr>
                        <a:t> </a:t>
                      </a:r>
                      <a:r>
                        <a:rPr lang="en-US" sz="1200" dirty="0" err="1">
                          <a:effectLst/>
                        </a:rPr>
                        <a:t>và</a:t>
                      </a:r>
                      <a:r>
                        <a:rPr lang="en-US" sz="1200" dirty="0">
                          <a:effectLst/>
                        </a:rPr>
                        <a:t> </a:t>
                      </a:r>
                      <a:r>
                        <a:rPr lang="en-US" sz="1200" dirty="0" err="1">
                          <a:effectLst/>
                        </a:rPr>
                        <a:t>tầm</a:t>
                      </a:r>
                      <a:r>
                        <a:rPr lang="en-US" sz="1200" dirty="0">
                          <a:effectLst/>
                        </a:rPr>
                        <a:t> </a:t>
                      </a:r>
                      <a:r>
                        <a:rPr lang="en-US" sz="1200" dirty="0" err="1">
                          <a:effectLst/>
                        </a:rPr>
                        <a:t>nhìn</a:t>
                      </a:r>
                      <a:r>
                        <a:rPr lang="en-US" sz="1200" dirty="0">
                          <a:effectLst/>
                        </a:rPr>
                        <a:t> </a:t>
                      </a:r>
                      <a:r>
                        <a:rPr lang="en-US" sz="1200" dirty="0" err="1">
                          <a:effectLst/>
                        </a:rPr>
                        <a:t>xa</a:t>
                      </a:r>
                      <a:r>
                        <a:rPr lang="en-US" sz="1200" dirty="0">
                          <a:effectLst/>
                        </a:rPr>
                        <a:t> </a:t>
                      </a:r>
                      <a:r>
                        <a:rPr lang="en-US" sz="1200" dirty="0" err="1">
                          <a:effectLst/>
                        </a:rPr>
                        <a:t>trông</a:t>
                      </a:r>
                      <a:r>
                        <a:rPr lang="en-US" sz="1200" dirty="0">
                          <a:effectLst/>
                        </a:rPr>
                        <a:t> </a:t>
                      </a:r>
                      <a:r>
                        <a:rPr lang="en-US" sz="1200" dirty="0" err="1">
                          <a:effectLst/>
                        </a:rPr>
                        <a:t>rộng</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xmlns="" val="287806196"/>
                  </a:ext>
                </a:extLst>
              </a:tr>
              <a:tr h="1163165">
                <a:tc>
                  <a:txBody>
                    <a:bodyPr/>
                    <a:lstStyle/>
                    <a:p>
                      <a:pPr algn="just">
                        <a:spcBef>
                          <a:spcPts val="0"/>
                        </a:spcBef>
                        <a:spcAft>
                          <a:spcPts val="0"/>
                        </a:spcAft>
                      </a:pPr>
                      <a:r>
                        <a:rPr lang="en-US" sz="1200">
                          <a:effectLst/>
                        </a:rPr>
                        <a:t>Nhận xét về cuộc hành quân</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a:t>
                      </a:r>
                      <a:r>
                        <a:rPr lang="en-US" sz="1200" dirty="0" err="1">
                          <a:effectLst/>
                        </a:rPr>
                        <a:t>Ngày</a:t>
                      </a:r>
                      <a:r>
                        <a:rPr lang="en-US" sz="1200" dirty="0">
                          <a:effectLst/>
                        </a:rPr>
                        <a:t> 25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xuất</a:t>
                      </a:r>
                      <a:r>
                        <a:rPr lang="en-US" sz="1200" dirty="0">
                          <a:effectLst/>
                        </a:rPr>
                        <a:t> </a:t>
                      </a:r>
                      <a:r>
                        <a:rPr lang="en-US" sz="1200" dirty="0" err="1">
                          <a:effectLst/>
                        </a:rPr>
                        <a:t>quân</a:t>
                      </a:r>
                      <a:r>
                        <a:rPr lang="en-US" sz="1200" dirty="0">
                          <a:effectLst/>
                        </a:rPr>
                        <a:t> </a:t>
                      </a:r>
                      <a:r>
                        <a:rPr lang="en-US" sz="1200" dirty="0" err="1">
                          <a:effectLst/>
                        </a:rPr>
                        <a:t>từ</a:t>
                      </a:r>
                      <a:r>
                        <a:rPr lang="en-US" sz="1200" dirty="0">
                          <a:effectLst/>
                        </a:rPr>
                        <a:t> </a:t>
                      </a:r>
                      <a:r>
                        <a:rPr lang="en-US" sz="1200" dirty="0" err="1">
                          <a:effectLst/>
                        </a:rPr>
                        <a:t>Phú</a:t>
                      </a:r>
                      <a:r>
                        <a:rPr lang="en-US" sz="1200" dirty="0">
                          <a:effectLst/>
                        </a:rPr>
                        <a:t> Xuân(</a:t>
                      </a:r>
                      <a:r>
                        <a:rPr lang="en-US" sz="1200" dirty="0" err="1">
                          <a:effectLst/>
                        </a:rPr>
                        <a:t>Huế</a:t>
                      </a:r>
                      <a:r>
                        <a:rPr lang="en-US" sz="1200" dirty="0">
                          <a:effectLst/>
                        </a:rPr>
                        <a:t>),</a:t>
                      </a:r>
                      <a:r>
                        <a:rPr lang="en-US" sz="1200" dirty="0" err="1">
                          <a:effectLst/>
                        </a:rPr>
                        <a:t>ngày</a:t>
                      </a:r>
                      <a:r>
                        <a:rPr lang="en-US" sz="1200" dirty="0">
                          <a:effectLst/>
                        </a:rPr>
                        <a:t> 29 </a:t>
                      </a:r>
                      <a:r>
                        <a:rPr lang="en-US" sz="1200" dirty="0" err="1">
                          <a:effectLst/>
                        </a:rPr>
                        <a:t>đã</a:t>
                      </a:r>
                      <a:r>
                        <a:rPr lang="en-US" sz="1200" dirty="0">
                          <a:effectLst/>
                        </a:rPr>
                        <a:t> </a:t>
                      </a:r>
                      <a:r>
                        <a:rPr lang="en-US" sz="1200" dirty="0" err="1">
                          <a:effectLst/>
                        </a:rPr>
                        <a:t>tới</a:t>
                      </a:r>
                      <a:r>
                        <a:rPr lang="en-US" sz="1200" dirty="0">
                          <a:effectLst/>
                        </a:rPr>
                        <a:t> </a:t>
                      </a:r>
                      <a:r>
                        <a:rPr lang="en-US" sz="1200" dirty="0" err="1">
                          <a:effectLst/>
                        </a:rPr>
                        <a:t>Nghệ</a:t>
                      </a:r>
                      <a:r>
                        <a:rPr lang="en-US" sz="1200" dirty="0">
                          <a:effectLst/>
                        </a:rPr>
                        <a:t> An, </a:t>
                      </a:r>
                      <a:r>
                        <a:rPr lang="en-US" sz="1200" dirty="0" err="1">
                          <a:effectLst/>
                        </a:rPr>
                        <a:t>vượt</a:t>
                      </a:r>
                      <a:r>
                        <a:rPr lang="en-US" sz="1200" dirty="0">
                          <a:effectLst/>
                        </a:rPr>
                        <a:t> </a:t>
                      </a:r>
                      <a:r>
                        <a:rPr lang="en-US" sz="1200" dirty="0" err="1">
                          <a:effectLst/>
                        </a:rPr>
                        <a:t>khoảng</a:t>
                      </a:r>
                      <a:r>
                        <a:rPr lang="en-US" sz="1200" dirty="0">
                          <a:effectLst/>
                        </a:rPr>
                        <a:t> 350km qua </a:t>
                      </a:r>
                      <a:r>
                        <a:rPr lang="en-US" sz="1200" dirty="0" err="1">
                          <a:effectLst/>
                        </a:rPr>
                        <a:t>núi</a:t>
                      </a:r>
                      <a:r>
                        <a:rPr lang="en-US" sz="1200" dirty="0">
                          <a:effectLst/>
                        </a:rPr>
                        <a:t>, qua </a:t>
                      </a:r>
                      <a:r>
                        <a:rPr lang="en-US" sz="1200" dirty="0" err="1">
                          <a:effectLst/>
                        </a:rPr>
                        <a:t>đèo</a:t>
                      </a:r>
                      <a:r>
                        <a:rPr lang="en-US" sz="1200" dirty="0">
                          <a:effectLst/>
                        </a:rPr>
                        <a:t>. </a:t>
                      </a:r>
                      <a:r>
                        <a:rPr lang="en-US" sz="1200" dirty="0" err="1">
                          <a:effectLst/>
                        </a:rPr>
                        <a:t>Đến</a:t>
                      </a:r>
                      <a:r>
                        <a:rPr lang="en-US" sz="1200" dirty="0">
                          <a:effectLst/>
                        </a:rPr>
                        <a:t> </a:t>
                      </a:r>
                      <a:r>
                        <a:rPr lang="en-US" sz="1200" dirty="0" err="1">
                          <a:effectLst/>
                        </a:rPr>
                        <a:t>Nghệ</a:t>
                      </a:r>
                      <a:r>
                        <a:rPr lang="en-US" sz="1200" dirty="0">
                          <a:effectLst/>
                        </a:rPr>
                        <a:t> An, </a:t>
                      </a:r>
                      <a:r>
                        <a:rPr lang="en-US" sz="1200" dirty="0" err="1">
                          <a:effectLst/>
                        </a:rPr>
                        <a:t>vừa</a:t>
                      </a:r>
                      <a:r>
                        <a:rPr lang="en-US" sz="1200" dirty="0">
                          <a:effectLst/>
                        </a:rPr>
                        <a:t> </a:t>
                      </a:r>
                      <a:r>
                        <a:rPr lang="en-US" sz="1200" dirty="0" err="1">
                          <a:effectLst/>
                        </a:rPr>
                        <a:t>tuyển</a:t>
                      </a:r>
                      <a:r>
                        <a:rPr lang="en-US" sz="1200" dirty="0">
                          <a:effectLst/>
                        </a:rPr>
                        <a:t> </a:t>
                      </a:r>
                      <a:r>
                        <a:rPr lang="en-US" sz="1200" dirty="0" err="1">
                          <a:effectLst/>
                        </a:rPr>
                        <a:t>quân</a:t>
                      </a:r>
                      <a:r>
                        <a:rPr lang="en-US" sz="1200" dirty="0">
                          <a:effectLst/>
                        </a:rPr>
                        <a:t>, </a:t>
                      </a:r>
                      <a:r>
                        <a:rPr lang="en-US" sz="1200" dirty="0" err="1">
                          <a:effectLst/>
                        </a:rPr>
                        <a:t>tổ</a:t>
                      </a:r>
                      <a:r>
                        <a:rPr lang="en-US" sz="1200" dirty="0">
                          <a:effectLst/>
                        </a:rPr>
                        <a:t> </a:t>
                      </a:r>
                      <a:r>
                        <a:rPr lang="en-US" sz="1200" dirty="0" err="1">
                          <a:effectLst/>
                        </a:rPr>
                        <a:t>chức</a:t>
                      </a:r>
                      <a:r>
                        <a:rPr lang="en-US" sz="1200" dirty="0">
                          <a:effectLst/>
                        </a:rPr>
                        <a:t> </a:t>
                      </a:r>
                      <a:r>
                        <a:rPr lang="en-US" sz="1200" dirty="0" err="1">
                          <a:effectLst/>
                        </a:rPr>
                        <a:t>đội</a:t>
                      </a:r>
                      <a:r>
                        <a:rPr lang="en-US" sz="1200" dirty="0">
                          <a:effectLst/>
                        </a:rPr>
                        <a:t> </a:t>
                      </a:r>
                      <a:r>
                        <a:rPr lang="en-US" sz="1200" dirty="0" err="1">
                          <a:effectLst/>
                        </a:rPr>
                        <a:t>ngũ</a:t>
                      </a:r>
                      <a:r>
                        <a:rPr lang="en-US" sz="1200" dirty="0">
                          <a:effectLst/>
                        </a:rPr>
                        <a:t>, </a:t>
                      </a:r>
                      <a:r>
                        <a:rPr lang="en-US" sz="1200" dirty="0" err="1">
                          <a:effectLst/>
                        </a:rPr>
                        <a:t>vừa</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một</a:t>
                      </a:r>
                      <a:r>
                        <a:rPr lang="en-US" sz="1200" dirty="0">
                          <a:effectLst/>
                        </a:rPr>
                        <a:t> </a:t>
                      </a:r>
                      <a:r>
                        <a:rPr lang="en-US" sz="1200" dirty="0" err="1">
                          <a:effectLst/>
                        </a:rPr>
                        <a:t>ngày</a:t>
                      </a:r>
                      <a:r>
                        <a:rPr lang="en-US" sz="1200" dirty="0">
                          <a:effectLst/>
                        </a:rPr>
                        <a:t>. </a:t>
                      </a:r>
                      <a:r>
                        <a:rPr lang="en-US" sz="1200" dirty="0" err="1">
                          <a:effectLst/>
                        </a:rPr>
                        <a:t>Hôm</a:t>
                      </a:r>
                      <a:r>
                        <a:rPr lang="en-US" sz="1200" dirty="0">
                          <a:effectLst/>
                        </a:rPr>
                        <a:t> </a:t>
                      </a:r>
                      <a:r>
                        <a:rPr lang="en-US" sz="1200" dirty="0" err="1">
                          <a:effectLst/>
                        </a:rPr>
                        <a:t>sau</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Tam </a:t>
                      </a:r>
                      <a:r>
                        <a:rPr lang="en-US" sz="1200" dirty="0" err="1">
                          <a:effectLst/>
                        </a:rPr>
                        <a:t>Điệp</a:t>
                      </a:r>
                      <a:r>
                        <a:rPr lang="en-US" sz="1200" dirty="0">
                          <a:effectLst/>
                        </a:rPr>
                        <a:t> (</a:t>
                      </a:r>
                      <a:r>
                        <a:rPr lang="en-US" sz="1200" dirty="0" err="1">
                          <a:effectLst/>
                        </a:rPr>
                        <a:t>cách</a:t>
                      </a:r>
                      <a:r>
                        <a:rPr lang="en-US" sz="1200" dirty="0">
                          <a:effectLst/>
                        </a:rPr>
                        <a:t> </a:t>
                      </a:r>
                      <a:r>
                        <a:rPr lang="en-US" sz="1200" dirty="0" err="1">
                          <a:effectLst/>
                        </a:rPr>
                        <a:t>khoảng</a:t>
                      </a:r>
                      <a:r>
                        <a:rPr lang="en-US" sz="1200" dirty="0">
                          <a:effectLst/>
                        </a:rPr>
                        <a:t> 150km). </a:t>
                      </a:r>
                      <a:r>
                        <a:rPr lang="en-US" sz="1200" dirty="0" err="1">
                          <a:effectLst/>
                        </a:rPr>
                        <a:t>Và</a:t>
                      </a:r>
                      <a:r>
                        <a:rPr lang="en-US" sz="1200" dirty="0">
                          <a:effectLst/>
                        </a:rPr>
                        <a:t> </a:t>
                      </a:r>
                      <a:r>
                        <a:rPr lang="en-US" sz="1200" dirty="0" err="1">
                          <a:effectLst/>
                        </a:rPr>
                        <a:t>đêm</a:t>
                      </a:r>
                      <a:r>
                        <a:rPr lang="en-US" sz="1200" dirty="0">
                          <a:effectLst/>
                        </a:rPr>
                        <a:t> 30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đã</a:t>
                      </a:r>
                      <a:r>
                        <a:rPr lang="en-US" sz="1200" dirty="0">
                          <a:effectLst/>
                        </a:rPr>
                        <a:t> “</a:t>
                      </a:r>
                      <a:r>
                        <a:rPr lang="en-US" sz="1200" dirty="0" err="1">
                          <a:effectLst/>
                        </a:rPr>
                        <a:t>lập</a:t>
                      </a:r>
                      <a:r>
                        <a:rPr lang="en-US" sz="1200" dirty="0">
                          <a:effectLst/>
                        </a:rPr>
                        <a:t> </a:t>
                      </a:r>
                      <a:r>
                        <a:rPr lang="en-US" sz="1200" dirty="0" err="1">
                          <a:effectLst/>
                        </a:rPr>
                        <a:t>tức</a:t>
                      </a:r>
                      <a:r>
                        <a:rPr lang="en-US" sz="1200" dirty="0">
                          <a:effectLst/>
                        </a:rPr>
                        <a:t> </a:t>
                      </a:r>
                      <a:r>
                        <a:rPr lang="en-US" sz="1200" dirty="0" err="1">
                          <a:effectLst/>
                        </a:rPr>
                        <a:t>lên</a:t>
                      </a:r>
                      <a:r>
                        <a:rPr lang="en-US" sz="1200" dirty="0">
                          <a:effectLst/>
                        </a:rPr>
                        <a:t> </a:t>
                      </a:r>
                      <a:r>
                        <a:rPr lang="en-US" sz="1200" dirty="0" err="1">
                          <a:effectLst/>
                        </a:rPr>
                        <a:t>đường</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a:t>
                      </a:r>
                      <a:r>
                        <a:rPr lang="en-US" sz="1200" dirty="0" err="1">
                          <a:effectLst/>
                        </a:rPr>
                        <a:t>Thăng</a:t>
                      </a:r>
                      <a:r>
                        <a:rPr lang="en-US" sz="1200" dirty="0">
                          <a:effectLst/>
                        </a:rPr>
                        <a:t> Long. </a:t>
                      </a:r>
                      <a:r>
                        <a:rPr lang="en-US" sz="1200" dirty="0" err="1">
                          <a:effectLst/>
                        </a:rPr>
                        <a:t>Mà</a:t>
                      </a:r>
                      <a:r>
                        <a:rPr lang="en-US" sz="1200" dirty="0">
                          <a:effectLst/>
                        </a:rPr>
                        <a:t> </a:t>
                      </a:r>
                      <a:r>
                        <a:rPr lang="en-US" sz="1200" dirty="0" err="1">
                          <a:effectLst/>
                        </a:rPr>
                        <a:t>tất</a:t>
                      </a:r>
                      <a:r>
                        <a:rPr lang="en-US" sz="1200" dirty="0">
                          <a:effectLst/>
                        </a:rPr>
                        <a:t> </a:t>
                      </a:r>
                      <a:r>
                        <a:rPr lang="en-US" sz="1200" dirty="0" err="1">
                          <a:effectLst/>
                        </a:rPr>
                        <a:t>cả</a:t>
                      </a:r>
                      <a:r>
                        <a:rPr lang="en-US" sz="1200" dirty="0">
                          <a:effectLst/>
                        </a:rPr>
                        <a:t> </a:t>
                      </a:r>
                      <a:r>
                        <a:rPr lang="en-US" sz="1200" dirty="0" err="1">
                          <a:effectLst/>
                        </a:rPr>
                        <a:t>đều</a:t>
                      </a:r>
                      <a:r>
                        <a:rPr lang="en-US" sz="1200" dirty="0">
                          <a:effectLst/>
                        </a:rPr>
                        <a:t> </a:t>
                      </a:r>
                      <a:r>
                        <a:rPr lang="en-US" sz="1200" dirty="0" err="1">
                          <a:effectLst/>
                        </a:rPr>
                        <a:t>là</a:t>
                      </a:r>
                      <a:r>
                        <a:rPr lang="en-US" sz="1200" dirty="0">
                          <a:effectLst/>
                        </a:rPr>
                        <a:t> </a:t>
                      </a:r>
                      <a:r>
                        <a:rPr lang="en-US" sz="1200" dirty="0" err="1">
                          <a:effectLst/>
                        </a:rPr>
                        <a:t>đi</a:t>
                      </a:r>
                      <a:r>
                        <a:rPr lang="en-US" sz="1200" dirty="0">
                          <a:effectLst/>
                        </a:rPr>
                        <a:t> </a:t>
                      </a:r>
                      <a:r>
                        <a:rPr lang="en-US" sz="1200" dirty="0" err="1">
                          <a:effectLst/>
                        </a:rPr>
                        <a:t>bộ</a:t>
                      </a:r>
                      <a:r>
                        <a:rPr lang="en-US" sz="1200" dirty="0">
                          <a:effectLst/>
                        </a:rPr>
                        <a:t>. </a:t>
                      </a:r>
                      <a:r>
                        <a:rPr lang="en-US" sz="1200" dirty="0" err="1">
                          <a:effectLst/>
                        </a:rPr>
                        <a:t>Vừa</a:t>
                      </a:r>
                      <a:r>
                        <a:rPr lang="en-US" sz="1200" dirty="0">
                          <a:effectLst/>
                        </a:rPr>
                        <a:t> </a:t>
                      </a:r>
                      <a:r>
                        <a:rPr lang="en-US" sz="1200" dirty="0" err="1">
                          <a:effectLst/>
                        </a:rPr>
                        <a:t>hành</a:t>
                      </a:r>
                      <a:r>
                        <a:rPr lang="en-US" sz="1200" dirty="0">
                          <a:effectLst/>
                        </a:rPr>
                        <a:t> </a:t>
                      </a:r>
                      <a:r>
                        <a:rPr lang="en-US" sz="1200" dirty="0" err="1">
                          <a:effectLst/>
                        </a:rPr>
                        <a:t>quân</a:t>
                      </a:r>
                      <a:r>
                        <a:rPr lang="en-US" sz="1200" dirty="0">
                          <a:effectLst/>
                        </a:rPr>
                        <a:t>, </a:t>
                      </a:r>
                      <a:r>
                        <a:rPr lang="en-US" sz="1200" dirty="0" err="1">
                          <a:effectLst/>
                        </a:rPr>
                        <a:t>vừa</a:t>
                      </a:r>
                      <a:r>
                        <a:rPr lang="en-US" sz="1200" dirty="0">
                          <a:effectLst/>
                        </a:rPr>
                        <a:t> </a:t>
                      </a:r>
                      <a:r>
                        <a:rPr lang="en-US" sz="1200" dirty="0" err="1">
                          <a:effectLst/>
                        </a:rPr>
                        <a:t>đánh</a:t>
                      </a:r>
                      <a:r>
                        <a:rPr lang="en-US" sz="1200" dirty="0">
                          <a:effectLst/>
                        </a:rPr>
                        <a:t> </a:t>
                      </a:r>
                      <a:r>
                        <a:rPr lang="en-US" sz="1200" dirty="0" err="1">
                          <a:effectLst/>
                        </a:rPr>
                        <a:t>giặc</a:t>
                      </a:r>
                      <a:r>
                        <a:rPr lang="en-US" sz="1200" dirty="0">
                          <a:effectLst/>
                        </a:rPr>
                        <a:t> </a:t>
                      </a:r>
                      <a:r>
                        <a:rPr lang="en-US" sz="1200" dirty="0" err="1">
                          <a:effectLst/>
                        </a:rPr>
                        <a:t>mà</a:t>
                      </a:r>
                      <a:r>
                        <a:rPr lang="en-US" sz="1200" dirty="0">
                          <a:effectLst/>
                        </a:rPr>
                        <a:t> </a:t>
                      </a:r>
                      <a:r>
                        <a:rPr lang="en-US" sz="1200" dirty="0" err="1">
                          <a:effectLst/>
                        </a:rPr>
                        <a:t>vua</a:t>
                      </a:r>
                      <a:r>
                        <a:rPr lang="en-US" sz="1200" dirty="0">
                          <a:effectLst/>
                        </a:rPr>
                        <a:t> Quang Trung </a:t>
                      </a:r>
                      <a:r>
                        <a:rPr lang="en-US" sz="1200" dirty="0" err="1">
                          <a:effectLst/>
                        </a:rPr>
                        <a:t>định</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7 </a:t>
                      </a:r>
                      <a:r>
                        <a:rPr lang="en-US" sz="1200" dirty="0" err="1">
                          <a:effectLst/>
                        </a:rPr>
                        <a:t>ngày</a:t>
                      </a:r>
                      <a:r>
                        <a:rPr lang="en-US" sz="1200" dirty="0">
                          <a:effectLst/>
                        </a:rPr>
                        <a:t>, </a:t>
                      </a:r>
                      <a:r>
                        <a:rPr lang="en-US" sz="1200" dirty="0" err="1">
                          <a:effectLst/>
                        </a:rPr>
                        <a:t>mồng</a:t>
                      </a:r>
                      <a:r>
                        <a:rPr lang="en-US" sz="1200" dirty="0">
                          <a:effectLst/>
                        </a:rPr>
                        <a:t> 7 </a:t>
                      </a:r>
                      <a:r>
                        <a:rPr lang="en-US" sz="1200" dirty="0" err="1">
                          <a:effectLst/>
                        </a:rPr>
                        <a:t>tháng</a:t>
                      </a:r>
                      <a:r>
                        <a:rPr lang="en-US" sz="1200" dirty="0">
                          <a:effectLst/>
                        </a:rPr>
                        <a:t> </a:t>
                      </a:r>
                      <a:r>
                        <a:rPr lang="en-US" sz="1200" dirty="0" err="1">
                          <a:effectLst/>
                        </a:rPr>
                        <a:t>Giêng</a:t>
                      </a:r>
                      <a:r>
                        <a:rPr lang="en-US" sz="1200" dirty="0">
                          <a:effectLst/>
                        </a:rPr>
                        <a:t> </a:t>
                      </a:r>
                      <a:r>
                        <a:rPr lang="en-US" sz="1200" dirty="0" err="1">
                          <a:effectLst/>
                        </a:rPr>
                        <a:t>sẽ</a:t>
                      </a:r>
                      <a:r>
                        <a:rPr lang="en-US" sz="1200" dirty="0">
                          <a:effectLst/>
                        </a:rPr>
                        <a:t> </a:t>
                      </a:r>
                      <a:r>
                        <a:rPr lang="en-US" sz="1200" dirty="0" err="1">
                          <a:effectLst/>
                        </a:rPr>
                        <a:t>vào</a:t>
                      </a:r>
                      <a:r>
                        <a:rPr lang="en-US" sz="1200" dirty="0">
                          <a:effectLst/>
                        </a:rPr>
                        <a:t> </a:t>
                      </a:r>
                      <a:r>
                        <a:rPr lang="en-US" sz="1200" dirty="0" err="1">
                          <a:effectLst/>
                        </a:rPr>
                        <a:t>ăn</a:t>
                      </a:r>
                      <a:r>
                        <a:rPr lang="en-US" sz="1200" dirty="0">
                          <a:effectLst/>
                        </a:rPr>
                        <a:t> </a:t>
                      </a:r>
                      <a:r>
                        <a:rPr lang="en-US" sz="1200" dirty="0" err="1">
                          <a:effectLst/>
                        </a:rPr>
                        <a:t>Tết</a:t>
                      </a:r>
                      <a:r>
                        <a:rPr lang="en-US" sz="1200" dirty="0">
                          <a:effectLst/>
                        </a:rPr>
                        <a:t> ở </a:t>
                      </a:r>
                      <a:r>
                        <a:rPr lang="en-US" sz="1200" dirty="0" err="1">
                          <a:effectLst/>
                        </a:rPr>
                        <a:t>Thăng</a:t>
                      </a:r>
                      <a:r>
                        <a:rPr lang="en-US" sz="1200" dirty="0">
                          <a:effectLst/>
                        </a:rPr>
                        <a:t> Long. </a:t>
                      </a:r>
                      <a:r>
                        <a:rPr lang="en-US" sz="1200" dirty="0" err="1">
                          <a:effectLst/>
                        </a:rPr>
                        <a:t>Trên</a:t>
                      </a:r>
                      <a:r>
                        <a:rPr lang="en-US" sz="1200" dirty="0">
                          <a:effectLst/>
                        </a:rPr>
                        <a:t> </a:t>
                      </a:r>
                      <a:r>
                        <a:rPr lang="en-US" sz="1200" dirty="0" err="1">
                          <a:effectLst/>
                        </a:rPr>
                        <a:t>thực</a:t>
                      </a:r>
                      <a:r>
                        <a:rPr lang="en-US" sz="1200" dirty="0">
                          <a:effectLst/>
                        </a:rPr>
                        <a:t> </a:t>
                      </a:r>
                      <a:r>
                        <a:rPr lang="en-US" sz="1200" dirty="0" err="1">
                          <a:effectLst/>
                        </a:rPr>
                        <a:t>tế</a:t>
                      </a:r>
                      <a:r>
                        <a:rPr lang="en-US" sz="1200" dirty="0">
                          <a:effectLst/>
                        </a:rPr>
                        <a:t>, </a:t>
                      </a:r>
                      <a:r>
                        <a:rPr lang="en-US" sz="1200" dirty="0" err="1">
                          <a:effectLst/>
                        </a:rPr>
                        <a:t>đã</a:t>
                      </a:r>
                      <a:r>
                        <a:rPr lang="en-US" sz="1200" dirty="0">
                          <a:effectLst/>
                        </a:rPr>
                        <a:t> </a:t>
                      </a:r>
                      <a:r>
                        <a:rPr lang="en-US" sz="1200" dirty="0" err="1">
                          <a:effectLst/>
                        </a:rPr>
                        <a:t>thực</a:t>
                      </a:r>
                      <a:r>
                        <a:rPr lang="en-US" sz="1200" dirty="0">
                          <a:effectLst/>
                        </a:rPr>
                        <a:t> </a:t>
                      </a:r>
                      <a:r>
                        <a:rPr lang="en-US" sz="1200" dirty="0" err="1">
                          <a:effectLst/>
                        </a:rPr>
                        <a:t>hiện</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sớm</a:t>
                      </a:r>
                      <a:r>
                        <a:rPr lang="en-US" sz="1200" dirty="0">
                          <a:effectLst/>
                        </a:rPr>
                        <a:t> </a:t>
                      </a:r>
                      <a:r>
                        <a:rPr lang="en-US" sz="1200" dirty="0" err="1">
                          <a:effectLst/>
                        </a:rPr>
                        <a:t>hai</a:t>
                      </a:r>
                      <a:r>
                        <a:rPr lang="en-US" sz="1200" dirty="0">
                          <a:effectLst/>
                        </a:rPr>
                        <a:t> </a:t>
                      </a:r>
                      <a:r>
                        <a:rPr lang="en-US" sz="1200" dirty="0" err="1">
                          <a:effectLst/>
                        </a:rPr>
                        <a:t>ngày</a:t>
                      </a:r>
                      <a:r>
                        <a:rPr lang="en-US" sz="1200" dirty="0">
                          <a:effectLst/>
                        </a:rPr>
                        <a:t>: </a:t>
                      </a:r>
                      <a:r>
                        <a:rPr lang="en-US" sz="1200" dirty="0" err="1">
                          <a:effectLst/>
                        </a:rPr>
                        <a:t>trưa</a:t>
                      </a:r>
                      <a:r>
                        <a:rPr lang="en-US" sz="1200" dirty="0">
                          <a:effectLst/>
                        </a:rPr>
                        <a:t> </a:t>
                      </a:r>
                      <a:r>
                        <a:rPr lang="en-US" sz="1200" dirty="0" err="1">
                          <a:effectLst/>
                        </a:rPr>
                        <a:t>mồng</a:t>
                      </a:r>
                      <a:r>
                        <a:rPr lang="en-US" sz="1200" dirty="0">
                          <a:effectLst/>
                        </a:rPr>
                        <a:t> 5 </a:t>
                      </a:r>
                      <a:r>
                        <a:rPr lang="en-US" sz="1200" dirty="0" err="1">
                          <a:effectLst/>
                        </a:rPr>
                        <a:t>đã</a:t>
                      </a:r>
                      <a:r>
                        <a:rPr lang="en-US" sz="1200" dirty="0">
                          <a:effectLst/>
                        </a:rPr>
                        <a:t> </a:t>
                      </a:r>
                      <a:r>
                        <a:rPr lang="en-US" sz="1200" dirty="0" err="1">
                          <a:effectLst/>
                        </a:rPr>
                        <a:t>vào</a:t>
                      </a:r>
                      <a:r>
                        <a:rPr lang="en-US" sz="1200" dirty="0">
                          <a:effectLst/>
                        </a:rPr>
                        <a:t> </a:t>
                      </a:r>
                      <a:r>
                        <a:rPr lang="en-US" sz="1200" dirty="0" err="1">
                          <a:effectLst/>
                        </a:rPr>
                        <a:t>Thăng</a:t>
                      </a:r>
                      <a:r>
                        <a:rPr lang="en-US" sz="1200" dirty="0">
                          <a:effectLst/>
                        </a:rPr>
                        <a:t> Long.</a:t>
                      </a:r>
                    </a:p>
                  </a:txBody>
                  <a:tcPr marL="13601" marR="13601" marT="1774" marB="0"/>
                </a:tc>
                <a:tc>
                  <a:txBody>
                    <a:bodyPr/>
                    <a:lstStyle/>
                    <a:p>
                      <a:pPr algn="just">
                        <a:spcBef>
                          <a:spcPts val="0"/>
                        </a:spcBef>
                        <a:spcAft>
                          <a:spcPts val="0"/>
                        </a:spcAft>
                      </a:pPr>
                      <a:r>
                        <a:rPr lang="en-US" sz="1200" dirty="0">
                          <a:effectLst/>
                        </a:rPr>
                        <a:t>Con </a:t>
                      </a:r>
                      <a:r>
                        <a:rPr lang="en-US" sz="1200" dirty="0" err="1">
                          <a:effectLst/>
                        </a:rPr>
                        <a:t>người</a:t>
                      </a:r>
                      <a:r>
                        <a:rPr lang="en-US" sz="1200" dirty="0">
                          <a:effectLst/>
                        </a:rPr>
                        <a:t> </a:t>
                      </a:r>
                      <a:r>
                        <a:rPr lang="en-US" sz="1200" dirty="0" err="1">
                          <a:effectLst/>
                        </a:rPr>
                        <a:t>có</a:t>
                      </a:r>
                      <a:r>
                        <a:rPr lang="en-US" sz="1200" dirty="0">
                          <a:effectLst/>
                        </a:rPr>
                        <a:t>  </a:t>
                      </a:r>
                      <a:r>
                        <a:rPr lang="en-US" sz="1200" dirty="0" err="1">
                          <a:effectLst/>
                        </a:rPr>
                        <a:t>tài</a:t>
                      </a:r>
                      <a:r>
                        <a:rPr lang="en-US" sz="1200" dirty="0">
                          <a:effectLst/>
                        </a:rPr>
                        <a:t> </a:t>
                      </a:r>
                      <a:r>
                        <a:rPr lang="en-US" sz="1200" dirty="0" err="1">
                          <a:effectLst/>
                        </a:rPr>
                        <a:t>dụng</a:t>
                      </a:r>
                      <a:r>
                        <a:rPr lang="en-US" sz="1200" dirty="0">
                          <a:effectLst/>
                        </a:rPr>
                        <a:t> </a:t>
                      </a:r>
                      <a:r>
                        <a:rPr lang="en-US" sz="1200" dirty="0" err="1">
                          <a:effectLst/>
                        </a:rPr>
                        <a:t>binh</a:t>
                      </a:r>
                      <a:r>
                        <a:rPr lang="en-US" sz="1200" dirty="0">
                          <a:effectLst/>
                        </a:rPr>
                        <a:t> </a:t>
                      </a:r>
                      <a:r>
                        <a:rPr lang="en-US" sz="1200" dirty="0" err="1">
                          <a:effectLst/>
                        </a:rPr>
                        <a:t>như</a:t>
                      </a:r>
                      <a:r>
                        <a:rPr lang="en-US" sz="1200" dirty="0">
                          <a:effectLst/>
                        </a:rPr>
                        <a:t> </a:t>
                      </a:r>
                      <a:r>
                        <a:rPr lang="en-US" sz="1200" dirty="0" err="1">
                          <a:effectLst/>
                        </a:rPr>
                        <a:t>thần</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xmlns="" val="3227231747"/>
                  </a:ext>
                </a:extLst>
              </a:tr>
            </a:tbl>
          </a:graphicData>
        </a:graphic>
      </p:graphicFrame>
    </p:spTree>
    <p:extLst>
      <p:ext uri="{BB962C8B-B14F-4D97-AF65-F5344CB8AC3E}">
        <p14:creationId xmlns:p14="http://schemas.microsoft.com/office/powerpoint/2010/main" val="7987993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xmlns=""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xmlns="" id="{C5F2245C-FF2E-0C51-FF0C-CD46760D3FE0}"/>
              </a:ext>
            </a:extLst>
          </p:cNvPr>
          <p:cNvGraphicFramePr>
            <a:graphicFrameLocks noGrp="1"/>
          </p:cNvGraphicFramePr>
          <p:nvPr>
            <p:extLst>
              <p:ext uri="{D42A27DB-BD31-4B8C-83A1-F6EECF244321}">
                <p14:modId xmlns:p14="http://schemas.microsoft.com/office/powerpoint/2010/main" val="3674655746"/>
              </p:ext>
            </p:extLst>
          </p:nvPr>
        </p:nvGraphicFramePr>
        <p:xfrm>
          <a:off x="968204" y="248509"/>
          <a:ext cx="7607085" cy="4109797"/>
        </p:xfrm>
        <a:graphic>
          <a:graphicData uri="http://schemas.openxmlformats.org/drawingml/2006/table">
            <a:tbl>
              <a:tblPr firstRow="1" firstCol="1" bandRow="1">
                <a:tableStyleId>{5C22544A-7EE6-4342-B048-85BDC9FD1C3A}</a:tableStyleId>
              </a:tblPr>
              <a:tblGrid>
                <a:gridCol w="1518518">
                  <a:extLst>
                    <a:ext uri="{9D8B030D-6E8A-4147-A177-3AD203B41FA5}">
                      <a16:colId xmlns:a16="http://schemas.microsoft.com/office/drawing/2014/main" xmlns="" val="806773889"/>
                    </a:ext>
                  </a:extLst>
                </a:gridCol>
                <a:gridCol w="3401122">
                  <a:extLst>
                    <a:ext uri="{9D8B030D-6E8A-4147-A177-3AD203B41FA5}">
                      <a16:colId xmlns:a16="http://schemas.microsoft.com/office/drawing/2014/main" xmlns="" val="1570729619"/>
                    </a:ext>
                  </a:extLst>
                </a:gridCol>
                <a:gridCol w="2687445">
                  <a:extLst>
                    <a:ext uri="{9D8B030D-6E8A-4147-A177-3AD203B41FA5}">
                      <a16:colId xmlns:a16="http://schemas.microsoft.com/office/drawing/2014/main" xmlns="" val="1843170593"/>
                    </a:ext>
                  </a:extLst>
                </a:gridCol>
              </a:tblGrid>
              <a:tr h="271411">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Trận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Cách</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Nhận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xét</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extLst>
                  <a:ext uri="{0D108BD9-81ED-4DB2-BD59-A6C34878D82A}">
                    <a16:rowId xmlns:a16="http://schemas.microsoft.com/office/drawing/2014/main" xmlns="" val="498084587"/>
                  </a:ext>
                </a:extLst>
              </a:tr>
              <a:tr h="1137000">
                <a:tc>
                  <a:txBody>
                    <a:bodyPr/>
                    <a:lstStyle/>
                    <a:p>
                      <a:pPr>
                        <a:lnSpc>
                          <a:spcPct val="105000"/>
                        </a:lnSpc>
                        <a:spcBef>
                          <a:spcPts val="600"/>
                        </a:spcBef>
                        <a:spcAft>
                          <a:spcPts val="600"/>
                        </a:spcAft>
                      </a:pPr>
                      <a:r>
                        <a:rPr lang="en-US" sz="1800" dirty="0" err="1">
                          <a:effectLst/>
                        </a:rPr>
                        <a:t>Sông</a:t>
                      </a:r>
                      <a:r>
                        <a:rPr lang="en-US" sz="1800" dirty="0">
                          <a:effectLst/>
                        </a:rPr>
                        <a:t> </a:t>
                      </a:r>
                      <a:r>
                        <a:rPr lang="en-US" sz="1800" dirty="0" err="1">
                          <a:effectLst/>
                        </a:rPr>
                        <a:t>Gián</a:t>
                      </a:r>
                      <a:endParaRPr lang="en-US" sz="1800" dirty="0">
                        <a:effectLst/>
                      </a:endParaRPr>
                    </a:p>
                    <a:p>
                      <a:pP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gn="just">
                        <a:lnSpc>
                          <a:spcPct val="105000"/>
                        </a:lnSpc>
                        <a:spcBef>
                          <a:spcPts val="600"/>
                        </a:spcBef>
                        <a:spcAft>
                          <a:spcPts val="600"/>
                        </a:spcAft>
                      </a:pPr>
                      <a:r>
                        <a:rPr lang="en-US" sz="1800" dirty="0">
                          <a:effectLst/>
                        </a:rPr>
                        <a:t>+ </a:t>
                      </a:r>
                      <a:r>
                        <a:rPr lang="en-US" sz="1800" dirty="0" err="1">
                          <a:effectLst/>
                        </a:rPr>
                        <a:t>Bắt</a:t>
                      </a:r>
                      <a:r>
                        <a:rPr lang="en-US" sz="1800" dirty="0">
                          <a:effectLst/>
                        </a:rPr>
                        <a:t> </a:t>
                      </a:r>
                      <a:r>
                        <a:rPr lang="en-US" sz="1800" dirty="0" err="1">
                          <a:effectLst/>
                        </a:rPr>
                        <a:t>sống</a:t>
                      </a:r>
                      <a:r>
                        <a:rPr lang="en-US" sz="1800" dirty="0">
                          <a:effectLst/>
                        </a:rPr>
                        <a:t> </a:t>
                      </a:r>
                      <a:r>
                        <a:rPr lang="en-US" sz="1800" dirty="0" err="1">
                          <a:effectLst/>
                        </a:rPr>
                        <a:t>toàn</a:t>
                      </a:r>
                      <a:r>
                        <a:rPr lang="en-US" sz="1800" dirty="0">
                          <a:effectLst/>
                        </a:rPr>
                        <a:t> </a:t>
                      </a:r>
                      <a:r>
                        <a:rPr lang="en-US" sz="1800" dirty="0" err="1">
                          <a:effectLst/>
                        </a:rPr>
                        <a:t>bộ</a:t>
                      </a:r>
                      <a:r>
                        <a:rPr lang="en-US" sz="1800" dirty="0">
                          <a:effectLst/>
                        </a:rPr>
                        <a:t> </a:t>
                      </a:r>
                      <a:r>
                        <a:rPr lang="en-US" sz="1800" dirty="0" err="1">
                          <a:effectLst/>
                        </a:rPr>
                        <a:t>bọn</a:t>
                      </a:r>
                      <a:r>
                        <a:rPr lang="en-US" sz="1800" dirty="0">
                          <a:effectLst/>
                        </a:rPr>
                        <a:t> </a:t>
                      </a:r>
                      <a:r>
                        <a:rPr lang="en-US" sz="1800" dirty="0" err="1">
                          <a:effectLst/>
                        </a:rPr>
                        <a:t>nghĩa</a:t>
                      </a:r>
                      <a:r>
                        <a:rPr lang="en-US" sz="1800" dirty="0">
                          <a:effectLst/>
                        </a:rPr>
                        <a:t> </a:t>
                      </a:r>
                      <a:r>
                        <a:rPr lang="en-US" sz="1800" dirty="0" err="1">
                          <a:effectLst/>
                        </a:rPr>
                        <a:t>binh</a:t>
                      </a:r>
                      <a:r>
                        <a:rPr lang="en-US" sz="1800" dirty="0">
                          <a:effectLst/>
                        </a:rPr>
                        <a:t> </a:t>
                      </a:r>
                      <a:r>
                        <a:rPr lang="en-US" sz="1800" dirty="0" err="1">
                          <a:effectLst/>
                        </a:rPr>
                        <a:t>cùng</a:t>
                      </a:r>
                      <a:r>
                        <a:rPr lang="en-US" sz="1800" dirty="0">
                          <a:effectLst/>
                        </a:rPr>
                        <a:t> </a:t>
                      </a:r>
                      <a:r>
                        <a:rPr lang="en-US" sz="1800" dirty="0" err="1">
                          <a:effectLst/>
                        </a:rPr>
                        <a:t>quân</a:t>
                      </a:r>
                      <a:r>
                        <a:rPr lang="en-US" sz="1800" dirty="0">
                          <a:effectLst/>
                        </a:rPr>
                        <a:t> Thanh </a:t>
                      </a:r>
                      <a:r>
                        <a:rPr lang="en-US" sz="1800" dirty="0" err="1">
                          <a:effectLst/>
                        </a:rPr>
                        <a:t>đi</a:t>
                      </a:r>
                      <a:r>
                        <a:rPr lang="en-US" sz="1800" dirty="0">
                          <a:effectLst/>
                        </a:rPr>
                        <a:t> do </a:t>
                      </a:r>
                      <a:r>
                        <a:rPr lang="en-US" sz="1800" dirty="0" err="1">
                          <a:effectLst/>
                        </a:rPr>
                        <a:t>thám</a:t>
                      </a:r>
                      <a:r>
                        <a:rPr lang="en-US" sz="1800" dirty="0">
                          <a:effectLst/>
                        </a:rPr>
                        <a:t> </a:t>
                      </a:r>
                      <a:r>
                        <a:rPr lang="en-US" sz="1800" dirty="0" err="1">
                          <a:effectLst/>
                        </a:rPr>
                        <a:t>mà</a:t>
                      </a:r>
                      <a:r>
                        <a:rPr lang="en-US" sz="1800" dirty="0">
                          <a:effectLst/>
                        </a:rPr>
                        <a:t> </a:t>
                      </a:r>
                      <a:r>
                        <a:rPr lang="en-US" sz="1800" dirty="0" err="1">
                          <a:effectLst/>
                        </a:rPr>
                        <a:t>vẫn</a:t>
                      </a:r>
                      <a:r>
                        <a:rPr lang="en-US" sz="1800" dirty="0">
                          <a:effectLst/>
                        </a:rPr>
                        <a:t> </a:t>
                      </a:r>
                      <a:r>
                        <a:rPr lang="en-US" sz="1800" dirty="0" err="1">
                          <a:effectLst/>
                        </a:rPr>
                        <a:t>giữ</a:t>
                      </a:r>
                      <a:r>
                        <a:rPr lang="en-US" sz="1800" dirty="0">
                          <a:effectLst/>
                        </a:rPr>
                        <a:t> </a:t>
                      </a:r>
                      <a:r>
                        <a:rPr lang="en-US" sz="1800" dirty="0" err="1">
                          <a:effectLst/>
                        </a:rPr>
                        <a:t>được</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a:t>
                      </a:r>
                    </a:p>
                    <a:p>
                      <a:pPr algn="just">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rowSpan="4">
                  <a:txBody>
                    <a:bodyPr/>
                    <a:lstStyle/>
                    <a:p>
                      <a:pPr algn="just">
                        <a:lnSpc>
                          <a:spcPct val="105000"/>
                        </a:lnSpc>
                        <a:spcBef>
                          <a:spcPts val="600"/>
                        </a:spcBef>
                        <a:spcAft>
                          <a:spcPts val="600"/>
                        </a:spcAft>
                      </a:pPr>
                      <a:r>
                        <a:rPr lang="vi-VN" sz="1800" dirty="0">
                          <a:effectLst/>
                        </a:rPr>
                        <a:t>Vị tướng </a:t>
                      </a:r>
                      <a:r>
                        <a:rPr lang="en-US" sz="1800" dirty="0" err="1">
                          <a:effectLst/>
                        </a:rPr>
                        <a:t>có</a:t>
                      </a:r>
                      <a:r>
                        <a:rPr lang="en-US" sz="1800" dirty="0">
                          <a:effectLst/>
                        </a:rPr>
                        <a:t> </a:t>
                      </a:r>
                      <a:r>
                        <a:rPr lang="vi-VN" sz="1800" dirty="0">
                          <a:effectLst/>
                        </a:rPr>
                        <a:t>tài</a:t>
                      </a:r>
                      <a:r>
                        <a:rPr lang="en-US" sz="1800" dirty="0">
                          <a:effectLst/>
                        </a:rPr>
                        <a:t> </a:t>
                      </a:r>
                      <a:r>
                        <a:rPr lang="en-US" sz="1800" dirty="0" err="1">
                          <a:effectLst/>
                        </a:rPr>
                        <a:t>điều</a:t>
                      </a:r>
                      <a:r>
                        <a:rPr lang="en-US" sz="1800" dirty="0">
                          <a:effectLst/>
                        </a:rPr>
                        <a:t> </a:t>
                      </a:r>
                      <a:r>
                        <a:rPr lang="en-US" sz="1800" dirty="0" err="1">
                          <a:effectLst/>
                        </a:rPr>
                        <a:t>binh</a:t>
                      </a:r>
                      <a:r>
                        <a:rPr lang="en-US" sz="1800" dirty="0">
                          <a:effectLst/>
                        </a:rPr>
                        <a:t> </a:t>
                      </a:r>
                      <a:r>
                        <a:rPr lang="en-US" sz="1800" dirty="0" err="1">
                          <a:effectLst/>
                        </a:rPr>
                        <a:t>khiển</a:t>
                      </a:r>
                      <a:r>
                        <a:rPr lang="en-US" sz="1800" dirty="0">
                          <a:effectLst/>
                        </a:rPr>
                        <a:t> </a:t>
                      </a:r>
                      <a:r>
                        <a:rPr lang="en-US" sz="1800" dirty="0" err="1">
                          <a:effectLst/>
                        </a:rPr>
                        <a:t>tướng</a:t>
                      </a:r>
                      <a:r>
                        <a:rPr lang="en-US" sz="1800" dirty="0">
                          <a:effectLst/>
                        </a:rPr>
                        <a:t>. </a:t>
                      </a:r>
                      <a:r>
                        <a:rPr lang="en-US" sz="1800" dirty="0" err="1">
                          <a:effectLst/>
                        </a:rPr>
                        <a:t>Cách</a:t>
                      </a:r>
                      <a:r>
                        <a:rPr lang="en-US" sz="1800" dirty="0">
                          <a:effectLst/>
                        </a:rPr>
                        <a:t> </a:t>
                      </a:r>
                      <a:r>
                        <a:rPr lang="en-US" sz="1800" dirty="0" err="1">
                          <a:effectLst/>
                        </a:rPr>
                        <a:t>đánh</a:t>
                      </a:r>
                      <a:r>
                        <a:rPr lang="en-US" sz="1800" dirty="0">
                          <a:effectLst/>
                        </a:rPr>
                        <a:t> </a:t>
                      </a:r>
                      <a:r>
                        <a:rPr lang="vi-VN" sz="1800" dirty="0">
                          <a:effectLst/>
                        </a:rPr>
                        <a:t>bí mật, bất ngờ</a:t>
                      </a:r>
                      <a:r>
                        <a:rPr lang="en-US" sz="1800" dirty="0">
                          <a:effectLst/>
                        </a:rPr>
                        <a:t>, </a:t>
                      </a:r>
                      <a:r>
                        <a:rPr lang="en-US" sz="1800" dirty="0" err="1">
                          <a:effectLst/>
                        </a:rPr>
                        <a:t>biến</a:t>
                      </a:r>
                      <a:r>
                        <a:rPr lang="en-US" sz="1800" dirty="0">
                          <a:effectLst/>
                        </a:rPr>
                        <a:t> </a:t>
                      </a:r>
                      <a:r>
                        <a:rPr lang="en-US" sz="1800" dirty="0" err="1">
                          <a:effectLst/>
                        </a:rPr>
                        <a:t>hóa</a:t>
                      </a:r>
                      <a:r>
                        <a:rPr lang="en-US" sz="1800" dirty="0">
                          <a:effectLst/>
                        </a:rPr>
                        <a:t>, </a:t>
                      </a:r>
                      <a:r>
                        <a:rPr lang="en-US" sz="1800" dirty="0" err="1">
                          <a:effectLst/>
                        </a:rPr>
                        <a:t>nhanh</a:t>
                      </a:r>
                      <a:r>
                        <a:rPr lang="en-US" sz="1800" dirty="0">
                          <a:effectLst/>
                        </a:rPr>
                        <a:t> </a:t>
                      </a:r>
                      <a:r>
                        <a:rPr lang="en-US" sz="1800" dirty="0" err="1">
                          <a:effectLst/>
                        </a:rPr>
                        <a:t>gọn</a:t>
                      </a:r>
                      <a:r>
                        <a:rPr lang="en-US" sz="1800" dirty="0">
                          <a:effectLst/>
                        </a:rPr>
                        <a:t> </a:t>
                      </a:r>
                      <a:r>
                        <a:rPr lang="en-US" sz="1800" dirty="0" err="1">
                          <a:effectLst/>
                        </a:rPr>
                        <a:t>khiến</a:t>
                      </a:r>
                      <a:r>
                        <a:rPr lang="en-US" sz="1800" dirty="0">
                          <a:effectLst/>
                        </a:rPr>
                        <a:t> </a:t>
                      </a:r>
                      <a:r>
                        <a:rPr lang="en-US" sz="1800" dirty="0" err="1">
                          <a:effectLst/>
                        </a:rPr>
                        <a:t>kẻ</a:t>
                      </a:r>
                      <a:r>
                        <a:rPr lang="en-US" sz="1800" dirty="0">
                          <a:effectLst/>
                        </a:rPr>
                        <a:t> </a:t>
                      </a:r>
                      <a:r>
                        <a:rPr lang="en-US" sz="1800" dirty="0" err="1">
                          <a:effectLst/>
                        </a:rPr>
                        <a:t>thù</a:t>
                      </a:r>
                      <a:r>
                        <a:rPr lang="en-US" sz="1800" dirty="0">
                          <a:effectLst/>
                        </a:rPr>
                        <a:t> </a:t>
                      </a:r>
                      <a:r>
                        <a:rPr lang="en-US" sz="1800" dirty="0" err="1">
                          <a:effectLst/>
                        </a:rPr>
                        <a:t>trở</a:t>
                      </a:r>
                      <a:r>
                        <a:rPr lang="en-US" sz="1800" dirty="0">
                          <a:effectLst/>
                        </a:rPr>
                        <a:t> </a:t>
                      </a:r>
                      <a:r>
                        <a:rPr lang="en-US" sz="1800" dirty="0" err="1">
                          <a:effectLst/>
                        </a:rPr>
                        <a:t>tay</a:t>
                      </a:r>
                      <a:r>
                        <a:rPr lang="en-US" sz="1800" dirty="0">
                          <a:effectLst/>
                        </a:rPr>
                        <a:t> </a:t>
                      </a:r>
                      <a:r>
                        <a:rPr lang="en-US" sz="1800" dirty="0" err="1">
                          <a:effectLst/>
                        </a:rPr>
                        <a:t>không</a:t>
                      </a:r>
                      <a:r>
                        <a:rPr lang="en-US" sz="1800" dirty="0">
                          <a:effectLst/>
                        </a:rPr>
                        <a:t> </a:t>
                      </a:r>
                      <a:r>
                        <a:rPr lang="en-US" sz="1800" dirty="0" err="1">
                          <a:effectLst/>
                        </a:rPr>
                        <a:t>kịp</a:t>
                      </a:r>
                      <a:r>
                        <a:rPr lang="en-US" sz="1800" dirty="0">
                          <a:effectLst/>
                        </a:rPr>
                        <a:t> </a:t>
                      </a:r>
                      <a:r>
                        <a:rPr lang="vi-VN" sz="1800" dirty="0">
                          <a:effectLst/>
                        </a:rPr>
                        <a:t>Tướng ở trên trời xuống, quân chui dưới đất lên</a:t>
                      </a:r>
                      <a:endParaRPr lang="en-US" sz="1800" dirty="0">
                        <a:effectLst/>
                      </a:endParaRPr>
                    </a:p>
                    <a:p>
                      <a:pPr algn="ct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nchor="ctr"/>
                </a:tc>
                <a:extLst>
                  <a:ext uri="{0D108BD9-81ED-4DB2-BD59-A6C34878D82A}">
                    <a16:rowId xmlns:a16="http://schemas.microsoft.com/office/drawing/2014/main" xmlns="" val="1910562485"/>
                  </a:ext>
                </a:extLst>
              </a:tr>
              <a:tr h="796847">
                <a:tc>
                  <a:txBody>
                    <a:bodyPr/>
                    <a:lstStyle/>
                    <a:p>
                      <a:pPr>
                        <a:lnSpc>
                          <a:spcPct val="105000"/>
                        </a:lnSpc>
                        <a:spcBef>
                          <a:spcPts val="600"/>
                        </a:spcBef>
                        <a:spcAft>
                          <a:spcPts val="600"/>
                        </a:spcAft>
                      </a:pPr>
                      <a:r>
                        <a:rPr lang="en-US" sz="1800" dirty="0">
                          <a:effectLst/>
                        </a:rPr>
                        <a:t>Hà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en-US" sz="1800" dirty="0" err="1">
                          <a:effectLst/>
                        </a:rPr>
                        <a:t>Đánh</a:t>
                      </a:r>
                      <a:r>
                        <a:rPr lang="en-US" sz="1800" dirty="0">
                          <a:effectLst/>
                        </a:rPr>
                        <a:t> </a:t>
                      </a:r>
                      <a:r>
                        <a:rPr lang="en-US" sz="1800" dirty="0" err="1">
                          <a:effectLst/>
                        </a:rPr>
                        <a:t>nghi</a:t>
                      </a:r>
                      <a:r>
                        <a:rPr lang="en-US" sz="1800" dirty="0">
                          <a:effectLst/>
                        </a:rPr>
                        <a:t> </a:t>
                      </a:r>
                      <a:r>
                        <a:rPr lang="en-US" sz="1800" dirty="0" err="1">
                          <a:effectLst/>
                        </a:rPr>
                        <a:t>binh</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 bao </a:t>
                      </a:r>
                      <a:r>
                        <a:rPr lang="en-US" sz="1800" dirty="0" err="1">
                          <a:effectLst/>
                        </a:rPr>
                        <a:t>vây</a:t>
                      </a:r>
                      <a:r>
                        <a:rPr lang="en-US" sz="1800" dirty="0">
                          <a:effectLst/>
                        </a:rPr>
                        <a:t> </a:t>
                      </a:r>
                      <a:r>
                        <a:rPr lang="en-US" sz="1800" dirty="0" err="1">
                          <a:effectLst/>
                        </a:rPr>
                        <a:t>kín</a:t>
                      </a:r>
                      <a:r>
                        <a:rPr lang="en-US" sz="1800" dirty="0">
                          <a:effectLst/>
                        </a:rPr>
                        <a:t> </a:t>
                      </a:r>
                      <a:r>
                        <a:rPr lang="en-US" sz="1800" dirty="0" err="1">
                          <a:effectLst/>
                        </a:rPr>
                        <a:t>làng</a:t>
                      </a:r>
                      <a:r>
                        <a:rPr lang="en-US" sz="1800" dirty="0">
                          <a:effectLst/>
                        </a:rPr>
                        <a:t>, </a:t>
                      </a:r>
                      <a:r>
                        <a:rPr lang="en-US" sz="1800" dirty="0" err="1">
                          <a:effectLst/>
                        </a:rPr>
                        <a:t>bắc</a:t>
                      </a:r>
                      <a:r>
                        <a:rPr lang="en-US" sz="1800" dirty="0">
                          <a:effectLst/>
                        </a:rPr>
                        <a:t> loa </a:t>
                      </a:r>
                      <a:r>
                        <a:rPr lang="en-US" sz="1800" dirty="0" err="1">
                          <a:effectLst/>
                        </a:rPr>
                        <a:t>truyền</a:t>
                      </a:r>
                      <a:r>
                        <a:rPr lang="en-US" sz="1800" dirty="0">
                          <a:effectLst/>
                        </a:rPr>
                        <a:t> </a:t>
                      </a:r>
                      <a:r>
                        <a:rPr lang="en-US" sz="1800" dirty="0" err="1">
                          <a:effectLst/>
                        </a:rPr>
                        <a:t>gọi,địch</a:t>
                      </a:r>
                      <a:r>
                        <a:rPr lang="en-US" sz="1800" dirty="0">
                          <a:effectLst/>
                        </a:rPr>
                        <a:t> </a:t>
                      </a:r>
                      <a:r>
                        <a:rPr lang="en-US" sz="1800" dirty="0" err="1">
                          <a:effectLst/>
                        </a:rPr>
                        <a:t>sợ</a:t>
                      </a:r>
                      <a:r>
                        <a:rPr lang="en-US" sz="1800" dirty="0">
                          <a:effectLst/>
                        </a:rPr>
                        <a:t> </a:t>
                      </a:r>
                      <a:r>
                        <a:rPr lang="en-US" sz="1800" dirty="0" err="1">
                          <a:effectLst/>
                        </a:rPr>
                        <a:t>hãi</a:t>
                      </a:r>
                      <a:r>
                        <a:rPr lang="en-US" sz="1800" dirty="0">
                          <a:effectLst/>
                        </a:rPr>
                        <a:t> </a:t>
                      </a:r>
                      <a:r>
                        <a:rPr lang="en-US" sz="1800" dirty="0" err="1">
                          <a:effectLst/>
                        </a:rPr>
                        <a:t>xin</a:t>
                      </a:r>
                      <a:r>
                        <a:rPr lang="en-US" sz="1800" dirty="0">
                          <a:effectLst/>
                        </a:rPr>
                        <a:t> </a:t>
                      </a:r>
                      <a:r>
                        <a:rPr lang="en-US" sz="1800" dirty="0" err="1">
                          <a:effectLst/>
                        </a:rPr>
                        <a:t>hàng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xmlns="" val="1627263496"/>
                  </a:ext>
                </a:extLst>
              </a:tr>
              <a:tr h="796847">
                <a:tc rowSpan="2">
                  <a:txBody>
                    <a:bodyPr/>
                    <a:lstStyle/>
                    <a:p>
                      <a:pPr>
                        <a:lnSpc>
                          <a:spcPct val="105000"/>
                        </a:lnSpc>
                        <a:spcBef>
                          <a:spcPts val="600"/>
                        </a:spcBef>
                        <a:spcAft>
                          <a:spcPts val="600"/>
                        </a:spcAft>
                      </a:pPr>
                      <a:r>
                        <a:rPr lang="en-US" sz="1800" dirty="0" err="1">
                          <a:effectLst/>
                        </a:rPr>
                        <a:t>Ngọc</a:t>
                      </a:r>
                      <a:r>
                        <a:rPr lang="en-US" sz="1800" dirty="0">
                          <a:effectLst/>
                        </a:rPr>
                        <a:t>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vi-VN" sz="1800" dirty="0">
                          <a:effectLst/>
                        </a:rPr>
                        <a:t>Quang Trung trực tiếp chỉ huy</a:t>
                      </a:r>
                      <a:r>
                        <a:rPr lang="en-US" sz="1800" dirty="0">
                          <a:effectLst/>
                        </a:rPr>
                        <a:t>.</a:t>
                      </a:r>
                      <a:r>
                        <a:rPr lang="vi-VN" sz="1800" dirty="0">
                          <a:effectLst/>
                        </a:rPr>
                        <a:t>Vua cưỡi voi đi đốc thúc, quân dàn trận chữ nhất, đánh gi</a:t>
                      </a:r>
                      <a:r>
                        <a:rPr lang="en-US" sz="1800" dirty="0">
                          <a:effectLst/>
                        </a:rPr>
                        <a:t>á</a:t>
                      </a:r>
                      <a:r>
                        <a:rPr lang="vi-VN" sz="1800" dirty="0">
                          <a:effectLst/>
                        </a:rPr>
                        <a:t>p lá cà.</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xmlns="" val="1797782261"/>
                  </a:ext>
                </a:extLst>
              </a:tr>
              <a:tr h="391969">
                <a:tc vMerge="1">
                  <a:txBody>
                    <a:bodyPr/>
                    <a:lstStyle/>
                    <a:p>
                      <a:endParaRPr lang="en-US"/>
                    </a:p>
                  </a:txBody>
                  <a:tcPr/>
                </a:tc>
                <a:tc>
                  <a:txBody>
                    <a:bodyPr/>
                    <a:lstStyle/>
                    <a:p>
                      <a:pPr>
                        <a:lnSpc>
                          <a:spcPct val="105000"/>
                        </a:lnSpc>
                        <a:spcBef>
                          <a:spcPts val="600"/>
                        </a:spcBef>
                        <a:spcAft>
                          <a:spcPts val="600"/>
                        </a:spcAft>
                      </a:pPr>
                      <a:r>
                        <a:rPr lang="vi-VN" sz="1800" dirty="0">
                          <a:effectLst/>
                        </a:rPr>
                        <a:t>Bao vây đường rút lui của giặc, cho voi giày đạp.</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xmlns="" val="2198097794"/>
                  </a:ext>
                </a:extLst>
              </a:tr>
            </a:tbl>
          </a:graphicData>
        </a:graphic>
      </p:graphicFrame>
    </p:spTree>
    <p:extLst>
      <p:ext uri="{BB962C8B-B14F-4D97-AF65-F5344CB8AC3E}">
        <p14:creationId xmlns:p14="http://schemas.microsoft.com/office/powerpoint/2010/main" val="76055820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1592" y="160993"/>
            <a:ext cx="37707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Nghe tin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giặc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Thăng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Long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4204120" y="136116"/>
            <a:ext cx="4726720"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+ 25/11: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1592" y="1269130"/>
            <a:ext cx="192582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Nghệ</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2410139" y="1154942"/>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Tuyển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47"/>
          <p:cNvSpPr/>
          <p:nvPr/>
        </p:nvSpPr>
        <p:spPr>
          <a:xfrm>
            <a:off x="4218806" y="624984"/>
            <a:ext cx="4712034"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+ 25/12/1788: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Bắc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410138" y="1604833"/>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410138" y="2030975"/>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81592" y="2678779"/>
            <a:ext cx="1961434"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Tam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Điệp</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p:cNvSpPr/>
          <p:nvPr/>
        </p:nvSpPr>
        <p:spPr>
          <a:xfrm>
            <a:off x="2505388" y="2618181"/>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chết</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ớng</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54"/>
          <p:cNvSpPr/>
          <p:nvPr/>
        </p:nvSpPr>
        <p:spPr>
          <a:xfrm>
            <a:off x="2505388" y="3094938"/>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sẵn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giao</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313" y="3852432"/>
            <a:ext cx="857964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tuệ</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sáng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suốt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nhạy</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bén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đoán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tầm</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xa</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trông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xmlns="" id="{34351D4B-799C-41A4-8849-F3BCD41C5630}"/>
              </a:ext>
            </a:extLst>
          </p:cNvPr>
          <p:cNvSpPr/>
          <p:nvPr/>
        </p:nvSpPr>
        <p:spPr>
          <a:xfrm>
            <a:off x="2505388" y="3532435"/>
            <a:ext cx="4444970" cy="36933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6893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8" grpId="0" animBg="1"/>
      <p:bldP spid="49" grpId="0" animBg="1"/>
      <p:bldP spid="50" grpId="0" animBg="1"/>
      <p:bldP spid="52" grpId="0" animBg="1"/>
      <p:bldP spid="53" grpId="0" animBg="1"/>
      <p:bldP spid="55" grpId="0" animBg="1"/>
      <p:bldP spid="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150" y="1395437"/>
            <a:ext cx="2907206" cy="461665"/>
          </a:xfrm>
          <a:prstGeom prst="rect">
            <a:avLst/>
          </a:prstGeom>
        </p:spPr>
        <p:txBody>
          <a:bodyPr wrap="none">
            <a:spAutoFit/>
          </a:bodyPr>
          <a:lstStyle/>
          <a:p>
            <a:pPr marL="82369" marR="107128"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endPar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61570" y="325069"/>
            <a:ext cx="3767840" cy="954107"/>
          </a:xfrm>
          <a:prstGeom prst="rect">
            <a:avLst/>
          </a:prstGeom>
        </p:spPr>
        <p:txBody>
          <a:bodyPr wrap="square">
            <a:spAutoFit/>
          </a:bodyPr>
          <a:lstStyle/>
          <a:p>
            <a:pPr marL="0" marR="107128" lvl="0" indent="0" algn="just" defTabSz="457200" rtl="0" eaLnBrk="1" fontAlgn="auto" latinLnBrk="0" hangingPunct="1">
              <a:lnSpc>
                <a:spcPct val="100000"/>
              </a:lnSpc>
              <a:spcBef>
                <a:spcPts val="0"/>
              </a:spcBef>
              <a:spcAft>
                <a:spcPts val="0"/>
              </a:spcAft>
              <a:buClrTx/>
              <a:buSzPts val="1400"/>
              <a:buFontTx/>
              <a:buNone/>
              <a:tabLst>
                <a:tab pos="302814" algn="l"/>
              </a:tabLst>
              <a:defRPr/>
            </a:pPr>
            <a:r>
              <a:rPr kumimoji="0" lang="en-US" sz="2800" b="1" i="0" u="none" strike="noStrike" kern="1200" cap="none" spc="-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1" i="0" u="none" strike="noStrike" kern="1200" cap="none" spc="15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1" i="0" u="none" strike="noStrike" kern="1200" cap="none" spc="9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11"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Huệ</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A804000B-F8EF-41CF-9820-63DCFDED6BF9}"/>
              </a:ext>
            </a:extLst>
          </p:cNvPr>
          <p:cNvPicPr>
            <a:picLocks noChangeAspect="1"/>
          </p:cNvPicPr>
          <p:nvPr/>
        </p:nvPicPr>
        <p:blipFill>
          <a:blip r:embed="rId3"/>
          <a:stretch>
            <a:fillRect/>
          </a:stretch>
        </p:blipFill>
        <p:spPr>
          <a:xfrm>
            <a:off x="4443413" y="1"/>
            <a:ext cx="4294437" cy="4683512"/>
          </a:xfrm>
          <a:prstGeom prst="rect">
            <a:avLst/>
          </a:prstGeom>
        </p:spPr>
      </p:pic>
    </p:spTree>
    <p:extLst>
      <p:ext uri="{BB962C8B-B14F-4D97-AF65-F5344CB8AC3E}">
        <p14:creationId xmlns:p14="http://schemas.microsoft.com/office/powerpoint/2010/main" val="253359489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16" name="Text Box 8">
            <a:extLst>
              <a:ext uri="{FF2B5EF4-FFF2-40B4-BE49-F238E27FC236}">
                <a16:creationId xmlns:a16="http://schemas.microsoft.com/office/drawing/2014/main" xmlns="" id="{0FF15058-B735-677E-FE4D-51B2BAA1D824}"/>
              </a:ext>
            </a:extLst>
          </p:cNvPr>
          <p:cNvSpPr txBox="1">
            <a:spLocks noChangeArrowheads="1"/>
          </p:cNvSpPr>
          <p:nvPr/>
        </p:nvSpPr>
        <p:spPr bwMode="auto">
          <a:xfrm>
            <a:off x="3771900" y="971550"/>
            <a:ext cx="1054894"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1500" b="1">
                <a:solidFill>
                  <a:srgbClr val="FF0000"/>
                </a:solidFill>
                <a:latin typeface="Times New Roman" panose="02020603050405020304" pitchFamily="18" charset="0"/>
              </a:rPr>
              <a:t>Tấn công vào đồn </a:t>
            </a:r>
            <a:r>
              <a:rPr lang="vi-VN" altLang="en-US" sz="1500" b="1">
                <a:solidFill>
                  <a:srgbClr val="FF0000"/>
                </a:solidFill>
                <a:latin typeface="Times New Roman" panose="02020603050405020304" pitchFamily="18" charset="0"/>
              </a:rPr>
              <a:t>H</a:t>
            </a:r>
            <a:r>
              <a:rPr lang="vi-VN" altLang="en-US" sz="1500" b="1">
                <a:solidFill>
                  <a:srgbClr val="FF0000"/>
                </a:solidFill>
                <a:latin typeface="Times New Roman" panose="02020603050405020304" pitchFamily="18" charset="0"/>
                <a:cs typeface="Times New Roman" panose="02020603050405020304" pitchFamily="18" charset="0"/>
              </a:rPr>
              <a:t>à</a:t>
            </a:r>
            <a:r>
              <a:rPr lang="vi-VN" altLang="en-US" sz="1500" b="1">
                <a:solidFill>
                  <a:srgbClr val="FF0000"/>
                </a:solidFill>
                <a:latin typeface="Times New Roman" panose="02020603050405020304" pitchFamily="18" charset="0"/>
              </a:rPr>
              <a:t> Hồi:</a:t>
            </a:r>
            <a:endParaRPr lang="en-US" altLang="en-US" sz="1500" b="1">
              <a:latin typeface="Times New Roman" panose="02020603050405020304" pitchFamily="18" charset="0"/>
            </a:endParaRPr>
          </a:p>
        </p:txBody>
      </p:sp>
      <p:sp>
        <p:nvSpPr>
          <p:cNvPr id="43017" name="Text Box 9">
            <a:extLst>
              <a:ext uri="{FF2B5EF4-FFF2-40B4-BE49-F238E27FC236}">
                <a16:creationId xmlns:a16="http://schemas.microsoft.com/office/drawing/2014/main" xmlns="" id="{8DD095AE-FAC7-0456-F94B-AB7A57C09C86}"/>
              </a:ext>
            </a:extLst>
          </p:cNvPr>
          <p:cNvSpPr txBox="1">
            <a:spLocks noChangeArrowheads="1"/>
          </p:cNvSpPr>
          <p:nvPr/>
        </p:nvSpPr>
        <p:spPr bwMode="auto">
          <a:xfrm>
            <a:off x="3771900" y="11906"/>
            <a:ext cx="785813"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latin typeface="Times New Roman" panose="02020603050405020304" pitchFamily="18" charset="0"/>
              </a:rPr>
              <a:t>Đến sông Gián</a:t>
            </a:r>
          </a:p>
        </p:txBody>
      </p:sp>
      <p:sp>
        <p:nvSpPr>
          <p:cNvPr id="43018" name="Text Box 10">
            <a:extLst>
              <a:ext uri="{FF2B5EF4-FFF2-40B4-BE49-F238E27FC236}">
                <a16:creationId xmlns:a16="http://schemas.microsoft.com/office/drawing/2014/main" xmlns="" id="{204B2BC5-8C3F-B9D6-6A97-1BE476937CD5}"/>
              </a:ext>
            </a:extLst>
          </p:cNvPr>
          <p:cNvSpPr txBox="1">
            <a:spLocks noChangeArrowheads="1"/>
          </p:cNvSpPr>
          <p:nvPr/>
        </p:nvSpPr>
        <p:spPr bwMode="auto">
          <a:xfrm>
            <a:off x="5086350" y="22622"/>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Bắt sống to</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 bộ bọn nghĩa binh cùng quân Thanh đi do thám mà vẫn giữ được bí mật.</a:t>
            </a:r>
            <a:endParaRPr lang="en-US" altLang="en-US" sz="1500" b="1">
              <a:latin typeface="Times New Roman" panose="02020603050405020304" pitchFamily="18" charset="0"/>
            </a:endParaRPr>
          </a:p>
        </p:txBody>
      </p:sp>
      <p:sp>
        <p:nvSpPr>
          <p:cNvPr id="43019" name="Text Box 11">
            <a:extLst>
              <a:ext uri="{FF2B5EF4-FFF2-40B4-BE49-F238E27FC236}">
                <a16:creationId xmlns:a16="http://schemas.microsoft.com/office/drawing/2014/main" xmlns="" id="{C873095E-6CF3-4CA7-A72F-BD02F2D373D7}"/>
              </a:ext>
            </a:extLst>
          </p:cNvPr>
          <p:cNvSpPr txBox="1">
            <a:spLocks noChangeArrowheads="1"/>
          </p:cNvSpPr>
          <p:nvPr/>
        </p:nvSpPr>
        <p:spPr bwMode="auto">
          <a:xfrm>
            <a:off x="1413272" y="1545848"/>
            <a:ext cx="1485900" cy="55399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dirty="0">
                <a:solidFill>
                  <a:srgbClr val="0000FF"/>
                </a:solidFill>
                <a:latin typeface="Times New Roman" panose="02020603050405020304" pitchFamily="18" charset="0"/>
              </a:rPr>
              <a:t> Trong </a:t>
            </a:r>
            <a:r>
              <a:rPr lang="en-US" altLang="en-US" sz="1500" b="1" dirty="0" err="1">
                <a:solidFill>
                  <a:srgbClr val="0000FF"/>
                </a:solidFill>
                <a:latin typeface="Times New Roman" panose="02020603050405020304" pitchFamily="18" charset="0"/>
              </a:rPr>
              <a:t>trận</a:t>
            </a:r>
            <a:r>
              <a:rPr lang="en-US" altLang="en-US" sz="1500" b="1" dirty="0">
                <a:solidFill>
                  <a:srgbClr val="0000FF"/>
                </a:solidFill>
                <a:latin typeface="Times New Roman" panose="02020603050405020304" pitchFamily="18" charset="0"/>
              </a:rPr>
              <a:t> </a:t>
            </a:r>
            <a:r>
              <a:rPr lang="en-US" altLang="en-US" sz="1500" b="1" dirty="0" err="1">
                <a:solidFill>
                  <a:srgbClr val="0000FF"/>
                </a:solidFill>
                <a:latin typeface="Times New Roman" panose="02020603050405020304" pitchFamily="18" charset="0"/>
              </a:rPr>
              <a:t>đánh</a:t>
            </a:r>
            <a:endParaRPr lang="en-US" altLang="en-US" sz="1500" b="1" dirty="0">
              <a:latin typeface="Times New Roman" panose="02020603050405020304" pitchFamily="18" charset="0"/>
            </a:endParaRPr>
          </a:p>
        </p:txBody>
      </p:sp>
      <p:sp>
        <p:nvSpPr>
          <p:cNvPr id="43021" name="Text Box 13">
            <a:extLst>
              <a:ext uri="{FF2B5EF4-FFF2-40B4-BE49-F238E27FC236}">
                <a16:creationId xmlns:a16="http://schemas.microsoft.com/office/drawing/2014/main" xmlns="" id="{2653A11F-F961-3B0C-0B3D-19CE62703B05}"/>
              </a:ext>
            </a:extLst>
          </p:cNvPr>
          <p:cNvSpPr txBox="1">
            <a:spLocks noChangeArrowheads="1"/>
          </p:cNvSpPr>
          <p:nvPr/>
        </p:nvSpPr>
        <p:spPr bwMode="auto">
          <a:xfrm>
            <a:off x="5086350" y="971550"/>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 Đánh nghi binh: bí mật bao vây kín l</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ng, bắc loa truyền gọi,địch sợ hãi xin hàng.</a:t>
            </a:r>
            <a:endParaRPr lang="en-US" altLang="en-US" sz="1500" b="1">
              <a:latin typeface="Times New Roman" panose="02020603050405020304" pitchFamily="18" charset="0"/>
            </a:endParaRPr>
          </a:p>
        </p:txBody>
      </p:sp>
      <p:sp>
        <p:nvSpPr>
          <p:cNvPr id="43025" name="AutoShape 17">
            <a:extLst>
              <a:ext uri="{FF2B5EF4-FFF2-40B4-BE49-F238E27FC236}">
                <a16:creationId xmlns:a16="http://schemas.microsoft.com/office/drawing/2014/main" xmlns="" id="{86833763-E505-E88C-5053-1666128B1164}"/>
              </a:ext>
            </a:extLst>
          </p:cNvPr>
          <p:cNvSpPr>
            <a:spLocks/>
          </p:cNvSpPr>
          <p:nvPr/>
        </p:nvSpPr>
        <p:spPr bwMode="auto">
          <a:xfrm>
            <a:off x="3543300" y="628650"/>
            <a:ext cx="228600" cy="2388394"/>
          </a:xfrm>
          <a:prstGeom prst="leftBracket">
            <a:avLst>
              <a:gd name="adj" fmla="val 93644"/>
            </a:avLst>
          </a:prstGeom>
          <a:noFill/>
          <a:ln w="28575">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43026" name="Line 18">
            <a:extLst>
              <a:ext uri="{FF2B5EF4-FFF2-40B4-BE49-F238E27FC236}">
                <a16:creationId xmlns:a16="http://schemas.microsoft.com/office/drawing/2014/main" xmlns="" id="{4FB514B2-024B-6495-790D-B6A26C16D7BC}"/>
              </a:ext>
            </a:extLst>
          </p:cNvPr>
          <p:cNvSpPr>
            <a:spLocks noChangeShapeType="1"/>
          </p:cNvSpPr>
          <p:nvPr/>
        </p:nvSpPr>
        <p:spPr bwMode="auto">
          <a:xfrm>
            <a:off x="3543300" y="14668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7" name="Line 19">
            <a:extLst>
              <a:ext uri="{FF2B5EF4-FFF2-40B4-BE49-F238E27FC236}">
                <a16:creationId xmlns:a16="http://schemas.microsoft.com/office/drawing/2014/main" xmlns="" id="{F9FC8657-59E3-550F-456D-3734F29F1B34}"/>
              </a:ext>
            </a:extLst>
          </p:cNvPr>
          <p:cNvSpPr>
            <a:spLocks noChangeShapeType="1"/>
          </p:cNvSpPr>
          <p:nvPr/>
        </p:nvSpPr>
        <p:spPr bwMode="auto">
          <a:xfrm>
            <a:off x="4826794" y="13525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8" name="Line 20">
            <a:extLst>
              <a:ext uri="{FF2B5EF4-FFF2-40B4-BE49-F238E27FC236}">
                <a16:creationId xmlns:a16="http://schemas.microsoft.com/office/drawing/2014/main" xmlns="" id="{4898E86A-D517-3087-E192-4E5AEBC9E376}"/>
              </a:ext>
            </a:extLst>
          </p:cNvPr>
          <p:cNvSpPr>
            <a:spLocks noChangeShapeType="1"/>
          </p:cNvSpPr>
          <p:nvPr/>
        </p:nvSpPr>
        <p:spPr bwMode="auto">
          <a:xfrm>
            <a:off x="2971800" y="1822847"/>
            <a:ext cx="571500" cy="0"/>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3" name="Down Arrow 2">
            <a:extLst>
              <a:ext uri="{FF2B5EF4-FFF2-40B4-BE49-F238E27FC236}">
                <a16:creationId xmlns:a16="http://schemas.microsoft.com/office/drawing/2014/main" xmlns="" id="{7D03D2F0-2ED0-C8E0-D61F-4B8E16C7C6F9}"/>
              </a:ext>
            </a:extLst>
          </p:cNvPr>
          <p:cNvSpPr/>
          <p:nvPr/>
        </p:nvSpPr>
        <p:spPr>
          <a:xfrm>
            <a:off x="6286500" y="3636169"/>
            <a:ext cx="228600"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350">
              <a:solidFill>
                <a:srgbClr val="FFFFFF"/>
              </a:solidFill>
              <a:ea typeface="SimSun" panose="02010600030101010101" pitchFamily="2" charset="-122"/>
              <a:cs typeface="Arial" panose="020B0604020202020204" pitchFamily="34" charset="0"/>
            </a:endParaRPr>
          </a:p>
        </p:txBody>
      </p:sp>
      <p:sp>
        <p:nvSpPr>
          <p:cNvPr id="2" name="Text Box 10">
            <a:extLst>
              <a:ext uri="{FF2B5EF4-FFF2-40B4-BE49-F238E27FC236}">
                <a16:creationId xmlns:a16="http://schemas.microsoft.com/office/drawing/2014/main" xmlns="" id="{5D1F2044-0537-F379-2E61-36AC0E0976FA}"/>
              </a:ext>
            </a:extLst>
          </p:cNvPr>
          <p:cNvSpPr txBox="1">
            <a:spLocks noChangeArrowheads="1"/>
          </p:cNvSpPr>
          <p:nvPr/>
        </p:nvSpPr>
        <p:spPr bwMode="auto">
          <a:xfrm>
            <a:off x="1177528" y="3971925"/>
            <a:ext cx="7743448" cy="1061829"/>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100" dirty="0">
                <a:solidFill>
                  <a:srgbClr val="FF0000"/>
                </a:solidFill>
                <a:latin typeface="Times New Roman" panose="02020603050405020304" pitchFamily="18" charset="0"/>
              </a:rPr>
              <a:t>Vị tướng </a:t>
            </a:r>
            <a:r>
              <a:rPr lang="en-US" altLang="vi-VN" sz="2100" dirty="0" err="1">
                <a:solidFill>
                  <a:srgbClr val="FF0000"/>
                </a:solidFill>
                <a:latin typeface="Times New Roman" panose="02020603050405020304" pitchFamily="18" charset="0"/>
              </a:rPr>
              <a:t>có</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rPr>
              <a:t>t</a:t>
            </a:r>
            <a:r>
              <a:rPr lang="vi-VN" altLang="en-US" sz="2100" dirty="0">
                <a:solidFill>
                  <a:srgbClr val="FF0000"/>
                </a:solidFill>
                <a:latin typeface="Times New Roman" panose="02020603050405020304" pitchFamily="18" charset="0"/>
                <a:cs typeface="Times New Roman" panose="02020603050405020304" pitchFamily="18" charset="0"/>
              </a:rPr>
              <a:t>à</a:t>
            </a:r>
            <a:r>
              <a:rPr lang="vi-VN" altLang="en-US" sz="2100" dirty="0">
                <a:solidFill>
                  <a:srgbClr val="FF0000"/>
                </a:solidFill>
                <a:latin typeface="Times New Roman" panose="02020603050405020304" pitchFamily="18" charset="0"/>
              </a:rPr>
              <a:t>i</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điều</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khiển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tướng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Cách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đánh</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sym typeface="Symbol" panose="05050102010706020507" pitchFamily="18" charset="2"/>
              </a:rPr>
              <a:t>bí mật, bất ngờ</a:t>
            </a:r>
            <a:r>
              <a:rPr lang="en-US" altLang="vi-VN" sz="2100" dirty="0">
                <a:solidFill>
                  <a:srgbClr val="FF0000"/>
                </a:solidFill>
                <a:latin typeface="Times New Roman" panose="02020603050405020304" pitchFamily="18" charset="0"/>
                <a:sym typeface="Symbol" panose="05050102010706020507" pitchFamily="18" charset="2"/>
              </a:rPr>
              <a:t>,</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hóa</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nhanh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gọn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kẻ</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thù</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trở</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tay</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không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kịp</a:t>
            </a:r>
            <a:r>
              <a:rPr lang="en-US" altLang="vi-VN" sz="2100" dirty="0">
                <a:solidFill>
                  <a:srgbClr val="FF0000"/>
                </a:solidFill>
                <a:latin typeface="Times New Roman" panose="02020603050405020304" pitchFamily="18" charset="0"/>
              </a:rPr>
              <a:t> </a:t>
            </a:r>
            <a:r>
              <a:rPr lang="vi-VN" altLang="en-US" sz="2100" i="1" dirty="0">
                <a:solidFill>
                  <a:srgbClr val="FF0000"/>
                </a:solidFill>
                <a:latin typeface="Times New Roman" panose="02020603050405020304" pitchFamily="18" charset="0"/>
                <a:sym typeface="Symbol" panose="05050102010706020507" pitchFamily="18" charset="2"/>
              </a:rPr>
              <a:t>Tướng ở trên trời xuống, quân chui dưới đất lên</a:t>
            </a:r>
            <a:endParaRPr lang="en-US" altLang="vi-VN" sz="2100" dirty="0">
              <a:solidFill>
                <a:srgbClr val="FF0000"/>
              </a:solidFill>
              <a:latin typeface="Times New Roman" panose="02020603050405020304" pitchFamily="18" charset="0"/>
            </a:endParaRPr>
          </a:p>
        </p:txBody>
      </p:sp>
      <p:pic>
        <p:nvPicPr>
          <p:cNvPr id="43022" name="Picture 17" descr="Picture1">
            <a:extLst>
              <a:ext uri="{FF2B5EF4-FFF2-40B4-BE49-F238E27FC236}">
                <a16:creationId xmlns:a16="http://schemas.microsoft.com/office/drawing/2014/main" xmlns="" id="{CA8BED78-B668-7A29-8854-43A9095FF3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rot="18171396">
            <a:off x="7054454" y="3417094"/>
            <a:ext cx="885825" cy="678656"/>
          </a:xfrm>
        </p:spPr>
      </p:pic>
      <p:sp>
        <p:nvSpPr>
          <p:cNvPr id="8" name="Curved Right Arrow 7">
            <a:extLst>
              <a:ext uri="{FF2B5EF4-FFF2-40B4-BE49-F238E27FC236}">
                <a16:creationId xmlns:a16="http://schemas.microsoft.com/office/drawing/2014/main" xmlns="" id="{66F39650-9F95-E1A8-8FE0-83B961849EB0}"/>
              </a:ext>
            </a:extLst>
          </p:cNvPr>
          <p:cNvSpPr/>
          <p:nvPr/>
        </p:nvSpPr>
        <p:spPr>
          <a:xfrm>
            <a:off x="1963341" y="3055144"/>
            <a:ext cx="685800" cy="709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noProof="1">
              <a:solidFill>
                <a:schemeClr val="tx1"/>
              </a:solidFill>
            </a:endParaRPr>
          </a:p>
        </p:txBody>
      </p:sp>
      <p:sp>
        <p:nvSpPr>
          <p:cNvPr id="7" name="Text Box 13">
            <a:extLst>
              <a:ext uri="{FF2B5EF4-FFF2-40B4-BE49-F238E27FC236}">
                <a16:creationId xmlns:a16="http://schemas.microsoft.com/office/drawing/2014/main" xmlns="" id="{859EEF5F-85A4-449A-76B3-F54708D9F855}"/>
              </a:ext>
            </a:extLst>
          </p:cNvPr>
          <p:cNvSpPr txBox="1">
            <a:spLocks noChangeArrowheads="1"/>
          </p:cNvSpPr>
          <p:nvPr/>
        </p:nvSpPr>
        <p:spPr bwMode="auto">
          <a:xfrm>
            <a:off x="5168504" y="2084785"/>
            <a:ext cx="2800350" cy="101566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dirty="0">
                <a:latin typeface="Times New Roman" panose="02020603050405020304" pitchFamily="18" charset="0"/>
                <a:sym typeface="Arial" panose="020B0604020202020204" pitchFamily="34" charset="0"/>
              </a:rPr>
              <a:t>Quang Trung trực tiếp chỉ huy</a:t>
            </a:r>
            <a:r>
              <a:rPr lang="en-US" altLang="vi-VN" sz="1500" dirty="0">
                <a:latin typeface="Times New Roman" panose="02020603050405020304" pitchFamily="18" charset="0"/>
                <a:sym typeface="Arial" panose="020B0604020202020204" pitchFamily="34" charset="0"/>
              </a:rPr>
              <a:t>.</a:t>
            </a:r>
            <a:r>
              <a:rPr lang="vi-VN" altLang="en-US" sz="1500" dirty="0">
                <a:latin typeface="Times New Roman" panose="02020603050405020304" pitchFamily="18" charset="0"/>
                <a:sym typeface="Arial" panose="020B0604020202020204" pitchFamily="34" charset="0"/>
              </a:rPr>
              <a:t>Vua cưỡi voi đi đốc thúc, quân d</a:t>
            </a:r>
            <a:r>
              <a:rPr lang="vi-VN" altLang="en-US" sz="1500" dirty="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dirty="0">
                <a:latin typeface="Times New Roman" panose="02020603050405020304" pitchFamily="18" charset="0"/>
                <a:sym typeface="Arial" panose="020B0604020202020204" pitchFamily="34" charset="0"/>
              </a:rPr>
              <a:t>n trận chữ nhất, đánh gi</a:t>
            </a:r>
            <a:r>
              <a:rPr lang="en-US" altLang="vi-VN" sz="1500" dirty="0">
                <a:latin typeface="Times New Roman" panose="02020603050405020304" pitchFamily="18" charset="0"/>
                <a:sym typeface="Arial" panose="020B0604020202020204" pitchFamily="34" charset="0"/>
              </a:rPr>
              <a:t>á</a:t>
            </a:r>
            <a:r>
              <a:rPr lang="vi-VN" altLang="en-US" sz="1500" dirty="0">
                <a:latin typeface="Times New Roman" panose="02020603050405020304" pitchFamily="18" charset="0"/>
                <a:sym typeface="Arial" panose="020B0604020202020204" pitchFamily="34" charset="0"/>
              </a:rPr>
              <a:t>p lá cà.</a:t>
            </a:r>
            <a:endParaRPr lang="en-US" altLang="en-US" sz="1500" b="1" dirty="0">
              <a:latin typeface="Times New Roman" panose="02020603050405020304" pitchFamily="18" charset="0"/>
            </a:endParaRPr>
          </a:p>
        </p:txBody>
      </p:sp>
      <p:sp>
        <p:nvSpPr>
          <p:cNvPr id="5" name="Text Box 13">
            <a:extLst>
              <a:ext uri="{FF2B5EF4-FFF2-40B4-BE49-F238E27FC236}">
                <a16:creationId xmlns:a16="http://schemas.microsoft.com/office/drawing/2014/main" xmlns="" id="{8C475CC1-5AE8-B553-CD59-FA89240F59C8}"/>
              </a:ext>
            </a:extLst>
          </p:cNvPr>
          <p:cNvSpPr txBox="1">
            <a:spLocks noChangeArrowheads="1"/>
          </p:cNvSpPr>
          <p:nvPr/>
        </p:nvSpPr>
        <p:spPr bwMode="auto">
          <a:xfrm>
            <a:off x="3771900" y="1997869"/>
            <a:ext cx="1148954" cy="1823576"/>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vi-VN" sz="1500" b="1">
              <a:solidFill>
                <a:srgbClr val="FF0000"/>
              </a:solidFill>
              <a:latin typeface="Times New Roman" panose="02020603050405020304" pitchFamily="18" charset="0"/>
              <a:sym typeface="Arial" panose="020B0604020202020204" pitchFamily="34" charset="0"/>
            </a:endParaRPr>
          </a:p>
          <a:p>
            <a:pPr algn="ctr" eaLnBrk="1" hangingPunct="1">
              <a:spcBef>
                <a:spcPct val="50000"/>
              </a:spcBef>
              <a:buFontTx/>
              <a:buNone/>
            </a:pPr>
            <a:r>
              <a:rPr lang="en-US" altLang="vi-VN" sz="1500" b="1">
                <a:solidFill>
                  <a:srgbClr val="FF0000"/>
                </a:solidFill>
                <a:latin typeface="Times New Roman" panose="02020603050405020304" pitchFamily="18" charset="0"/>
                <a:sym typeface="Arial" panose="020B0604020202020204" pitchFamily="34" charset="0"/>
              </a:rPr>
              <a:t>Tấn công vào đồn Ngọc Hồi ,  thành Thăng Long </a:t>
            </a:r>
            <a:endParaRPr lang="en-US" altLang="en-US" sz="1500" b="1">
              <a:latin typeface="Times New Roman" panose="02020603050405020304" pitchFamily="18" charset="0"/>
            </a:endParaRPr>
          </a:p>
        </p:txBody>
      </p:sp>
      <p:sp>
        <p:nvSpPr>
          <p:cNvPr id="6" name="Text Box 13">
            <a:extLst>
              <a:ext uri="{FF2B5EF4-FFF2-40B4-BE49-F238E27FC236}">
                <a16:creationId xmlns:a16="http://schemas.microsoft.com/office/drawing/2014/main" xmlns="" id="{5194F01C-8C44-E89E-F9C9-34E92188F8CE}"/>
              </a:ext>
            </a:extLst>
          </p:cNvPr>
          <p:cNvSpPr txBox="1">
            <a:spLocks noChangeArrowheads="1"/>
          </p:cNvSpPr>
          <p:nvPr/>
        </p:nvSpPr>
        <p:spPr bwMode="auto">
          <a:xfrm>
            <a:off x="5168504" y="3055144"/>
            <a:ext cx="2800350" cy="553998"/>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b="1">
                <a:latin typeface="Times New Roman" panose="02020603050405020304" pitchFamily="18" charset="0"/>
                <a:sym typeface="Arial" panose="020B0604020202020204" pitchFamily="34" charset="0"/>
              </a:rPr>
              <a:t> </a:t>
            </a:r>
            <a:r>
              <a:rPr lang="vi-VN" altLang="en-US" sz="1500">
                <a:latin typeface="Times New Roman" panose="02020603050405020304" pitchFamily="18" charset="0"/>
                <a:sym typeface="Arial" panose="020B0604020202020204" pitchFamily="34" charset="0"/>
              </a:rPr>
              <a:t>Bao vây đường rút lui của giặc, cho voi gi</a:t>
            </a:r>
            <a:r>
              <a:rPr lang="vi-VN" altLang="en-US" sz="150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a:latin typeface="Times New Roman" panose="02020603050405020304" pitchFamily="18" charset="0"/>
                <a:sym typeface="Arial" panose="020B0604020202020204" pitchFamily="34" charset="0"/>
              </a:rPr>
              <a:t>y đạp.</a:t>
            </a:r>
            <a:endParaRPr lang="en-US" altLang="en-US" sz="1500" b="1">
              <a:latin typeface="Times New Roman" panose="02020603050405020304" pitchFamily="18" charset="0"/>
            </a:endParaRPr>
          </a:p>
        </p:txBody>
      </p:sp>
      <p:sp>
        <p:nvSpPr>
          <p:cNvPr id="10" name="Line 18">
            <a:extLst>
              <a:ext uri="{FF2B5EF4-FFF2-40B4-BE49-F238E27FC236}">
                <a16:creationId xmlns:a16="http://schemas.microsoft.com/office/drawing/2014/main" xmlns="" id="{ABCFD75C-1EE1-5C8A-9479-B014D7DE66F7}"/>
              </a:ext>
            </a:extLst>
          </p:cNvPr>
          <p:cNvSpPr>
            <a:spLocks noChangeShapeType="1"/>
          </p:cNvSpPr>
          <p:nvPr/>
        </p:nvSpPr>
        <p:spPr bwMode="auto">
          <a:xfrm flipV="1">
            <a:off x="4920854" y="2537222"/>
            <a:ext cx="247650" cy="4763"/>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Line 18">
            <a:extLst>
              <a:ext uri="{FF2B5EF4-FFF2-40B4-BE49-F238E27FC236}">
                <a16:creationId xmlns:a16="http://schemas.microsoft.com/office/drawing/2014/main" xmlns="" id="{FD1BBB8A-BCD3-F1DA-DEFF-02043DF43E70}"/>
              </a:ext>
            </a:extLst>
          </p:cNvPr>
          <p:cNvSpPr>
            <a:spLocks noChangeShapeType="1"/>
          </p:cNvSpPr>
          <p:nvPr/>
        </p:nvSpPr>
        <p:spPr bwMode="auto">
          <a:xfrm>
            <a:off x="4543425" y="402431"/>
            <a:ext cx="510779" cy="1191"/>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 name="Line 18">
            <a:extLst>
              <a:ext uri="{FF2B5EF4-FFF2-40B4-BE49-F238E27FC236}">
                <a16:creationId xmlns:a16="http://schemas.microsoft.com/office/drawing/2014/main" xmlns="" id="{969A002A-2FAA-69B7-586D-33CD269C072F}"/>
              </a:ext>
            </a:extLst>
          </p:cNvPr>
          <p:cNvSpPr>
            <a:spLocks noChangeShapeType="1"/>
          </p:cNvSpPr>
          <p:nvPr/>
        </p:nvSpPr>
        <p:spPr bwMode="auto">
          <a:xfrm>
            <a:off x="4944666" y="331351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ox(in)">
                                      <p:cBhvr>
                                        <p:cTn id="7" dur="20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box(in)">
                                      <p:cBhvr>
                                        <p:cTn id="12" dur="2000"/>
                                        <p:tgtEl>
                                          <p:spTgt spid="43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3025"/>
                                        </p:tgtEl>
                                        <p:attrNameLst>
                                          <p:attrName>style.visibility</p:attrName>
                                        </p:attrNameLst>
                                      </p:cBhvr>
                                      <p:to>
                                        <p:strVal val="visible"/>
                                      </p:to>
                                    </p:set>
                                    <p:animEffect transition="in" filter="box(in)">
                                      <p:cBhvr>
                                        <p:cTn id="17" dur="2000"/>
                                        <p:tgtEl>
                                          <p:spTgt spid="430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box(in)">
                                      <p:cBhvr>
                                        <p:cTn id="22" dur="2000"/>
                                        <p:tgtEl>
                                          <p:spTgt spid="43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3018"/>
                                        </p:tgtEl>
                                        <p:attrNameLst>
                                          <p:attrName>style.visibility</p:attrName>
                                        </p:attrNameLst>
                                      </p:cBhvr>
                                      <p:to>
                                        <p:strVal val="visible"/>
                                      </p:to>
                                    </p:set>
                                    <p:animEffect transition="in" filter="box(in)">
                                      <p:cBhvr>
                                        <p:cTn id="32" dur="2000"/>
                                        <p:tgtEl>
                                          <p:spTgt spid="43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3026"/>
                                        </p:tgtEl>
                                        <p:attrNameLst>
                                          <p:attrName>style.visibility</p:attrName>
                                        </p:attrNameLst>
                                      </p:cBhvr>
                                      <p:to>
                                        <p:strVal val="visible"/>
                                      </p:to>
                                    </p:set>
                                    <p:animEffect transition="in" filter="box(in)">
                                      <p:cBhvr>
                                        <p:cTn id="37" dur="2000"/>
                                        <p:tgtEl>
                                          <p:spTgt spid="43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3016"/>
                                        </p:tgtEl>
                                        <p:attrNameLst>
                                          <p:attrName>style.visibility</p:attrName>
                                        </p:attrNameLst>
                                      </p:cBhvr>
                                      <p:to>
                                        <p:strVal val="visible"/>
                                      </p:to>
                                    </p:set>
                                    <p:animEffect transition="in" filter="box(in)">
                                      <p:cBhvr>
                                        <p:cTn id="42" dur="2000"/>
                                        <p:tgtEl>
                                          <p:spTgt spid="430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43027"/>
                                        </p:tgtEl>
                                        <p:attrNameLst>
                                          <p:attrName>style.visibility</p:attrName>
                                        </p:attrNameLst>
                                      </p:cBhvr>
                                      <p:to>
                                        <p:strVal val="visible"/>
                                      </p:to>
                                    </p:set>
                                    <p:animEffect transition="in" filter="box(in)">
                                      <p:cBhvr>
                                        <p:cTn id="47" dur="2000"/>
                                        <p:tgtEl>
                                          <p:spTgt spid="43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43021"/>
                                        </p:tgtEl>
                                        <p:attrNameLst>
                                          <p:attrName>style.visibility</p:attrName>
                                        </p:attrNameLst>
                                      </p:cBhvr>
                                      <p:to>
                                        <p:strVal val="visible"/>
                                      </p:to>
                                    </p:set>
                                    <p:animEffect transition="in" filter="box(in)">
                                      <p:cBhvr>
                                        <p:cTn id="52" dur="2000"/>
                                        <p:tgtEl>
                                          <p:spTgt spid="430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ox(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20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20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ox(in)">
                                      <p:cBhvr>
                                        <p:cTn id="72" dur="2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2000"/>
                                        <p:tgtEl>
                                          <p:spTgt spid="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ox(in)">
                                      <p:cBhvr>
                                        <p:cTn id="82" dur="2000"/>
                                        <p:tgtEl>
                                          <p:spTgt spid="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ox(in)">
                                      <p:cBhvr>
                                        <p:cTn id="87" dur="2000"/>
                                        <p:tgtEl>
                                          <p:spTgt spid="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box(in)">
                                      <p:cBhvr>
                                        <p:cTn id="9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6" grpId="1" animBg="1"/>
      <p:bldP spid="43017" grpId="0" animBg="1"/>
      <p:bldP spid="43017" grpId="1" animBg="1"/>
      <p:bldP spid="43018" grpId="0" animBg="1"/>
      <p:bldP spid="43018" grpId="1" animBg="1"/>
      <p:bldP spid="43019" grpId="0" bldLvl="0" animBg="1"/>
      <p:bldP spid="43019" grpId="1" animBg="1"/>
      <p:bldP spid="43021" grpId="0" animBg="1"/>
      <p:bldP spid="43021" grpId="1" animBg="1"/>
      <p:bldP spid="43025" grpId="0" animBg="1"/>
      <p:bldP spid="43025" grpId="1" animBg="1"/>
      <p:bldP spid="3" grpId="0" bldLvl="0" animBg="1"/>
      <p:bldP spid="3" grpId="1" animBg="1"/>
      <p:bldP spid="2" grpId="0" animBg="1"/>
      <p:bldP spid="2" grpId="1" animBg="1"/>
      <p:bldP spid="8" grpId="0" animBg="1"/>
      <p:bldP spid="8" grpId="1" animBg="1"/>
      <p:bldP spid="7" grpId="0" bldLvl="0" animBg="1"/>
      <p:bldP spid="7" grpId="1" animBg="1"/>
      <p:bldP spid="5" grpId="0" animBg="1"/>
      <p:bldP spid="5" grpId="1" animBg="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xmlns=""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8"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9DDDA4-4C3B-4111-8154-6FE7611658F5}"/>
              </a:ext>
            </a:extLst>
          </p:cNvPr>
          <p:cNvSpPr/>
          <p:nvPr/>
        </p:nvSpPr>
        <p:spPr>
          <a:xfrm>
            <a:off x="1214438" y="148321"/>
            <a:ext cx="6958012" cy="830997"/>
          </a:xfrm>
          <a:prstGeom prst="rect">
            <a:avLst/>
          </a:prstGeom>
        </p:spPr>
        <p:txBody>
          <a:bodyPr wrap="square">
            <a:spAutoFit/>
          </a:bodyPr>
          <a:lstStyle/>
          <a:p>
            <a:pPr algn="ctr"/>
            <a:r>
              <a:rPr lang="vi-VN" sz="2400" b="1" dirty="0">
                <a:solidFill>
                  <a:srgbClr val="FF0000"/>
                </a:solidFill>
                <a:latin typeface="+mj-lt"/>
              </a:rPr>
              <a:t>NGUYỄN HUỆ MỘT THIÊN TÀI QUÂN SỰ </a:t>
            </a:r>
            <a:endParaRPr lang="en-US" sz="2400" b="1" dirty="0">
              <a:solidFill>
                <a:srgbClr val="FF0000"/>
              </a:solidFill>
              <a:latin typeface="+mj-lt"/>
            </a:endParaRPr>
          </a:p>
          <a:p>
            <a:pPr algn="ctr"/>
            <a:r>
              <a:rPr lang="vi-VN" sz="2400" b="1" dirty="0">
                <a:solidFill>
                  <a:srgbClr val="FF0000"/>
                </a:solidFill>
                <a:latin typeface="+mj-lt"/>
              </a:rPr>
              <a:t>CHƯA HỀ NẾM MÙI THẤT BẠI </a:t>
            </a:r>
            <a:endParaRPr lang="en-US" sz="2400" dirty="0">
              <a:solidFill>
                <a:srgbClr val="FF0000"/>
              </a:solidFill>
              <a:latin typeface="+mj-lt"/>
            </a:endParaRPr>
          </a:p>
        </p:txBody>
      </p:sp>
      <p:sp>
        <p:nvSpPr>
          <p:cNvPr id="3" name="Rectangle 2">
            <a:extLst>
              <a:ext uri="{FF2B5EF4-FFF2-40B4-BE49-F238E27FC236}">
                <a16:creationId xmlns:a16="http://schemas.microsoft.com/office/drawing/2014/main" xmlns="" id="{58F2F9C3-634E-477D-9C5B-C6062BB68C26}"/>
              </a:ext>
            </a:extLst>
          </p:cNvPr>
          <p:cNvSpPr/>
          <p:nvPr/>
        </p:nvSpPr>
        <p:spPr>
          <a:xfrm>
            <a:off x="475060" y="1075582"/>
            <a:ext cx="8193880" cy="3477875"/>
          </a:xfrm>
          <a:prstGeom prst="rect">
            <a:avLst/>
          </a:prstGeom>
        </p:spPr>
        <p:txBody>
          <a:bodyPr wrap="square">
            <a:spAutoFit/>
          </a:bodyPr>
          <a:lstStyle/>
          <a:p>
            <a:pPr fontAlgn="base"/>
            <a:r>
              <a:rPr lang="vi-VN" sz="2000" dirty="0">
                <a:solidFill>
                  <a:srgbClr val="000000"/>
                </a:solidFill>
                <a:latin typeface="+mj-lt"/>
              </a:rPr>
              <a:t>Người Việt cùng thời với Nguyễn Huệ như một cung nữ cũ của vua Lê, khi nghe tin vua Lê Chiêu Thống đã đưa Tôn Sĩ Nghị về Thăng Long, đã từ Trường An (4) ra Thăng Long nói với Thái Hậu:</a:t>
            </a:r>
            <a:endParaRPr lang="vi-VN" sz="2000" dirty="0">
              <a:solidFill>
                <a:srgbClr val="707070"/>
              </a:solidFill>
              <a:latin typeface="+mj-lt"/>
            </a:endParaRPr>
          </a:p>
          <a:p>
            <a:pPr fontAlgn="base"/>
            <a:r>
              <a:rPr lang="vi-VN" sz="2000" i="1" dirty="0">
                <a:solidFill>
                  <a:srgbClr val="000000"/>
                </a:solidFill>
                <a:latin typeface="+mj-lt"/>
              </a:rPr>
              <a:t>Cứ xem những lời trong bài hịch thì, thấy Ngài (Tôn Sĩ Nghị) buộc cho ta nhiều lắm, mà Ngài thì cứ lượn lờ trên sông, chỉ dùng thanh thế dọa nạt, không biết Nguyễn Huệ là bậc anh hùng lão hung thủ hung tợn và giỏi cầm quân. Coi y ra Bắc vào Nam, thật là thần xuất quỷ nhập không ai có thể dò biết. Y bắt Nguyễn Hữu Chỉnh như bắt trẻ con, giết Vũ Văn Nhậm như giết con lợn, không một người nào còn dám trông thẳng vào mặt. Nghe lệnh của y, ai cũng mất cả hồn vía, sợ hơn sấm sét. E rằng bất nhật y sẽ lại ra, quân Tôn Tổng Đốc còn có cái lo bên trong, địch sao cho nổi!</a:t>
            </a:r>
            <a:endParaRPr lang="vi-VN" sz="2000" i="1" dirty="0">
              <a:solidFill>
                <a:srgbClr val="707070"/>
              </a:solidFill>
              <a:latin typeface="+mj-lt"/>
            </a:endParaRPr>
          </a:p>
        </p:txBody>
      </p:sp>
    </p:spTree>
    <p:extLst>
      <p:ext uri="{BB962C8B-B14F-4D97-AF65-F5344CB8AC3E}">
        <p14:creationId xmlns:p14="http://schemas.microsoft.com/office/powerpoint/2010/main" val="401029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E731084-A110-47C5-A129-9C6351D6B970}"/>
              </a:ext>
            </a:extLst>
          </p:cNvPr>
          <p:cNvSpPr/>
          <p:nvPr/>
        </p:nvSpPr>
        <p:spPr>
          <a:xfrm>
            <a:off x="817039" y="805473"/>
            <a:ext cx="7329892" cy="523220"/>
          </a:xfrm>
          <a:prstGeom prst="rect">
            <a:avLst/>
          </a:prstGeom>
        </p:spPr>
        <p:txBody>
          <a:bodyPr wrap="none">
            <a:spAutoFit/>
          </a:bodyPr>
          <a:lstStyle/>
          <a:p>
            <a:pPr marR="107128" algn="just">
              <a:buSzPts val="1400"/>
              <a:tabLst>
                <a:tab pos="302814" algn="l"/>
              </a:tabLst>
            </a:pP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800" b="1" spc="15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ảnh</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bọn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cướp</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bán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endParaRPr lang="en-US"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xmlns="" id="{E4760CCF-60BB-4E91-904C-B985D0D89D45}"/>
              </a:ext>
            </a:extLst>
          </p:cNvPr>
          <p:cNvSpPr/>
          <p:nvPr/>
        </p:nvSpPr>
        <p:spPr>
          <a:xfrm>
            <a:off x="635085" y="1424607"/>
            <a:ext cx="767619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A97B834D-AF75-4537-98F1-6F5A102DFFBE}"/>
              </a:ext>
            </a:extLst>
          </p:cNvPr>
          <p:cNvSpPr/>
          <p:nvPr/>
        </p:nvSpPr>
        <p:spPr>
          <a:xfrm>
            <a:off x="625469" y="1968205"/>
            <a:ext cx="76858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4042941-A67B-473F-A21D-BF33675934DD}"/>
              </a:ext>
            </a:extLst>
          </p:cNvPr>
          <p:cNvSpPr/>
          <p:nvPr/>
        </p:nvSpPr>
        <p:spPr>
          <a:xfrm>
            <a:off x="630277" y="2589634"/>
            <a:ext cx="768580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Chiêu</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2304E4D3-9556-4EAF-ABF0-D2E69A31B906}"/>
              </a:ext>
            </a:extLst>
          </p:cNvPr>
          <p:cNvSpPr/>
          <p:nvPr/>
        </p:nvSpPr>
        <p:spPr>
          <a:xfrm>
            <a:off x="635085" y="3257229"/>
            <a:ext cx="768580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đớn hèn, nhục nhã, số phận gắn chặt với bọn giặc xâm lược, mù quáng, từ bỏ dân tộc, phản dân hại nước.</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0F38F503-DA97-44EA-8808-FFE88C6206C3}"/>
              </a:ext>
            </a:extLst>
          </p:cNvPr>
          <p:cNvSpPr/>
          <p:nvPr/>
        </p:nvSpPr>
        <p:spPr>
          <a:xfrm>
            <a:off x="2585857" y="1414206"/>
            <a:ext cx="3398687"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tên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tướng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hèn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nhát</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xmlns="" id="{F7CC9959-0C9A-453F-8D69-2BC5A32910C1}"/>
              </a:ext>
            </a:extLst>
          </p:cNvPr>
          <p:cNvSpPr/>
          <p:nvPr/>
        </p:nvSpPr>
        <p:spPr>
          <a:xfrm>
            <a:off x="2268765" y="2001920"/>
            <a:ext cx="3534942"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đội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quân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vô</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tổ</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chức</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xmlns="" id="{F43ACF5B-CA81-480E-96F0-D7BEB3E9755D}"/>
              </a:ext>
            </a:extLst>
          </p:cNvPr>
          <p:cNvSpPr/>
          <p:nvPr/>
        </p:nvSpPr>
        <p:spPr>
          <a:xfrm>
            <a:off x="4070541" y="2635800"/>
            <a:ext cx="3112262" cy="461665"/>
          </a:xfrm>
          <a:prstGeom prst="rect">
            <a:avLst/>
          </a:prstGeom>
        </p:spPr>
        <p:txBody>
          <a:bodyPr wrap="none">
            <a:spAutoFit/>
          </a:bodyPr>
          <a:lstStyle/>
          <a:p>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cõng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rắn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gà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912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xmlns=""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xmlns="" id="{5AB54CFA-654A-476E-838C-0CC50108FB0F}"/>
              </a:ext>
            </a:extLst>
          </p:cNvPr>
          <p:cNvSpPr/>
          <p:nvPr/>
        </p:nvSpPr>
        <p:spPr>
          <a:xfrm>
            <a:off x="3390369" y="1960400"/>
            <a:ext cx="3568285" cy="758456"/>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a:solidFill>
                  <a:schemeClr val="bg1"/>
                </a:solidFill>
                <a:latin typeface="张海山锐线体简" panose="02000000000000000000" pitchFamily="2" charset="-122"/>
                <a:ea typeface="张海山锐线体简" panose="02000000000000000000" pitchFamily="2" charset="-122"/>
              </a:rPr>
              <a:t>III. TỔNG KẾT</a:t>
            </a:r>
            <a:endParaRPr kumimoji="1" lang="en-US" altLang="zh-CN" sz="3299">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98347417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47E45B-E771-47F8-9007-205527CE5173}"/>
              </a:ext>
            </a:extLst>
          </p:cNvPr>
          <p:cNvSpPr txBox="1"/>
          <p:nvPr/>
        </p:nvSpPr>
        <p:spPr>
          <a:xfrm>
            <a:off x="396949" y="185375"/>
            <a:ext cx="8612372" cy="4154984"/>
          </a:xfrm>
          <a:custGeom>
            <a:avLst/>
            <a:gdLst>
              <a:gd name="connsiteX0" fmla="*/ 0 w 8612372"/>
              <a:gd name="connsiteY0" fmla="*/ 0 h 4154984"/>
              <a:gd name="connsiteX1" fmla="*/ 488034 w 8612372"/>
              <a:gd name="connsiteY1" fmla="*/ 0 h 4154984"/>
              <a:gd name="connsiteX2" fmla="*/ 803821 w 8612372"/>
              <a:gd name="connsiteY2" fmla="*/ 0 h 4154984"/>
              <a:gd name="connsiteX3" fmla="*/ 1377980 w 8612372"/>
              <a:gd name="connsiteY3" fmla="*/ 0 h 4154984"/>
              <a:gd name="connsiteX4" fmla="*/ 2038261 w 8612372"/>
              <a:gd name="connsiteY4" fmla="*/ 0 h 4154984"/>
              <a:gd name="connsiteX5" fmla="*/ 2698543 w 8612372"/>
              <a:gd name="connsiteY5" fmla="*/ 0 h 4154984"/>
              <a:gd name="connsiteX6" fmla="*/ 3014330 w 8612372"/>
              <a:gd name="connsiteY6" fmla="*/ 0 h 4154984"/>
              <a:gd name="connsiteX7" fmla="*/ 3416241 w 8612372"/>
              <a:gd name="connsiteY7" fmla="*/ 0 h 4154984"/>
              <a:gd name="connsiteX8" fmla="*/ 3732028 w 8612372"/>
              <a:gd name="connsiteY8" fmla="*/ 0 h 4154984"/>
              <a:gd name="connsiteX9" fmla="*/ 4306186 w 8612372"/>
              <a:gd name="connsiteY9" fmla="*/ 0 h 4154984"/>
              <a:gd name="connsiteX10" fmla="*/ 4880344 w 8612372"/>
              <a:gd name="connsiteY10" fmla="*/ 0 h 4154984"/>
              <a:gd name="connsiteX11" fmla="*/ 5454502 w 8612372"/>
              <a:gd name="connsiteY11" fmla="*/ 0 h 4154984"/>
              <a:gd name="connsiteX12" fmla="*/ 6200908 w 8612372"/>
              <a:gd name="connsiteY12" fmla="*/ 0 h 4154984"/>
              <a:gd name="connsiteX13" fmla="*/ 6861190 w 8612372"/>
              <a:gd name="connsiteY13" fmla="*/ 0 h 4154984"/>
              <a:gd name="connsiteX14" fmla="*/ 7607595 w 8612372"/>
              <a:gd name="connsiteY14" fmla="*/ 0 h 4154984"/>
              <a:gd name="connsiteX15" fmla="*/ 8095630 w 8612372"/>
              <a:gd name="connsiteY15" fmla="*/ 0 h 4154984"/>
              <a:gd name="connsiteX16" fmla="*/ 8612372 w 8612372"/>
              <a:gd name="connsiteY16" fmla="*/ 0 h 4154984"/>
              <a:gd name="connsiteX17" fmla="*/ 8612372 w 8612372"/>
              <a:gd name="connsiteY17" fmla="*/ 635119 h 4154984"/>
              <a:gd name="connsiteX18" fmla="*/ 8612372 w 8612372"/>
              <a:gd name="connsiteY18" fmla="*/ 1311788 h 4154984"/>
              <a:gd name="connsiteX19" fmla="*/ 8612372 w 8612372"/>
              <a:gd name="connsiteY19" fmla="*/ 1822257 h 4154984"/>
              <a:gd name="connsiteX20" fmla="*/ 8612372 w 8612372"/>
              <a:gd name="connsiteY20" fmla="*/ 2498926 h 4154984"/>
              <a:gd name="connsiteX21" fmla="*/ 8612372 w 8612372"/>
              <a:gd name="connsiteY21" fmla="*/ 3092495 h 4154984"/>
              <a:gd name="connsiteX22" fmla="*/ 8612372 w 8612372"/>
              <a:gd name="connsiteY22" fmla="*/ 3644515 h 4154984"/>
              <a:gd name="connsiteX23" fmla="*/ 8612372 w 8612372"/>
              <a:gd name="connsiteY23" fmla="*/ 4154984 h 4154984"/>
              <a:gd name="connsiteX24" fmla="*/ 7865966 w 8612372"/>
              <a:gd name="connsiteY24" fmla="*/ 4154984 h 4154984"/>
              <a:gd name="connsiteX25" fmla="*/ 7377932 w 8612372"/>
              <a:gd name="connsiteY25" fmla="*/ 4154984 h 4154984"/>
              <a:gd name="connsiteX26" fmla="*/ 6717650 w 8612372"/>
              <a:gd name="connsiteY26" fmla="*/ 4154984 h 4154984"/>
              <a:gd name="connsiteX27" fmla="*/ 5971245 w 8612372"/>
              <a:gd name="connsiteY27" fmla="*/ 4154984 h 4154984"/>
              <a:gd name="connsiteX28" fmla="*/ 5397086 w 8612372"/>
              <a:gd name="connsiteY28" fmla="*/ 4154984 h 4154984"/>
              <a:gd name="connsiteX29" fmla="*/ 4736805 w 8612372"/>
              <a:gd name="connsiteY29" fmla="*/ 4154984 h 4154984"/>
              <a:gd name="connsiteX30" fmla="*/ 3990399 w 8612372"/>
              <a:gd name="connsiteY30" fmla="*/ 4154984 h 4154984"/>
              <a:gd name="connsiteX31" fmla="*/ 3416241 w 8612372"/>
              <a:gd name="connsiteY31" fmla="*/ 4154984 h 4154984"/>
              <a:gd name="connsiteX32" fmla="*/ 2842083 w 8612372"/>
              <a:gd name="connsiteY32" fmla="*/ 4154984 h 4154984"/>
              <a:gd name="connsiteX33" fmla="*/ 2181801 w 8612372"/>
              <a:gd name="connsiteY33" fmla="*/ 4154984 h 4154984"/>
              <a:gd name="connsiteX34" fmla="*/ 1607643 w 8612372"/>
              <a:gd name="connsiteY34" fmla="*/ 4154984 h 4154984"/>
              <a:gd name="connsiteX35" fmla="*/ 1205732 w 8612372"/>
              <a:gd name="connsiteY35" fmla="*/ 4154984 h 4154984"/>
              <a:gd name="connsiteX36" fmla="*/ 717698 w 8612372"/>
              <a:gd name="connsiteY36" fmla="*/ 4154984 h 4154984"/>
              <a:gd name="connsiteX37" fmla="*/ 0 w 8612372"/>
              <a:gd name="connsiteY37" fmla="*/ 4154984 h 4154984"/>
              <a:gd name="connsiteX38" fmla="*/ 0 w 8612372"/>
              <a:gd name="connsiteY38" fmla="*/ 3519865 h 4154984"/>
              <a:gd name="connsiteX39" fmla="*/ 0 w 8612372"/>
              <a:gd name="connsiteY39" fmla="*/ 2884746 h 4154984"/>
              <a:gd name="connsiteX40" fmla="*/ 0 w 8612372"/>
              <a:gd name="connsiteY40" fmla="*/ 2208077 h 4154984"/>
              <a:gd name="connsiteX41" fmla="*/ 0 w 8612372"/>
              <a:gd name="connsiteY41" fmla="*/ 1614508 h 4154984"/>
              <a:gd name="connsiteX42" fmla="*/ 0 w 8612372"/>
              <a:gd name="connsiteY42" fmla="*/ 1062489 h 4154984"/>
              <a:gd name="connsiteX43" fmla="*/ 0 w 8612372"/>
              <a:gd name="connsiteY43"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2372" h="4154984" fill="none" extrusionOk="0">
                <a:moveTo>
                  <a:pt x="0" y="0"/>
                </a:moveTo>
                <a:cubicBezTo>
                  <a:pt x="124409" y="-26345"/>
                  <a:pt x="273681" y="11517"/>
                  <a:pt x="488034" y="0"/>
                </a:cubicBezTo>
                <a:cubicBezTo>
                  <a:pt x="702387" y="-11517"/>
                  <a:pt x="657365" y="3312"/>
                  <a:pt x="803821" y="0"/>
                </a:cubicBezTo>
                <a:cubicBezTo>
                  <a:pt x="950277" y="-3312"/>
                  <a:pt x="1262551" y="13009"/>
                  <a:pt x="1377980" y="0"/>
                </a:cubicBezTo>
                <a:cubicBezTo>
                  <a:pt x="1493409" y="-13009"/>
                  <a:pt x="1718322" y="3942"/>
                  <a:pt x="2038261" y="0"/>
                </a:cubicBezTo>
                <a:cubicBezTo>
                  <a:pt x="2358200" y="-3942"/>
                  <a:pt x="2501168" y="77177"/>
                  <a:pt x="2698543" y="0"/>
                </a:cubicBezTo>
                <a:cubicBezTo>
                  <a:pt x="2895918" y="-77177"/>
                  <a:pt x="2933187" y="23095"/>
                  <a:pt x="3014330" y="0"/>
                </a:cubicBezTo>
                <a:cubicBezTo>
                  <a:pt x="3095473" y="-23095"/>
                  <a:pt x="3255283" y="25616"/>
                  <a:pt x="3416241" y="0"/>
                </a:cubicBezTo>
                <a:cubicBezTo>
                  <a:pt x="3577199" y="-25616"/>
                  <a:pt x="3618445" y="27266"/>
                  <a:pt x="3732028" y="0"/>
                </a:cubicBezTo>
                <a:cubicBezTo>
                  <a:pt x="3845611" y="-27266"/>
                  <a:pt x="4174147" y="6454"/>
                  <a:pt x="4306186" y="0"/>
                </a:cubicBezTo>
                <a:cubicBezTo>
                  <a:pt x="4438225" y="-6454"/>
                  <a:pt x="4608821" y="57195"/>
                  <a:pt x="4880344" y="0"/>
                </a:cubicBezTo>
                <a:cubicBezTo>
                  <a:pt x="5151867" y="-57195"/>
                  <a:pt x="5317590" y="43868"/>
                  <a:pt x="5454502" y="0"/>
                </a:cubicBezTo>
                <a:cubicBezTo>
                  <a:pt x="5591414" y="-43868"/>
                  <a:pt x="5836761" y="19583"/>
                  <a:pt x="6200908" y="0"/>
                </a:cubicBezTo>
                <a:cubicBezTo>
                  <a:pt x="6565055" y="-19583"/>
                  <a:pt x="6694454" y="11925"/>
                  <a:pt x="6861190" y="0"/>
                </a:cubicBezTo>
                <a:cubicBezTo>
                  <a:pt x="7027926" y="-11925"/>
                  <a:pt x="7339648" y="62184"/>
                  <a:pt x="7607595" y="0"/>
                </a:cubicBezTo>
                <a:cubicBezTo>
                  <a:pt x="7875542" y="-62184"/>
                  <a:pt x="7961424" y="55133"/>
                  <a:pt x="8095630" y="0"/>
                </a:cubicBezTo>
                <a:cubicBezTo>
                  <a:pt x="8229836" y="-55133"/>
                  <a:pt x="8420344" y="8979"/>
                  <a:pt x="8612372" y="0"/>
                </a:cubicBezTo>
                <a:cubicBezTo>
                  <a:pt x="8619891" y="243173"/>
                  <a:pt x="8546725" y="501307"/>
                  <a:pt x="8612372" y="635119"/>
                </a:cubicBezTo>
                <a:cubicBezTo>
                  <a:pt x="8678019" y="768931"/>
                  <a:pt x="8546954" y="989680"/>
                  <a:pt x="8612372" y="1311788"/>
                </a:cubicBezTo>
                <a:cubicBezTo>
                  <a:pt x="8677790" y="1633896"/>
                  <a:pt x="8604662" y="1571129"/>
                  <a:pt x="8612372" y="1822257"/>
                </a:cubicBezTo>
                <a:cubicBezTo>
                  <a:pt x="8620082" y="2073385"/>
                  <a:pt x="8607554" y="2168673"/>
                  <a:pt x="8612372" y="2498926"/>
                </a:cubicBezTo>
                <a:cubicBezTo>
                  <a:pt x="8617190" y="2829179"/>
                  <a:pt x="8604873" y="2860704"/>
                  <a:pt x="8612372" y="3092495"/>
                </a:cubicBezTo>
                <a:cubicBezTo>
                  <a:pt x="8619871" y="3324286"/>
                  <a:pt x="8568937" y="3482312"/>
                  <a:pt x="8612372" y="3644515"/>
                </a:cubicBezTo>
                <a:cubicBezTo>
                  <a:pt x="8655807" y="3806718"/>
                  <a:pt x="8591622" y="3931988"/>
                  <a:pt x="8612372" y="4154984"/>
                </a:cubicBezTo>
                <a:cubicBezTo>
                  <a:pt x="8284355" y="4172488"/>
                  <a:pt x="8157166" y="4125473"/>
                  <a:pt x="7865966" y="4154984"/>
                </a:cubicBezTo>
                <a:cubicBezTo>
                  <a:pt x="7574766" y="4184495"/>
                  <a:pt x="7554784" y="4099234"/>
                  <a:pt x="7377932" y="4154984"/>
                </a:cubicBezTo>
                <a:cubicBezTo>
                  <a:pt x="7201080" y="4210734"/>
                  <a:pt x="6970836" y="4152749"/>
                  <a:pt x="6717650" y="4154984"/>
                </a:cubicBezTo>
                <a:cubicBezTo>
                  <a:pt x="6464464" y="4157219"/>
                  <a:pt x="6189982" y="4131724"/>
                  <a:pt x="5971245" y="4154984"/>
                </a:cubicBezTo>
                <a:cubicBezTo>
                  <a:pt x="5752509" y="4178244"/>
                  <a:pt x="5624095" y="4138439"/>
                  <a:pt x="5397086" y="4154984"/>
                </a:cubicBezTo>
                <a:cubicBezTo>
                  <a:pt x="5170077" y="4171529"/>
                  <a:pt x="4984038" y="4104961"/>
                  <a:pt x="4736805" y="4154984"/>
                </a:cubicBezTo>
                <a:cubicBezTo>
                  <a:pt x="4489572" y="4205007"/>
                  <a:pt x="4243659" y="4074128"/>
                  <a:pt x="3990399" y="4154984"/>
                </a:cubicBezTo>
                <a:cubicBezTo>
                  <a:pt x="3737139" y="4235840"/>
                  <a:pt x="3615428" y="4094478"/>
                  <a:pt x="3416241" y="4154984"/>
                </a:cubicBezTo>
                <a:cubicBezTo>
                  <a:pt x="3217054" y="4215490"/>
                  <a:pt x="3086501" y="4134631"/>
                  <a:pt x="2842083" y="4154984"/>
                </a:cubicBezTo>
                <a:cubicBezTo>
                  <a:pt x="2597665" y="4175337"/>
                  <a:pt x="2472199" y="4090317"/>
                  <a:pt x="2181801" y="4154984"/>
                </a:cubicBezTo>
                <a:cubicBezTo>
                  <a:pt x="1891403" y="4219651"/>
                  <a:pt x="1823649" y="4149594"/>
                  <a:pt x="1607643" y="4154984"/>
                </a:cubicBezTo>
                <a:cubicBezTo>
                  <a:pt x="1391637" y="4160374"/>
                  <a:pt x="1336321" y="4124690"/>
                  <a:pt x="1205732" y="4154984"/>
                </a:cubicBezTo>
                <a:cubicBezTo>
                  <a:pt x="1075143" y="4185278"/>
                  <a:pt x="875607" y="4116027"/>
                  <a:pt x="717698" y="4154984"/>
                </a:cubicBezTo>
                <a:cubicBezTo>
                  <a:pt x="559789" y="4193941"/>
                  <a:pt x="143873" y="4138227"/>
                  <a:pt x="0" y="4154984"/>
                </a:cubicBezTo>
                <a:cubicBezTo>
                  <a:pt x="-61056" y="3911407"/>
                  <a:pt x="40855" y="3818738"/>
                  <a:pt x="0" y="3519865"/>
                </a:cubicBezTo>
                <a:cubicBezTo>
                  <a:pt x="-40855" y="3220992"/>
                  <a:pt x="47069" y="3170213"/>
                  <a:pt x="0" y="2884746"/>
                </a:cubicBezTo>
                <a:cubicBezTo>
                  <a:pt x="-47069" y="2599279"/>
                  <a:pt x="7536" y="2441205"/>
                  <a:pt x="0" y="2208077"/>
                </a:cubicBezTo>
                <a:cubicBezTo>
                  <a:pt x="-7536" y="1974949"/>
                  <a:pt x="26781" y="1870721"/>
                  <a:pt x="0" y="1614508"/>
                </a:cubicBezTo>
                <a:cubicBezTo>
                  <a:pt x="-26781" y="1358295"/>
                  <a:pt x="24746" y="1261820"/>
                  <a:pt x="0" y="1062489"/>
                </a:cubicBezTo>
                <a:cubicBezTo>
                  <a:pt x="-24746" y="863158"/>
                  <a:pt x="61634" y="275818"/>
                  <a:pt x="0" y="0"/>
                </a:cubicBezTo>
                <a:close/>
              </a:path>
              <a:path w="8612372" h="4154984" stroke="0" extrusionOk="0">
                <a:moveTo>
                  <a:pt x="0" y="0"/>
                </a:moveTo>
                <a:cubicBezTo>
                  <a:pt x="70288" y="-31234"/>
                  <a:pt x="162206" y="15175"/>
                  <a:pt x="315787" y="0"/>
                </a:cubicBezTo>
                <a:cubicBezTo>
                  <a:pt x="469368" y="-15175"/>
                  <a:pt x="823955" y="64420"/>
                  <a:pt x="976069" y="0"/>
                </a:cubicBezTo>
                <a:cubicBezTo>
                  <a:pt x="1128183" y="-64420"/>
                  <a:pt x="1391858" y="42041"/>
                  <a:pt x="1636351" y="0"/>
                </a:cubicBezTo>
                <a:cubicBezTo>
                  <a:pt x="1880844" y="-42041"/>
                  <a:pt x="1843200" y="34161"/>
                  <a:pt x="1952138" y="0"/>
                </a:cubicBezTo>
                <a:cubicBezTo>
                  <a:pt x="2061076" y="-34161"/>
                  <a:pt x="2449052" y="61872"/>
                  <a:pt x="2698543" y="0"/>
                </a:cubicBezTo>
                <a:cubicBezTo>
                  <a:pt x="2948034" y="-61872"/>
                  <a:pt x="2907528" y="19833"/>
                  <a:pt x="3014330" y="0"/>
                </a:cubicBezTo>
                <a:cubicBezTo>
                  <a:pt x="3121132" y="-19833"/>
                  <a:pt x="3509605" y="70506"/>
                  <a:pt x="3760736" y="0"/>
                </a:cubicBezTo>
                <a:cubicBezTo>
                  <a:pt x="4011867" y="-70506"/>
                  <a:pt x="4073926" y="33202"/>
                  <a:pt x="4162646" y="0"/>
                </a:cubicBezTo>
                <a:cubicBezTo>
                  <a:pt x="4251366" y="-33202"/>
                  <a:pt x="4756348" y="62716"/>
                  <a:pt x="4909052" y="0"/>
                </a:cubicBezTo>
                <a:cubicBezTo>
                  <a:pt x="5061756" y="-62716"/>
                  <a:pt x="5174208" y="3290"/>
                  <a:pt x="5310963" y="0"/>
                </a:cubicBezTo>
                <a:cubicBezTo>
                  <a:pt x="5447718" y="-3290"/>
                  <a:pt x="5612031" y="9948"/>
                  <a:pt x="5712873" y="0"/>
                </a:cubicBezTo>
                <a:cubicBezTo>
                  <a:pt x="5813715" y="-9948"/>
                  <a:pt x="6140065" y="22451"/>
                  <a:pt x="6459279" y="0"/>
                </a:cubicBezTo>
                <a:cubicBezTo>
                  <a:pt x="6778493" y="-22451"/>
                  <a:pt x="7007967" y="33640"/>
                  <a:pt x="7205685" y="0"/>
                </a:cubicBezTo>
                <a:cubicBezTo>
                  <a:pt x="7403403" y="-33640"/>
                  <a:pt x="7639693" y="16617"/>
                  <a:pt x="7865966" y="0"/>
                </a:cubicBezTo>
                <a:cubicBezTo>
                  <a:pt x="8092239" y="-16617"/>
                  <a:pt x="8385273" y="28589"/>
                  <a:pt x="8612372" y="0"/>
                </a:cubicBezTo>
                <a:cubicBezTo>
                  <a:pt x="8632293" y="232578"/>
                  <a:pt x="8575609" y="338714"/>
                  <a:pt x="8612372" y="593569"/>
                </a:cubicBezTo>
                <a:cubicBezTo>
                  <a:pt x="8649135" y="848424"/>
                  <a:pt x="8570549" y="882370"/>
                  <a:pt x="8612372" y="1145588"/>
                </a:cubicBezTo>
                <a:cubicBezTo>
                  <a:pt x="8654195" y="1408806"/>
                  <a:pt x="8561957" y="1505862"/>
                  <a:pt x="8612372" y="1656058"/>
                </a:cubicBezTo>
                <a:cubicBezTo>
                  <a:pt x="8662787" y="1806254"/>
                  <a:pt x="8595017" y="2126217"/>
                  <a:pt x="8612372" y="2332727"/>
                </a:cubicBezTo>
                <a:cubicBezTo>
                  <a:pt x="8629727" y="2539237"/>
                  <a:pt x="8562749" y="2663379"/>
                  <a:pt x="8612372" y="2926296"/>
                </a:cubicBezTo>
                <a:cubicBezTo>
                  <a:pt x="8661995" y="3189213"/>
                  <a:pt x="8548321" y="3261714"/>
                  <a:pt x="8612372" y="3519865"/>
                </a:cubicBezTo>
                <a:cubicBezTo>
                  <a:pt x="8676423" y="3778016"/>
                  <a:pt x="8577073" y="4017996"/>
                  <a:pt x="8612372" y="4154984"/>
                </a:cubicBezTo>
                <a:cubicBezTo>
                  <a:pt x="8259555" y="4217281"/>
                  <a:pt x="8123172" y="4129794"/>
                  <a:pt x="7865966" y="4154984"/>
                </a:cubicBezTo>
                <a:cubicBezTo>
                  <a:pt x="7608760" y="4180174"/>
                  <a:pt x="7617852" y="4141443"/>
                  <a:pt x="7464056" y="4154984"/>
                </a:cubicBezTo>
                <a:cubicBezTo>
                  <a:pt x="7310260" y="4168525"/>
                  <a:pt x="7094137" y="4096875"/>
                  <a:pt x="6889898" y="4154984"/>
                </a:cubicBezTo>
                <a:cubicBezTo>
                  <a:pt x="6685659" y="4213093"/>
                  <a:pt x="6537283" y="4101422"/>
                  <a:pt x="6401863" y="4154984"/>
                </a:cubicBezTo>
                <a:cubicBezTo>
                  <a:pt x="6266444" y="4208546"/>
                  <a:pt x="6192627" y="4121455"/>
                  <a:pt x="5999952" y="4154984"/>
                </a:cubicBezTo>
                <a:cubicBezTo>
                  <a:pt x="5807277" y="4188513"/>
                  <a:pt x="5463381" y="4124330"/>
                  <a:pt x="5253547" y="4154984"/>
                </a:cubicBezTo>
                <a:cubicBezTo>
                  <a:pt x="5043714" y="4185638"/>
                  <a:pt x="4762585" y="4112946"/>
                  <a:pt x="4593265" y="4154984"/>
                </a:cubicBezTo>
                <a:cubicBezTo>
                  <a:pt x="4423945" y="4197022"/>
                  <a:pt x="4314769" y="4110292"/>
                  <a:pt x="4105231" y="4154984"/>
                </a:cubicBezTo>
                <a:cubicBezTo>
                  <a:pt x="3895693" y="4199676"/>
                  <a:pt x="3815229" y="4137728"/>
                  <a:pt x="3531073" y="4154984"/>
                </a:cubicBezTo>
                <a:cubicBezTo>
                  <a:pt x="3246917" y="4172240"/>
                  <a:pt x="3327918" y="4122269"/>
                  <a:pt x="3129162" y="4154984"/>
                </a:cubicBezTo>
                <a:cubicBezTo>
                  <a:pt x="2930406" y="4187699"/>
                  <a:pt x="2887850" y="4119779"/>
                  <a:pt x="2727251" y="4154984"/>
                </a:cubicBezTo>
                <a:cubicBezTo>
                  <a:pt x="2566652" y="4190189"/>
                  <a:pt x="2498277" y="4132802"/>
                  <a:pt x="2411464" y="4154984"/>
                </a:cubicBezTo>
                <a:cubicBezTo>
                  <a:pt x="2324651" y="4177166"/>
                  <a:pt x="2136045" y="4123858"/>
                  <a:pt x="1923430" y="4154984"/>
                </a:cubicBezTo>
                <a:cubicBezTo>
                  <a:pt x="1710815" y="4186110"/>
                  <a:pt x="1735171" y="4135350"/>
                  <a:pt x="1607643" y="4154984"/>
                </a:cubicBezTo>
                <a:cubicBezTo>
                  <a:pt x="1480115" y="4174618"/>
                  <a:pt x="1224195" y="4106760"/>
                  <a:pt x="1119608" y="4154984"/>
                </a:cubicBezTo>
                <a:cubicBezTo>
                  <a:pt x="1015022" y="4203208"/>
                  <a:pt x="793837" y="4144170"/>
                  <a:pt x="631574" y="4154984"/>
                </a:cubicBezTo>
                <a:cubicBezTo>
                  <a:pt x="469311" y="4165798"/>
                  <a:pt x="241184" y="4147884"/>
                  <a:pt x="0" y="4154984"/>
                </a:cubicBezTo>
                <a:cubicBezTo>
                  <a:pt x="-13393" y="3946743"/>
                  <a:pt x="20464" y="3770877"/>
                  <a:pt x="0" y="3602965"/>
                </a:cubicBezTo>
                <a:cubicBezTo>
                  <a:pt x="-20464" y="3435053"/>
                  <a:pt x="67954" y="3143989"/>
                  <a:pt x="0" y="3009396"/>
                </a:cubicBezTo>
                <a:cubicBezTo>
                  <a:pt x="-67954" y="2874803"/>
                  <a:pt x="44259" y="2663451"/>
                  <a:pt x="0" y="2457376"/>
                </a:cubicBezTo>
                <a:cubicBezTo>
                  <a:pt x="-44259" y="2251301"/>
                  <a:pt x="39026" y="2090914"/>
                  <a:pt x="0" y="1946907"/>
                </a:cubicBezTo>
                <a:cubicBezTo>
                  <a:pt x="-39026" y="1802900"/>
                  <a:pt x="45640" y="1622858"/>
                  <a:pt x="0" y="1477987"/>
                </a:cubicBezTo>
                <a:cubicBezTo>
                  <a:pt x="-45640" y="1333116"/>
                  <a:pt x="42169" y="1139146"/>
                  <a:pt x="0" y="1009068"/>
                </a:cubicBezTo>
                <a:cubicBezTo>
                  <a:pt x="-42169" y="878990"/>
                  <a:pt x="37610" y="412382"/>
                  <a:pt x="0" y="0"/>
                </a:cubicBezTo>
                <a:close/>
              </a:path>
            </a:pathLst>
          </a:custGeom>
          <a:ln>
            <a:extLst>
              <a:ext uri="{C807C97D-BFC1-408E-A445-0C87EB9F89A2}">
                <ask:lineSketchStyleProps xmlns:ask="http://schemas.microsoft.com/office/drawing/2018/sketchyshapes" xmlns="" sd="2786970889">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vi-VN" sz="2400" b="1" kern="100" dirty="0">
                <a:solidFill>
                  <a:srgbClr val="000000"/>
                </a:solidFill>
                <a:ea typeface="SimSun" panose="02010600030101010101" pitchFamily="2" charset="-122"/>
              </a:rPr>
              <a:t>1. NỘI DUNG</a:t>
            </a:r>
          </a:p>
          <a:p>
            <a:pPr algn="just"/>
            <a:r>
              <a:rPr lang="en-US" sz="2400" dirty="0">
                <a:solidFill>
                  <a:srgbClr val="000000"/>
                </a:solidFill>
                <a:effectLst/>
                <a:ea typeface="Calibri" panose="020F0502020204030204" pitchFamily="34" charset="0"/>
              </a:rPr>
              <a:t>Ca </a:t>
            </a:r>
            <a:r>
              <a:rPr lang="en-US" sz="2400" dirty="0" err="1">
                <a:solidFill>
                  <a:srgbClr val="000000"/>
                </a:solidFill>
                <a:effectLst/>
                <a:ea typeface="Calibri" panose="020F0502020204030204" pitchFamily="34" charset="0"/>
              </a:rPr>
              <a:t>ngợi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hình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ảnh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anh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hùng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Quang Trung - </a:t>
            </a:r>
            <a:r>
              <a:rPr lang="en-US" sz="2400" dirty="0" err="1">
                <a:solidFill>
                  <a:srgbClr val="000000"/>
                </a:solidFill>
                <a:effectLst/>
                <a:ea typeface="Calibri" panose="020F0502020204030204" pitchFamily="34" charset="0"/>
              </a:rPr>
              <a:t>Nguyễn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Huệ</a:t>
            </a:r>
            <a:r>
              <a:rPr lang="en-US" sz="2400" dirty="0">
                <a:solidFill>
                  <a:srgbClr val="000000"/>
                </a:solidFill>
                <a:effectLst/>
                <a:ea typeface="Calibri" panose="020F0502020204030204" pitchFamily="34" charset="0"/>
              </a:rPr>
              <a:t> qua </a:t>
            </a:r>
            <a:r>
              <a:rPr lang="en-US" sz="2400" dirty="0" err="1">
                <a:solidFill>
                  <a:srgbClr val="000000"/>
                </a:solidFill>
                <a:effectLst/>
                <a:ea typeface="Calibri" panose="020F0502020204030204" pitchFamily="34" charset="0"/>
              </a:rPr>
              <a:t>chiến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công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thần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tốc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đồng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khắc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hoạ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thất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thảm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tướng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nhà</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phận</a:t>
            </a:r>
            <a:r>
              <a:rPr lang="en-US" sz="2400" dirty="0">
                <a:solidFill>
                  <a:srgbClr val="000000"/>
                </a:solidFill>
                <a:effectLst/>
                <a:ea typeface="Calibri" panose="020F0502020204030204" pitchFamily="34" charset="0"/>
              </a:rPr>
              <a:t> bi </a:t>
            </a:r>
            <a:r>
              <a:rPr lang="en-US" sz="2400" dirty="0" err="1">
                <a:solidFill>
                  <a:srgbClr val="000000"/>
                </a:solidFill>
                <a:effectLst/>
                <a:ea typeface="Calibri" panose="020F0502020204030204" pitchFamily="34" charset="0"/>
              </a:rPr>
              <a:t>đát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vua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tôi</a:t>
            </a:r>
            <a:r>
              <a:rPr lang="en-US" sz="2400" dirty="0">
                <a:solidFill>
                  <a:srgbClr val="000000"/>
                </a:solidFill>
                <a:effectLst/>
                <a:ea typeface="Calibri" panose="020F0502020204030204" pitchFamily="34" charset="0"/>
              </a:rPr>
              <a:t> Lê </a:t>
            </a:r>
            <a:r>
              <a:rPr lang="en-US" sz="2400" dirty="0" err="1">
                <a:solidFill>
                  <a:srgbClr val="000000"/>
                </a:solidFill>
                <a:effectLst/>
                <a:ea typeface="Calibri" panose="020F0502020204030204" pitchFamily="34" charset="0"/>
              </a:rPr>
              <a:t>Chiêu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Thống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Từ</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đó</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truyền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yêu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nước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hào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cho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đọc</a:t>
            </a:r>
            <a:r>
              <a:rPr lang="en-US" sz="2400" dirty="0">
                <a:solidFill>
                  <a:srgbClr val="000000"/>
                </a:solidFill>
                <a:effectLst/>
                <a:ea typeface="Calibri" panose="020F0502020204030204" pitchFamily="34" charset="0"/>
              </a:rPr>
              <a:t>.</a:t>
            </a:r>
          </a:p>
          <a:p>
            <a:pPr marL="0" marR="0" algn="just">
              <a:spcBef>
                <a:spcPts val="0"/>
              </a:spcBef>
              <a:spcAft>
                <a:spcPts val="0"/>
              </a:spcAft>
            </a:pPr>
            <a:r>
              <a:rPr lang="vi-VN" sz="2400" b="1" kern="100" dirty="0">
                <a:solidFill>
                  <a:srgbClr val="000000"/>
                </a:solidFill>
                <a:effectLst/>
                <a:ea typeface="SimSun" panose="02010600030101010101" pitchFamily="2" charset="-122"/>
              </a:rPr>
              <a:t>2. NGHỆ THUẬT</a:t>
            </a:r>
            <a:endParaRPr lang="en-US" sz="2400" b="1"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Lựa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chọn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trình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theo</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diễn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biến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Khắc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họa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vật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Ngôn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ngữ</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tả</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sinh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động</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Giọng</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điệu</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trần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thuật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thái</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của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giả</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p:txBody>
      </p:sp>
    </p:spTree>
    <p:extLst>
      <p:ext uri="{BB962C8B-B14F-4D97-AF65-F5344CB8AC3E}">
        <p14:creationId xmlns:p14="http://schemas.microsoft.com/office/powerpoint/2010/main" val="32386446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xmlns=""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xmlns="" id="{5AB54CFA-654A-476E-838C-0CC50108FB0F}"/>
              </a:ext>
            </a:extLst>
          </p:cNvPr>
          <p:cNvSpPr/>
          <p:nvPr/>
        </p:nvSpPr>
        <p:spPr>
          <a:xfrm>
            <a:off x="83634" y="200722"/>
            <a:ext cx="8976732" cy="4003288"/>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99" dirty="0">
                <a:solidFill>
                  <a:schemeClr val="bg1"/>
                </a:solidFill>
                <a:latin typeface="张海山锐线体简" panose="02000000000000000000" pitchFamily="2" charset="-122"/>
                <a:ea typeface="张海山锐线体简" panose="02000000000000000000" pitchFamily="2" charset="-122"/>
              </a:rPr>
              <a:t>3.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Cách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đọc</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hiểu</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truyện</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lịch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sử</a:t>
            </a:r>
            <a:r>
              <a:rPr kumimoji="1" lang="en-US" altLang="zh-CN" sz="3299" dirty="0">
                <a:solidFill>
                  <a:schemeClr val="bg1"/>
                </a:solidFill>
                <a:latin typeface="张海山锐线体简" panose="02000000000000000000" pitchFamily="2" charset="-122"/>
                <a:ea typeface="张海山锐线体简" panose="02000000000000000000" pitchFamily="2" charset="-122"/>
              </a:rPr>
              <a:t>:</a:t>
            </a:r>
          </a:p>
          <a:p>
            <a:r>
              <a:rPr lang="en-US" sz="2800" dirty="0" err="1"/>
              <a:t>Đọc</a:t>
            </a:r>
            <a:r>
              <a:rPr lang="en-US" sz="2800" dirty="0"/>
              <a:t> </a:t>
            </a:r>
            <a:r>
              <a:rPr lang="en-US" sz="2800" dirty="0" err="1"/>
              <a:t>kĩ</a:t>
            </a:r>
            <a:r>
              <a:rPr lang="en-US" sz="2800" dirty="0"/>
              <a:t> </a:t>
            </a:r>
            <a:r>
              <a:rPr lang="en-US" sz="2800" dirty="0" err="1"/>
              <a:t>tác</a:t>
            </a:r>
            <a:r>
              <a:rPr lang="en-US" sz="2800" dirty="0"/>
              <a:t> </a:t>
            </a:r>
            <a:r>
              <a:rPr lang="en-US" sz="2800" dirty="0" err="1"/>
              <a:t>phẩm</a:t>
            </a:r>
            <a:endParaRPr lang="en-US" sz="2800" dirty="0"/>
          </a:p>
          <a:p>
            <a:r>
              <a:rPr lang="en-US" sz="2800" dirty="0"/>
              <a:t>- </a:t>
            </a:r>
            <a:r>
              <a:rPr lang="en-US" sz="2800" dirty="0" err="1"/>
              <a:t>Xác</a:t>
            </a:r>
            <a:r>
              <a:rPr lang="en-US" sz="2800" dirty="0"/>
              <a:t> </a:t>
            </a:r>
            <a:r>
              <a:rPr lang="en-US" sz="2800" dirty="0" err="1"/>
              <a:t>định</a:t>
            </a:r>
            <a:r>
              <a:rPr lang="en-US" sz="2800" dirty="0"/>
              <a:t> </a:t>
            </a:r>
            <a:r>
              <a:rPr lang="en-US" sz="2800" dirty="0" err="1"/>
              <a:t>bổi</a:t>
            </a:r>
            <a:r>
              <a:rPr lang="en-US" sz="2800" dirty="0"/>
              <a:t> </a:t>
            </a:r>
            <a:r>
              <a:rPr lang="en-US" sz="2800" dirty="0" err="1"/>
              <a:t>cảnh</a:t>
            </a:r>
            <a:r>
              <a:rPr lang="en-US" sz="2800" dirty="0"/>
              <a:t> </a:t>
            </a:r>
            <a:r>
              <a:rPr lang="en-US" sz="2800" dirty="0" err="1"/>
              <a:t>lịch</a:t>
            </a:r>
            <a:r>
              <a:rPr lang="en-US" sz="2800" dirty="0"/>
              <a:t> </a:t>
            </a:r>
            <a:r>
              <a:rPr lang="en-US" sz="2800" dirty="0" err="1"/>
              <a:t>sử</a:t>
            </a:r>
            <a:r>
              <a:rPr lang="en-US" sz="2800" dirty="0"/>
              <a:t>, </a:t>
            </a:r>
            <a:r>
              <a:rPr lang="en-US" sz="2800" dirty="0" err="1"/>
              <a:t>nhân</a:t>
            </a:r>
            <a:r>
              <a:rPr lang="en-US" sz="2800" dirty="0"/>
              <a:t> </a:t>
            </a:r>
            <a:r>
              <a:rPr lang="en-US" sz="2800" dirty="0" err="1"/>
              <a:t>vật</a:t>
            </a:r>
            <a:r>
              <a:rPr lang="en-US" sz="2800" dirty="0"/>
              <a:t> </a:t>
            </a:r>
            <a:r>
              <a:rPr lang="en-US" sz="2800" dirty="0" err="1"/>
              <a:t>lịch</a:t>
            </a:r>
            <a:r>
              <a:rPr lang="en-US" sz="2800" dirty="0"/>
              <a:t> </a:t>
            </a:r>
            <a:r>
              <a:rPr lang="en-US" sz="2800" dirty="0" err="1"/>
              <a:t>sử</a:t>
            </a:r>
            <a:endParaRPr lang="en-US" sz="2800" dirty="0"/>
          </a:p>
          <a:p>
            <a:r>
              <a:rPr lang="en-US" sz="2800" dirty="0"/>
              <a:t>- </a:t>
            </a:r>
            <a:r>
              <a:rPr lang="en-US" sz="2800" dirty="0" err="1"/>
              <a:t>Tóm</a:t>
            </a:r>
            <a:r>
              <a:rPr lang="en-US" sz="2800" dirty="0"/>
              <a:t> </a:t>
            </a:r>
            <a:r>
              <a:rPr lang="en-US" sz="2800" dirty="0" err="1"/>
              <a:t>tắt</a:t>
            </a:r>
            <a:r>
              <a:rPr lang="en-US" sz="2800" dirty="0"/>
              <a:t> </a:t>
            </a:r>
            <a:r>
              <a:rPr lang="en-US" sz="2800" dirty="0" err="1"/>
              <a:t>các</a:t>
            </a:r>
            <a:r>
              <a:rPr lang="en-US" sz="2800" dirty="0"/>
              <a:t> </a:t>
            </a:r>
            <a:r>
              <a:rPr lang="en-US" sz="2800" dirty="0" err="1"/>
              <a:t>sự</a:t>
            </a:r>
            <a:r>
              <a:rPr lang="en-US" sz="2800" dirty="0"/>
              <a:t> </a:t>
            </a:r>
            <a:r>
              <a:rPr lang="en-US" sz="2800" dirty="0" err="1"/>
              <a:t>kiện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lời</a:t>
            </a:r>
            <a:r>
              <a:rPr lang="en-US" sz="2800" dirty="0"/>
              <a:t> </a:t>
            </a:r>
            <a:r>
              <a:rPr lang="en-US" sz="2800" dirty="0" err="1"/>
              <a:t>nói</a:t>
            </a:r>
            <a:r>
              <a:rPr lang="en-US" sz="2800" dirty="0"/>
              <a:t>, </a:t>
            </a:r>
            <a:r>
              <a:rPr lang="en-US" sz="2800" dirty="0" err="1"/>
              <a:t>cử</a:t>
            </a:r>
            <a:r>
              <a:rPr lang="en-US" sz="2800" dirty="0"/>
              <a:t> </a:t>
            </a:r>
            <a:r>
              <a:rPr lang="en-US" sz="2800" dirty="0" err="1"/>
              <a:t>chỉ</a:t>
            </a:r>
            <a:r>
              <a:rPr lang="en-US" sz="2800" dirty="0"/>
              <a:t>, </a:t>
            </a:r>
            <a:r>
              <a:rPr lang="en-US" sz="2800" dirty="0" err="1"/>
              <a:t>hành</a:t>
            </a:r>
            <a:r>
              <a:rPr lang="en-US" sz="2800" dirty="0"/>
              <a:t> </a:t>
            </a:r>
            <a:r>
              <a:rPr lang="en-US" sz="2800" dirty="0" err="1"/>
              <a:t>động</a:t>
            </a:r>
            <a:r>
              <a:rPr lang="en-US" sz="2800" dirty="0"/>
              <a:t>, </a:t>
            </a:r>
            <a:r>
              <a:rPr lang="en-US" sz="2800" dirty="0" err="1"/>
              <a:t>việc</a:t>
            </a:r>
            <a:r>
              <a:rPr lang="en-US" sz="2800" dirty="0"/>
              <a:t> </a:t>
            </a:r>
            <a:r>
              <a:rPr lang="en-US" sz="2800" dirty="0" err="1"/>
              <a:t>làm</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 </a:t>
            </a:r>
          </a:p>
          <a:p>
            <a:r>
              <a:rPr lang="en-US" sz="2800" dirty="0"/>
              <a:t>- </a:t>
            </a:r>
            <a:r>
              <a:rPr lang="en-US" sz="2800" dirty="0" err="1"/>
              <a:t>Hiểu</a:t>
            </a:r>
            <a:r>
              <a:rPr lang="en-US" sz="2800" dirty="0"/>
              <a:t> </a:t>
            </a:r>
            <a:r>
              <a:rPr lang="en-US" sz="2800" dirty="0" err="1"/>
              <a:t>được</a:t>
            </a:r>
            <a:r>
              <a:rPr lang="en-US" sz="2800" dirty="0"/>
              <a:t> </a:t>
            </a:r>
            <a:r>
              <a:rPr lang="en-US" sz="2800" dirty="0" err="1"/>
              <a:t>phẩm</a:t>
            </a:r>
            <a:r>
              <a:rPr lang="en-US" sz="2800" dirty="0"/>
              <a:t> </a:t>
            </a:r>
            <a:r>
              <a:rPr lang="en-US" sz="2800" dirty="0" err="1"/>
              <a:t>chất</a:t>
            </a:r>
            <a:r>
              <a:rPr lang="en-US" sz="2800" dirty="0"/>
              <a:t> </a:t>
            </a:r>
            <a:r>
              <a:rPr lang="en-US" sz="2800" dirty="0" err="1"/>
              <a:t>tính</a:t>
            </a:r>
            <a:r>
              <a:rPr lang="en-US" sz="2800" dirty="0"/>
              <a:t> </a:t>
            </a:r>
            <a:r>
              <a:rPr lang="en-US" sz="2800" dirty="0" err="1"/>
              <a:t>cách</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a:t>
            </a:r>
          </a:p>
          <a:p>
            <a:r>
              <a:rPr lang="en-US" sz="2800" dirty="0"/>
              <a:t>- </a:t>
            </a:r>
            <a:r>
              <a:rPr lang="en-US" sz="2800" dirty="0" err="1"/>
              <a:t>Hiểu</a:t>
            </a:r>
            <a:r>
              <a:rPr lang="en-US" sz="2800" dirty="0"/>
              <a:t> </a:t>
            </a:r>
            <a:r>
              <a:rPr lang="en-US" sz="2800" dirty="0" err="1"/>
              <a:t>được</a:t>
            </a:r>
            <a:r>
              <a:rPr lang="en-US" sz="2800" dirty="0"/>
              <a:t> </a:t>
            </a:r>
            <a:r>
              <a:rPr lang="en-US" sz="2800" dirty="0" err="1"/>
              <a:t>thông</a:t>
            </a:r>
            <a:r>
              <a:rPr lang="en-US" sz="2800" dirty="0"/>
              <a:t> </a:t>
            </a:r>
            <a:r>
              <a:rPr lang="en-US" sz="2800" dirty="0" err="1"/>
              <a:t>điệp</a:t>
            </a:r>
            <a:r>
              <a:rPr lang="en-US" sz="2800" dirty="0"/>
              <a:t> </a:t>
            </a:r>
            <a:r>
              <a:rPr lang="en-US" sz="2800" dirty="0" err="1"/>
              <a:t>mà</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 </a:t>
            </a:r>
            <a:r>
              <a:rPr lang="en-US" sz="2800" dirty="0" err="1"/>
              <a:t>trong</a:t>
            </a:r>
            <a:r>
              <a:rPr lang="en-US" sz="2800" dirty="0"/>
              <a:t> </a:t>
            </a:r>
            <a:r>
              <a:rPr lang="en-US" sz="2800" dirty="0" err="1"/>
              <a:t>tác</a:t>
            </a:r>
            <a:r>
              <a:rPr lang="en-US" sz="2800" dirty="0"/>
              <a:t> </a:t>
            </a:r>
            <a:r>
              <a:rPr lang="en-US" sz="2800" dirty="0" err="1"/>
              <a:t>phẩm</a:t>
            </a:r>
            <a:r>
              <a:rPr lang="en-US" sz="2800" dirty="0"/>
              <a:t>.</a:t>
            </a:r>
            <a:endParaRPr kumimoji="1" lang="en-US" altLang="zh-CN" sz="2800" dirty="0">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1699459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xmlns=""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xmlns=""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Luyện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tập</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xmlns="" id="{50D7385B-E455-43A8-A1A1-F43CC2518CBD}"/>
              </a:ext>
            </a:extLst>
          </p:cNvPr>
          <p:cNvSpPr txBox="1"/>
          <p:nvPr/>
        </p:nvSpPr>
        <p:spPr>
          <a:xfrm>
            <a:off x="1208567" y="1069048"/>
            <a:ext cx="6886353" cy="2215991"/>
          </a:xfrm>
          <a:prstGeom prst="rect">
            <a:avLst/>
          </a:prstGeom>
          <a:noFill/>
        </p:spPr>
        <p:txBody>
          <a:bodyPr wrap="square">
            <a:spAutoFit/>
          </a:bodyPr>
          <a:lstStyle/>
          <a:p>
            <a:pPr algn="just"/>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rPr>
              <a:t> Lê,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Quang Trung - </a:t>
            </a:r>
            <a:r>
              <a:rPr lang="en-US" sz="2400" i="1" dirty="0" err="1">
                <a:effectLst/>
                <a:latin typeface="Times New Roman" panose="02020603050405020304" pitchFamily="18" charset="0"/>
                <a:ea typeface="Times New Roman" panose="02020603050405020304" pitchFamily="18" charset="0"/>
              </a:rPr>
              <a:t>Nguyễn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lẫm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i="1" dirty="0">
                <a:effectLst/>
                <a:latin typeface="Times New Roman" panose="02020603050405020304" pitchFamily="18" charset="0"/>
                <a:ea typeface="Times New Roman" panose="02020603050405020304" pitchFamily="18" charset="0"/>
              </a:rPr>
              <a:t>2.</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gọi</a:t>
            </a:r>
            <a:r>
              <a:rPr lang="en-US" sz="2400" i="1" dirty="0">
                <a:effectLst/>
                <a:latin typeface="Times New Roman" panose="02020603050405020304" pitchFamily="18" charset="0"/>
                <a:ea typeface="Times New Roman" panose="02020603050405020304" pitchFamily="18" charset="0"/>
              </a:rPr>
              <a:t> Hoàng Lê </a:t>
            </a:r>
            <a:r>
              <a:rPr lang="en-US" sz="2400" i="1" dirty="0" err="1">
                <a:effectLst/>
                <a:latin typeface="Times New Roman" panose="02020603050405020304" pitchFamily="18" charset="0"/>
                <a:ea typeface="Times New Roman" panose="02020603050405020304" pitchFamily="18" charset="0"/>
              </a:rPr>
              <a:t>nhất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lịch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66755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xmlns=""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xmlns=""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Vận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dụng</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xmlns="" id="{50D7385B-E455-43A8-A1A1-F43CC2518CBD}"/>
              </a:ext>
            </a:extLst>
          </p:cNvPr>
          <p:cNvSpPr txBox="1"/>
          <p:nvPr/>
        </p:nvSpPr>
        <p:spPr>
          <a:xfrm>
            <a:off x="1208567" y="1069048"/>
            <a:ext cx="6886353" cy="1107996"/>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Hãy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viết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một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đọan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văn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khoảng</a:t>
            </a:r>
            <a:r>
              <a:rPr lang="en-US" sz="2400" i="1" dirty="0">
                <a:solidFill>
                  <a:srgbClr val="000000"/>
                </a:solidFill>
                <a:effectLst/>
                <a:latin typeface="Times New Roman" panose="02020603050405020304" pitchFamily="18" charset="0"/>
                <a:ea typeface="Calibri" panose="020F0502020204030204" pitchFamily="34" charset="0"/>
              </a:rPr>
              <a:t> 10 </a:t>
            </a:r>
            <a:r>
              <a:rPr lang="en-US" sz="2400" i="1" dirty="0" err="1">
                <a:solidFill>
                  <a:srgbClr val="000000"/>
                </a:solidFill>
                <a:effectLst/>
                <a:latin typeface="Times New Roman" panose="02020603050405020304" pitchFamily="18" charset="0"/>
                <a:ea typeface="Calibri" panose="020F0502020204030204" pitchFamily="34" charset="0"/>
              </a:rPr>
              <a:t>câu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trình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bày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cảm</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nhận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về</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nhân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vật</a:t>
            </a:r>
            <a:r>
              <a:rPr lang="en-US" sz="2400" i="1" dirty="0">
                <a:solidFill>
                  <a:srgbClr val="000000"/>
                </a:solidFill>
                <a:effectLst/>
                <a:latin typeface="Times New Roman" panose="02020603050405020304" pitchFamily="18" charset="0"/>
                <a:ea typeface="Calibri" panose="020F0502020204030204" pitchFamily="34" charset="0"/>
              </a:rPr>
              <a:t> Quang Trung – </a:t>
            </a:r>
            <a:r>
              <a:rPr lang="en-US" sz="2400" i="1" dirty="0" err="1">
                <a:solidFill>
                  <a:srgbClr val="000000"/>
                </a:solidFill>
                <a:effectLst/>
                <a:latin typeface="Times New Roman" panose="02020603050405020304" pitchFamily="18" charset="0"/>
                <a:ea typeface="Calibri" panose="020F0502020204030204" pitchFamily="34" charset="0"/>
              </a:rPr>
              <a:t>Nguyễn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Huệ</a:t>
            </a:r>
            <a:r>
              <a:rPr lang="en-US" sz="2400" i="1" dirty="0">
                <a:solidFill>
                  <a:srgbClr val="000000"/>
                </a:solidFill>
                <a:effectLst/>
                <a:latin typeface="Times New Roman" panose="02020603050405020304" pitchFamily="18" charset="0"/>
                <a:ea typeface="Calibri" panose="020F0502020204030204" pitchFamily="34" charset="0"/>
              </a:rPr>
              <a:t>.</a:t>
            </a:r>
          </a:p>
          <a:p>
            <a:pPr algn="just"/>
            <a:endParaRPr lang="en-US" dirty="0"/>
          </a:p>
        </p:txBody>
      </p:sp>
    </p:spTree>
    <p:extLst>
      <p:ext uri="{BB962C8B-B14F-4D97-AF65-F5344CB8AC3E}">
        <p14:creationId xmlns:p14="http://schemas.microsoft.com/office/powerpoint/2010/main" val="65379278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253388" y="2434729"/>
            <a:ext cx="8582140" cy="12889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400" b="1" dirty="0">
                <a:solidFill>
                  <a:srgbClr val="FFFF00"/>
                </a:solidFill>
                <a:effectLst/>
                <a:latin typeface="Times New Roman" panose="02020603050405020304" pitchFamily="18" charset="0"/>
                <a:ea typeface="Calibri" panose="020F0502020204030204" pitchFamily="34" charset="0"/>
              </a:rPr>
              <a:t>Giai </a:t>
            </a:r>
            <a:r>
              <a:rPr lang="en-US" sz="2400" b="1" dirty="0" err="1">
                <a:solidFill>
                  <a:srgbClr val="FFFF00"/>
                </a:solidFill>
                <a:effectLst/>
                <a:latin typeface="Times New Roman" panose="02020603050405020304" pitchFamily="18" charset="0"/>
                <a:ea typeface="Calibri" panose="020F0502020204030204" pitchFamily="34" charset="0"/>
              </a:rPr>
              <a:t>đoạn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được</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mệnh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dirty="0">
                <a:solidFill>
                  <a:srgbClr val="FFFF00"/>
                </a:solidFill>
                <a:effectLst/>
                <a:latin typeface="Times New Roman" panose="02020603050405020304" pitchFamily="18" charset="0"/>
                <a:ea typeface="Calibri" panose="020F0502020204030204" pitchFamily="34" charset="0"/>
              </a:rPr>
              <a:t> </a:t>
            </a:r>
            <a:r>
              <a:rPr lang="en-US" sz="2400" b="1" dirty="0">
                <a:solidFill>
                  <a:srgbClr val="FFFF00"/>
                </a:solidFill>
                <a:effectLst/>
                <a:latin typeface="Times New Roman" panose="02020603050405020304" pitchFamily="18" charset="0"/>
                <a:ea typeface="Calibri" panose="020F0502020204030204" pitchFamily="34" charset="0"/>
              </a:rPr>
              <a:t>“</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cũng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phải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xmlns=""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xmlns="" id="{9897B1B9-EB78-41AF-AC33-1E8F7714B11F}"/>
              </a:ext>
            </a:extLst>
          </p:cNvPr>
          <p:cNvSpPr txBox="1"/>
          <p:nvPr/>
        </p:nvSpPr>
        <p:spPr>
          <a:xfrm>
            <a:off x="829507"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40000"/>
                    <a:lumOff val="60000"/>
                  </a:schemeClr>
                </a:solidFill>
              </a:rPr>
              <a:t>Cuối</a:t>
            </a:r>
            <a:r>
              <a:rPr lang="en-US" sz="2000" dirty="0">
                <a:solidFill>
                  <a:schemeClr val="accent6">
                    <a:lumMod val="40000"/>
                    <a:lumOff val="60000"/>
                  </a:schemeClr>
                </a:solidFill>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Hậu</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Trần</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xmlns=""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xmlns="" id="{9B5DABB8-849A-4D2D-930C-9CA07BFC5BDE}"/>
              </a:ext>
            </a:extLst>
          </p:cNvPr>
          <p:cNvSpPr txBox="1"/>
          <p:nvPr/>
        </p:nvSpPr>
        <p:spPr>
          <a:xfrm>
            <a:off x="4826679" y="3849383"/>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40000"/>
                    <a:lumOff val="60000"/>
                  </a:schemeClr>
                </a:solidFill>
              </a:rPr>
              <a:t>Thời</a:t>
            </a:r>
            <a:r>
              <a:rPr lang="en-US" sz="2000" dirty="0">
                <a:solidFill>
                  <a:schemeClr val="accent6">
                    <a:lumMod val="40000"/>
                    <a:lumOff val="60000"/>
                  </a:schemeClr>
                </a:solidFill>
              </a:rPr>
              <a:t> Lý</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Tiền</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194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94929" y="2688208"/>
            <a:ext cx="759959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FF00"/>
                </a:solidFill>
                <a:effectLst/>
                <a:latin typeface="Times New Roman" panose="02020603050405020304" pitchFamily="18" charset="0"/>
                <a:ea typeface="Calibri" panose="020F0502020204030204" pitchFamily="34" charset="0"/>
              </a:rPr>
              <a:t>Ai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cầu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cứu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trợ</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quân</a:t>
            </a:r>
            <a:r>
              <a:rPr lang="en-US" sz="2400" b="1" dirty="0">
                <a:solidFill>
                  <a:srgbClr val="FFFF00"/>
                </a:solidFill>
                <a:effectLst/>
                <a:latin typeface="Times New Roman" panose="02020603050405020304" pitchFamily="18" charset="0"/>
                <a:ea typeface="Calibri" panose="020F0502020204030204" pitchFamily="34" charset="0"/>
              </a:rPr>
              <a:t> Thanh,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kẻ</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cõng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nhà</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4826678" y="444605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a:solidFill>
                  <a:schemeClr val="accent6">
                    <a:lumMod val="40000"/>
                    <a:lumOff val="60000"/>
                  </a:schemeClr>
                </a:solidFill>
              </a:rPr>
              <a:t>Lê </a:t>
            </a:r>
            <a:r>
              <a:rPr lang="en-US" sz="2000" dirty="0" err="1">
                <a:solidFill>
                  <a:schemeClr val="accent6">
                    <a:lumMod val="40000"/>
                    <a:lumOff val="60000"/>
                  </a:schemeClr>
                </a:solidFill>
              </a:rPr>
              <a:t>Chiêu</a:t>
            </a:r>
            <a:r>
              <a:rPr lang="en-US" sz="2000" dirty="0">
                <a:solidFill>
                  <a:schemeClr val="accent6">
                    <a:lumMod val="40000"/>
                    <a:lumOff val="60000"/>
                  </a:schemeClr>
                </a:solidFill>
              </a:rPr>
              <a:t> </a:t>
            </a:r>
            <a:r>
              <a:rPr lang="en-US" sz="2000" dirty="0" err="1">
                <a:solidFill>
                  <a:schemeClr val="accent6">
                    <a:lumMod val="40000"/>
                    <a:lumOff val="60000"/>
                  </a:schemeClr>
                </a:solidFill>
              </a:rPr>
              <a:t>Thống</a:t>
            </a:r>
            <a:r>
              <a:rPr lang="en-US" sz="2000" dirty="0">
                <a:solidFill>
                  <a:schemeClr val="accent6">
                    <a:lumMod val="40000"/>
                    <a:lumOff val="60000"/>
                  </a:schemeClr>
                </a:solidFill>
              </a:rPr>
              <a:t> </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4826679" y="3911726"/>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a:solidFill>
                  <a:schemeClr val="accent6">
                    <a:lumMod val="40000"/>
                    <a:lumOff val="60000"/>
                  </a:schemeClr>
                </a:solidFill>
              </a:rPr>
              <a:t>Lê </a:t>
            </a:r>
            <a:r>
              <a:rPr lang="en-US" sz="2000" dirty="0" err="1">
                <a:solidFill>
                  <a:schemeClr val="accent6">
                    <a:lumMod val="40000"/>
                    <a:lumOff val="60000"/>
                  </a:schemeClr>
                </a:solidFill>
              </a:rPr>
              <a:t>Dụ</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829507" y="391172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40000"/>
                    <a:lumOff val="60000"/>
                  </a:schemeClr>
                </a:solidFill>
              </a:rPr>
              <a:t>Lê </a:t>
            </a:r>
            <a:r>
              <a:rPr lang="en-US" sz="2000" dirty="0" err="1">
                <a:solidFill>
                  <a:schemeClr val="accent6">
                    <a:lumMod val="40000"/>
                    <a:lumOff val="60000"/>
                  </a:schemeClr>
                </a:solidFill>
              </a:rPr>
              <a:t>Hiển</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829507" y="4559174"/>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40000"/>
                    <a:lumOff val="60000"/>
                  </a:schemeClr>
                </a:solidFill>
              </a:rPr>
              <a:t>Lê Duy </a:t>
            </a:r>
            <a:r>
              <a:rPr lang="en-US" sz="2000" dirty="0" err="1">
                <a:solidFill>
                  <a:schemeClr val="accent6">
                    <a:lumMod val="40000"/>
                    <a:lumOff val="60000"/>
                  </a:schemeClr>
                </a:solidFill>
              </a:rPr>
              <a:t>Mật</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7947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198304" y="2586708"/>
            <a:ext cx="8945696"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srgbClr val="FFFF00"/>
                </a:solidFill>
                <a:effectLst/>
                <a:latin typeface="Times New Roman" panose="02020603050405020304" pitchFamily="18" charset="0"/>
                <a:ea typeface="Calibri" panose="020F0502020204030204" pitchFamily="34" charset="0"/>
              </a:rPr>
              <a:t>Nàng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chúa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vật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nổi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tiếng</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minh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bé</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mạo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tú</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bản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tính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thùy</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mị</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dịu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dàng</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826679" y="3853599"/>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a:t>
            </a:r>
            <a:r>
              <a:rPr lang="en-US" sz="2000" dirty="0">
                <a:solidFill>
                  <a:schemeClr val="accent6">
                    <a:lumMod val="20000"/>
                    <a:lumOff val="80000"/>
                  </a:schemeClr>
                </a:solidFill>
              </a:rPr>
              <a:t>. </a:t>
            </a:r>
            <a:r>
              <a:rPr lang="en-US" sz="2000" dirty="0" err="1">
                <a:solidFill>
                  <a:schemeClr val="accent6">
                    <a:lumMod val="20000"/>
                    <a:lumOff val="80000"/>
                  </a:schemeClr>
                </a:solidFill>
              </a:rPr>
              <a:t>Ngọc</a:t>
            </a:r>
            <a:r>
              <a:rPr lang="en-US" sz="2000" dirty="0">
                <a:solidFill>
                  <a:schemeClr val="accent6">
                    <a:lumMod val="20000"/>
                    <a:lumOff val="80000"/>
                  </a:schemeClr>
                </a:solidFill>
              </a:rPr>
              <a:t> </a:t>
            </a:r>
            <a:r>
              <a:rPr lang="en-US" sz="2000" dirty="0" err="1">
                <a:solidFill>
                  <a:schemeClr val="accent6">
                    <a:lumMod val="20000"/>
                    <a:lumOff val="80000"/>
                  </a:schemeClr>
                </a:solidFill>
              </a:rPr>
              <a:t>Hân</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829507"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20000"/>
                    <a:lumOff val="80000"/>
                  </a:schemeClr>
                </a:solidFill>
              </a:rPr>
              <a:t>An </a:t>
            </a:r>
            <a:r>
              <a:rPr lang="en-US" sz="2000" dirty="0" err="1">
                <a:solidFill>
                  <a:schemeClr val="accent6">
                    <a:lumMod val="20000"/>
                    <a:lumOff val="80000"/>
                  </a:schemeClr>
                </a:solidFill>
              </a:rPr>
              <a:t>Tư</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829507" y="3849382"/>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20000"/>
                    <a:lumOff val="80000"/>
                  </a:schemeClr>
                </a:solidFill>
              </a:rPr>
              <a:t>Lý </a:t>
            </a:r>
            <a:r>
              <a:rPr lang="en-US" sz="2000" dirty="0" err="1">
                <a:solidFill>
                  <a:schemeClr val="accent6">
                    <a:lumMod val="20000"/>
                    <a:lumOff val="80000"/>
                  </a:schemeClr>
                </a:solidFill>
              </a:rPr>
              <a:t>Chiêu</a:t>
            </a:r>
            <a:r>
              <a:rPr lang="en-US" sz="2000" dirty="0">
                <a:solidFill>
                  <a:schemeClr val="accent6">
                    <a:lumMod val="20000"/>
                    <a:lumOff val="80000"/>
                  </a:schemeClr>
                </a:solidFill>
              </a:rPr>
              <a:t> Hoàng</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r>
              <a:rPr lang="en-US" sz="2000" dirty="0">
                <a:solidFill>
                  <a:schemeClr val="accent6">
                    <a:lumMod val="20000"/>
                    <a:lumOff val="80000"/>
                  </a:schemeClr>
                </a:solidFill>
              </a:rPr>
              <a:t> </a:t>
            </a:r>
            <a:r>
              <a:rPr lang="en-US" sz="2000" dirty="0" err="1">
                <a:solidFill>
                  <a:schemeClr val="accent6">
                    <a:lumMod val="20000"/>
                    <a:lumOff val="80000"/>
                  </a:schemeClr>
                </a:solidFill>
              </a:rPr>
              <a:t>Huyền</a:t>
            </a:r>
            <a:r>
              <a:rPr lang="en-US" sz="2000" dirty="0">
                <a:solidFill>
                  <a:schemeClr val="accent6">
                    <a:lumMod val="20000"/>
                    <a:lumOff val="80000"/>
                  </a:schemeClr>
                </a:solidFill>
              </a:rPr>
              <a:t> </a:t>
            </a:r>
            <a:r>
              <a:rPr lang="en-US" sz="2000" dirty="0" err="1">
                <a:solidFill>
                  <a:schemeClr val="accent6">
                    <a:lumMod val="20000"/>
                    <a:lumOff val="80000"/>
                  </a:schemeClr>
                </a:solidFill>
              </a:rPr>
              <a:t>Trân</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783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524850" y="26765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Triều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kéo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phong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kiến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Việt</a:t>
            </a:r>
            <a:r>
              <a:rPr lang="en-US" sz="2400" b="1" dirty="0">
                <a:solidFill>
                  <a:srgbClr val="FFFF00"/>
                </a:solidFill>
                <a:effectLst/>
                <a:latin typeface="Times New Roman" panose="02020603050405020304" pitchFamily="18" charset="0"/>
                <a:ea typeface="Calibri" panose="020F0502020204030204" pitchFamily="34" charset="0"/>
              </a:rPr>
              <a:t> Nam?</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xmlns=""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xmlns=""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Hậu</a:t>
            </a:r>
            <a:r>
              <a:rPr lang="en-US" sz="2000" dirty="0">
                <a:solidFill>
                  <a:schemeClr val="accent6">
                    <a:lumMod val="20000"/>
                    <a:lumOff val="80000"/>
                  </a:schemeClr>
                </a:solidFill>
              </a:rPr>
              <a:t> Lê</a:t>
            </a:r>
          </a:p>
        </p:txBody>
      </p:sp>
      <p:sp>
        <p:nvSpPr>
          <p:cNvPr id="27" name="dap an c">
            <a:extLst>
              <a:ext uri="{FF2B5EF4-FFF2-40B4-BE49-F238E27FC236}">
                <a16:creationId xmlns:a16="http://schemas.microsoft.com/office/drawing/2014/main" xmlns=""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Trần</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xmlns=""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xmlns="" id="{9B5DABB8-849A-4D2D-930C-9CA07BFC5BDE}"/>
              </a:ext>
            </a:extLst>
          </p:cNvPr>
          <p:cNvSpPr txBox="1"/>
          <p:nvPr/>
        </p:nvSpPr>
        <p:spPr>
          <a:xfrm>
            <a:off x="4826679"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Hồ</a:t>
            </a:r>
            <a:endParaRPr lang="en-US" sz="2000" dirty="0">
              <a:solidFill>
                <a:schemeClr val="accent6">
                  <a:lumMod val="20000"/>
                  <a:lumOff val="80000"/>
                </a:schemeClr>
              </a:solidFill>
            </a:endParaRP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4826679" y="4496830"/>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Lý</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073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524849" y="2338332"/>
            <a:ext cx="8154143" cy="1277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Trịnh</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Nguyễn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thắng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chọn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làm</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giới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giữa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Trong </a:t>
            </a:r>
            <a:r>
              <a:rPr lang="en-US" sz="2400" b="1" dirty="0" err="1">
                <a:solidFill>
                  <a:srgbClr val="FFFF00"/>
                </a:solidFill>
                <a:effectLst/>
                <a:latin typeface="Times New Roman" panose="02020603050405020304" pitchFamily="18" charset="0"/>
                <a:ea typeface="Calibri" panose="020F0502020204030204" pitchFamily="34" charset="0"/>
              </a:rPr>
              <a:t>và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Ngoài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xmlns=""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mj-lt"/>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latin typeface="+mj-lt"/>
                <a:ea typeface="Tahoma" panose="020B0604030504040204" pitchFamily="34" charset="0"/>
                <a:cs typeface="Times New Roman" panose="02020603050405020304" pitchFamily="18" charset="0"/>
              </a:rPr>
              <a:t>Đúng</a:t>
            </a:r>
            <a:endParaRPr lang="en-US" sz="2000" dirty="0">
              <a:solidFill>
                <a:schemeClr val="accent6">
                  <a:lumMod val="20000"/>
                  <a:lumOff val="80000"/>
                </a:schemeClr>
              </a:solidFill>
              <a:latin typeface="+mj-lt"/>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xmlns="" id="{9B5DABB8-849A-4D2D-930C-9CA07BFC5BDE}"/>
              </a:ext>
            </a:extLst>
          </p:cNvPr>
          <p:cNvSpPr txBox="1"/>
          <p:nvPr/>
        </p:nvSpPr>
        <p:spPr>
          <a:xfrm>
            <a:off x="4826679"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ea typeface="Tahoma" panose="020B0604030504040204" pitchFamily="34" charset="0"/>
                <a:cs typeface="Times New Roman" panose="02020603050405020304" pitchFamily="18" charset="0"/>
              </a:rPr>
              <a:t>B. Sai</a:t>
            </a:r>
            <a:endParaRPr lang="en-US" sz="2100" dirty="0">
              <a:solidFill>
                <a:schemeClr val="accent6">
                  <a:lumMod val="20000"/>
                  <a:lumOff val="80000"/>
                </a:schemeClr>
              </a:solidFill>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40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9" presetClass="emph" presetSubtype="0" repeatCount="4000" fill="hold" grpId="3" nodeType="withEffect">
                                  <p:stCondLst>
                                    <p:cond delay="3500"/>
                                  </p:stCondLst>
                                  <p:childTnLst>
                                    <p:animClr clrSpc="rgb" dir="cw">
                                      <p:cBhvr override="childStyle">
                                        <p:cTn id="20" dur="500" fill="hold"/>
                                        <p:tgtEl>
                                          <p:spTgt spid="15"/>
                                        </p:tgtEl>
                                        <p:attrNameLst>
                                          <p:attrName>style.color</p:attrName>
                                        </p:attrNameLst>
                                      </p:cBhvr>
                                      <p:to>
                                        <a:srgbClr val="92D050"/>
                                      </p:to>
                                    </p:animClr>
                                    <p:animClr clrSpc="rgb" dir="cw">
                                      <p:cBhvr>
                                        <p:cTn id="21" dur="500" fill="hold"/>
                                        <p:tgtEl>
                                          <p:spTgt spid="15"/>
                                        </p:tgtEl>
                                        <p:attrNameLst>
                                          <p:attrName>fillcolor</p:attrName>
                                        </p:attrNameLst>
                                      </p:cBhvr>
                                      <p:to>
                                        <a:srgbClr val="92D050"/>
                                      </p:to>
                                    </p:animClr>
                                    <p:set>
                                      <p:cBhvr>
                                        <p:cTn id="22" dur="500" fill="hold"/>
                                        <p:tgtEl>
                                          <p:spTgt spid="15"/>
                                        </p:tgtEl>
                                        <p:attrNameLst>
                                          <p:attrName>fill.type</p:attrName>
                                        </p:attrNameLst>
                                      </p:cBhvr>
                                      <p:to>
                                        <p:strVal val="solid"/>
                                      </p:to>
                                    </p:set>
                                    <p:set>
                                      <p:cBhvr>
                                        <p:cTn id="23" dur="500" fill="hold"/>
                                        <p:tgtEl>
                                          <p:spTgt spid="15"/>
                                        </p:tgtEl>
                                        <p:attrNameLst>
                                          <p:attrName>fill.on</p:attrName>
                                        </p:attrNameLst>
                                      </p:cBhvr>
                                      <p:to>
                                        <p:strVal val="true"/>
                                      </p:to>
                                    </p:set>
                                  </p:childTnLst>
                                </p:cTn>
                              </p:par>
                              <p:par>
                                <p:cTn id="24" presetID="1" presetClass="mediacall" presetSubtype="0" fill="hold" nodeType="withEffect">
                                  <p:stCondLst>
                                    <p:cond delay="3500"/>
                                  </p:stCondLst>
                                  <p:childTnLst>
                                    <p:cmd type="call" cmd="playFrom(0.0)">
                                      <p:cBhvr>
                                        <p:cTn id="25" dur="5903" fill="hold"/>
                                        <p:tgtEl>
                                          <p:spTgt spid="41"/>
                                        </p:tgtEl>
                                      </p:cBhvr>
                                    </p:cmd>
                                  </p:childTnLst>
                                </p:cTn>
                              </p:par>
                              <p:par>
                                <p:cTn id="26" presetID="3" presetClass="mediacall" presetSubtype="0" fill="hold" nodeType="withEffect">
                                  <p:stCondLst>
                                    <p:cond delay="3500"/>
                                  </p:stCondLst>
                                  <p:childTnLst>
                                    <p:cmd type="call" cmd="stop">
                                      <p:cBhvr>
                                        <p:cTn id="27" dur="1" fill="hold"/>
                                        <p:tgtEl>
                                          <p:spTgt spid="39"/>
                                        </p:tgtEl>
                                      </p:cBhvr>
                                    </p:cmd>
                                  </p:childTnLst>
                                </p:cTn>
                              </p:par>
                              <p:par>
                                <p:cTn id="28" presetID="24" presetClass="emph" presetSubtype="0" fill="hold" grpId="4" nodeType="withEffect">
                                  <p:stCondLst>
                                    <p:cond delay="350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0218" fill="hold"/>
                                        <p:tgtEl>
                                          <p:spTgt spid="39"/>
                                        </p:tgtEl>
                                      </p:cBhvr>
                                    </p:cmd>
                                  </p:childTnLst>
                                </p:cTn>
                              </p:par>
                              <p:par>
                                <p:cTn id="35" presetID="3" presetClass="mediacall" presetSubtype="0" fill="hold" nodeType="withEffect">
                                  <p:stCondLst>
                                    <p:cond delay="0"/>
                                  </p:stCondLst>
                                  <p:childTnLst>
                                    <p:cmd type="call" cmd="stop">
                                      <p:cBhvr>
                                        <p:cTn id="36" dur="1" fill="hold"/>
                                        <p:tgtEl>
                                          <p:spTgt spid="38"/>
                                        </p:tgtEl>
                                      </p:cBhvr>
                                    </p:cmd>
                                  </p:childTnLst>
                                </p:cTn>
                              </p:par>
                              <p:par>
                                <p:cTn id="37" presetID="19" presetClass="emph" presetSubtype="0" repeatCount="4000" fill="hold" grpId="4" nodeType="withEffect">
                                  <p:stCondLst>
                                    <p:cond delay="3000"/>
                                  </p:stCondLst>
                                  <p:childTnLst>
                                    <p:animClr clrSpc="rgb" dir="cw">
                                      <p:cBhvr override="childStyle">
                                        <p:cTn id="38" dur="500" fill="hold"/>
                                        <p:tgtEl>
                                          <p:spTgt spid="15"/>
                                        </p:tgtEl>
                                        <p:attrNameLst>
                                          <p:attrName>style.color</p:attrName>
                                        </p:attrNameLst>
                                      </p:cBhvr>
                                      <p:to>
                                        <a:srgbClr val="92D050"/>
                                      </p:to>
                                    </p:animClr>
                                    <p:animClr clrSpc="rgb" dir="cw">
                                      <p:cBhvr>
                                        <p:cTn id="39" dur="500" fill="hold"/>
                                        <p:tgtEl>
                                          <p:spTgt spid="15"/>
                                        </p:tgtEl>
                                        <p:attrNameLst>
                                          <p:attrName>fillcolor</p:attrName>
                                        </p:attrNameLst>
                                      </p:cBhvr>
                                      <p:to>
                                        <a:srgbClr val="92D05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3000"/>
                                  </p:stCondLst>
                                  <p:childTnLst>
                                    <p:cmd type="call" cmd="playFrom(0.0)">
                                      <p:cBhvr>
                                        <p:cTn id="43" dur="5903" fill="hold"/>
                                        <p:tgtEl>
                                          <p:spTgt spid="41"/>
                                        </p:tgtEl>
                                      </p:cBhvr>
                                    </p:cmd>
                                  </p:childTnLst>
                                </p:cTn>
                              </p:par>
                              <p:par>
                                <p:cTn id="44" presetID="3" presetClass="mediacall" presetSubtype="0" fill="hold" nodeType="withEffect">
                                  <p:stCondLst>
                                    <p:cond delay="3000"/>
                                  </p:stCondLst>
                                  <p:childTnLst>
                                    <p:cmd type="call" cmd="stop">
                                      <p:cBhvr>
                                        <p:cTn id="45" dur="1" fill="hold"/>
                                        <p:tgtEl>
                                          <p:spTgt spid="39"/>
                                        </p:tgtEl>
                                      </p:cBhvr>
                                    </p:cmd>
                                  </p:childTnLst>
                                </p:cTn>
                              </p:par>
                              <p:par>
                                <p:cTn id="46" presetID="24" presetClass="emph" presetSubtype="0" fill="hold" grpId="5" nodeType="withEffect">
                                  <p:stCondLst>
                                    <p:cond delay="3000"/>
                                  </p:stCondLst>
                                  <p:childTnLst>
                                    <p:animClr clrSpc="hsl" dir="cw">
                                      <p:cBhvr override="childStyle">
                                        <p:cTn id="47" dur="500" fill="hold"/>
                                        <p:tgtEl>
                                          <p:spTgt spid="25"/>
                                        </p:tgtEl>
                                        <p:attrNameLst>
                                          <p:attrName>style.color</p:attrName>
                                        </p:attrNameLst>
                                      </p:cBhvr>
                                      <p:by>
                                        <p:hsl h="0" s="-12549" l="-25098"/>
                                      </p:by>
                                    </p:animClr>
                                    <p:animClr clrSpc="hsl" dir="cw">
                                      <p:cBhvr>
                                        <p:cTn id="48" dur="500" fill="hold"/>
                                        <p:tgtEl>
                                          <p:spTgt spid="25"/>
                                        </p:tgtEl>
                                        <p:attrNameLst>
                                          <p:attrName>fillcolor</p:attrName>
                                        </p:attrNameLst>
                                      </p:cBhvr>
                                      <p:by>
                                        <p:hsl h="0" s="-12549" l="-25098"/>
                                      </p:by>
                                    </p:animClr>
                                    <p:animClr clrSpc="hsl" dir="cw">
                                      <p:cBhvr>
                                        <p:cTn id="49" dur="500" fill="hold"/>
                                        <p:tgtEl>
                                          <p:spTgt spid="25"/>
                                        </p:tgtEl>
                                        <p:attrNameLst>
                                          <p:attrName>stroke.color</p:attrName>
                                        </p:attrNameLst>
                                      </p:cBhvr>
                                      <p:by>
                                        <p:hsl h="0" s="-12549" l="-25098"/>
                                      </p:by>
                                    </p:animClr>
                                    <p:set>
                                      <p:cBhvr>
                                        <p:cTn id="50"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8"/>
                </p:tgtEl>
              </p:cMediaNode>
            </p:audio>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4" presetClass="emph" presetSubtype="0" fill="hold" grpId="1" nodeType="clickEffect">
                                  <p:stCondLst>
                                    <p:cond delay="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par>
                                <p:cTn id="60" presetID="19" presetClass="emph" presetSubtype="0" fill="hold" grpId="0" nodeType="withEffect">
                                  <p:stCondLst>
                                    <p:cond delay="0"/>
                                  </p:stCondLst>
                                  <p:childTnLst>
                                    <p:animClr clrSpc="rgb" dir="cw">
                                      <p:cBhvr override="childStyle">
                                        <p:cTn id="61" dur="500" fill="hold"/>
                                        <p:tgtEl>
                                          <p:spTgt spid="15"/>
                                        </p:tgtEl>
                                        <p:attrNameLst>
                                          <p:attrName>style.color</p:attrName>
                                        </p:attrNameLst>
                                      </p:cBhvr>
                                      <p:to>
                                        <a:srgbClr val="FFC000"/>
                                      </p:to>
                                    </p:animClr>
                                    <p:animClr clrSpc="rgb" dir="cw">
                                      <p:cBhvr>
                                        <p:cTn id="62" dur="500" fill="hold"/>
                                        <p:tgtEl>
                                          <p:spTgt spid="15"/>
                                        </p:tgtEl>
                                        <p:attrNameLst>
                                          <p:attrName>fillcolor</p:attrName>
                                        </p:attrNameLst>
                                      </p:cBhvr>
                                      <p:to>
                                        <a:srgbClr val="FFC000"/>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repeatCount="4000" fill="hold" grpId="1" nodeType="withEffect">
                                  <p:stCondLst>
                                    <p:cond delay="3000"/>
                                  </p:stCondLst>
                                  <p:childTnLst>
                                    <p:animClr clrSpc="rgb" dir="cw">
                                      <p:cBhvr override="childStyle">
                                        <p:cTn id="70" dur="500" fill="hold"/>
                                        <p:tgtEl>
                                          <p:spTgt spid="15"/>
                                        </p:tgtEl>
                                        <p:attrNameLst>
                                          <p:attrName>style.color</p:attrName>
                                        </p:attrNameLst>
                                      </p:cBhvr>
                                      <p:to>
                                        <a:srgbClr val="92D050"/>
                                      </p:to>
                                    </p:animClr>
                                    <p:animClr clrSpc="rgb" dir="cw">
                                      <p:cBhvr>
                                        <p:cTn id="71" dur="500" fill="hold"/>
                                        <p:tgtEl>
                                          <p:spTgt spid="15"/>
                                        </p:tgtEl>
                                        <p:attrNameLst>
                                          <p:attrName>fillcolor</p:attrName>
                                        </p:attrNameLst>
                                      </p:cBhvr>
                                      <p:to>
                                        <a:srgbClr val="92D050"/>
                                      </p:to>
                                    </p:animClr>
                                    <p:set>
                                      <p:cBhvr>
                                        <p:cTn id="72" dur="500" fill="hold"/>
                                        <p:tgtEl>
                                          <p:spTgt spid="15"/>
                                        </p:tgtEl>
                                        <p:attrNameLst>
                                          <p:attrName>fill.type</p:attrName>
                                        </p:attrNameLst>
                                      </p:cBhvr>
                                      <p:to>
                                        <p:strVal val="solid"/>
                                      </p:to>
                                    </p:set>
                                    <p:set>
                                      <p:cBhvr>
                                        <p:cTn id="73" dur="500" fill="hold"/>
                                        <p:tgtEl>
                                          <p:spTgt spid="15"/>
                                        </p:tgtEl>
                                        <p:attrNameLst>
                                          <p:attrName>fill.on</p:attrName>
                                        </p:attrNameLst>
                                      </p:cBhvr>
                                      <p:to>
                                        <p:strVal val="true"/>
                                      </p:to>
                                    </p:set>
                                  </p:childTnLst>
                                </p:cTn>
                              </p:par>
                              <p:par>
                                <p:cTn id="74" presetID="1" presetClass="mediacall" presetSubtype="0" fill="hold" nodeType="withEffect">
                                  <p:stCondLst>
                                    <p:cond delay="3000"/>
                                  </p:stCondLst>
                                  <p:childTnLst>
                                    <p:cmd type="call" cmd="playFrom(0.0)">
                                      <p:cBhvr>
                                        <p:cTn id="75" dur="7732" fill="hold"/>
                                        <p:tgtEl>
                                          <p:spTgt spid="40"/>
                                        </p:tgtEl>
                                      </p:cBhvr>
                                    </p:cmd>
                                  </p:childTnLst>
                                </p:cTn>
                              </p:par>
                              <p:par>
                                <p:cTn id="76" presetID="3" presetClass="mediacall" presetSubtype="0" fill="hold" nodeType="withEffect">
                                  <p:stCondLst>
                                    <p:cond delay="3000"/>
                                  </p:stCondLst>
                                  <p:childTnLst>
                                    <p:cmd type="call" cmd="stop">
                                      <p:cBhvr>
                                        <p:cTn id="77" dur="1" fill="hold"/>
                                        <p:tgtEl>
                                          <p:spTgt spid="39"/>
                                        </p:tgtEl>
                                      </p:cBhvr>
                                    </p:cmd>
                                  </p:childTnLst>
                                </p:cTn>
                              </p:par>
                              <p:par>
                                <p:cTn id="78" presetID="24" presetClass="emph" presetSubtype="0" fill="hold" grpId="2" nodeType="withEffect">
                                  <p:stCondLst>
                                    <p:cond delay="3000"/>
                                  </p:stCondLst>
                                  <p:childTnLst>
                                    <p:animClr clrSpc="hsl" dir="cw">
                                      <p:cBhvr override="childStyle">
                                        <p:cTn id="79" dur="500" fill="hold"/>
                                        <p:tgtEl>
                                          <p:spTgt spid="25"/>
                                        </p:tgtEl>
                                        <p:attrNameLst>
                                          <p:attrName>style.color</p:attrName>
                                        </p:attrNameLst>
                                      </p:cBhvr>
                                      <p:by>
                                        <p:hsl h="0" s="-12549" l="-25098"/>
                                      </p:by>
                                    </p:animClr>
                                    <p:animClr clrSpc="hsl" dir="cw">
                                      <p:cBhvr>
                                        <p:cTn id="80" dur="500" fill="hold"/>
                                        <p:tgtEl>
                                          <p:spTgt spid="25"/>
                                        </p:tgtEl>
                                        <p:attrNameLst>
                                          <p:attrName>fillcolor</p:attrName>
                                        </p:attrNameLst>
                                      </p:cBhvr>
                                      <p:by>
                                        <p:hsl h="0" s="-12549" l="-25098"/>
                                      </p:by>
                                    </p:animClr>
                                    <p:animClr clrSpc="hsl" dir="cw">
                                      <p:cBhvr>
                                        <p:cTn id="81" dur="500" fill="hold"/>
                                        <p:tgtEl>
                                          <p:spTgt spid="25"/>
                                        </p:tgtEl>
                                        <p:attrNameLst>
                                          <p:attrName>stroke.color</p:attrName>
                                        </p:attrNameLst>
                                      </p:cBhvr>
                                      <p:by>
                                        <p:hsl h="0" s="-12549" l="-25098"/>
                                      </p:by>
                                    </p:animClr>
                                    <p:set>
                                      <p:cBhvr>
                                        <p:cTn id="8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3" restart="whenNotActive" fill="hold" evtFilter="cancelBubble" nodeType="interactiveSeq">
                <p:stCondLst>
                  <p:cond evt="onClick" delay="0">
                    <p:tgtEl>
                      <p:spTgt spid="33"/>
                    </p:tgtEl>
                  </p:cond>
                </p:stCondLst>
                <p:endSync evt="end" delay="0">
                  <p:rtn val="all"/>
                </p:endSync>
                <p:childTnLst>
                  <p:par>
                    <p:cTn id="84" fill="hold">
                      <p:stCondLst>
                        <p:cond delay="0"/>
                      </p:stCondLst>
                      <p:childTnLst>
                        <p:par>
                          <p:cTn id="85" fill="hold">
                            <p:stCondLst>
                              <p:cond delay="0"/>
                            </p:stCondLst>
                            <p:childTnLst>
                              <p:par>
                                <p:cTn id="86" presetID="24" presetClass="emph" presetSubtype="0" fill="hold" grpId="1" nodeType="clickEffect">
                                  <p:stCondLst>
                                    <p:cond delay="0"/>
                                  </p:stCondLst>
                                  <p:childTnLst>
                                    <p:animClr clrSpc="hsl" dir="cw">
                                      <p:cBhvr override="childStyle">
                                        <p:cTn id="87" dur="500" fill="hold"/>
                                        <p:tgtEl>
                                          <p:spTgt spid="33"/>
                                        </p:tgtEl>
                                        <p:attrNameLst>
                                          <p:attrName>style.color</p:attrName>
                                        </p:attrNameLst>
                                      </p:cBhvr>
                                      <p:by>
                                        <p:hsl h="0" s="-12549" l="-25098"/>
                                      </p:by>
                                    </p:animClr>
                                    <p:animClr clrSpc="hsl" dir="cw">
                                      <p:cBhvr>
                                        <p:cTn id="88" dur="500" fill="hold"/>
                                        <p:tgtEl>
                                          <p:spTgt spid="33"/>
                                        </p:tgtEl>
                                        <p:attrNameLst>
                                          <p:attrName>fillcolor</p:attrName>
                                        </p:attrNameLst>
                                      </p:cBhvr>
                                      <p:by>
                                        <p:hsl h="0" s="-12549" l="-25098"/>
                                      </p:by>
                                    </p:animClr>
                                    <p:animClr clrSpc="hsl" dir="cw">
                                      <p:cBhvr>
                                        <p:cTn id="89" dur="500" fill="hold"/>
                                        <p:tgtEl>
                                          <p:spTgt spid="33"/>
                                        </p:tgtEl>
                                        <p:attrNameLst>
                                          <p:attrName>stroke.color</p:attrName>
                                        </p:attrNameLst>
                                      </p:cBhvr>
                                      <p:by>
                                        <p:hsl h="0" s="-12549" l="-25098"/>
                                      </p:by>
                                    </p:animClr>
                                    <p:set>
                                      <p:cBhvr>
                                        <p:cTn id="90" dur="500" fill="hold"/>
                                        <p:tgtEl>
                                          <p:spTgt spid="33"/>
                                        </p:tgtEl>
                                        <p:attrNameLst>
                                          <p:attrName>fill.type</p:attrName>
                                        </p:attrNameLst>
                                      </p:cBhvr>
                                      <p:to>
                                        <p:strVal val="solid"/>
                                      </p:to>
                                    </p:set>
                                  </p:childTnLst>
                                </p:cTn>
                              </p:par>
                              <p:par>
                                <p:cTn id="91" presetID="19" presetClass="emph" presetSubtype="0" fill="hold" grpId="0" nodeType="withEffect">
                                  <p:stCondLst>
                                    <p:cond delay="0"/>
                                  </p:stCondLst>
                                  <p:childTnLst>
                                    <p:animClr clrSpc="rgb" dir="cw">
                                      <p:cBhvr override="childStyle">
                                        <p:cTn id="92" dur="500" fill="hold"/>
                                        <p:tgtEl>
                                          <p:spTgt spid="31"/>
                                        </p:tgtEl>
                                        <p:attrNameLst>
                                          <p:attrName>style.color</p:attrName>
                                        </p:attrNameLst>
                                      </p:cBhvr>
                                      <p:to>
                                        <a:srgbClr val="FFC000"/>
                                      </p:to>
                                    </p:animClr>
                                    <p:animClr clrSpc="rgb" dir="cw">
                                      <p:cBhvr>
                                        <p:cTn id="93" dur="500" fill="hold"/>
                                        <p:tgtEl>
                                          <p:spTgt spid="31"/>
                                        </p:tgtEl>
                                        <p:attrNameLst>
                                          <p:attrName>fillcolor</p:attrName>
                                        </p:attrNameLst>
                                      </p:cBhvr>
                                      <p:to>
                                        <a:srgbClr val="FFC000"/>
                                      </p:to>
                                    </p:animClr>
                                    <p:set>
                                      <p:cBhvr>
                                        <p:cTn id="94" dur="500" fill="hold"/>
                                        <p:tgtEl>
                                          <p:spTgt spid="31"/>
                                        </p:tgtEl>
                                        <p:attrNameLst>
                                          <p:attrName>fill.type</p:attrName>
                                        </p:attrNameLst>
                                      </p:cBhvr>
                                      <p:to>
                                        <p:strVal val="solid"/>
                                      </p:to>
                                    </p:set>
                                    <p:set>
                                      <p:cBhvr>
                                        <p:cTn id="95" dur="500" fill="hold"/>
                                        <p:tgtEl>
                                          <p:spTgt spid="31"/>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20218" fill="hold"/>
                                        <p:tgtEl>
                                          <p:spTgt spid="39"/>
                                        </p:tgtEl>
                                      </p:cBhvr>
                                    </p:cmd>
                                  </p:childTnLst>
                                </p:cTn>
                              </p:par>
                              <p:par>
                                <p:cTn id="98" presetID="3" presetClass="mediacall" presetSubtype="0" fill="hold" nodeType="withEffect">
                                  <p:stCondLst>
                                    <p:cond delay="0"/>
                                  </p:stCondLst>
                                  <p:childTnLst>
                                    <p:cmd type="call" cmd="stop">
                                      <p:cBhvr>
                                        <p:cTn id="99" dur="1" fill="hold"/>
                                        <p:tgtEl>
                                          <p:spTgt spid="38"/>
                                        </p:tgtEl>
                                      </p:cBhvr>
                                    </p:cmd>
                                  </p:childTnLst>
                                </p:cTn>
                              </p:par>
                              <p:par>
                                <p:cTn id="100" presetID="19" presetClass="emph" presetSubtype="0" fill="hold" grpId="1" nodeType="withEffect">
                                  <p:stCondLst>
                                    <p:cond delay="3000"/>
                                  </p:stCondLst>
                                  <p:childTnLst>
                                    <p:animClr clrSpc="rgb" dir="cw">
                                      <p:cBhvr override="childStyle">
                                        <p:cTn id="101" dur="500" fill="hold"/>
                                        <p:tgtEl>
                                          <p:spTgt spid="31"/>
                                        </p:tgtEl>
                                        <p:attrNameLst>
                                          <p:attrName>style.color</p:attrName>
                                        </p:attrNameLst>
                                      </p:cBhvr>
                                      <p:to>
                                        <a:srgbClr val="FF0000"/>
                                      </p:to>
                                    </p:animClr>
                                    <p:animClr clrSpc="rgb" dir="cw">
                                      <p:cBhvr>
                                        <p:cTn id="102" dur="500" fill="hold"/>
                                        <p:tgtEl>
                                          <p:spTgt spid="31"/>
                                        </p:tgtEl>
                                        <p:attrNameLst>
                                          <p:attrName>fillcolor</p:attrName>
                                        </p:attrNameLst>
                                      </p:cBhvr>
                                      <p:to>
                                        <a:srgbClr val="FF0000"/>
                                      </p:to>
                                    </p:animClr>
                                    <p:set>
                                      <p:cBhvr>
                                        <p:cTn id="103" dur="500" fill="hold"/>
                                        <p:tgtEl>
                                          <p:spTgt spid="31"/>
                                        </p:tgtEl>
                                        <p:attrNameLst>
                                          <p:attrName>fill.type</p:attrName>
                                        </p:attrNameLst>
                                      </p:cBhvr>
                                      <p:to>
                                        <p:strVal val="solid"/>
                                      </p:to>
                                    </p:set>
                                    <p:set>
                                      <p:cBhvr>
                                        <p:cTn id="104" dur="500" fill="hold"/>
                                        <p:tgtEl>
                                          <p:spTgt spid="31"/>
                                        </p:tgtEl>
                                        <p:attrNameLst>
                                          <p:attrName>fill.on</p:attrName>
                                        </p:attrNameLst>
                                      </p:cBhvr>
                                      <p:to>
                                        <p:strVal val="true"/>
                                      </p:to>
                                    </p:set>
                                  </p:childTnLst>
                                </p:cTn>
                              </p:par>
                              <p:par>
                                <p:cTn id="105" presetID="19" presetClass="emph" presetSubtype="0" repeatCount="4000" fill="hold" grpId="2" nodeType="withEffect">
                                  <p:stCondLst>
                                    <p:cond delay="3000"/>
                                  </p:stCondLst>
                                  <p:childTnLst>
                                    <p:animClr clrSpc="rgb" dir="cw">
                                      <p:cBhvr override="childStyle">
                                        <p:cTn id="106" dur="500" fill="hold"/>
                                        <p:tgtEl>
                                          <p:spTgt spid="15"/>
                                        </p:tgtEl>
                                        <p:attrNameLst>
                                          <p:attrName>style.color</p:attrName>
                                        </p:attrNameLst>
                                      </p:cBhvr>
                                      <p:to>
                                        <a:srgbClr val="92D050"/>
                                      </p:to>
                                    </p:animClr>
                                    <p:animClr clrSpc="rgb" dir="cw">
                                      <p:cBhvr>
                                        <p:cTn id="107" dur="500" fill="hold"/>
                                        <p:tgtEl>
                                          <p:spTgt spid="15"/>
                                        </p:tgtEl>
                                        <p:attrNameLst>
                                          <p:attrName>fillcolor</p:attrName>
                                        </p:attrNameLst>
                                      </p:cBhvr>
                                      <p:to>
                                        <a:srgbClr val="92D050"/>
                                      </p:to>
                                    </p:animClr>
                                    <p:set>
                                      <p:cBhvr>
                                        <p:cTn id="108" dur="500" fill="hold"/>
                                        <p:tgtEl>
                                          <p:spTgt spid="15"/>
                                        </p:tgtEl>
                                        <p:attrNameLst>
                                          <p:attrName>fill.type</p:attrName>
                                        </p:attrNameLst>
                                      </p:cBhvr>
                                      <p:to>
                                        <p:strVal val="solid"/>
                                      </p:to>
                                    </p:set>
                                    <p:set>
                                      <p:cBhvr>
                                        <p:cTn id="109" dur="500" fill="hold"/>
                                        <p:tgtEl>
                                          <p:spTgt spid="15"/>
                                        </p:tgtEl>
                                        <p:attrNameLst>
                                          <p:attrName>fill.on</p:attrName>
                                        </p:attrNameLst>
                                      </p:cBhvr>
                                      <p:to>
                                        <p:strVal val="true"/>
                                      </p:to>
                                    </p:set>
                                  </p:childTnLst>
                                </p:cTn>
                              </p:par>
                              <p:par>
                                <p:cTn id="110" presetID="1" presetClass="mediacall" presetSubtype="0" fill="hold" nodeType="withEffect">
                                  <p:stCondLst>
                                    <p:cond delay="3000"/>
                                  </p:stCondLst>
                                  <p:childTnLst>
                                    <p:cmd type="call" cmd="playFrom(0.0)">
                                      <p:cBhvr>
                                        <p:cTn id="111" dur="5903" fill="hold"/>
                                        <p:tgtEl>
                                          <p:spTgt spid="41"/>
                                        </p:tgtEl>
                                      </p:cBhvr>
                                    </p:cmd>
                                  </p:childTnLst>
                                </p:cTn>
                              </p:par>
                              <p:par>
                                <p:cTn id="112" presetID="3" presetClass="mediacall" presetSubtype="0" fill="hold" nodeType="withEffect">
                                  <p:stCondLst>
                                    <p:cond delay="3000"/>
                                  </p:stCondLst>
                                  <p:childTnLst>
                                    <p:cmd type="call" cmd="stop">
                                      <p:cBhvr>
                                        <p:cTn id="113" dur="1" fill="hold"/>
                                        <p:tgtEl>
                                          <p:spTgt spid="39"/>
                                        </p:tgtEl>
                                      </p:cBhvr>
                                    </p:cmd>
                                  </p:childTnLst>
                                </p:cTn>
                              </p:par>
                              <p:par>
                                <p:cTn id="114" presetID="30" presetClass="emph" presetSubtype="0" fill="hold" grpId="2" nodeType="withEffect">
                                  <p:stCondLst>
                                    <p:cond delay="3000"/>
                                  </p:stCondLst>
                                  <p:childTnLst>
                                    <p:animClr clrSpc="hsl" dir="cw">
                                      <p:cBhvr override="childStyle">
                                        <p:cTn id="115" dur="500" fill="hold"/>
                                        <p:tgtEl>
                                          <p:spTgt spid="33"/>
                                        </p:tgtEl>
                                        <p:attrNameLst>
                                          <p:attrName>style.color</p:attrName>
                                        </p:attrNameLst>
                                      </p:cBhvr>
                                      <p:by>
                                        <p:hsl h="0" s="12549" l="25098"/>
                                      </p:by>
                                    </p:animClr>
                                    <p:animClr clrSpc="hsl" dir="cw">
                                      <p:cBhvr>
                                        <p:cTn id="116" dur="500" fill="hold"/>
                                        <p:tgtEl>
                                          <p:spTgt spid="33"/>
                                        </p:tgtEl>
                                        <p:attrNameLst>
                                          <p:attrName>fillcolor</p:attrName>
                                        </p:attrNameLst>
                                      </p:cBhvr>
                                      <p:by>
                                        <p:hsl h="0" s="12549" l="25098"/>
                                      </p:by>
                                    </p:animClr>
                                    <p:animClr clrSpc="hsl" dir="cw">
                                      <p:cBhvr>
                                        <p:cTn id="117" dur="500" fill="hold"/>
                                        <p:tgtEl>
                                          <p:spTgt spid="33"/>
                                        </p:tgtEl>
                                        <p:attrNameLst>
                                          <p:attrName>stroke.color</p:attrName>
                                        </p:attrNameLst>
                                      </p:cBhvr>
                                      <p:by>
                                        <p:hsl h="0" s="12549" l="25098"/>
                                      </p:by>
                                    </p:animClr>
                                    <p:set>
                                      <p:cBhvr>
                                        <p:cTn id="118" dur="500" fill="hold"/>
                                        <p:tgtEl>
                                          <p:spTgt spid="33"/>
                                        </p:tgtEl>
                                        <p:attrNameLst>
                                          <p:attrName>fill.type</p:attrName>
                                        </p:attrNameLst>
                                      </p:cBhvr>
                                      <p:to>
                                        <p:strVal val="solid"/>
                                      </p:to>
                                    </p:set>
                                  </p:childTnLst>
                                </p:cTn>
                              </p:par>
                              <p:par>
                                <p:cTn id="119" presetID="24" presetClass="emph" presetSubtype="0" fill="hold" grpId="3" nodeType="withEffect">
                                  <p:stCondLst>
                                    <p:cond delay="3000"/>
                                  </p:stCondLst>
                                  <p:childTnLst>
                                    <p:animClr clrSpc="hsl" dir="cw">
                                      <p:cBhvr override="childStyle">
                                        <p:cTn id="120" dur="500" fill="hold"/>
                                        <p:tgtEl>
                                          <p:spTgt spid="25"/>
                                        </p:tgtEl>
                                        <p:attrNameLst>
                                          <p:attrName>style.color</p:attrName>
                                        </p:attrNameLst>
                                      </p:cBhvr>
                                      <p:by>
                                        <p:hsl h="0" s="-12549" l="-25098"/>
                                      </p:by>
                                    </p:animClr>
                                    <p:animClr clrSpc="hsl" dir="cw">
                                      <p:cBhvr>
                                        <p:cTn id="121" dur="500" fill="hold"/>
                                        <p:tgtEl>
                                          <p:spTgt spid="25"/>
                                        </p:tgtEl>
                                        <p:attrNameLst>
                                          <p:attrName>fillcolor</p:attrName>
                                        </p:attrNameLst>
                                      </p:cBhvr>
                                      <p:by>
                                        <p:hsl h="0" s="-12549" l="-25098"/>
                                      </p:by>
                                    </p:animClr>
                                    <p:animClr clrSpc="hsl" dir="cw">
                                      <p:cBhvr>
                                        <p:cTn id="122" dur="500" fill="hold"/>
                                        <p:tgtEl>
                                          <p:spTgt spid="25"/>
                                        </p:tgtEl>
                                        <p:attrNameLst>
                                          <p:attrName>stroke.color</p:attrName>
                                        </p:attrNameLst>
                                      </p:cBhvr>
                                      <p:by>
                                        <p:hsl h="0" s="-12549" l="-25098"/>
                                      </p:by>
                                    </p:animClr>
                                    <p:set>
                                      <p:cBhvr>
                                        <p:cTn id="12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audio>
              <p:cMediaNode vol="80000">
                <p:cTn id="124" fill="hold" display="0">
                  <p:stCondLst>
                    <p:cond delay="indefinite"/>
                  </p:stCondLst>
                  <p:endCondLst>
                    <p:cond evt="onStopAudio" delay="0">
                      <p:tgtEl>
                        <p:sldTgt/>
                      </p:tgtEl>
                    </p:cond>
                  </p:endCondLst>
                </p:cTn>
                <p:tgtEl>
                  <p:spTgt spid="39"/>
                </p:tgtEl>
              </p:cMediaNode>
            </p:audio>
            <p:audio>
              <p:cMediaNode vol="80000">
                <p:cTn id="125" fill="hold" display="0">
                  <p:stCondLst>
                    <p:cond delay="indefinite"/>
                  </p:stCondLst>
                  <p:endCondLst>
                    <p:cond evt="onStopAudio" delay="0">
                      <p:tgtEl>
                        <p:sldTgt/>
                      </p:tgtEl>
                    </p:cond>
                  </p:endCondLst>
                </p:cTn>
                <p:tgtEl>
                  <p:spTgt spid="40"/>
                </p:tgtEl>
              </p:cMediaNode>
            </p:audio>
            <p:audio>
              <p:cMediaNode vol="80000">
                <p:cTn id="126"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25" grpId="0"/>
      <p:bldP spid="25" grpId="1"/>
      <p:bldP spid="25" grpId="2"/>
      <p:bldP spid="25" grpId="3"/>
      <p:bldP spid="25" grpId="4"/>
      <p:bldP spid="25" grpId="5"/>
      <p:bldP spid="31" grpId="0" animBg="1"/>
      <p:bldP spid="31" grpId="1" animBg="1"/>
      <p:bldP spid="33" grpId="0"/>
      <p:bldP spid="33" grpId="1"/>
      <p:bldP spid="3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xmlns="" id="{E9F7BCBF-4C7E-449A-A601-27CED788A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 y="-127591"/>
            <a:ext cx="9142346" cy="4820093"/>
          </a:xfrm>
          <a:prstGeom prst="rect">
            <a:avLst/>
          </a:prstGeom>
        </p:spPr>
      </p:pic>
      <p:sp>
        <p:nvSpPr>
          <p:cNvPr id="58" name="TextBox 3">
            <a:extLst>
              <a:ext uri="{FF2B5EF4-FFF2-40B4-BE49-F238E27FC236}">
                <a16:creationId xmlns:a16="http://schemas.microsoft.com/office/drawing/2014/main" xmlns="" id="{0A6307E7-B35C-4C38-B1B8-98EDAC85B6B5}"/>
              </a:ext>
            </a:extLst>
          </p:cNvPr>
          <p:cNvSpPr txBox="1"/>
          <p:nvPr/>
        </p:nvSpPr>
        <p:spPr>
          <a:xfrm>
            <a:off x="1644663" y="1533221"/>
            <a:ext cx="7589574" cy="1846211"/>
          </a:xfrm>
          <a:prstGeom prst="rect">
            <a:avLst/>
          </a:prstGeom>
          <a:noFill/>
        </p:spPr>
        <p:txBody>
          <a:bodyPr wrap="square" rtlCol="0">
            <a:spAutoFit/>
          </a:bodyPr>
          <a:lstStyle/>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HOÀNG LÊ</a:t>
            </a:r>
          </a:p>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NHẤT </a:t>
            </a:r>
            <a:r>
              <a:rPr lang="en-US" altLang="zh-CN" sz="5998" dirty="0">
                <a:solidFill>
                  <a:srgbClr val="415131"/>
                </a:solidFill>
                <a:latin typeface="张海山锐线体简" panose="02000000000000000000" pitchFamily="2" charset="-122"/>
                <a:ea typeface="张海山锐线体简" panose="02000000000000000000" pitchFamily="2" charset="-122"/>
              </a:rPr>
              <a:t>THỐNG</a:t>
            </a:r>
            <a:r>
              <a:rPr lang="en-US" altLang="zh-CN" sz="5399" dirty="0">
                <a:solidFill>
                  <a:srgbClr val="415131"/>
                </a:solidFill>
                <a:latin typeface="张海山锐线体简" panose="02000000000000000000" pitchFamily="2" charset="-122"/>
                <a:ea typeface="张海山锐线体简" panose="02000000000000000000" pitchFamily="2" charset="-122"/>
              </a:rPr>
              <a:t> CHÍ</a:t>
            </a:r>
          </a:p>
        </p:txBody>
      </p:sp>
      <p:pic>
        <p:nvPicPr>
          <p:cNvPr id="7" name="卢小旭 - 望月之城">
            <a:hlinkClick r:id="" action="ppaction://media"/>
            <a:extLst>
              <a:ext uri="{FF2B5EF4-FFF2-40B4-BE49-F238E27FC236}">
                <a16:creationId xmlns:a16="http://schemas.microsoft.com/office/drawing/2014/main" xmlns="" id="{92C46B6E-9392-45B6-B723-82A25F0C2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 y="-1171304"/>
            <a:ext cx="457094" cy="457094"/>
          </a:xfrm>
          <a:prstGeom prst="rect">
            <a:avLst/>
          </a:prstGeom>
        </p:spPr>
      </p:pic>
      <p:pic>
        <p:nvPicPr>
          <p:cNvPr id="56" name="图片 55">
            <a:extLst>
              <a:ext uri="{FF2B5EF4-FFF2-40B4-BE49-F238E27FC236}">
                <a16:creationId xmlns:a16="http://schemas.microsoft.com/office/drawing/2014/main" xmlns="" id="{9B1C71D2-D41B-4A37-AC13-289D7141D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5613" y="1397744"/>
            <a:ext cx="1436489" cy="1193389"/>
          </a:xfrm>
          <a:prstGeom prst="rect">
            <a:avLst/>
          </a:prstGeom>
        </p:spPr>
      </p:pic>
      <p:sp>
        <p:nvSpPr>
          <p:cNvPr id="11" name="TextBox 3">
            <a:extLst>
              <a:ext uri="{FF2B5EF4-FFF2-40B4-BE49-F238E27FC236}">
                <a16:creationId xmlns:a16="http://schemas.microsoft.com/office/drawing/2014/main" xmlns="" id="{0A6307E7-B35C-4C38-B1B8-98EDAC85B6B5}"/>
              </a:ext>
            </a:extLst>
          </p:cNvPr>
          <p:cNvSpPr txBox="1"/>
          <p:nvPr/>
        </p:nvSpPr>
        <p:spPr>
          <a:xfrm>
            <a:off x="3643986" y="984731"/>
            <a:ext cx="2948200" cy="369332"/>
          </a:xfrm>
          <a:prstGeom prst="rect">
            <a:avLst/>
          </a:prstGeom>
          <a:solidFill>
            <a:srgbClr val="DF7B90"/>
          </a:solidFill>
        </p:spPr>
        <p:txBody>
          <a:bodyPr wrap="square" rtlCol="0">
            <a:spAutoFit/>
          </a:bodyPr>
          <a:lstStyle/>
          <a:p>
            <a:pPr algn="ctr"/>
            <a:r>
              <a:rPr lang="en-US" altLang="zh-CN" b="1" dirty="0">
                <a:solidFill>
                  <a:schemeClr val="bg1"/>
                </a:solidFill>
                <a:latin typeface="张海山锐线体简" panose="02000000000000000000" pitchFamily="2" charset="-122"/>
                <a:ea typeface="张海山锐线体简" panose="02000000000000000000" pitchFamily="2" charset="-122"/>
              </a:rPr>
              <a:t>-NGÔ GIA VĂN PHÁI-</a:t>
            </a:r>
          </a:p>
        </p:txBody>
      </p:sp>
      <p:sp>
        <p:nvSpPr>
          <p:cNvPr id="2" name="Rectangle 1"/>
          <p:cNvSpPr/>
          <p:nvPr/>
        </p:nvSpPr>
        <p:spPr>
          <a:xfrm>
            <a:off x="2316640" y="3279928"/>
            <a:ext cx="6245621" cy="369332"/>
          </a:xfrm>
          <a:prstGeom prst="rect">
            <a:avLst/>
          </a:prstGeom>
        </p:spPr>
        <p:txBody>
          <a:bodyPr wrap="none">
            <a:spAutoFit/>
          </a:bodyPr>
          <a:lstStyle/>
          <a:p>
            <a:pPr algn="just"/>
            <a:r>
              <a:rPr lang="en-US" b="1" i="1" kern="100">
                <a:latin typeface="Times New Roman" panose="02020603050405020304" pitchFamily="18" charset="0"/>
                <a:ea typeface="SimSun" panose="02010600030101010101" pitchFamily="2" charset="-122"/>
              </a:rPr>
              <a:t>(</a:t>
            </a:r>
            <a:r>
              <a:rPr lang="en-US" b="1" i="1" kern="100" err="1">
                <a:latin typeface="Times New Roman" panose="02020603050405020304" pitchFamily="18" charset="0"/>
                <a:ea typeface="SimSun" panose="02010600030101010101" pitchFamily="2" charset="-122"/>
              </a:rPr>
              <a:t>Cuốn</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sách</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ghi</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chép</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về</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sự</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thống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nhất</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của</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vương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triều</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nhà</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Lê</a:t>
            </a:r>
            <a:r>
              <a:rPr lang="en-US" b="1" i="1" kern="100">
                <a:latin typeface="Times New Roman" panose="02020603050405020304" pitchFamily="18" charset="0"/>
                <a:ea typeface="SimSun" panose="02010600030101010101" pitchFamily="2" charset="-122"/>
              </a:rPr>
              <a:t>) </a:t>
            </a:r>
            <a:endParaRPr lang="en-US" sz="1500" b="1"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06082487"/>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14:presetBounceEnd="58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8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6">
            <a:extLst>
              <a:ext uri="{FF2B5EF4-FFF2-40B4-BE49-F238E27FC236}">
                <a16:creationId xmlns:a16="http://schemas.microsoft.com/office/drawing/2014/main" xmlns="" id="{C59ACAD4-D84F-9743-C77F-AC518AD38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 y="57075"/>
            <a:ext cx="9142346" cy="4983276"/>
          </a:xfrm>
          <a:prstGeom prst="rect">
            <a:avLst/>
          </a:prstGeom>
        </p:spPr>
      </p:pic>
      <p:sp>
        <p:nvSpPr>
          <p:cNvPr id="4" name="TextBox 3">
            <a:extLst>
              <a:ext uri="{FF2B5EF4-FFF2-40B4-BE49-F238E27FC236}">
                <a16:creationId xmlns:a16="http://schemas.microsoft.com/office/drawing/2014/main" xmlns="" id="{1C0F49A3-BFBD-FDF6-7526-A058D38F1417}"/>
              </a:ext>
            </a:extLst>
          </p:cNvPr>
          <p:cNvSpPr txBox="1"/>
          <p:nvPr/>
        </p:nvSpPr>
        <p:spPr>
          <a:xfrm>
            <a:off x="143005" y="37561"/>
            <a:ext cx="4650058" cy="369332"/>
          </a:xfrm>
          <a:prstGeom prst="rect">
            <a:avLst/>
          </a:prstGeom>
          <a:noFill/>
        </p:spPr>
        <p:txBody>
          <a:bodyPr wrap="square">
            <a:spAutoFit/>
          </a:bodyPr>
          <a:lstStyle/>
          <a:p>
            <a:r>
              <a:rPr lang="en-US" b="1" dirty="0">
                <a:latin typeface="Times New Roman" panose="02020603050405020304" pitchFamily="18" charset="0"/>
                <a:ea typeface="Calibri" panose="020F0502020204030204" pitchFamily="34" charset="0"/>
              </a:rPr>
              <a:t>A.</a:t>
            </a:r>
            <a:r>
              <a:rPr lang="en-US" sz="1800" b="1" dirty="0">
                <a:effectLst/>
                <a:latin typeface="Times New Roman" panose="02020603050405020304" pitchFamily="18" charset="0"/>
                <a:ea typeface="Calibri" panose="020F0502020204030204" pitchFamily="34" charset="0"/>
              </a:rPr>
              <a:t> TRI THỨC NGỮ VĂN</a:t>
            </a:r>
            <a:endParaRPr lang="en-US" dirty="0"/>
          </a:p>
        </p:txBody>
      </p:sp>
      <p:sp>
        <p:nvSpPr>
          <p:cNvPr id="6" name="TextBox 5">
            <a:extLst>
              <a:ext uri="{FF2B5EF4-FFF2-40B4-BE49-F238E27FC236}">
                <a16:creationId xmlns:a16="http://schemas.microsoft.com/office/drawing/2014/main" xmlns="" id="{62332A7F-FC73-83A2-EB4A-EA17153CF881}"/>
              </a:ext>
            </a:extLst>
          </p:cNvPr>
          <p:cNvSpPr txBox="1"/>
          <p:nvPr/>
        </p:nvSpPr>
        <p:spPr>
          <a:xfrm>
            <a:off x="143005" y="369648"/>
            <a:ext cx="8857990" cy="4832092"/>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1</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Khái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niệm</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loại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có</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nội</a:t>
            </a:r>
            <a:r>
              <a:rPr lang="en-US" sz="2200" dirty="0">
                <a:solidFill>
                  <a:srgbClr val="000000"/>
                </a:solidFill>
                <a:effectLst/>
                <a:latin typeface="Times New Roman" panose="02020603050405020304" pitchFamily="18" charset="0"/>
                <a:ea typeface="Calibri" panose="020F0502020204030204" pitchFamily="34" charset="0"/>
              </a:rPr>
              <a:t> dung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cấu</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tưởng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bổ</a:t>
            </a:r>
            <a:r>
              <a:rPr lang="en-US" sz="2200" dirty="0">
                <a:solidFill>
                  <a:srgbClr val="000000"/>
                </a:solidFill>
                <a:effectLst/>
                <a:latin typeface="Times New Roman" panose="02020603050405020304" pitchFamily="18" charset="0"/>
                <a:ea typeface="Calibri" panose="020F0502020204030204" pitchFamily="34" charset="0"/>
              </a:rPr>
              <a:t> sung, </a:t>
            </a:r>
            <a:r>
              <a:rPr lang="en-US" sz="2200" dirty="0" err="1">
                <a:solidFill>
                  <a:srgbClr val="000000"/>
                </a:solidFill>
                <a:effectLst/>
                <a:latin typeface="Times New Roman" panose="02020603050405020304" pitchFamily="18" charset="0"/>
                <a:ea typeface="Calibri" panose="020F0502020204030204" pitchFamily="34" charset="0"/>
              </a:rPr>
              <a:t>sáng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tạo</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thành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hình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học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2. </a:t>
            </a:r>
            <a:r>
              <a:rPr lang="en-US" sz="2200" b="1" dirty="0" err="1">
                <a:solidFill>
                  <a:srgbClr val="000000"/>
                </a:solidFill>
                <a:effectLst/>
                <a:latin typeface="Times New Roman" panose="02020603050405020304" pitchFamily="18" charset="0"/>
                <a:ea typeface="Calibri" panose="020F0502020204030204" pitchFamily="34" charset="0"/>
              </a:rPr>
              <a:t>Đặc</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trưng</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r>
              <a:rPr lang="en-US" sz="2200" b="1" dirty="0">
                <a:solidFill>
                  <a:srgbClr val="000000"/>
                </a:solidFill>
                <a:effectLst/>
                <a:latin typeface="Times New Roman" panose="02020603050405020304" pitchFamily="18" charset="0"/>
                <a:ea typeface="Calibri" panose="020F0502020204030204" pitchFamily="34" charset="0"/>
              </a:rPr>
              <a:t>:</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Bối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cảnh</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hoàn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xã</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hội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một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kì</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nói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chung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thể</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 qua </a:t>
            </a:r>
            <a:r>
              <a:rPr lang="en-US" sz="2200" dirty="0" err="1">
                <a:solidFill>
                  <a:srgbClr val="000000"/>
                </a:solidFill>
                <a:effectLst/>
                <a:latin typeface="Times New Roman" panose="02020603050405020304" pitchFamily="18" charset="0"/>
                <a:ea typeface="Calibri" panose="020F0502020204030204" pitchFamily="34" charset="0"/>
              </a:rPr>
              <a:t>sư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tục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tập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quán</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Nhân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vật</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chính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người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việc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những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anh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hùng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Cốt</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hệ</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thống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sắp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xếp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theo</a:t>
            </a:r>
            <a:r>
              <a:rPr lang="en-US" sz="2200" dirty="0">
                <a:solidFill>
                  <a:srgbClr val="000000"/>
                </a:solidFill>
                <a:effectLst/>
                <a:latin typeface="Times New Roman" panose="02020603050405020304" pitchFamily="18" charset="0"/>
                <a:ea typeface="Calibri" panose="020F0502020204030204" pitchFamily="34" charset="0"/>
              </a:rPr>
              <a:t> ý </a:t>
            </a:r>
            <a:r>
              <a:rPr lang="en-US" sz="2200" dirty="0" err="1">
                <a:solidFill>
                  <a:srgbClr val="000000"/>
                </a:solidFill>
                <a:effectLst/>
                <a:latin typeface="Times New Roman" panose="02020603050405020304" pitchFamily="18" charset="0"/>
                <a:ea typeface="Calibri" panose="020F0502020204030204" pitchFamily="34" charset="0"/>
              </a:rPr>
              <a:t>đồ</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nhất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định</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đơn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đa</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Ngôn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ngữ</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Phù</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hợp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với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bối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605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57398E1BC9F057409CABB9045E0D363E" ma:contentTypeVersion="4" ma:contentTypeDescription="Tạo tài liệu mới." ma:contentTypeScope="" ma:versionID="59a354cd05a23981750f02dfb74de35f">
  <xsd:schema xmlns:xsd="http://www.w3.org/2001/XMLSchema" xmlns:xs="http://www.w3.org/2001/XMLSchema" xmlns:p="http://schemas.microsoft.com/office/2006/metadata/properties" xmlns:ns2="64523ff8-5a32-4953-a1fd-f118efdb537b" xmlns:ns3="83952b85-e5df-4b53-a7f3-ed43c9448372" targetNamespace="http://schemas.microsoft.com/office/2006/metadata/properties" ma:root="true" ma:fieldsID="d6e7063886b842bb23026a4162ec8613" ns2:_="" ns3:_="">
    <xsd:import namespace="64523ff8-5a32-4953-a1fd-f118efdb537b"/>
    <xsd:import namespace="83952b85-e5df-4b53-a7f3-ed43c94483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23ff8-5a32-4953-a1fd-f118efdb537b"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952b85-e5df-4b53-a7f3-ed43c94483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C4690F-0DF1-4E3F-98B8-4590695DF108}">
  <ds:schemaRefs>
    <ds:schemaRef ds:uri="83952b85-e5df-4b53-a7f3-ed43c9448372"/>
    <ds:schemaRef ds:uri="http://schemas.microsoft.com/office/2006/documentManagement/types"/>
    <ds:schemaRef ds:uri="http://purl.org/dc/elements/1.1/"/>
    <ds:schemaRef ds:uri="http://schemas.microsoft.com/office/2006/metadata/properties"/>
    <ds:schemaRef ds:uri="64523ff8-5a32-4953-a1fd-f118efdb537b"/>
    <ds:schemaRef ds:uri="http://schemas.microsoft.com/office/infopath/2007/PartnerControls"/>
    <ds:schemaRef ds:uri="http://purl.org/dc/dcmitype/"/>
    <ds:schemaRef ds:uri="http://schemas.openxmlformats.org/package/2006/metadata/core-properties"/>
    <ds:schemaRef ds:uri="http://purl.org/dc/terms/"/>
    <ds:schemaRef ds:uri="http://www.w3.org/XML/1998/namespace"/>
  </ds:schemaRefs>
</ds:datastoreItem>
</file>

<file path=customXml/itemProps2.xml><?xml version="1.0" encoding="utf-8"?>
<ds:datastoreItem xmlns:ds="http://schemas.openxmlformats.org/officeDocument/2006/customXml" ds:itemID="{B49818CF-7809-47C9-9B1B-23F6F75C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23ff8-5a32-4953-a1fd-f118efdb537b"/>
    <ds:schemaRef ds:uri="83952b85-e5df-4b53-a7f3-ed43c9448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9825E-E9B0-49A6-9928-4EFAC8B49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941</TotalTime>
  <Words>1733</Words>
  <Application>Microsoft Office PowerPoint</Application>
  <PresentationFormat>On-screen Show (16:9)</PresentationFormat>
  <Paragraphs>215</Paragraphs>
  <Slides>26</Slides>
  <Notes>21</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ＭＳ Ｐゴシック</vt:lpstr>
      <vt:lpstr>SimSun</vt:lpstr>
      <vt:lpstr>SimSun</vt:lpstr>
      <vt:lpstr>Arial</vt:lpstr>
      <vt:lpstr>Calibri</vt:lpstr>
      <vt:lpstr>Symbol</vt:lpstr>
      <vt:lpstr>Tahoma</vt:lpstr>
      <vt:lpstr>Times New Roman</vt:lpstr>
      <vt:lpstr>Webdings</vt:lpstr>
      <vt:lpstr>Wingdings</vt:lpstr>
      <vt:lpstr>张海山锐线体简</vt:lpstr>
      <vt:lpstr>Office Theme</vt:lpstr>
      <vt:lpstr>2_Generic 5-19</vt:lpstr>
      <vt:lpstr>3_Generic 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Thao</cp:lastModifiedBy>
  <cp:revision>41</cp:revision>
  <cp:lastPrinted>2020-08-07T04:18:28Z</cp:lastPrinted>
  <dcterms:created xsi:type="dcterms:W3CDTF">2015-09-10T03:58:25Z</dcterms:created>
  <dcterms:modified xsi:type="dcterms:W3CDTF">2025-02-24T07:22:15Z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0x01010057398E1BC9F057409CABB9045E0D363E</vt:lpwstr>
  </property>
</Properties>
</file>