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4" r:id="rId2"/>
    <p:sldId id="259" r:id="rId3"/>
    <p:sldId id="261" r:id="rId4"/>
    <p:sldId id="263" r:id="rId5"/>
    <p:sldId id="442" r:id="rId6"/>
    <p:sldId id="457" r:id="rId7"/>
    <p:sldId id="458" r:id="rId8"/>
    <p:sldId id="459" r:id="rId9"/>
    <p:sldId id="462" r:id="rId10"/>
    <p:sldId id="455" r:id="rId11"/>
    <p:sldId id="463" r:id="rId12"/>
    <p:sldId id="464" r:id="rId13"/>
    <p:sldId id="465" r:id="rId14"/>
    <p:sldId id="466" r:id="rId15"/>
    <p:sldId id="467" r:id="rId16"/>
    <p:sldId id="468" r:id="rId17"/>
    <p:sldId id="456" r:id="rId18"/>
    <p:sldId id="469" r:id="rId19"/>
    <p:sldId id="470" r:id="rId20"/>
    <p:sldId id="471" r:id="rId21"/>
    <p:sldId id="472" r:id="rId22"/>
    <p:sldId id="473" r:id="rId23"/>
    <p:sldId id="474" r:id="rId24"/>
    <p:sldId id="475" r:id="rId25"/>
    <p:sldId id="476" r:id="rId26"/>
    <p:sldId id="477" r:id="rId27"/>
    <p:sldId id="478" r:id="rId28"/>
    <p:sldId id="479" r:id="rId29"/>
    <p:sldId id="480" r:id="rId30"/>
    <p:sldId id="482" r:id="rId31"/>
    <p:sldId id="483" r:id="rId32"/>
    <p:sldId id="481" r:id="rId33"/>
    <p:sldId id="484" r:id="rId34"/>
    <p:sldId id="485" r:id="rId35"/>
    <p:sldId id="486" r:id="rId36"/>
    <p:sldId id="487" r:id="rId37"/>
    <p:sldId id="488" r:id="rId38"/>
    <p:sldId id="489" r:id="rId39"/>
    <p:sldId id="490" r:id="rId40"/>
    <p:sldId id="492" r:id="rId41"/>
    <p:sldId id="491" r:id="rId42"/>
    <p:sldId id="493" r:id="rId43"/>
    <p:sldId id="494" r:id="rId44"/>
    <p:sldId id="495" r:id="rId45"/>
    <p:sldId id="496" r:id="rId46"/>
    <p:sldId id="497" r:id="rId47"/>
    <p:sldId id="498" r:id="rId48"/>
    <p:sldId id="421" r:id="rId49"/>
    <p:sldId id="423" r:id="rId50"/>
    <p:sldId id="451" r:id="rId51"/>
    <p:sldId id="499" r:id="rId52"/>
    <p:sldId id="318" r:id="rId53"/>
    <p:sldId id="500" r:id="rId54"/>
    <p:sldId id="503" r:id="rId55"/>
    <p:sldId id="504" r:id="rId56"/>
    <p:sldId id="505" r:id="rId57"/>
    <p:sldId id="366" r:id="rId58"/>
    <p:sldId id="502" r:id="rId59"/>
    <p:sldId id="45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1" d="100"/>
          <a:sy n="81" d="100"/>
        </p:scale>
        <p:origin x="75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5D2DE657-B1B6-4C35-8FD1-061FEFBF0B67}"/>
    <pc:docChg chg="undo redo custSel addSld delSld modSld sldOrd modMainMaster">
      <pc:chgData name="Thúy Mai" userId="222f1c7e07c9bd7a" providerId="LiveId" clId="{5D2DE657-B1B6-4C35-8FD1-061FEFBF0B67}" dt="2022-11-30T12:14:21.981" v="2670" actId="47"/>
      <pc:docMkLst>
        <pc:docMk/>
      </pc:docMkLst>
      <pc:sldChg chg="del">
        <pc:chgData name="Thúy Mai" userId="222f1c7e07c9bd7a" providerId="LiveId" clId="{5D2DE657-B1B6-4C35-8FD1-061FEFBF0B67}" dt="2022-11-30T08:14:18.440" v="0" actId="47"/>
        <pc:sldMkLst>
          <pc:docMk/>
          <pc:sldMk cId="1942202531" sldId="256"/>
        </pc:sldMkLst>
      </pc:sldChg>
      <pc:sldChg chg="modTransition">
        <pc:chgData name="Thúy Mai" userId="222f1c7e07c9bd7a" providerId="LiveId" clId="{5D2DE657-B1B6-4C35-8FD1-061FEFBF0B67}" dt="2022-11-30T10:08:51.541" v="2650"/>
        <pc:sldMkLst>
          <pc:docMk/>
          <pc:sldMk cId="112754932" sldId="259"/>
        </pc:sldMkLst>
      </pc:sldChg>
      <pc:sldChg chg="addSp delSp modSp mod modTransition modAnim">
        <pc:chgData name="Thúy Mai" userId="222f1c7e07c9bd7a" providerId="LiveId" clId="{5D2DE657-B1B6-4C35-8FD1-061FEFBF0B67}" dt="2022-11-30T10:08:51.541" v="2650"/>
        <pc:sldMkLst>
          <pc:docMk/>
          <pc:sldMk cId="3462762881" sldId="261"/>
        </pc:sldMkLst>
        <pc:spChg chg="add mod">
          <ac:chgData name="Thúy Mai" userId="222f1c7e07c9bd7a" providerId="LiveId" clId="{5D2DE657-B1B6-4C35-8FD1-061FEFBF0B67}" dt="2022-11-30T08:17:54.794" v="81" actId="1076"/>
          <ac:spMkLst>
            <pc:docMk/>
            <pc:sldMk cId="3462762881" sldId="261"/>
            <ac:spMk id="4" creationId="{BBEBD4FF-2AE1-A2CA-3FD6-777A348F6894}"/>
          </ac:spMkLst>
        </pc:spChg>
        <pc:spChg chg="mod">
          <ac:chgData name="Thúy Mai" userId="222f1c7e07c9bd7a" providerId="LiveId" clId="{5D2DE657-B1B6-4C35-8FD1-061FEFBF0B67}" dt="2022-11-30T08:18:48.938" v="142" actId="1076"/>
          <ac:spMkLst>
            <pc:docMk/>
            <pc:sldMk cId="3462762881" sldId="261"/>
            <ac:spMk id="8" creationId="{D75F54B5-AB2C-A34B-2C0E-F8B09974F4DD}"/>
          </ac:spMkLst>
        </pc:spChg>
        <pc:spChg chg="mod">
          <ac:chgData name="Thúy Mai" userId="222f1c7e07c9bd7a" providerId="LiveId" clId="{5D2DE657-B1B6-4C35-8FD1-061FEFBF0B67}" dt="2022-11-30T08:18:48.938" v="142" actId="1076"/>
          <ac:spMkLst>
            <pc:docMk/>
            <pc:sldMk cId="3462762881" sldId="261"/>
            <ac:spMk id="10" creationId="{76E6ADB7-EDCD-9B84-E43C-82B2A49CBFBA}"/>
          </ac:spMkLst>
        </pc:spChg>
        <pc:spChg chg="add mod">
          <ac:chgData name="Thúy Mai" userId="222f1c7e07c9bd7a" providerId="LiveId" clId="{5D2DE657-B1B6-4C35-8FD1-061FEFBF0B67}" dt="2022-11-30T08:21:19.588" v="158" actId="207"/>
          <ac:spMkLst>
            <pc:docMk/>
            <pc:sldMk cId="3462762881" sldId="261"/>
            <ac:spMk id="13" creationId="{3D4C3732-BA46-1757-1FF2-B0A2A6786F0A}"/>
          </ac:spMkLst>
        </pc:spChg>
        <pc:graphicFrameChg chg="add del mod">
          <ac:chgData name="Thúy Mai" userId="222f1c7e07c9bd7a" providerId="LiveId" clId="{5D2DE657-B1B6-4C35-8FD1-061FEFBF0B67}" dt="2022-11-30T08:15:58.046" v="45"/>
          <ac:graphicFrameMkLst>
            <pc:docMk/>
            <pc:sldMk cId="3462762881" sldId="261"/>
            <ac:graphicFrameMk id="2" creationId="{0BC7CDB9-6C5F-6D46-4431-283E9D256312}"/>
          </ac:graphicFrameMkLst>
        </pc:graphicFrameChg>
        <pc:graphicFrameChg chg="add del mod">
          <ac:chgData name="Thúy Mai" userId="222f1c7e07c9bd7a" providerId="LiveId" clId="{5D2DE657-B1B6-4C35-8FD1-061FEFBF0B67}" dt="2022-11-30T08:17:57.705" v="84"/>
          <ac:graphicFrameMkLst>
            <pc:docMk/>
            <pc:sldMk cId="3462762881" sldId="261"/>
            <ac:graphicFrameMk id="11" creationId="{9A7DBC67-8DDC-DB2E-6F64-0381EED5BEB6}"/>
          </ac:graphicFrameMkLst>
        </pc:graphicFrameChg>
        <pc:picChg chg="mod">
          <ac:chgData name="Thúy Mai" userId="222f1c7e07c9bd7a" providerId="LiveId" clId="{5D2DE657-B1B6-4C35-8FD1-061FEFBF0B67}" dt="2022-11-30T08:16:15.336" v="62" actId="1076"/>
          <ac:picMkLst>
            <pc:docMk/>
            <pc:sldMk cId="3462762881" sldId="261"/>
            <ac:picMk id="6" creationId="{1913816C-2093-C340-2AAA-A40E35A5214F}"/>
          </ac:picMkLst>
        </pc:picChg>
        <pc:picChg chg="add mod">
          <ac:chgData name="Thúy Mai" userId="222f1c7e07c9bd7a" providerId="LiveId" clId="{5D2DE657-B1B6-4C35-8FD1-061FEFBF0B67}" dt="2022-11-30T08:20:19.781" v="149" actId="1076"/>
          <ac:picMkLst>
            <pc:docMk/>
            <pc:sldMk cId="3462762881" sldId="261"/>
            <ac:picMk id="9" creationId="{A0BAAEA9-056D-407E-6C28-F5D40772341A}"/>
          </ac:picMkLst>
        </pc:picChg>
        <pc:picChg chg="add mod">
          <ac:chgData name="Thúy Mai" userId="222f1c7e07c9bd7a" providerId="LiveId" clId="{5D2DE657-B1B6-4C35-8FD1-061FEFBF0B67}" dt="2022-11-30T08:20:18.183" v="148" actId="1076"/>
          <ac:picMkLst>
            <pc:docMk/>
            <pc:sldMk cId="3462762881" sldId="261"/>
            <ac:picMk id="14" creationId="{A568DAF1-59C8-1BE0-8D01-48194171709A}"/>
          </ac:picMkLst>
        </pc:picChg>
        <pc:picChg chg="del mod">
          <ac:chgData name="Thúy Mai" userId="222f1c7e07c9bd7a" providerId="LiveId" clId="{5D2DE657-B1B6-4C35-8FD1-061FEFBF0B67}" dt="2022-11-30T08:16:59.139" v="66" actId="478"/>
          <ac:picMkLst>
            <pc:docMk/>
            <pc:sldMk cId="3462762881" sldId="261"/>
            <ac:picMk id="26" creationId="{37233AF7-B55A-C6F0-C570-D71773705D27}"/>
          </ac:picMkLst>
        </pc:picChg>
      </pc:sldChg>
      <pc:sldChg chg="modTransition">
        <pc:chgData name="Thúy Mai" userId="222f1c7e07c9bd7a" providerId="LiveId" clId="{5D2DE657-B1B6-4C35-8FD1-061FEFBF0B67}" dt="2022-11-30T10:08:51.541" v="2650"/>
        <pc:sldMkLst>
          <pc:docMk/>
          <pc:sldMk cId="2728771695" sldId="263"/>
        </pc:sldMkLst>
      </pc:sldChg>
      <pc:sldChg chg="del">
        <pc:chgData name="Thúy Mai" userId="222f1c7e07c9bd7a" providerId="LiveId" clId="{5D2DE657-B1B6-4C35-8FD1-061FEFBF0B67}" dt="2022-11-30T09:32:31.912" v="2028" actId="47"/>
        <pc:sldMkLst>
          <pc:docMk/>
          <pc:sldMk cId="2200525186" sldId="284"/>
        </pc:sldMkLst>
      </pc:sldChg>
      <pc:sldChg chg="addSp modSp mod modTransition modAnim">
        <pc:chgData name="Thúy Mai" userId="222f1c7e07c9bd7a" providerId="LiveId" clId="{5D2DE657-B1B6-4C35-8FD1-061FEFBF0B67}" dt="2022-11-30T10:09:26.921" v="2666"/>
        <pc:sldMkLst>
          <pc:docMk/>
          <pc:sldMk cId="51071123" sldId="318"/>
        </pc:sldMkLst>
        <pc:spChg chg="mod">
          <ac:chgData name="Thúy Mai" userId="222f1c7e07c9bd7a" providerId="LiveId" clId="{5D2DE657-B1B6-4C35-8FD1-061FEFBF0B67}" dt="2022-11-30T10:09:02.596" v="2661" actId="20577"/>
          <ac:spMkLst>
            <pc:docMk/>
            <pc:sldMk cId="51071123" sldId="318"/>
            <ac:spMk id="9" creationId="{54554C1A-FD9B-21DB-F3FF-355DE0A1CB78}"/>
          </ac:spMkLst>
        </pc:spChg>
        <pc:spChg chg="mod">
          <ac:chgData name="Thúy Mai" userId="222f1c7e07c9bd7a" providerId="LiveId" clId="{5D2DE657-B1B6-4C35-8FD1-061FEFBF0B67}" dt="2022-11-30T09:37:42.320" v="2414" actId="14100"/>
          <ac:spMkLst>
            <pc:docMk/>
            <pc:sldMk cId="51071123" sldId="318"/>
            <ac:spMk id="11" creationId="{9C751495-63C0-E27F-1D85-A807C976AD09}"/>
          </ac:spMkLst>
        </pc:spChg>
        <pc:picChg chg="add mod">
          <ac:chgData name="Thúy Mai" userId="222f1c7e07c9bd7a" providerId="LiveId" clId="{5D2DE657-B1B6-4C35-8FD1-061FEFBF0B67}" dt="2022-11-30T10:09:21.392" v="2664" actId="1076"/>
          <ac:picMkLst>
            <pc:docMk/>
            <pc:sldMk cId="51071123" sldId="318"/>
            <ac:picMk id="5" creationId="{C432075B-8124-9954-FC6B-90EFBF985DFA}"/>
          </ac:picMkLst>
        </pc:picChg>
      </pc:sldChg>
      <pc:sldChg chg="addSp delSp modSp mod modTransition delAnim">
        <pc:chgData name="Thúy Mai" userId="222f1c7e07c9bd7a" providerId="LiveId" clId="{5D2DE657-B1B6-4C35-8FD1-061FEFBF0B67}" dt="2022-11-30T10:08:51.541" v="2650"/>
        <pc:sldMkLst>
          <pc:docMk/>
          <pc:sldMk cId="2491886763" sldId="366"/>
        </pc:sldMkLst>
        <pc:spChg chg="mod">
          <ac:chgData name="Thúy Mai" userId="222f1c7e07c9bd7a" providerId="LiveId" clId="{5D2DE657-B1B6-4C35-8FD1-061FEFBF0B67}" dt="2022-11-30T09:46:01.649" v="2497" actId="1076"/>
          <ac:spMkLst>
            <pc:docMk/>
            <pc:sldMk cId="2491886763" sldId="366"/>
            <ac:spMk id="12" creationId="{199C1731-6241-D711-96B1-82314E3B12F2}"/>
          </ac:spMkLst>
        </pc:spChg>
        <pc:spChg chg="mod">
          <ac:chgData name="Thúy Mai" userId="222f1c7e07c9bd7a" providerId="LiveId" clId="{5D2DE657-B1B6-4C35-8FD1-061FEFBF0B67}" dt="2022-11-30T09:46:07.894" v="2499" actId="1076"/>
          <ac:spMkLst>
            <pc:docMk/>
            <pc:sldMk cId="2491886763" sldId="366"/>
            <ac:spMk id="13" creationId="{B6896D57-1E4C-7C80-05B9-AA21FDE9EF77}"/>
          </ac:spMkLst>
        </pc:spChg>
        <pc:graphicFrameChg chg="add del mod">
          <ac:chgData name="Thúy Mai" userId="222f1c7e07c9bd7a" providerId="LiveId" clId="{5D2DE657-B1B6-4C35-8FD1-061FEFBF0B67}" dt="2022-11-30T09:45:34.641" v="2490"/>
          <ac:graphicFrameMkLst>
            <pc:docMk/>
            <pc:sldMk cId="2491886763" sldId="366"/>
            <ac:graphicFrameMk id="3" creationId="{67FC7C68-C925-DBB0-7185-94E520307CA4}"/>
          </ac:graphicFrameMkLst>
        </pc:graphicFrameChg>
        <pc:graphicFrameChg chg="del">
          <ac:chgData name="Thúy Mai" userId="222f1c7e07c9bd7a" providerId="LiveId" clId="{5D2DE657-B1B6-4C35-8FD1-061FEFBF0B67}" dt="2022-11-30T09:46:10.269" v="2500" actId="478"/>
          <ac:graphicFrameMkLst>
            <pc:docMk/>
            <pc:sldMk cId="2491886763" sldId="366"/>
            <ac:graphicFrameMk id="5" creationId="{85B26F66-E876-5CDC-C5FC-2FF7D5005EF8}"/>
          </ac:graphicFrameMkLst>
        </pc:graphicFrameChg>
        <pc:picChg chg="mod">
          <ac:chgData name="Thúy Mai" userId="222f1c7e07c9bd7a" providerId="LiveId" clId="{5D2DE657-B1B6-4C35-8FD1-061FEFBF0B67}" dt="2022-11-30T09:46:04.609" v="2498" actId="1076"/>
          <ac:picMkLst>
            <pc:docMk/>
            <pc:sldMk cId="2491886763" sldId="366"/>
            <ac:picMk id="2" creationId="{E00EB24B-77B9-BF97-7302-687BC39257A9}"/>
          </ac:picMkLst>
        </pc:picChg>
      </pc:sldChg>
      <pc:sldChg chg="addSp delSp modSp mod modTransition delAnim">
        <pc:chgData name="Thúy Mai" userId="222f1c7e07c9bd7a" providerId="LiveId" clId="{5D2DE657-B1B6-4C35-8FD1-061FEFBF0B67}" dt="2022-11-30T10:08:51.541" v="2650"/>
        <pc:sldMkLst>
          <pc:docMk/>
          <pc:sldMk cId="4009852255" sldId="374"/>
        </pc:sldMkLst>
        <pc:spChg chg="mod">
          <ac:chgData name="Thúy Mai" userId="222f1c7e07c9bd7a" providerId="LiveId" clId="{5D2DE657-B1B6-4C35-8FD1-061FEFBF0B67}" dt="2022-11-30T08:14:43.305" v="15" actId="1076"/>
          <ac:spMkLst>
            <pc:docMk/>
            <pc:sldMk cId="4009852255" sldId="374"/>
            <ac:spMk id="3" creationId="{925CC424-A308-3F89-8E45-4DA8880DD1A8}"/>
          </ac:spMkLst>
        </pc:spChg>
        <pc:spChg chg="mod">
          <ac:chgData name="Thúy Mai" userId="222f1c7e07c9bd7a" providerId="LiveId" clId="{5D2DE657-B1B6-4C35-8FD1-061FEFBF0B67}" dt="2022-11-30T08:15:01.351" v="21" actId="1076"/>
          <ac:spMkLst>
            <pc:docMk/>
            <pc:sldMk cId="4009852255" sldId="374"/>
            <ac:spMk id="6" creationId="{6651CFAD-32EE-340B-CE30-7ECE4AA3E02A}"/>
          </ac:spMkLst>
        </pc:spChg>
        <pc:spChg chg="del mod">
          <ac:chgData name="Thúy Mai" userId="222f1c7e07c9bd7a" providerId="LiveId" clId="{5D2DE657-B1B6-4C35-8FD1-061FEFBF0B67}" dt="2022-11-30T08:14:25.630" v="7" actId="478"/>
          <ac:spMkLst>
            <pc:docMk/>
            <pc:sldMk cId="4009852255" sldId="374"/>
            <ac:spMk id="8" creationId="{FCA1CB07-AD67-B112-CA13-4C6113CD4D46}"/>
          </ac:spMkLst>
        </pc:spChg>
        <pc:graphicFrameChg chg="add del mod">
          <ac:chgData name="Thúy Mai" userId="222f1c7e07c9bd7a" providerId="LiveId" clId="{5D2DE657-B1B6-4C35-8FD1-061FEFBF0B67}" dt="2022-11-30T08:14:22.902" v="3"/>
          <ac:graphicFrameMkLst>
            <pc:docMk/>
            <pc:sldMk cId="4009852255" sldId="374"/>
            <ac:graphicFrameMk id="2" creationId="{FAFD099C-39CA-31D5-1B19-FACF16E44F5E}"/>
          </ac:graphicFrameMkLst>
        </pc:graphicFrameChg>
        <pc:picChg chg="mod">
          <ac:chgData name="Thúy Mai" userId="222f1c7e07c9bd7a" providerId="LiveId" clId="{5D2DE657-B1B6-4C35-8FD1-061FEFBF0B67}" dt="2022-11-30T08:14:39.545" v="14" actId="1076"/>
          <ac:picMkLst>
            <pc:docMk/>
            <pc:sldMk cId="4009852255" sldId="374"/>
            <ac:picMk id="5124" creationId="{DAAEA957-56C9-FC35-A424-8452DA5CE9DF}"/>
          </ac:picMkLst>
        </pc:picChg>
      </pc:sldChg>
      <pc:sldChg chg="delSp del mod delAnim">
        <pc:chgData name="Thúy Mai" userId="222f1c7e07c9bd7a" providerId="LiveId" clId="{5D2DE657-B1B6-4C35-8FD1-061FEFBF0B67}" dt="2022-11-30T08:22:48.743" v="159" actId="47"/>
        <pc:sldMkLst>
          <pc:docMk/>
          <pc:sldMk cId="4232056264" sldId="375"/>
        </pc:sldMkLst>
        <pc:picChg chg="del">
          <ac:chgData name="Thúy Mai" userId="222f1c7e07c9bd7a" providerId="LiveId" clId="{5D2DE657-B1B6-4C35-8FD1-061FEFBF0B67}" dt="2022-11-30T08:17:18.347" v="72" actId="478"/>
          <ac:picMkLst>
            <pc:docMk/>
            <pc:sldMk cId="4232056264" sldId="375"/>
            <ac:picMk id="2" creationId="{507C580F-FCDE-B684-7065-A3151F4FC2C7}"/>
          </ac:picMkLst>
        </pc:picChg>
      </pc:sldChg>
      <pc:sldChg chg="del ord">
        <pc:chgData name="Thúy Mai" userId="222f1c7e07c9bd7a" providerId="LiveId" clId="{5D2DE657-B1B6-4C35-8FD1-061FEFBF0B67}" dt="2022-11-30T09:32:31.410" v="2027" actId="47"/>
        <pc:sldMkLst>
          <pc:docMk/>
          <pc:sldMk cId="3264139129" sldId="376"/>
        </pc:sldMkLst>
      </pc:sldChg>
      <pc:sldChg chg="addSp delSp modSp mod modTransition modAnim">
        <pc:chgData name="Thúy Mai" userId="222f1c7e07c9bd7a" providerId="LiveId" clId="{5D2DE657-B1B6-4C35-8FD1-061FEFBF0B67}" dt="2022-11-30T10:08:51.541" v="2650"/>
        <pc:sldMkLst>
          <pc:docMk/>
          <pc:sldMk cId="975234557" sldId="421"/>
        </pc:sldMkLst>
        <pc:spChg chg="mod">
          <ac:chgData name="Thúy Mai" userId="222f1c7e07c9bd7a" providerId="LiveId" clId="{5D2DE657-B1B6-4C35-8FD1-061FEFBF0B67}" dt="2022-11-30T09:32:52.998" v="2043" actId="255"/>
          <ac:spMkLst>
            <pc:docMk/>
            <pc:sldMk cId="975234557" sldId="421"/>
            <ac:spMk id="3" creationId="{86873903-2CA2-3069-CF86-E8245293CEDE}"/>
          </ac:spMkLst>
        </pc:spChg>
        <pc:graphicFrameChg chg="add del mod">
          <ac:chgData name="Thúy Mai" userId="222f1c7e07c9bd7a" providerId="LiveId" clId="{5D2DE657-B1B6-4C35-8FD1-061FEFBF0B67}" dt="2022-11-30T09:32:49.783" v="2040"/>
          <ac:graphicFrameMkLst>
            <pc:docMk/>
            <pc:sldMk cId="975234557" sldId="421"/>
            <ac:graphicFrameMk id="2" creationId="{EB21B3CB-1CEE-7C73-58FD-8093D68A4FDE}"/>
          </ac:graphicFrameMkLst>
        </pc:graphicFrameChg>
      </pc:sldChg>
      <pc:sldChg chg="addSp delSp modSp mod modTransition delAnim">
        <pc:chgData name="Thúy Mai" userId="222f1c7e07c9bd7a" providerId="LiveId" clId="{5D2DE657-B1B6-4C35-8FD1-061FEFBF0B67}" dt="2022-11-30T10:08:51.541" v="2650"/>
        <pc:sldMkLst>
          <pc:docMk/>
          <pc:sldMk cId="1803549215" sldId="423"/>
        </pc:sldMkLst>
        <pc:spChg chg="del mod">
          <ac:chgData name="Thúy Mai" userId="222f1c7e07c9bd7a" providerId="LiveId" clId="{5D2DE657-B1B6-4C35-8FD1-061FEFBF0B67}" dt="2022-11-30T09:33:09.449" v="2047" actId="478"/>
          <ac:spMkLst>
            <pc:docMk/>
            <pc:sldMk cId="1803549215" sldId="423"/>
            <ac:spMk id="6" creationId="{C67C6909-CF9D-A99D-45E9-9C344DA2CF15}"/>
          </ac:spMkLst>
        </pc:spChg>
        <pc:spChg chg="del mod">
          <ac:chgData name="Thúy Mai" userId="222f1c7e07c9bd7a" providerId="LiveId" clId="{5D2DE657-B1B6-4C35-8FD1-061FEFBF0B67}" dt="2022-11-30T09:34:41.351" v="2103" actId="478"/>
          <ac:spMkLst>
            <pc:docMk/>
            <pc:sldMk cId="1803549215" sldId="423"/>
            <ac:spMk id="7" creationId="{0192E78C-2D15-3633-3DB6-8892EA0BDD53}"/>
          </ac:spMkLst>
        </pc:spChg>
        <pc:spChg chg="mod">
          <ac:chgData name="Thúy Mai" userId="222f1c7e07c9bd7a" providerId="LiveId" clId="{5D2DE657-B1B6-4C35-8FD1-061FEFBF0B67}" dt="2022-11-30T09:34:33.625" v="2102" actId="1036"/>
          <ac:spMkLst>
            <pc:docMk/>
            <pc:sldMk cId="1803549215" sldId="423"/>
            <ac:spMk id="9" creationId="{75BC014B-F930-E494-C6AB-F2753AE78AD3}"/>
          </ac:spMkLst>
        </pc:spChg>
        <pc:spChg chg="add del mod">
          <ac:chgData name="Thúy Mai" userId="222f1c7e07c9bd7a" providerId="LiveId" clId="{5D2DE657-B1B6-4C35-8FD1-061FEFBF0B67}" dt="2022-11-30T09:34:43.002" v="2104" actId="21"/>
          <ac:spMkLst>
            <pc:docMk/>
            <pc:sldMk cId="1803549215" sldId="423"/>
            <ac:spMk id="10" creationId="{FC1EB785-1F5D-6E20-3AF5-D859E5CF0194}"/>
          </ac:spMkLst>
        </pc:spChg>
        <pc:spChg chg="mod">
          <ac:chgData name="Thúy Mai" userId="222f1c7e07c9bd7a" providerId="LiveId" clId="{5D2DE657-B1B6-4C35-8FD1-061FEFBF0B67}" dt="2022-11-30T09:34:28.805" v="2084" actId="1036"/>
          <ac:spMkLst>
            <pc:docMk/>
            <pc:sldMk cId="1803549215" sldId="423"/>
            <ac:spMk id="13" creationId="{2A2C8D48-3C03-910F-4FD4-64C3903B3532}"/>
          </ac:spMkLst>
        </pc:spChg>
        <pc:spChg chg="mod">
          <ac:chgData name="Thúy Mai" userId="222f1c7e07c9bd7a" providerId="LiveId" clId="{5D2DE657-B1B6-4C35-8FD1-061FEFBF0B67}" dt="2022-11-30T09:34:31.772" v="2095" actId="1036"/>
          <ac:spMkLst>
            <pc:docMk/>
            <pc:sldMk cId="1803549215" sldId="423"/>
            <ac:spMk id="14" creationId="{D29A4D97-0243-DA04-E65D-15423991C6E9}"/>
          </ac:spMkLst>
        </pc:spChg>
        <pc:graphicFrameChg chg="add del mod">
          <ac:chgData name="Thúy Mai" userId="222f1c7e07c9bd7a" providerId="LiveId" clId="{5D2DE657-B1B6-4C35-8FD1-061FEFBF0B67}" dt="2022-11-30T09:33:18.313" v="2050"/>
          <ac:graphicFrameMkLst>
            <pc:docMk/>
            <pc:sldMk cId="1803549215" sldId="423"/>
            <ac:graphicFrameMk id="3" creationId="{A0FBDC34-E85F-9C78-15C5-43D74DCA22D4}"/>
          </ac:graphicFrameMkLst>
        </pc:graphicFrameChg>
      </pc:sldChg>
      <pc:sldChg chg="delSp del modTransition modAnim">
        <pc:chgData name="Thúy Mai" userId="222f1c7e07c9bd7a" providerId="LiveId" clId="{5D2DE657-B1B6-4C35-8FD1-061FEFBF0B67}" dt="2022-11-30T12:14:21.981" v="2670" actId="47"/>
        <pc:sldMkLst>
          <pc:docMk/>
          <pc:sldMk cId="3252147480" sldId="437"/>
        </pc:sldMkLst>
        <pc:picChg chg="del">
          <ac:chgData name="Thúy Mai" userId="222f1c7e07c9bd7a" providerId="LiveId" clId="{5D2DE657-B1B6-4C35-8FD1-061FEFBF0B67}" dt="2022-11-30T08:15:05.555" v="23" actId="478"/>
          <ac:picMkLst>
            <pc:docMk/>
            <pc:sldMk cId="3252147480" sldId="437"/>
            <ac:picMk id="1025" creationId="{4979237C-B4FE-20D3-62FC-5A03EFDCA7BE}"/>
          </ac:picMkLst>
        </pc:picChg>
        <pc:picChg chg="del">
          <ac:chgData name="Thúy Mai" userId="222f1c7e07c9bd7a" providerId="LiveId" clId="{5D2DE657-B1B6-4C35-8FD1-061FEFBF0B67}" dt="2022-11-30T08:15:05.028" v="22" actId="478"/>
          <ac:picMkLst>
            <pc:docMk/>
            <pc:sldMk cId="3252147480" sldId="437"/>
            <ac:picMk id="1026" creationId="{EC5C18CA-6AFA-8498-50EC-280D1469F0A8}"/>
          </ac:picMkLst>
        </pc:picChg>
      </pc:sldChg>
      <pc:sldChg chg="del">
        <pc:chgData name="Thúy Mai" userId="222f1c7e07c9bd7a" providerId="LiveId" clId="{5D2DE657-B1B6-4C35-8FD1-061FEFBF0B67}" dt="2022-11-30T09:32:31.077" v="2026" actId="47"/>
        <pc:sldMkLst>
          <pc:docMk/>
          <pc:sldMk cId="2559021205" sldId="438"/>
        </pc:sldMkLst>
      </pc:sldChg>
      <pc:sldChg chg="del">
        <pc:chgData name="Thúy Mai" userId="222f1c7e07c9bd7a" providerId="LiveId" clId="{5D2DE657-B1B6-4C35-8FD1-061FEFBF0B67}" dt="2022-11-30T09:32:33.836" v="2031" actId="47"/>
        <pc:sldMkLst>
          <pc:docMk/>
          <pc:sldMk cId="982769811" sldId="439"/>
        </pc:sldMkLst>
      </pc:sldChg>
      <pc:sldChg chg="del">
        <pc:chgData name="Thúy Mai" userId="222f1c7e07c9bd7a" providerId="LiveId" clId="{5D2DE657-B1B6-4C35-8FD1-061FEFBF0B67}" dt="2022-11-30T09:32:32.387" v="2029" actId="47"/>
        <pc:sldMkLst>
          <pc:docMk/>
          <pc:sldMk cId="1133117941" sldId="441"/>
        </pc:sldMkLst>
      </pc:sldChg>
      <pc:sldChg chg="addSp delSp modSp mod ord modTransition delAnim modAnim">
        <pc:chgData name="Thúy Mai" userId="222f1c7e07c9bd7a" providerId="LiveId" clId="{5D2DE657-B1B6-4C35-8FD1-061FEFBF0B67}" dt="2022-11-30T10:08:51.541" v="2650"/>
        <pc:sldMkLst>
          <pc:docMk/>
          <pc:sldMk cId="1223178616" sldId="442"/>
        </pc:sldMkLst>
        <pc:spChg chg="del">
          <ac:chgData name="Thúy Mai" userId="222f1c7e07c9bd7a" providerId="LiveId" clId="{5D2DE657-B1B6-4C35-8FD1-061FEFBF0B67}" dt="2022-11-30T08:24:04.941" v="249" actId="478"/>
          <ac:spMkLst>
            <pc:docMk/>
            <pc:sldMk cId="1223178616" sldId="442"/>
            <ac:spMk id="6" creationId="{D55B971C-E762-A16D-188D-1E622D5D20E7}"/>
          </ac:spMkLst>
        </pc:spChg>
        <pc:spChg chg="mod">
          <ac:chgData name="Thúy Mai" userId="222f1c7e07c9bd7a" providerId="LiveId" clId="{5D2DE657-B1B6-4C35-8FD1-061FEFBF0B67}" dt="2022-11-30T08:24:01.775" v="248" actId="20577"/>
          <ac:spMkLst>
            <pc:docMk/>
            <pc:sldMk cId="1223178616" sldId="442"/>
            <ac:spMk id="14" creationId="{4E935017-5E48-294F-DB01-3A8B63480412}"/>
          </ac:spMkLst>
        </pc:spChg>
        <pc:spChg chg="mod">
          <ac:chgData name="Thúy Mai" userId="222f1c7e07c9bd7a" providerId="LiveId" clId="{5D2DE657-B1B6-4C35-8FD1-061FEFBF0B67}" dt="2022-11-30T08:23:46.057" v="231" actId="20577"/>
          <ac:spMkLst>
            <pc:docMk/>
            <pc:sldMk cId="1223178616" sldId="442"/>
            <ac:spMk id="19" creationId="{85C6D9A4-C33E-CBAF-DB1C-7A69E432674B}"/>
          </ac:spMkLst>
        </pc:spChg>
        <pc:picChg chg="add mod">
          <ac:chgData name="Thúy Mai" userId="222f1c7e07c9bd7a" providerId="LiveId" clId="{5D2DE657-B1B6-4C35-8FD1-061FEFBF0B67}" dt="2022-11-30T08:24:44.320" v="253" actId="1076"/>
          <ac:picMkLst>
            <pc:docMk/>
            <pc:sldMk cId="1223178616" sldId="442"/>
            <ac:picMk id="1026" creationId="{E212EED1-83B7-3AF3-7BA9-8253C8F7A5C6}"/>
          </ac:picMkLst>
        </pc:picChg>
      </pc:sldChg>
      <pc:sldChg chg="del">
        <pc:chgData name="Thúy Mai" userId="222f1c7e07c9bd7a" providerId="LiveId" clId="{5D2DE657-B1B6-4C35-8FD1-061FEFBF0B67}" dt="2022-11-30T09:32:29.527" v="2023" actId="47"/>
        <pc:sldMkLst>
          <pc:docMk/>
          <pc:sldMk cId="661395359" sldId="443"/>
        </pc:sldMkLst>
      </pc:sldChg>
      <pc:sldChg chg="del">
        <pc:chgData name="Thúy Mai" userId="222f1c7e07c9bd7a" providerId="LiveId" clId="{5D2DE657-B1B6-4C35-8FD1-061FEFBF0B67}" dt="2022-11-30T09:32:33.352" v="2030" actId="47"/>
        <pc:sldMkLst>
          <pc:docMk/>
          <pc:sldMk cId="685974167" sldId="444"/>
        </pc:sldMkLst>
      </pc:sldChg>
      <pc:sldChg chg="del">
        <pc:chgData name="Thúy Mai" userId="222f1c7e07c9bd7a" providerId="LiveId" clId="{5D2DE657-B1B6-4C35-8FD1-061FEFBF0B67}" dt="2022-11-30T09:32:34.484" v="2032" actId="47"/>
        <pc:sldMkLst>
          <pc:docMk/>
          <pc:sldMk cId="232667535" sldId="445"/>
        </pc:sldMkLst>
      </pc:sldChg>
      <pc:sldChg chg="del">
        <pc:chgData name="Thúy Mai" userId="222f1c7e07c9bd7a" providerId="LiveId" clId="{5D2DE657-B1B6-4C35-8FD1-061FEFBF0B67}" dt="2022-11-30T09:32:34.993" v="2033" actId="47"/>
        <pc:sldMkLst>
          <pc:docMk/>
          <pc:sldMk cId="1166039936" sldId="446"/>
        </pc:sldMkLst>
      </pc:sldChg>
      <pc:sldChg chg="del">
        <pc:chgData name="Thúy Mai" userId="222f1c7e07c9bd7a" providerId="LiveId" clId="{5D2DE657-B1B6-4C35-8FD1-061FEFBF0B67}" dt="2022-11-30T09:32:35.542" v="2034" actId="47"/>
        <pc:sldMkLst>
          <pc:docMk/>
          <pc:sldMk cId="2538567712" sldId="447"/>
        </pc:sldMkLst>
      </pc:sldChg>
      <pc:sldChg chg="del">
        <pc:chgData name="Thúy Mai" userId="222f1c7e07c9bd7a" providerId="LiveId" clId="{5D2DE657-B1B6-4C35-8FD1-061FEFBF0B67}" dt="2022-11-30T09:32:36.139" v="2035" actId="47"/>
        <pc:sldMkLst>
          <pc:docMk/>
          <pc:sldMk cId="49036621" sldId="448"/>
        </pc:sldMkLst>
      </pc:sldChg>
      <pc:sldChg chg="del">
        <pc:chgData name="Thúy Mai" userId="222f1c7e07c9bd7a" providerId="LiveId" clId="{5D2DE657-B1B6-4C35-8FD1-061FEFBF0B67}" dt="2022-11-30T09:32:36.649" v="2036" actId="47"/>
        <pc:sldMkLst>
          <pc:docMk/>
          <pc:sldMk cId="2294414181" sldId="449"/>
        </pc:sldMkLst>
      </pc:sldChg>
      <pc:sldChg chg="del">
        <pc:chgData name="Thúy Mai" userId="222f1c7e07c9bd7a" providerId="LiveId" clId="{5D2DE657-B1B6-4C35-8FD1-061FEFBF0B67}" dt="2022-11-30T09:32:37.164" v="2037" actId="47"/>
        <pc:sldMkLst>
          <pc:docMk/>
          <pc:sldMk cId="3992514548" sldId="450"/>
        </pc:sldMkLst>
      </pc:sldChg>
      <pc:sldChg chg="addSp delSp modSp mod modTransition">
        <pc:chgData name="Thúy Mai" userId="222f1c7e07c9bd7a" providerId="LiveId" clId="{5D2DE657-B1B6-4C35-8FD1-061FEFBF0B67}" dt="2022-11-30T10:08:51.541" v="2650"/>
        <pc:sldMkLst>
          <pc:docMk/>
          <pc:sldMk cId="2627038768" sldId="451"/>
        </pc:sldMkLst>
        <pc:spChg chg="mod">
          <ac:chgData name="Thúy Mai" userId="222f1c7e07c9bd7a" providerId="LiveId" clId="{5D2DE657-B1B6-4C35-8FD1-061FEFBF0B67}" dt="2022-11-30T09:35:00.472" v="2165" actId="20577"/>
          <ac:spMkLst>
            <pc:docMk/>
            <pc:sldMk cId="2627038768" sldId="451"/>
            <ac:spMk id="2" creationId="{02EE4FD3-179D-5A0E-8AFE-06B58E068350}"/>
          </ac:spMkLst>
        </pc:spChg>
        <pc:spChg chg="add del mod">
          <ac:chgData name="Thúy Mai" userId="222f1c7e07c9bd7a" providerId="LiveId" clId="{5D2DE657-B1B6-4C35-8FD1-061FEFBF0B67}" dt="2022-11-30T09:35:32.629" v="2174" actId="478"/>
          <ac:spMkLst>
            <pc:docMk/>
            <pc:sldMk cId="2627038768" sldId="451"/>
            <ac:spMk id="3" creationId="{2CC7D438-0E9F-357B-CB62-191E066FED9A}"/>
          </ac:spMkLst>
        </pc:spChg>
        <pc:spChg chg="mod">
          <ac:chgData name="Thúy Mai" userId="222f1c7e07c9bd7a" providerId="LiveId" clId="{5D2DE657-B1B6-4C35-8FD1-061FEFBF0B67}" dt="2022-11-30T09:35:07.599" v="2167"/>
          <ac:spMkLst>
            <pc:docMk/>
            <pc:sldMk cId="2627038768" sldId="451"/>
            <ac:spMk id="13" creationId="{2A2C8D48-3C03-910F-4FD4-64C3903B3532}"/>
          </ac:spMkLst>
        </pc:spChg>
        <pc:spChg chg="mod">
          <ac:chgData name="Thúy Mai" userId="222f1c7e07c9bd7a" providerId="LiveId" clId="{5D2DE657-B1B6-4C35-8FD1-061FEFBF0B67}" dt="2022-11-30T09:35:22.963" v="2172" actId="1076"/>
          <ac:spMkLst>
            <pc:docMk/>
            <pc:sldMk cId="2627038768" sldId="451"/>
            <ac:spMk id="14" creationId="{D29A4D97-0243-DA04-E65D-15423991C6E9}"/>
          </ac:spMkLst>
        </pc:spChg>
      </pc:sldChg>
      <pc:sldChg chg="del">
        <pc:chgData name="Thúy Mai" userId="222f1c7e07c9bd7a" providerId="LiveId" clId="{5D2DE657-B1B6-4C35-8FD1-061FEFBF0B67}" dt="2022-11-30T09:37:47.982" v="2416" actId="47"/>
        <pc:sldMkLst>
          <pc:docMk/>
          <pc:sldMk cId="1916842630" sldId="452"/>
        </pc:sldMkLst>
      </pc:sldChg>
      <pc:sldChg chg="del">
        <pc:chgData name="Thúy Mai" userId="222f1c7e07c9bd7a" providerId="LiveId" clId="{5D2DE657-B1B6-4C35-8FD1-061FEFBF0B67}" dt="2022-11-30T09:37:48.496" v="2417" actId="47"/>
        <pc:sldMkLst>
          <pc:docMk/>
          <pc:sldMk cId="1144345446" sldId="453"/>
        </pc:sldMkLst>
      </pc:sldChg>
      <pc:sldChg chg="addSp delSp modSp mod modTransition">
        <pc:chgData name="Thúy Mai" userId="222f1c7e07c9bd7a" providerId="LiveId" clId="{5D2DE657-B1B6-4C35-8FD1-061FEFBF0B67}" dt="2022-11-30T10:08:51.541" v="2650"/>
        <pc:sldMkLst>
          <pc:docMk/>
          <pc:sldMk cId="1389791348" sldId="454"/>
        </pc:sldMkLst>
        <pc:spChg chg="mod">
          <ac:chgData name="Thúy Mai" userId="222f1c7e07c9bd7a" providerId="LiveId" clId="{5D2DE657-B1B6-4C35-8FD1-061FEFBF0B67}" dt="2022-11-30T09:47:14.233" v="2526" actId="14100"/>
          <ac:spMkLst>
            <pc:docMk/>
            <pc:sldMk cId="1389791348" sldId="454"/>
            <ac:spMk id="5" creationId="{F09FB475-38BF-5219-52D1-ECB7CEC4F144}"/>
          </ac:spMkLst>
        </pc:spChg>
        <pc:graphicFrameChg chg="add del mod">
          <ac:chgData name="Thúy Mai" userId="222f1c7e07c9bd7a" providerId="LiveId" clId="{5D2DE657-B1B6-4C35-8FD1-061FEFBF0B67}" dt="2022-11-30T09:47:06.802" v="2522"/>
          <ac:graphicFrameMkLst>
            <pc:docMk/>
            <pc:sldMk cId="1389791348" sldId="454"/>
            <ac:graphicFrameMk id="2" creationId="{29A9F2E8-E35B-71C0-A11C-1CA4A1734237}"/>
          </ac:graphicFrameMkLst>
        </pc:graphicFrameChg>
      </pc:sldChg>
      <pc:sldChg chg="addSp delSp modSp new mod modTransition">
        <pc:chgData name="Thúy Mai" userId="222f1c7e07c9bd7a" providerId="LiveId" clId="{5D2DE657-B1B6-4C35-8FD1-061FEFBF0B67}" dt="2022-11-30T10:08:51.541" v="2650"/>
        <pc:sldMkLst>
          <pc:docMk/>
          <pc:sldMk cId="3532817366" sldId="455"/>
        </pc:sldMkLst>
        <pc:spChg chg="del">
          <ac:chgData name="Thúy Mai" userId="222f1c7e07c9bd7a" providerId="LiveId" clId="{5D2DE657-B1B6-4C35-8FD1-061FEFBF0B67}" dt="2022-11-30T08:23:13.645" v="163" actId="478"/>
          <ac:spMkLst>
            <pc:docMk/>
            <pc:sldMk cId="3532817366" sldId="455"/>
            <ac:spMk id="2" creationId="{269C8158-90E6-7274-CF7C-00E586EC6DA4}"/>
          </ac:spMkLst>
        </pc:spChg>
        <pc:spChg chg="del">
          <ac:chgData name="Thúy Mai" userId="222f1c7e07c9bd7a" providerId="LiveId" clId="{5D2DE657-B1B6-4C35-8FD1-061FEFBF0B67}" dt="2022-11-30T08:23:13.645" v="163" actId="478"/>
          <ac:spMkLst>
            <pc:docMk/>
            <pc:sldMk cId="3532817366" sldId="455"/>
            <ac:spMk id="3" creationId="{42DBA706-C4C9-0622-DF36-5CB975E1F3D3}"/>
          </ac:spMkLst>
        </pc:spChg>
        <pc:spChg chg="add mod">
          <ac:chgData name="Thúy Mai" userId="222f1c7e07c9bd7a" providerId="LiveId" clId="{5D2DE657-B1B6-4C35-8FD1-061FEFBF0B67}" dt="2022-11-30T08:33:15.331" v="527" actId="1035"/>
          <ac:spMkLst>
            <pc:docMk/>
            <pc:sldMk cId="3532817366" sldId="455"/>
            <ac:spMk id="6" creationId="{80C8AFDA-D7D4-F25A-A03F-232AB51F008C}"/>
          </ac:spMkLst>
        </pc:spChg>
        <pc:graphicFrameChg chg="add del mod">
          <ac:chgData name="Thúy Mai" userId="222f1c7e07c9bd7a" providerId="LiveId" clId="{5D2DE657-B1B6-4C35-8FD1-061FEFBF0B67}" dt="2022-11-30T08:29:44.615" v="449"/>
          <ac:graphicFrameMkLst>
            <pc:docMk/>
            <pc:sldMk cId="3532817366" sldId="455"/>
            <ac:graphicFrameMk id="4" creationId="{8B9E59FD-A1D9-4E56-4AB4-006849C13AD3}"/>
          </ac:graphicFrameMkLst>
        </pc:graphicFrameChg>
        <pc:graphicFrameChg chg="add del mod">
          <ac:chgData name="Thúy Mai" userId="222f1c7e07c9bd7a" providerId="LiveId" clId="{5D2DE657-B1B6-4C35-8FD1-061FEFBF0B67}" dt="2022-11-30T08:30:11.066" v="463"/>
          <ac:graphicFrameMkLst>
            <pc:docMk/>
            <pc:sldMk cId="3532817366" sldId="455"/>
            <ac:graphicFrameMk id="7" creationId="{7CFA8E31-37D6-2070-0813-EF8D9151F1C5}"/>
          </ac:graphicFrameMkLst>
        </pc:graphicFrameChg>
        <pc:graphicFrameChg chg="add mod modGraphic">
          <ac:chgData name="Thúy Mai" userId="222f1c7e07c9bd7a" providerId="LiveId" clId="{5D2DE657-B1B6-4C35-8FD1-061FEFBF0B67}" dt="2022-11-30T08:33:04.823" v="519" actId="1076"/>
          <ac:graphicFrameMkLst>
            <pc:docMk/>
            <pc:sldMk cId="3532817366" sldId="455"/>
            <ac:graphicFrameMk id="8" creationId="{C785B3B5-C742-470C-21FF-82BB722DF267}"/>
          </ac:graphicFrameMkLst>
        </pc:graphicFrameChg>
      </pc:sldChg>
      <pc:sldChg chg="addSp delSp modSp new mod ord modTransition">
        <pc:chgData name="Thúy Mai" userId="222f1c7e07c9bd7a" providerId="LiveId" clId="{5D2DE657-B1B6-4C35-8FD1-061FEFBF0B67}" dt="2022-11-30T10:08:51.541" v="2650"/>
        <pc:sldMkLst>
          <pc:docMk/>
          <pc:sldMk cId="3753959630" sldId="456"/>
        </pc:sldMkLst>
        <pc:spChg chg="del">
          <ac:chgData name="Thúy Mai" userId="222f1c7e07c9bd7a" providerId="LiveId" clId="{5D2DE657-B1B6-4C35-8FD1-061FEFBF0B67}" dt="2022-11-30T08:23:17.668" v="165" actId="478"/>
          <ac:spMkLst>
            <pc:docMk/>
            <pc:sldMk cId="3753959630" sldId="456"/>
            <ac:spMk id="2" creationId="{1433F72F-123C-342D-721C-9AF02928A7CA}"/>
          </ac:spMkLst>
        </pc:spChg>
        <pc:spChg chg="del">
          <ac:chgData name="Thúy Mai" userId="222f1c7e07c9bd7a" providerId="LiveId" clId="{5D2DE657-B1B6-4C35-8FD1-061FEFBF0B67}" dt="2022-11-30T08:23:17.668" v="165" actId="478"/>
          <ac:spMkLst>
            <pc:docMk/>
            <pc:sldMk cId="3753959630" sldId="456"/>
            <ac:spMk id="3" creationId="{3BC6DD2E-4748-82E5-FA9F-0319A7CB3B88}"/>
          </ac:spMkLst>
        </pc:spChg>
        <pc:spChg chg="add mod">
          <ac:chgData name="Thúy Mai" userId="222f1c7e07c9bd7a" providerId="LiveId" clId="{5D2DE657-B1B6-4C35-8FD1-061FEFBF0B67}" dt="2022-11-30T08:50:25.590" v="983" actId="1076"/>
          <ac:spMkLst>
            <pc:docMk/>
            <pc:sldMk cId="3753959630" sldId="456"/>
            <ac:spMk id="5" creationId="{C1A143BC-750E-54CA-8971-B4C0C33056B2}"/>
          </ac:spMkLst>
        </pc:spChg>
        <pc:graphicFrameChg chg="add mod modGraphic">
          <ac:chgData name="Thúy Mai" userId="222f1c7e07c9bd7a" providerId="LiveId" clId="{5D2DE657-B1B6-4C35-8FD1-061FEFBF0B67}" dt="2022-11-30T08:50:46.093" v="989" actId="1076"/>
          <ac:graphicFrameMkLst>
            <pc:docMk/>
            <pc:sldMk cId="3753959630" sldId="456"/>
            <ac:graphicFrameMk id="4" creationId="{58E37112-A141-BC75-A3F8-849198AEE4CD}"/>
          </ac:graphicFrameMkLst>
        </pc:graphicFrameChg>
        <pc:picChg chg="add mod">
          <ac:chgData name="Thúy Mai" userId="222f1c7e07c9bd7a" providerId="LiveId" clId="{5D2DE657-B1B6-4C35-8FD1-061FEFBF0B67}" dt="2022-11-30T08:50:43.707" v="988" actId="1076"/>
          <ac:picMkLst>
            <pc:docMk/>
            <pc:sldMk cId="3753959630" sldId="456"/>
            <ac:picMk id="7" creationId="{DFB5DAA0-5040-CC55-EE98-CE69B0479351}"/>
          </ac:picMkLst>
        </pc:picChg>
      </pc:sldChg>
      <pc:sldChg chg="addSp delSp modSp add mod modTransition modAnim">
        <pc:chgData name="Thúy Mai" userId="222f1c7e07c9bd7a" providerId="LiveId" clId="{5D2DE657-B1B6-4C35-8FD1-061FEFBF0B67}" dt="2022-11-30T10:08:51.541" v="2650"/>
        <pc:sldMkLst>
          <pc:docMk/>
          <pc:sldMk cId="1654699621" sldId="457"/>
        </pc:sldMkLst>
        <pc:spChg chg="add del mod">
          <ac:chgData name="Thúy Mai" userId="222f1c7e07c9bd7a" providerId="LiveId" clId="{5D2DE657-B1B6-4C35-8FD1-061FEFBF0B67}" dt="2022-11-30T08:26:35.701" v="344" actId="478"/>
          <ac:spMkLst>
            <pc:docMk/>
            <pc:sldMk cId="1654699621" sldId="457"/>
            <ac:spMk id="4" creationId="{2CC06D1D-69BA-5F36-4649-7759F323357E}"/>
          </ac:spMkLst>
        </pc:spChg>
        <pc:spChg chg="add mod">
          <ac:chgData name="Thúy Mai" userId="222f1c7e07c9bd7a" providerId="LiveId" clId="{5D2DE657-B1B6-4C35-8FD1-061FEFBF0B67}" dt="2022-11-30T08:25:52.873" v="322" actId="1076"/>
          <ac:spMkLst>
            <pc:docMk/>
            <pc:sldMk cId="1654699621" sldId="457"/>
            <ac:spMk id="5" creationId="{F034F1DA-7F42-2F88-CAB4-3CFE74791880}"/>
          </ac:spMkLst>
        </pc:spChg>
        <pc:spChg chg="add mod">
          <ac:chgData name="Thúy Mai" userId="222f1c7e07c9bd7a" providerId="LiveId" clId="{5D2DE657-B1B6-4C35-8FD1-061FEFBF0B67}" dt="2022-11-30T08:26:14.835" v="333" actId="1076"/>
          <ac:spMkLst>
            <pc:docMk/>
            <pc:sldMk cId="1654699621" sldId="457"/>
            <ac:spMk id="7" creationId="{BAA4E111-6F4E-8829-F9EC-8AB7971D7965}"/>
          </ac:spMkLst>
        </pc:spChg>
        <pc:spChg chg="add mod">
          <ac:chgData name="Thúy Mai" userId="222f1c7e07c9bd7a" providerId="LiveId" clId="{5D2DE657-B1B6-4C35-8FD1-061FEFBF0B67}" dt="2022-11-30T08:26:28.840" v="340" actId="14100"/>
          <ac:spMkLst>
            <pc:docMk/>
            <pc:sldMk cId="1654699621" sldId="457"/>
            <ac:spMk id="9" creationId="{0C3498E8-2E08-0369-5ECE-9BF817BC131D}"/>
          </ac:spMkLst>
        </pc:spChg>
        <pc:spChg chg="add mod">
          <ac:chgData name="Thúy Mai" userId="222f1c7e07c9bd7a" providerId="LiveId" clId="{5D2DE657-B1B6-4C35-8FD1-061FEFBF0B67}" dt="2022-11-30T08:26:37.515" v="345"/>
          <ac:spMkLst>
            <pc:docMk/>
            <pc:sldMk cId="1654699621" sldId="457"/>
            <ac:spMk id="10" creationId="{DB41EE94-B2B2-A887-FBD5-8DA0E40BBF46}"/>
          </ac:spMkLst>
        </pc:spChg>
        <pc:spChg chg="mod">
          <ac:chgData name="Thúy Mai" userId="222f1c7e07c9bd7a" providerId="LiveId" clId="{5D2DE657-B1B6-4C35-8FD1-061FEFBF0B67}" dt="2022-11-30T08:25:12.018" v="311" actId="20577"/>
          <ac:spMkLst>
            <pc:docMk/>
            <pc:sldMk cId="1654699621" sldId="457"/>
            <ac:spMk id="14" creationId="{4E935017-5E48-294F-DB01-3A8B63480412}"/>
          </ac:spMkLst>
        </pc:spChg>
        <pc:graphicFrameChg chg="add del mod">
          <ac:chgData name="Thúy Mai" userId="222f1c7e07c9bd7a" providerId="LiveId" clId="{5D2DE657-B1B6-4C35-8FD1-061FEFBF0B67}" dt="2022-11-30T08:25:34.857" v="314"/>
          <ac:graphicFrameMkLst>
            <pc:docMk/>
            <pc:sldMk cId="1654699621" sldId="457"/>
            <ac:graphicFrameMk id="2" creationId="{10B5BB18-E381-4D87-9533-24CAA16DAD67}"/>
          </ac:graphicFrameMkLst>
        </pc:graphicFrameChg>
        <pc:picChg chg="add mod">
          <ac:chgData name="Thúy Mai" userId="222f1c7e07c9bd7a" providerId="LiveId" clId="{5D2DE657-B1B6-4C35-8FD1-061FEFBF0B67}" dt="2022-11-30T08:26:00.769" v="326" actId="1076"/>
          <ac:picMkLst>
            <pc:docMk/>
            <pc:sldMk cId="1654699621" sldId="457"/>
            <ac:picMk id="6" creationId="{9527E905-5720-C6B4-379B-F2474274296C}"/>
          </ac:picMkLst>
        </pc:picChg>
        <pc:picChg chg="del">
          <ac:chgData name="Thúy Mai" userId="222f1c7e07c9bd7a" providerId="LiveId" clId="{5D2DE657-B1B6-4C35-8FD1-061FEFBF0B67}" dt="2022-11-30T08:24:57.280" v="258" actId="478"/>
          <ac:picMkLst>
            <pc:docMk/>
            <pc:sldMk cId="1654699621" sldId="457"/>
            <ac:picMk id="1026" creationId="{E212EED1-83B7-3AF3-7BA9-8253C8F7A5C6}"/>
          </ac:picMkLst>
        </pc:picChg>
      </pc:sldChg>
      <pc:sldChg chg="addSp delSp modSp add mod modTransition delAnim modAnim">
        <pc:chgData name="Thúy Mai" userId="222f1c7e07c9bd7a" providerId="LiveId" clId="{5D2DE657-B1B6-4C35-8FD1-061FEFBF0B67}" dt="2022-11-30T10:08:51.541" v="2650"/>
        <pc:sldMkLst>
          <pc:docMk/>
          <pc:sldMk cId="4234824047" sldId="458"/>
        </pc:sldMkLst>
        <pc:spChg chg="add del mod">
          <ac:chgData name="Thúy Mai" userId="222f1c7e07c9bd7a" providerId="LiveId" clId="{5D2DE657-B1B6-4C35-8FD1-061FEFBF0B67}" dt="2022-11-30T08:27:52.869" v="365"/>
          <ac:spMkLst>
            <pc:docMk/>
            <pc:sldMk cId="4234824047" sldId="458"/>
            <ac:spMk id="4" creationId="{C73D224D-C2A9-EE61-5626-15359AD9E341}"/>
          </ac:spMkLst>
        </pc:spChg>
        <pc:spChg chg="del">
          <ac:chgData name="Thúy Mai" userId="222f1c7e07c9bd7a" providerId="LiveId" clId="{5D2DE657-B1B6-4C35-8FD1-061FEFBF0B67}" dt="2022-11-30T08:27:15.297" v="347" actId="478"/>
          <ac:spMkLst>
            <pc:docMk/>
            <pc:sldMk cId="4234824047" sldId="458"/>
            <ac:spMk id="5" creationId="{F034F1DA-7F42-2F88-CAB4-3CFE74791880}"/>
          </ac:spMkLst>
        </pc:spChg>
        <pc:spChg chg="del">
          <ac:chgData name="Thúy Mai" userId="222f1c7e07c9bd7a" providerId="LiveId" clId="{5D2DE657-B1B6-4C35-8FD1-061FEFBF0B67}" dt="2022-11-30T08:27:15.297" v="347" actId="478"/>
          <ac:spMkLst>
            <pc:docMk/>
            <pc:sldMk cId="4234824047" sldId="458"/>
            <ac:spMk id="7" creationId="{BAA4E111-6F4E-8829-F9EC-8AB7971D7965}"/>
          </ac:spMkLst>
        </pc:spChg>
        <pc:spChg chg="del">
          <ac:chgData name="Thúy Mai" userId="222f1c7e07c9bd7a" providerId="LiveId" clId="{5D2DE657-B1B6-4C35-8FD1-061FEFBF0B67}" dt="2022-11-30T08:27:15.297" v="347" actId="478"/>
          <ac:spMkLst>
            <pc:docMk/>
            <pc:sldMk cId="4234824047" sldId="458"/>
            <ac:spMk id="9" creationId="{0C3498E8-2E08-0369-5ECE-9BF817BC131D}"/>
          </ac:spMkLst>
        </pc:spChg>
        <pc:spChg chg="del">
          <ac:chgData name="Thúy Mai" userId="222f1c7e07c9bd7a" providerId="LiveId" clId="{5D2DE657-B1B6-4C35-8FD1-061FEFBF0B67}" dt="2022-11-30T08:27:15.297" v="347" actId="478"/>
          <ac:spMkLst>
            <pc:docMk/>
            <pc:sldMk cId="4234824047" sldId="458"/>
            <ac:spMk id="10" creationId="{DB41EE94-B2B2-A887-FBD5-8DA0E40BBF46}"/>
          </ac:spMkLst>
        </pc:spChg>
        <pc:spChg chg="add mod">
          <ac:chgData name="Thúy Mai" userId="222f1c7e07c9bd7a" providerId="LiveId" clId="{5D2DE657-B1B6-4C35-8FD1-061FEFBF0B67}" dt="2022-11-30T08:27:41.381" v="361" actId="14100"/>
          <ac:spMkLst>
            <pc:docMk/>
            <pc:sldMk cId="4234824047" sldId="458"/>
            <ac:spMk id="11" creationId="{7D7124DF-1AA9-052F-71AE-14A4EF24629C}"/>
          </ac:spMkLst>
        </pc:spChg>
        <pc:spChg chg="del">
          <ac:chgData name="Thúy Mai" userId="222f1c7e07c9bd7a" providerId="LiveId" clId="{5D2DE657-B1B6-4C35-8FD1-061FEFBF0B67}" dt="2022-11-30T08:27:18.039" v="348" actId="478"/>
          <ac:spMkLst>
            <pc:docMk/>
            <pc:sldMk cId="4234824047" sldId="458"/>
            <ac:spMk id="14" creationId="{4E935017-5E48-294F-DB01-3A8B63480412}"/>
          </ac:spMkLst>
        </pc:spChg>
        <pc:graphicFrameChg chg="add del mod">
          <ac:chgData name="Thúy Mai" userId="222f1c7e07c9bd7a" providerId="LiveId" clId="{5D2DE657-B1B6-4C35-8FD1-061FEFBF0B67}" dt="2022-11-30T08:27:20.099" v="352"/>
          <ac:graphicFrameMkLst>
            <pc:docMk/>
            <pc:sldMk cId="4234824047" sldId="458"/>
            <ac:graphicFrameMk id="2" creationId="{5FDA982C-FECB-78F1-CBB1-3E3F8DCBBBB8}"/>
          </ac:graphicFrameMkLst>
        </pc:graphicFrameChg>
        <pc:picChg chg="del">
          <ac:chgData name="Thúy Mai" userId="222f1c7e07c9bd7a" providerId="LiveId" clId="{5D2DE657-B1B6-4C35-8FD1-061FEFBF0B67}" dt="2022-11-30T08:27:19.159" v="349" actId="478"/>
          <ac:picMkLst>
            <pc:docMk/>
            <pc:sldMk cId="4234824047" sldId="458"/>
            <ac:picMk id="6" creationId="{9527E905-5720-C6B4-379B-F2474274296C}"/>
          </ac:picMkLst>
        </pc:picChg>
        <pc:picChg chg="add mod">
          <ac:chgData name="Thúy Mai" userId="222f1c7e07c9bd7a" providerId="LiveId" clId="{5D2DE657-B1B6-4C35-8FD1-061FEFBF0B67}" dt="2022-11-30T08:27:24.753" v="355"/>
          <ac:picMkLst>
            <pc:docMk/>
            <pc:sldMk cId="4234824047" sldId="458"/>
            <ac:picMk id="12" creationId="{4C76E511-A3BF-C991-D214-B5F5D057134C}"/>
          </ac:picMkLst>
        </pc:picChg>
      </pc:sldChg>
      <pc:sldChg chg="addSp delSp modSp add mod ord modTransition delAnim modAnim">
        <pc:chgData name="Thúy Mai" userId="222f1c7e07c9bd7a" providerId="LiveId" clId="{5D2DE657-B1B6-4C35-8FD1-061FEFBF0B67}" dt="2022-11-30T10:08:51.541" v="2650"/>
        <pc:sldMkLst>
          <pc:docMk/>
          <pc:sldMk cId="643031747" sldId="459"/>
        </pc:sldMkLst>
        <pc:spChg chg="add del mod">
          <ac:chgData name="Thúy Mai" userId="222f1c7e07c9bd7a" providerId="LiveId" clId="{5D2DE657-B1B6-4C35-8FD1-061FEFBF0B67}" dt="2022-11-30T08:29:35.167" v="446" actId="478"/>
          <ac:spMkLst>
            <pc:docMk/>
            <pc:sldMk cId="643031747" sldId="459"/>
            <ac:spMk id="4" creationId="{FDC7B96A-9770-8A82-C8FC-0607AA519E65}"/>
          </ac:spMkLst>
        </pc:spChg>
        <pc:spChg chg="mod">
          <ac:chgData name="Thúy Mai" userId="222f1c7e07c9bd7a" providerId="LiveId" clId="{5D2DE657-B1B6-4C35-8FD1-061FEFBF0B67}" dt="2022-11-30T08:28:50.274" v="408" actId="207"/>
          <ac:spMkLst>
            <pc:docMk/>
            <pc:sldMk cId="643031747" sldId="459"/>
            <ac:spMk id="5" creationId="{F034F1DA-7F42-2F88-CAB4-3CFE74791880}"/>
          </ac:spMkLst>
        </pc:spChg>
        <pc:spChg chg="del">
          <ac:chgData name="Thúy Mai" userId="222f1c7e07c9bd7a" providerId="LiveId" clId="{5D2DE657-B1B6-4C35-8FD1-061FEFBF0B67}" dt="2022-11-30T08:28:28.464" v="401" actId="478"/>
          <ac:spMkLst>
            <pc:docMk/>
            <pc:sldMk cId="643031747" sldId="459"/>
            <ac:spMk id="7" creationId="{BAA4E111-6F4E-8829-F9EC-8AB7971D7965}"/>
          </ac:spMkLst>
        </pc:spChg>
        <pc:spChg chg="mod">
          <ac:chgData name="Thúy Mai" userId="222f1c7e07c9bd7a" providerId="LiveId" clId="{5D2DE657-B1B6-4C35-8FD1-061FEFBF0B67}" dt="2022-11-30T08:28:42.804" v="406" actId="1076"/>
          <ac:spMkLst>
            <pc:docMk/>
            <pc:sldMk cId="643031747" sldId="459"/>
            <ac:spMk id="9" creationId="{0C3498E8-2E08-0369-5ECE-9BF817BC131D}"/>
          </ac:spMkLst>
        </pc:spChg>
        <pc:spChg chg="mod">
          <ac:chgData name="Thúy Mai" userId="222f1c7e07c9bd7a" providerId="LiveId" clId="{5D2DE657-B1B6-4C35-8FD1-061FEFBF0B67}" dt="2022-11-30T08:29:32.153" v="445" actId="1076"/>
          <ac:spMkLst>
            <pc:docMk/>
            <pc:sldMk cId="643031747" sldId="459"/>
            <ac:spMk id="10" creationId="{DB41EE94-B2B2-A887-FBD5-8DA0E40BBF46}"/>
          </ac:spMkLst>
        </pc:spChg>
        <pc:spChg chg="add mod">
          <ac:chgData name="Thúy Mai" userId="222f1c7e07c9bd7a" providerId="LiveId" clId="{5D2DE657-B1B6-4C35-8FD1-061FEFBF0B67}" dt="2022-11-30T08:29:17.165" v="439" actId="20577"/>
          <ac:spMkLst>
            <pc:docMk/>
            <pc:sldMk cId="643031747" sldId="459"/>
            <ac:spMk id="11" creationId="{18DC755E-0435-6C96-370D-C1FBFFA1C2D4}"/>
          </ac:spMkLst>
        </pc:spChg>
        <pc:spChg chg="mod">
          <ac:chgData name="Thúy Mai" userId="222f1c7e07c9bd7a" providerId="LiveId" clId="{5D2DE657-B1B6-4C35-8FD1-061FEFBF0B67}" dt="2022-11-30T08:28:16.640" v="397" actId="20577"/>
          <ac:spMkLst>
            <pc:docMk/>
            <pc:sldMk cId="643031747" sldId="459"/>
            <ac:spMk id="14" creationId="{4E935017-5E48-294F-DB01-3A8B63480412}"/>
          </ac:spMkLst>
        </pc:spChg>
        <pc:graphicFrameChg chg="add del mod">
          <ac:chgData name="Thúy Mai" userId="222f1c7e07c9bd7a" providerId="LiveId" clId="{5D2DE657-B1B6-4C35-8FD1-061FEFBF0B67}" dt="2022-11-30T08:28:07.537" v="371"/>
          <ac:graphicFrameMkLst>
            <pc:docMk/>
            <pc:sldMk cId="643031747" sldId="459"/>
            <ac:graphicFrameMk id="2" creationId="{3FD22E76-1EAD-5FE2-E011-90108720EA7E}"/>
          </ac:graphicFrameMkLst>
        </pc:graphicFrameChg>
      </pc:sldChg>
      <pc:sldChg chg="add del">
        <pc:chgData name="Thúy Mai" userId="222f1c7e07c9bd7a" providerId="LiveId" clId="{5D2DE657-B1B6-4C35-8FD1-061FEFBF0B67}" dt="2022-11-30T09:32:30.260" v="2024" actId="47"/>
        <pc:sldMkLst>
          <pc:docMk/>
          <pc:sldMk cId="3776720140" sldId="460"/>
        </pc:sldMkLst>
      </pc:sldChg>
      <pc:sldChg chg="add del ord">
        <pc:chgData name="Thúy Mai" userId="222f1c7e07c9bd7a" providerId="LiveId" clId="{5D2DE657-B1B6-4C35-8FD1-061FEFBF0B67}" dt="2022-11-30T09:32:30.589" v="2025" actId="47"/>
        <pc:sldMkLst>
          <pc:docMk/>
          <pc:sldMk cId="253480077" sldId="461"/>
        </pc:sldMkLst>
      </pc:sldChg>
      <pc:sldChg chg="addSp delSp modSp add mod ord modTransition modAnim">
        <pc:chgData name="Thúy Mai" userId="222f1c7e07c9bd7a" providerId="LiveId" clId="{5D2DE657-B1B6-4C35-8FD1-061FEFBF0B67}" dt="2022-11-30T10:08:51.541" v="2650"/>
        <pc:sldMkLst>
          <pc:docMk/>
          <pc:sldMk cId="1516812595" sldId="462"/>
        </pc:sldMkLst>
        <pc:spChg chg="add mod">
          <ac:chgData name="Thúy Mai" userId="222f1c7e07c9bd7a" providerId="LiveId" clId="{5D2DE657-B1B6-4C35-8FD1-061FEFBF0B67}" dt="2022-11-30T08:35:21.945" v="653" actId="20577"/>
          <ac:spMkLst>
            <pc:docMk/>
            <pc:sldMk cId="1516812595" sldId="462"/>
            <ac:spMk id="2" creationId="{F5665B92-E631-F216-585A-0E4E134E976C}"/>
          </ac:spMkLst>
        </pc:spChg>
        <pc:spChg chg="mod">
          <ac:chgData name="Thúy Mai" userId="222f1c7e07c9bd7a" providerId="LiveId" clId="{5D2DE657-B1B6-4C35-8FD1-061FEFBF0B67}" dt="2022-11-30T08:37:36.188" v="721" actId="123"/>
          <ac:spMkLst>
            <pc:docMk/>
            <pc:sldMk cId="1516812595" sldId="462"/>
            <ac:spMk id="11" creationId="{7D7124DF-1AA9-052F-71AE-14A4EF24629C}"/>
          </ac:spMkLst>
        </pc:spChg>
        <pc:spChg chg="mod">
          <ac:chgData name="Thúy Mai" userId="222f1c7e07c9bd7a" providerId="LiveId" clId="{5D2DE657-B1B6-4C35-8FD1-061FEFBF0B67}" dt="2022-11-30T08:34:51.772" v="602" actId="20577"/>
          <ac:spMkLst>
            <pc:docMk/>
            <pc:sldMk cId="1516812595" sldId="462"/>
            <ac:spMk id="19" creationId="{85C6D9A4-C33E-CBAF-DB1C-7A69E432674B}"/>
          </ac:spMkLst>
        </pc:spChg>
        <pc:graphicFrameChg chg="add del mod">
          <ac:chgData name="Thúy Mai" userId="222f1c7e07c9bd7a" providerId="LiveId" clId="{5D2DE657-B1B6-4C35-8FD1-061FEFBF0B67}" dt="2022-11-30T08:35:46.939" v="656"/>
          <ac:graphicFrameMkLst>
            <pc:docMk/>
            <pc:sldMk cId="1516812595" sldId="462"/>
            <ac:graphicFrameMk id="3" creationId="{4394895B-1B9B-ACA8-7158-26218D771B1B}"/>
          </ac:graphicFrameMkLst>
        </pc:graphicFrameChg>
        <pc:picChg chg="mod">
          <ac:chgData name="Thúy Mai" userId="222f1c7e07c9bd7a" providerId="LiveId" clId="{5D2DE657-B1B6-4C35-8FD1-061FEFBF0B67}" dt="2022-11-30T08:36:58.343" v="710" actId="1076"/>
          <ac:picMkLst>
            <pc:docMk/>
            <pc:sldMk cId="1516812595" sldId="462"/>
            <ac:picMk id="12" creationId="{4C76E511-A3BF-C991-D214-B5F5D057134C}"/>
          </ac:picMkLst>
        </pc:picChg>
        <pc:picChg chg="mod">
          <ac:chgData name="Thúy Mai" userId="222f1c7e07c9bd7a" providerId="LiveId" clId="{5D2DE657-B1B6-4C35-8FD1-061FEFBF0B67}" dt="2022-11-30T08:37:25.582" v="719" actId="1076"/>
          <ac:picMkLst>
            <pc:docMk/>
            <pc:sldMk cId="1516812595" sldId="462"/>
            <ac:picMk id="16" creationId="{2EB307E5-79A8-B4AD-2492-F9F8ADAEF942}"/>
          </ac:picMkLst>
        </pc:picChg>
      </pc:sldChg>
      <pc:sldChg chg="addSp delSp modSp add mod ord modTransition delAnim modAnim">
        <pc:chgData name="Thúy Mai" userId="222f1c7e07c9bd7a" providerId="LiveId" clId="{5D2DE657-B1B6-4C35-8FD1-061FEFBF0B67}" dt="2022-11-30T10:08:51.541" v="2650"/>
        <pc:sldMkLst>
          <pc:docMk/>
          <pc:sldMk cId="3098819629" sldId="463"/>
        </pc:sldMkLst>
        <pc:spChg chg="add mod">
          <ac:chgData name="Thúy Mai" userId="222f1c7e07c9bd7a" providerId="LiveId" clId="{5D2DE657-B1B6-4C35-8FD1-061FEFBF0B67}" dt="2022-11-30T08:42:15.317" v="763" actId="1076"/>
          <ac:spMkLst>
            <pc:docMk/>
            <pc:sldMk cId="3098819629" sldId="463"/>
            <ac:spMk id="3" creationId="{8300DEE7-FE1B-E54C-8D4D-0F06F5270D3B}"/>
          </ac:spMkLst>
        </pc:spChg>
        <pc:spChg chg="add del mod">
          <ac:chgData name="Thúy Mai" userId="222f1c7e07c9bd7a" providerId="LiveId" clId="{5D2DE657-B1B6-4C35-8FD1-061FEFBF0B67}" dt="2022-11-30T08:42:10.616" v="761" actId="478"/>
          <ac:spMkLst>
            <pc:docMk/>
            <pc:sldMk cId="3098819629" sldId="463"/>
            <ac:spMk id="6" creationId="{A950AD92-4927-3AB5-15F3-F6308D220318}"/>
          </ac:spMkLst>
        </pc:spChg>
        <pc:spChg chg="add mod">
          <ac:chgData name="Thúy Mai" userId="222f1c7e07c9bd7a" providerId="LiveId" clId="{5D2DE657-B1B6-4C35-8FD1-061FEFBF0B67}" dt="2022-11-30T08:38:44.274" v="744" actId="1076"/>
          <ac:spMkLst>
            <pc:docMk/>
            <pc:sldMk cId="3098819629" sldId="463"/>
            <ac:spMk id="9" creationId="{8C58C087-7B09-8AAD-160D-05D2ED07BD6E}"/>
          </ac:spMkLst>
        </pc:spChg>
        <pc:spChg chg="add mod">
          <ac:chgData name="Thúy Mai" userId="222f1c7e07c9bd7a" providerId="LiveId" clId="{5D2DE657-B1B6-4C35-8FD1-061FEFBF0B67}" dt="2022-11-30T08:42:12.431" v="762" actId="1076"/>
          <ac:spMkLst>
            <pc:docMk/>
            <pc:sldMk cId="3098819629" sldId="463"/>
            <ac:spMk id="10" creationId="{8B526265-3AE2-FE9C-E5CB-4B5AA244100D}"/>
          </ac:spMkLst>
        </pc:spChg>
        <pc:spChg chg="del">
          <ac:chgData name="Thúy Mai" userId="222f1c7e07c9bd7a" providerId="LiveId" clId="{5D2DE657-B1B6-4C35-8FD1-061FEFBF0B67}" dt="2022-11-30T08:38:05.980" v="728" actId="478"/>
          <ac:spMkLst>
            <pc:docMk/>
            <pc:sldMk cId="3098819629" sldId="463"/>
            <ac:spMk id="11" creationId="{7D7124DF-1AA9-052F-71AE-14A4EF24629C}"/>
          </ac:spMkLst>
        </pc:spChg>
        <pc:spChg chg="add del mod">
          <ac:chgData name="Thúy Mai" userId="222f1c7e07c9bd7a" providerId="LiveId" clId="{5D2DE657-B1B6-4C35-8FD1-061FEFBF0B67}" dt="2022-11-30T08:42:08.436" v="760" actId="478"/>
          <ac:spMkLst>
            <pc:docMk/>
            <pc:sldMk cId="3098819629" sldId="463"/>
            <ac:spMk id="13" creationId="{13DC4B18-CE9A-ACA3-0AA3-4BE824470C96}"/>
          </ac:spMkLst>
        </pc:spChg>
        <pc:graphicFrameChg chg="add del mod">
          <ac:chgData name="Thúy Mai" userId="222f1c7e07c9bd7a" providerId="LiveId" clId="{5D2DE657-B1B6-4C35-8FD1-061FEFBF0B67}" dt="2022-11-30T08:38:30.868" v="733"/>
          <ac:graphicFrameMkLst>
            <pc:docMk/>
            <pc:sldMk cId="3098819629" sldId="463"/>
            <ac:graphicFrameMk id="4" creationId="{0B09554A-0C8D-CB34-68C3-6E478DD9EB2F}"/>
          </ac:graphicFrameMkLst>
        </pc:graphicFrameChg>
        <pc:picChg chg="del">
          <ac:chgData name="Thúy Mai" userId="222f1c7e07c9bd7a" providerId="LiveId" clId="{5D2DE657-B1B6-4C35-8FD1-061FEFBF0B67}" dt="2022-11-30T08:38:05.980" v="728" actId="478"/>
          <ac:picMkLst>
            <pc:docMk/>
            <pc:sldMk cId="3098819629" sldId="463"/>
            <ac:picMk id="12" creationId="{4C76E511-A3BF-C991-D214-B5F5D057134C}"/>
          </ac:picMkLst>
        </pc:picChg>
      </pc:sldChg>
      <pc:sldChg chg="addSp delSp modSp add mod modTransition delAnim modAnim">
        <pc:chgData name="Thúy Mai" userId="222f1c7e07c9bd7a" providerId="LiveId" clId="{5D2DE657-B1B6-4C35-8FD1-061FEFBF0B67}" dt="2022-11-30T10:08:51.541" v="2650"/>
        <pc:sldMkLst>
          <pc:docMk/>
          <pc:sldMk cId="807743877" sldId="464"/>
        </pc:sldMkLst>
        <pc:spChg chg="mod">
          <ac:chgData name="Thúy Mai" userId="222f1c7e07c9bd7a" providerId="LiveId" clId="{5D2DE657-B1B6-4C35-8FD1-061FEFBF0B67}" dt="2022-11-30T08:42:52.126" v="802" actId="1076"/>
          <ac:spMkLst>
            <pc:docMk/>
            <pc:sldMk cId="807743877" sldId="464"/>
            <ac:spMk id="3" creationId="{8300DEE7-FE1B-E54C-8D4D-0F06F5270D3B}"/>
          </ac:spMkLst>
        </pc:spChg>
        <pc:spChg chg="add mod">
          <ac:chgData name="Thúy Mai" userId="222f1c7e07c9bd7a" providerId="LiveId" clId="{5D2DE657-B1B6-4C35-8FD1-061FEFBF0B67}" dt="2022-11-30T08:43:46.660" v="820" actId="14100"/>
          <ac:spMkLst>
            <pc:docMk/>
            <pc:sldMk cId="807743877" sldId="464"/>
            <ac:spMk id="4" creationId="{48145689-4D94-019F-5D26-E4A999550396}"/>
          </ac:spMkLst>
        </pc:spChg>
        <pc:spChg chg="add mod">
          <ac:chgData name="Thúy Mai" userId="222f1c7e07c9bd7a" providerId="LiveId" clId="{5D2DE657-B1B6-4C35-8FD1-061FEFBF0B67}" dt="2022-11-30T08:43:43.126" v="819" actId="14100"/>
          <ac:spMkLst>
            <pc:docMk/>
            <pc:sldMk cId="807743877" sldId="464"/>
            <ac:spMk id="5" creationId="{4D4ADF65-C2CE-EF87-DBB7-6AC919522CF9}"/>
          </ac:spMkLst>
        </pc:spChg>
        <pc:spChg chg="mod">
          <ac:chgData name="Thúy Mai" userId="222f1c7e07c9bd7a" providerId="LiveId" clId="{5D2DE657-B1B6-4C35-8FD1-061FEFBF0B67}" dt="2022-11-30T08:43:36.178" v="816" actId="21"/>
          <ac:spMkLst>
            <pc:docMk/>
            <pc:sldMk cId="807743877" sldId="464"/>
            <ac:spMk id="6" creationId="{A950AD92-4927-3AB5-15F3-F6308D220318}"/>
          </ac:spMkLst>
        </pc:spChg>
        <pc:spChg chg="mod">
          <ac:chgData name="Thúy Mai" userId="222f1c7e07c9bd7a" providerId="LiveId" clId="{5D2DE657-B1B6-4C35-8FD1-061FEFBF0B67}" dt="2022-11-30T08:42:28.649" v="795" actId="20577"/>
          <ac:spMkLst>
            <pc:docMk/>
            <pc:sldMk cId="807743877" sldId="464"/>
            <ac:spMk id="9" creationId="{8C58C087-7B09-8AAD-160D-05D2ED07BD6E}"/>
          </ac:spMkLst>
        </pc:spChg>
        <pc:spChg chg="mod">
          <ac:chgData name="Thúy Mai" userId="222f1c7e07c9bd7a" providerId="LiveId" clId="{5D2DE657-B1B6-4C35-8FD1-061FEFBF0B67}" dt="2022-11-30T08:43:05.386" v="806" actId="14100"/>
          <ac:spMkLst>
            <pc:docMk/>
            <pc:sldMk cId="807743877" sldId="464"/>
            <ac:spMk id="10" creationId="{8B526265-3AE2-FE9C-E5CB-4B5AA244100D}"/>
          </ac:spMkLst>
        </pc:spChg>
        <pc:spChg chg="del">
          <ac:chgData name="Thúy Mai" userId="222f1c7e07c9bd7a" providerId="LiveId" clId="{5D2DE657-B1B6-4C35-8FD1-061FEFBF0B67}" dt="2022-11-30T08:43:08.944" v="807" actId="478"/>
          <ac:spMkLst>
            <pc:docMk/>
            <pc:sldMk cId="807743877" sldId="464"/>
            <ac:spMk id="13" creationId="{13DC4B18-CE9A-ACA3-0AA3-4BE824470C96}"/>
          </ac:spMkLst>
        </pc:spChg>
      </pc:sldChg>
      <pc:sldChg chg="addSp delSp modSp add mod modTransition modAnim">
        <pc:chgData name="Thúy Mai" userId="222f1c7e07c9bd7a" providerId="LiveId" clId="{5D2DE657-B1B6-4C35-8FD1-061FEFBF0B67}" dt="2022-11-30T10:08:51.541" v="2650"/>
        <pc:sldMkLst>
          <pc:docMk/>
          <pc:sldMk cId="3969826278" sldId="465"/>
        </pc:sldMkLst>
        <pc:spChg chg="mod">
          <ac:chgData name="Thúy Mai" userId="222f1c7e07c9bd7a" providerId="LiveId" clId="{5D2DE657-B1B6-4C35-8FD1-061FEFBF0B67}" dt="2022-11-30T08:45:00.905" v="846" actId="1035"/>
          <ac:spMkLst>
            <pc:docMk/>
            <pc:sldMk cId="3969826278" sldId="465"/>
            <ac:spMk id="3" creationId="{8300DEE7-FE1B-E54C-8D4D-0F06F5270D3B}"/>
          </ac:spMkLst>
        </pc:spChg>
        <pc:spChg chg="mod">
          <ac:chgData name="Thúy Mai" userId="222f1c7e07c9bd7a" providerId="LiveId" clId="{5D2DE657-B1B6-4C35-8FD1-061FEFBF0B67}" dt="2022-11-30T08:44:57.077" v="840" actId="1076"/>
          <ac:spMkLst>
            <pc:docMk/>
            <pc:sldMk cId="3969826278" sldId="465"/>
            <ac:spMk id="4" creationId="{48145689-4D94-019F-5D26-E4A999550396}"/>
          </ac:spMkLst>
        </pc:spChg>
        <pc:spChg chg="mod">
          <ac:chgData name="Thúy Mai" userId="222f1c7e07c9bd7a" providerId="LiveId" clId="{5D2DE657-B1B6-4C35-8FD1-061FEFBF0B67}" dt="2022-11-30T08:45:05.003" v="854" actId="1035"/>
          <ac:spMkLst>
            <pc:docMk/>
            <pc:sldMk cId="3969826278" sldId="465"/>
            <ac:spMk id="5" creationId="{4D4ADF65-C2CE-EF87-DBB7-6AC919522CF9}"/>
          </ac:spMkLst>
        </pc:spChg>
        <pc:spChg chg="del mod">
          <ac:chgData name="Thúy Mai" userId="222f1c7e07c9bd7a" providerId="LiveId" clId="{5D2DE657-B1B6-4C35-8FD1-061FEFBF0B67}" dt="2022-11-30T08:45:13.079" v="860" actId="478"/>
          <ac:spMkLst>
            <pc:docMk/>
            <pc:sldMk cId="3969826278" sldId="465"/>
            <ac:spMk id="6" creationId="{A950AD92-4927-3AB5-15F3-F6308D220318}"/>
          </ac:spMkLst>
        </pc:spChg>
        <pc:spChg chg="add mod">
          <ac:chgData name="Thúy Mai" userId="222f1c7e07c9bd7a" providerId="LiveId" clId="{5D2DE657-B1B6-4C35-8FD1-061FEFBF0B67}" dt="2022-11-30T08:45:07.613" v="858" actId="1035"/>
          <ac:spMkLst>
            <pc:docMk/>
            <pc:sldMk cId="3969826278" sldId="465"/>
            <ac:spMk id="7" creationId="{881C08FA-2779-6256-34C4-EB0EC595B19C}"/>
          </ac:spMkLst>
        </pc:spChg>
        <pc:spChg chg="mod">
          <ac:chgData name="Thúy Mai" userId="222f1c7e07c9bd7a" providerId="LiveId" clId="{5D2DE657-B1B6-4C35-8FD1-061FEFBF0B67}" dt="2022-11-30T08:44:57.077" v="840" actId="1076"/>
          <ac:spMkLst>
            <pc:docMk/>
            <pc:sldMk cId="3969826278" sldId="465"/>
            <ac:spMk id="10" creationId="{8B526265-3AE2-FE9C-E5CB-4B5AA244100D}"/>
          </ac:spMkLst>
        </pc:spChg>
      </pc:sldChg>
      <pc:sldChg chg="delSp modSp add mod modTransition delAnim modAnim">
        <pc:chgData name="Thúy Mai" userId="222f1c7e07c9bd7a" providerId="LiveId" clId="{5D2DE657-B1B6-4C35-8FD1-061FEFBF0B67}" dt="2022-11-30T10:08:51.541" v="2650"/>
        <pc:sldMkLst>
          <pc:docMk/>
          <pc:sldMk cId="3205114921" sldId="466"/>
        </pc:sldMkLst>
        <pc:spChg chg="del">
          <ac:chgData name="Thúy Mai" userId="222f1c7e07c9bd7a" providerId="LiveId" clId="{5D2DE657-B1B6-4C35-8FD1-061FEFBF0B67}" dt="2022-11-30T08:45:30.480" v="864" actId="478"/>
          <ac:spMkLst>
            <pc:docMk/>
            <pc:sldMk cId="3205114921" sldId="466"/>
            <ac:spMk id="4" creationId="{48145689-4D94-019F-5D26-E4A999550396}"/>
          </ac:spMkLst>
        </pc:spChg>
        <pc:spChg chg="mod">
          <ac:chgData name="Thúy Mai" userId="222f1c7e07c9bd7a" providerId="LiveId" clId="{5D2DE657-B1B6-4C35-8FD1-061FEFBF0B67}" dt="2022-11-30T08:45:57.803" v="874" actId="14100"/>
          <ac:spMkLst>
            <pc:docMk/>
            <pc:sldMk cId="3205114921" sldId="466"/>
            <ac:spMk id="5" creationId="{4D4ADF65-C2CE-EF87-DBB7-6AC919522CF9}"/>
          </ac:spMkLst>
        </pc:spChg>
        <pc:spChg chg="del mod">
          <ac:chgData name="Thúy Mai" userId="222f1c7e07c9bd7a" providerId="LiveId" clId="{5D2DE657-B1B6-4C35-8FD1-061FEFBF0B67}" dt="2022-11-30T08:46:21.065" v="893" actId="478"/>
          <ac:spMkLst>
            <pc:docMk/>
            <pc:sldMk cId="3205114921" sldId="466"/>
            <ac:spMk id="6" creationId="{A950AD92-4927-3AB5-15F3-F6308D220318}"/>
          </ac:spMkLst>
        </pc:spChg>
        <pc:spChg chg="mod">
          <ac:chgData name="Thúy Mai" userId="222f1c7e07c9bd7a" providerId="LiveId" clId="{5D2DE657-B1B6-4C35-8FD1-061FEFBF0B67}" dt="2022-11-30T08:46:18.384" v="892" actId="1035"/>
          <ac:spMkLst>
            <pc:docMk/>
            <pc:sldMk cId="3205114921" sldId="466"/>
            <ac:spMk id="7" creationId="{881C08FA-2779-6256-34C4-EB0EC595B19C}"/>
          </ac:spMkLst>
        </pc:spChg>
        <pc:spChg chg="mod">
          <ac:chgData name="Thúy Mai" userId="222f1c7e07c9bd7a" providerId="LiveId" clId="{5D2DE657-B1B6-4C35-8FD1-061FEFBF0B67}" dt="2022-11-30T08:45:28.864" v="863" actId="14100"/>
          <ac:spMkLst>
            <pc:docMk/>
            <pc:sldMk cId="3205114921" sldId="466"/>
            <ac:spMk id="10" creationId="{8B526265-3AE2-FE9C-E5CB-4B5AA244100D}"/>
          </ac:spMkLst>
        </pc:spChg>
      </pc:sldChg>
      <pc:sldChg chg="delSp modSp add mod modTransition delAnim">
        <pc:chgData name="Thúy Mai" userId="222f1c7e07c9bd7a" providerId="LiveId" clId="{5D2DE657-B1B6-4C35-8FD1-061FEFBF0B67}" dt="2022-11-30T10:08:51.541" v="2650"/>
        <pc:sldMkLst>
          <pc:docMk/>
          <pc:sldMk cId="1530616905" sldId="467"/>
        </pc:sldMkLst>
        <pc:spChg chg="mod">
          <ac:chgData name="Thúy Mai" userId="222f1c7e07c9bd7a" providerId="LiveId" clId="{5D2DE657-B1B6-4C35-8FD1-061FEFBF0B67}" dt="2022-11-30T08:47:02.397" v="902" actId="1076"/>
          <ac:spMkLst>
            <pc:docMk/>
            <pc:sldMk cId="1530616905" sldId="467"/>
            <ac:spMk id="3" creationId="{8300DEE7-FE1B-E54C-8D4D-0F06F5270D3B}"/>
          </ac:spMkLst>
        </pc:spChg>
        <pc:spChg chg="del">
          <ac:chgData name="Thúy Mai" userId="222f1c7e07c9bd7a" providerId="LiveId" clId="{5D2DE657-B1B6-4C35-8FD1-061FEFBF0B67}" dt="2022-11-30T08:46:33.638" v="896" actId="478"/>
          <ac:spMkLst>
            <pc:docMk/>
            <pc:sldMk cId="1530616905" sldId="467"/>
            <ac:spMk id="5" creationId="{4D4ADF65-C2CE-EF87-DBB7-6AC919522CF9}"/>
          </ac:spMkLst>
        </pc:spChg>
        <pc:spChg chg="del mod">
          <ac:chgData name="Thúy Mai" userId="222f1c7e07c9bd7a" providerId="LiveId" clId="{5D2DE657-B1B6-4C35-8FD1-061FEFBF0B67}" dt="2022-11-30T08:46:29.524" v="895" actId="478"/>
          <ac:spMkLst>
            <pc:docMk/>
            <pc:sldMk cId="1530616905" sldId="467"/>
            <ac:spMk id="6" creationId="{A950AD92-4927-3AB5-15F3-F6308D220318}"/>
          </ac:spMkLst>
        </pc:spChg>
        <pc:spChg chg="del">
          <ac:chgData name="Thúy Mai" userId="222f1c7e07c9bd7a" providerId="LiveId" clId="{5D2DE657-B1B6-4C35-8FD1-061FEFBF0B67}" dt="2022-11-30T08:46:56.079" v="900" actId="478"/>
          <ac:spMkLst>
            <pc:docMk/>
            <pc:sldMk cId="1530616905" sldId="467"/>
            <ac:spMk id="7" creationId="{881C08FA-2779-6256-34C4-EB0EC595B19C}"/>
          </ac:spMkLst>
        </pc:spChg>
        <pc:spChg chg="mod">
          <ac:chgData name="Thúy Mai" userId="222f1c7e07c9bd7a" providerId="LiveId" clId="{5D2DE657-B1B6-4C35-8FD1-061FEFBF0B67}" dt="2022-11-30T08:46:59.414" v="901" actId="1076"/>
          <ac:spMkLst>
            <pc:docMk/>
            <pc:sldMk cId="1530616905" sldId="467"/>
            <ac:spMk id="9" creationId="{8C58C087-7B09-8AAD-160D-05D2ED07BD6E}"/>
          </ac:spMkLst>
        </pc:spChg>
        <pc:spChg chg="del">
          <ac:chgData name="Thúy Mai" userId="222f1c7e07c9bd7a" providerId="LiveId" clId="{5D2DE657-B1B6-4C35-8FD1-061FEFBF0B67}" dt="2022-11-30T08:46:33.638" v="896" actId="478"/>
          <ac:spMkLst>
            <pc:docMk/>
            <pc:sldMk cId="1530616905" sldId="467"/>
            <ac:spMk id="10" creationId="{8B526265-3AE2-FE9C-E5CB-4B5AA244100D}"/>
          </ac:spMkLst>
        </pc:spChg>
      </pc:sldChg>
      <pc:sldChg chg="addSp delSp modSp add mod ord modTransition modAnim">
        <pc:chgData name="Thúy Mai" userId="222f1c7e07c9bd7a" providerId="LiveId" clId="{5D2DE657-B1B6-4C35-8FD1-061FEFBF0B67}" dt="2022-11-30T10:08:51.541" v="2650"/>
        <pc:sldMkLst>
          <pc:docMk/>
          <pc:sldMk cId="1030198968" sldId="468"/>
        </pc:sldMkLst>
        <pc:spChg chg="mod">
          <ac:chgData name="Thúy Mai" userId="222f1c7e07c9bd7a" providerId="LiveId" clId="{5D2DE657-B1B6-4C35-8FD1-061FEFBF0B67}" dt="2022-11-30T08:47:33.248" v="947" actId="20577"/>
          <ac:spMkLst>
            <pc:docMk/>
            <pc:sldMk cId="1030198968" sldId="468"/>
            <ac:spMk id="2" creationId="{F5665B92-E631-F216-585A-0E4E134E976C}"/>
          </ac:spMkLst>
        </pc:spChg>
        <pc:spChg chg="add mod">
          <ac:chgData name="Thúy Mai" userId="222f1c7e07c9bd7a" providerId="LiveId" clId="{5D2DE657-B1B6-4C35-8FD1-061FEFBF0B67}" dt="2022-11-30T09:15:21.704" v="1510" actId="1076"/>
          <ac:spMkLst>
            <pc:docMk/>
            <pc:sldMk cId="1030198968" sldId="468"/>
            <ac:spMk id="4" creationId="{120FADC0-18E0-3034-D2B2-DB29D140CA98}"/>
          </ac:spMkLst>
        </pc:spChg>
        <pc:spChg chg="mod">
          <ac:chgData name="Thúy Mai" userId="222f1c7e07c9bd7a" providerId="LiveId" clId="{5D2DE657-B1B6-4C35-8FD1-061FEFBF0B67}" dt="2022-11-30T09:15:10.916" v="1506" actId="1076"/>
          <ac:spMkLst>
            <pc:docMk/>
            <pc:sldMk cId="1030198968" sldId="468"/>
            <ac:spMk id="11" creationId="{7D7124DF-1AA9-052F-71AE-14A4EF24629C}"/>
          </ac:spMkLst>
        </pc:spChg>
        <pc:graphicFrameChg chg="add del mod">
          <ac:chgData name="Thúy Mai" userId="222f1c7e07c9bd7a" providerId="LiveId" clId="{5D2DE657-B1B6-4C35-8FD1-061FEFBF0B67}" dt="2022-11-30T08:48:08.558" v="950"/>
          <ac:graphicFrameMkLst>
            <pc:docMk/>
            <pc:sldMk cId="1030198968" sldId="468"/>
            <ac:graphicFrameMk id="3" creationId="{B28BB349-80C7-25B6-AA33-B0D4F21B8A56}"/>
          </ac:graphicFrameMkLst>
        </pc:graphicFrameChg>
      </pc:sldChg>
      <pc:sldChg chg="add del">
        <pc:chgData name="Thúy Mai" userId="222f1c7e07c9bd7a" providerId="LiveId" clId="{5D2DE657-B1B6-4C35-8FD1-061FEFBF0B67}" dt="2022-11-30T08:47:19.622" v="904" actId="2890"/>
        <pc:sldMkLst>
          <pc:docMk/>
          <pc:sldMk cId="1565171656" sldId="468"/>
        </pc:sldMkLst>
      </pc:sldChg>
      <pc:sldChg chg="addSp delSp modSp add mod modTransition delAnim modAnim">
        <pc:chgData name="Thúy Mai" userId="222f1c7e07c9bd7a" providerId="LiveId" clId="{5D2DE657-B1B6-4C35-8FD1-061FEFBF0B67}" dt="2022-11-30T10:08:51.541" v="2650"/>
        <pc:sldMkLst>
          <pc:docMk/>
          <pc:sldMk cId="1199474302" sldId="469"/>
        </pc:sldMkLst>
        <pc:spChg chg="mod">
          <ac:chgData name="Thúy Mai" userId="222f1c7e07c9bd7a" providerId="LiveId" clId="{5D2DE657-B1B6-4C35-8FD1-061FEFBF0B67}" dt="2022-11-30T08:52:33.486" v="1048" actId="1035"/>
          <ac:spMkLst>
            <pc:docMk/>
            <pc:sldMk cId="1199474302" sldId="469"/>
            <ac:spMk id="2" creationId="{F5665B92-E631-F216-585A-0E4E134E976C}"/>
          </ac:spMkLst>
        </pc:spChg>
        <pc:spChg chg="add del mod">
          <ac:chgData name="Thúy Mai" userId="222f1c7e07c9bd7a" providerId="LiveId" clId="{5D2DE657-B1B6-4C35-8FD1-061FEFBF0B67}" dt="2022-11-30T08:52:57.982" v="1099" actId="478"/>
          <ac:spMkLst>
            <pc:docMk/>
            <pc:sldMk cId="1199474302" sldId="469"/>
            <ac:spMk id="5" creationId="{6012E2C3-FD9F-CEAE-139B-4340B3D90A44}"/>
          </ac:spMkLst>
        </pc:spChg>
        <pc:spChg chg="add mod">
          <ac:chgData name="Thúy Mai" userId="222f1c7e07c9bd7a" providerId="LiveId" clId="{5D2DE657-B1B6-4C35-8FD1-061FEFBF0B67}" dt="2022-11-30T08:52:37.450" v="1063" actId="1036"/>
          <ac:spMkLst>
            <pc:docMk/>
            <pc:sldMk cId="1199474302" sldId="469"/>
            <ac:spMk id="7" creationId="{4A2A4F12-A0FB-C87E-7794-F0E10E23096A}"/>
          </ac:spMkLst>
        </pc:spChg>
        <pc:spChg chg="add mod">
          <ac:chgData name="Thúy Mai" userId="222f1c7e07c9bd7a" providerId="LiveId" clId="{5D2DE657-B1B6-4C35-8FD1-061FEFBF0B67}" dt="2022-11-30T08:52:47.391" v="1097" actId="1076"/>
          <ac:spMkLst>
            <pc:docMk/>
            <pc:sldMk cId="1199474302" sldId="469"/>
            <ac:spMk id="9" creationId="{E785F124-5470-4D96-0A82-ED18256C0981}"/>
          </ac:spMkLst>
        </pc:spChg>
        <pc:spChg chg="del">
          <ac:chgData name="Thúy Mai" userId="222f1c7e07c9bd7a" providerId="LiveId" clId="{5D2DE657-B1B6-4C35-8FD1-061FEFBF0B67}" dt="2022-11-30T08:49:26.764" v="962" actId="478"/>
          <ac:spMkLst>
            <pc:docMk/>
            <pc:sldMk cId="1199474302" sldId="469"/>
            <ac:spMk id="11" creationId="{7D7124DF-1AA9-052F-71AE-14A4EF24629C}"/>
          </ac:spMkLst>
        </pc:spChg>
        <pc:spChg chg="add mod">
          <ac:chgData name="Thúy Mai" userId="222f1c7e07c9bd7a" providerId="LiveId" clId="{5D2DE657-B1B6-4C35-8FD1-061FEFBF0B67}" dt="2022-11-30T08:52:43.828" v="1096" actId="1036"/>
          <ac:spMkLst>
            <pc:docMk/>
            <pc:sldMk cId="1199474302" sldId="469"/>
            <ac:spMk id="13" creationId="{65341A9B-670E-4AED-C84A-59183C4110E6}"/>
          </ac:spMkLst>
        </pc:spChg>
        <pc:spChg chg="add mod">
          <ac:chgData name="Thúy Mai" userId="222f1c7e07c9bd7a" providerId="LiveId" clId="{5D2DE657-B1B6-4C35-8FD1-061FEFBF0B67}" dt="2022-11-30T08:52:47.391" v="1097" actId="1076"/>
          <ac:spMkLst>
            <pc:docMk/>
            <pc:sldMk cId="1199474302" sldId="469"/>
            <ac:spMk id="14" creationId="{4B2DEC5B-BFBB-4511-C4CB-4C557D6D6A86}"/>
          </ac:spMkLst>
        </pc:spChg>
        <pc:graphicFrameChg chg="add del mod">
          <ac:chgData name="Thúy Mai" userId="222f1c7e07c9bd7a" providerId="LiveId" clId="{5D2DE657-B1B6-4C35-8FD1-061FEFBF0B67}" dt="2022-11-30T08:49:28.526" v="965"/>
          <ac:graphicFrameMkLst>
            <pc:docMk/>
            <pc:sldMk cId="1199474302" sldId="469"/>
            <ac:graphicFrameMk id="3" creationId="{012EE47F-D58A-E1CD-1324-065F37F67558}"/>
          </ac:graphicFrameMkLst>
        </pc:graphicFrameChg>
        <pc:picChg chg="del">
          <ac:chgData name="Thúy Mai" userId="222f1c7e07c9bd7a" providerId="LiveId" clId="{5D2DE657-B1B6-4C35-8FD1-061FEFBF0B67}" dt="2022-11-30T08:49:26.764" v="962" actId="478"/>
          <ac:picMkLst>
            <pc:docMk/>
            <pc:sldMk cId="1199474302" sldId="469"/>
            <ac:picMk id="12" creationId="{4C76E511-A3BF-C991-D214-B5F5D057134C}"/>
          </ac:picMkLst>
        </pc:picChg>
      </pc:sldChg>
      <pc:sldChg chg="delSp modSp add mod modTransition delAnim modAnim">
        <pc:chgData name="Thúy Mai" userId="222f1c7e07c9bd7a" providerId="LiveId" clId="{5D2DE657-B1B6-4C35-8FD1-061FEFBF0B67}" dt="2022-11-30T10:08:51.541" v="2650"/>
        <pc:sldMkLst>
          <pc:docMk/>
          <pc:sldMk cId="1421557396" sldId="470"/>
        </pc:sldMkLst>
        <pc:spChg chg="del mod">
          <ac:chgData name="Thúy Mai" userId="222f1c7e07c9bd7a" providerId="LiveId" clId="{5D2DE657-B1B6-4C35-8FD1-061FEFBF0B67}" dt="2022-11-30T08:53:23.113" v="1111" actId="21"/>
          <ac:spMkLst>
            <pc:docMk/>
            <pc:sldMk cId="1421557396" sldId="470"/>
            <ac:spMk id="5" creationId="{6012E2C3-FD9F-CEAE-139B-4340B3D90A44}"/>
          </ac:spMkLst>
        </pc:spChg>
        <pc:spChg chg="mod">
          <ac:chgData name="Thúy Mai" userId="222f1c7e07c9bd7a" providerId="LiveId" clId="{5D2DE657-B1B6-4C35-8FD1-061FEFBF0B67}" dt="2022-11-30T08:53:14.348" v="1105" actId="207"/>
          <ac:spMkLst>
            <pc:docMk/>
            <pc:sldMk cId="1421557396" sldId="470"/>
            <ac:spMk id="9" creationId="{E785F124-5470-4D96-0A82-ED18256C0981}"/>
          </ac:spMkLst>
        </pc:spChg>
        <pc:spChg chg="del">
          <ac:chgData name="Thúy Mai" userId="222f1c7e07c9bd7a" providerId="LiveId" clId="{5D2DE657-B1B6-4C35-8FD1-061FEFBF0B67}" dt="2022-11-30T08:53:09.171" v="1102" actId="478"/>
          <ac:spMkLst>
            <pc:docMk/>
            <pc:sldMk cId="1421557396" sldId="470"/>
            <ac:spMk id="14" creationId="{4B2DEC5B-BFBB-4511-C4CB-4C557D6D6A86}"/>
          </ac:spMkLst>
        </pc:spChg>
      </pc:sldChg>
      <pc:sldChg chg="addSp delSp modSp add mod ord modTransition modAnim">
        <pc:chgData name="Thúy Mai" userId="222f1c7e07c9bd7a" providerId="LiveId" clId="{5D2DE657-B1B6-4C35-8FD1-061FEFBF0B67}" dt="2022-11-30T10:08:51.541" v="2650"/>
        <pc:sldMkLst>
          <pc:docMk/>
          <pc:sldMk cId="2235963381" sldId="471"/>
        </pc:sldMkLst>
        <pc:spChg chg="add del mod">
          <ac:chgData name="Thúy Mai" userId="222f1c7e07c9bd7a" providerId="LiveId" clId="{5D2DE657-B1B6-4C35-8FD1-061FEFBF0B67}" dt="2022-11-30T08:55:11.191" v="1152" actId="478"/>
          <ac:spMkLst>
            <pc:docMk/>
            <pc:sldMk cId="2235963381" sldId="471"/>
            <ac:spMk id="3" creationId="{958EF527-1BC0-878F-1526-5B0084DDB04B}"/>
          </ac:spMkLst>
        </pc:spChg>
        <pc:spChg chg="mod">
          <ac:chgData name="Thúy Mai" userId="222f1c7e07c9bd7a" providerId="LiveId" clId="{5D2DE657-B1B6-4C35-8FD1-061FEFBF0B67}" dt="2022-11-30T08:53:56.060" v="1129"/>
          <ac:spMkLst>
            <pc:docMk/>
            <pc:sldMk cId="2235963381" sldId="471"/>
            <ac:spMk id="9" creationId="{E785F124-5470-4D96-0A82-ED18256C0981}"/>
          </ac:spMkLst>
        </pc:spChg>
        <pc:spChg chg="mod">
          <ac:chgData name="Thúy Mai" userId="222f1c7e07c9bd7a" providerId="LiveId" clId="{5D2DE657-B1B6-4C35-8FD1-061FEFBF0B67}" dt="2022-11-30T09:00:08.264" v="1388" actId="1076"/>
          <ac:spMkLst>
            <pc:docMk/>
            <pc:sldMk cId="2235963381" sldId="471"/>
            <ac:spMk id="13" creationId="{65341A9B-670E-4AED-C84A-59183C4110E6}"/>
          </ac:spMkLst>
        </pc:spChg>
        <pc:spChg chg="mod">
          <ac:chgData name="Thúy Mai" userId="222f1c7e07c9bd7a" providerId="LiveId" clId="{5D2DE657-B1B6-4C35-8FD1-061FEFBF0B67}" dt="2022-11-30T08:54:11.198" v="1133" actId="1076"/>
          <ac:spMkLst>
            <pc:docMk/>
            <pc:sldMk cId="2235963381" sldId="471"/>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3315606330" sldId="472"/>
        </pc:sldMkLst>
        <pc:spChg chg="del mod">
          <ac:chgData name="Thúy Mai" userId="222f1c7e07c9bd7a" providerId="LiveId" clId="{5D2DE657-B1B6-4C35-8FD1-061FEFBF0B67}" dt="2022-11-30T08:55:06.212" v="1151" actId="478"/>
          <ac:spMkLst>
            <pc:docMk/>
            <pc:sldMk cId="3315606330" sldId="472"/>
            <ac:spMk id="3" creationId="{958EF527-1BC0-878F-1526-5B0084DDB04B}"/>
          </ac:spMkLst>
        </pc:spChg>
        <pc:spChg chg="mod">
          <ac:chgData name="Thúy Mai" userId="222f1c7e07c9bd7a" providerId="LiveId" clId="{5D2DE657-B1B6-4C35-8FD1-061FEFBF0B67}" dt="2022-11-30T08:54:54.956" v="1146" actId="113"/>
          <ac:spMkLst>
            <pc:docMk/>
            <pc:sldMk cId="3315606330" sldId="472"/>
            <ac:spMk id="9" creationId="{E785F124-5470-4D96-0A82-ED18256C0981}"/>
          </ac:spMkLst>
        </pc:spChg>
        <pc:spChg chg="mod">
          <ac:chgData name="Thúy Mai" userId="222f1c7e07c9bd7a" providerId="LiveId" clId="{5D2DE657-B1B6-4C35-8FD1-061FEFBF0B67}" dt="2022-11-30T09:00:00.554" v="1386" actId="1076"/>
          <ac:spMkLst>
            <pc:docMk/>
            <pc:sldMk cId="3315606330" sldId="472"/>
            <ac:spMk id="13" creationId="{65341A9B-670E-4AED-C84A-59183C4110E6}"/>
          </ac:spMkLst>
        </pc:spChg>
        <pc:spChg chg="del">
          <ac:chgData name="Thúy Mai" userId="222f1c7e07c9bd7a" providerId="LiveId" clId="{5D2DE657-B1B6-4C35-8FD1-061FEFBF0B67}" dt="2022-11-30T08:54:47.179" v="1140" actId="478"/>
          <ac:spMkLst>
            <pc:docMk/>
            <pc:sldMk cId="3315606330" sldId="472"/>
            <ac:spMk id="14" creationId="{4B2DEC5B-BFBB-4511-C4CB-4C557D6D6A86}"/>
          </ac:spMkLst>
        </pc:spChg>
        <pc:picChg chg="add del">
          <ac:chgData name="Thúy Mai" userId="222f1c7e07c9bd7a" providerId="LiveId" clId="{5D2DE657-B1B6-4C35-8FD1-061FEFBF0B67}" dt="2022-11-30T08:54:45.598" v="1139" actId="478"/>
          <ac:picMkLst>
            <pc:docMk/>
            <pc:sldMk cId="3315606330" sldId="472"/>
            <ac:picMk id="16" creationId="{2EB307E5-79A8-B4AD-2492-F9F8ADAEF942}"/>
          </ac:picMkLst>
        </pc:picChg>
      </pc:sldChg>
      <pc:sldChg chg="delSp modSp add mod ord modTransition">
        <pc:chgData name="Thúy Mai" userId="222f1c7e07c9bd7a" providerId="LiveId" clId="{5D2DE657-B1B6-4C35-8FD1-061FEFBF0B67}" dt="2022-11-30T10:08:51.541" v="2650"/>
        <pc:sldMkLst>
          <pc:docMk/>
          <pc:sldMk cId="1408949960" sldId="473"/>
        </pc:sldMkLst>
        <pc:spChg chg="del mod">
          <ac:chgData name="Thúy Mai" userId="222f1c7e07c9bd7a" providerId="LiveId" clId="{5D2DE657-B1B6-4C35-8FD1-061FEFBF0B67}" dt="2022-11-30T09:28:20.358" v="1893" actId="478"/>
          <ac:spMkLst>
            <pc:docMk/>
            <pc:sldMk cId="1408949960" sldId="473"/>
            <ac:spMk id="3" creationId="{958EF527-1BC0-878F-1526-5B0084DDB04B}"/>
          </ac:spMkLst>
        </pc:spChg>
        <pc:spChg chg="mod">
          <ac:chgData name="Thúy Mai" userId="222f1c7e07c9bd7a" providerId="LiveId" clId="{5D2DE657-B1B6-4C35-8FD1-061FEFBF0B67}" dt="2022-11-30T08:55:44.377" v="1164" actId="1076"/>
          <ac:spMkLst>
            <pc:docMk/>
            <pc:sldMk cId="1408949960" sldId="473"/>
            <ac:spMk id="9" creationId="{E785F124-5470-4D96-0A82-ED18256C0981}"/>
          </ac:spMkLst>
        </pc:spChg>
        <pc:spChg chg="mod">
          <ac:chgData name="Thúy Mai" userId="222f1c7e07c9bd7a" providerId="LiveId" clId="{5D2DE657-B1B6-4C35-8FD1-061FEFBF0B67}" dt="2022-11-30T08:55:34.253" v="1161" actId="1076"/>
          <ac:spMkLst>
            <pc:docMk/>
            <pc:sldMk cId="1408949960" sldId="473"/>
            <ac:spMk id="13" creationId="{65341A9B-670E-4AED-C84A-59183C4110E6}"/>
          </ac:spMkLst>
        </pc:spChg>
        <pc:spChg chg="mod">
          <ac:chgData name="Thúy Mai" userId="222f1c7e07c9bd7a" providerId="LiveId" clId="{5D2DE657-B1B6-4C35-8FD1-061FEFBF0B67}" dt="2022-11-30T08:55:53.951" v="1167" actId="1076"/>
          <ac:spMkLst>
            <pc:docMk/>
            <pc:sldMk cId="1408949960" sldId="473"/>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867788485" sldId="474"/>
        </pc:sldMkLst>
        <pc:spChg chg="del mod">
          <ac:chgData name="Thúy Mai" userId="222f1c7e07c9bd7a" providerId="LiveId" clId="{5D2DE657-B1B6-4C35-8FD1-061FEFBF0B67}" dt="2022-11-30T08:56:27.503" v="1194" actId="478"/>
          <ac:spMkLst>
            <pc:docMk/>
            <pc:sldMk cId="867788485" sldId="474"/>
            <ac:spMk id="3" creationId="{958EF527-1BC0-878F-1526-5B0084DDB04B}"/>
          </ac:spMkLst>
        </pc:spChg>
        <pc:spChg chg="mod">
          <ac:chgData name="Thúy Mai" userId="222f1c7e07c9bd7a" providerId="LiveId" clId="{5D2DE657-B1B6-4C35-8FD1-061FEFBF0B67}" dt="2022-11-30T08:56:19.277" v="1191" actId="123"/>
          <ac:spMkLst>
            <pc:docMk/>
            <pc:sldMk cId="867788485" sldId="474"/>
            <ac:spMk id="9" creationId="{E785F124-5470-4D96-0A82-ED18256C0981}"/>
          </ac:spMkLst>
        </pc:spChg>
        <pc:spChg chg="mod">
          <ac:chgData name="Thúy Mai" userId="222f1c7e07c9bd7a" providerId="LiveId" clId="{5D2DE657-B1B6-4C35-8FD1-061FEFBF0B67}" dt="2022-11-30T08:56:24.089" v="1193" actId="1076"/>
          <ac:spMkLst>
            <pc:docMk/>
            <pc:sldMk cId="867788485" sldId="474"/>
            <ac:spMk id="13" creationId="{65341A9B-670E-4AED-C84A-59183C4110E6}"/>
          </ac:spMkLst>
        </pc:spChg>
        <pc:spChg chg="del">
          <ac:chgData name="Thúy Mai" userId="222f1c7e07c9bd7a" providerId="LiveId" clId="{5D2DE657-B1B6-4C35-8FD1-061FEFBF0B67}" dt="2022-11-30T08:56:14.930" v="1188" actId="478"/>
          <ac:spMkLst>
            <pc:docMk/>
            <pc:sldMk cId="867788485" sldId="474"/>
            <ac:spMk id="14" creationId="{4B2DEC5B-BFBB-4511-C4CB-4C557D6D6A86}"/>
          </ac:spMkLst>
        </pc:spChg>
      </pc:sldChg>
      <pc:sldChg chg="delSp modSp add mod ord modTransition">
        <pc:chgData name="Thúy Mai" userId="222f1c7e07c9bd7a" providerId="LiveId" clId="{5D2DE657-B1B6-4C35-8FD1-061FEFBF0B67}" dt="2022-11-30T10:08:51.541" v="2650"/>
        <pc:sldMkLst>
          <pc:docMk/>
          <pc:sldMk cId="2730127499" sldId="475"/>
        </pc:sldMkLst>
        <pc:spChg chg="del mod">
          <ac:chgData name="Thúy Mai" userId="222f1c7e07c9bd7a" providerId="LiveId" clId="{5D2DE657-B1B6-4C35-8FD1-061FEFBF0B67}" dt="2022-11-30T08:59:12.125" v="1368" actId="478"/>
          <ac:spMkLst>
            <pc:docMk/>
            <pc:sldMk cId="2730127499" sldId="475"/>
            <ac:spMk id="3" creationId="{958EF527-1BC0-878F-1526-5B0084DDB04B}"/>
          </ac:spMkLst>
        </pc:spChg>
        <pc:spChg chg="mod">
          <ac:chgData name="Thúy Mai" userId="222f1c7e07c9bd7a" providerId="LiveId" clId="{5D2DE657-B1B6-4C35-8FD1-061FEFBF0B67}" dt="2022-11-30T08:58:20.431" v="1312" actId="1076"/>
          <ac:spMkLst>
            <pc:docMk/>
            <pc:sldMk cId="2730127499" sldId="475"/>
            <ac:spMk id="9" creationId="{E785F124-5470-4D96-0A82-ED18256C0981}"/>
          </ac:spMkLst>
        </pc:spChg>
        <pc:spChg chg="mod">
          <ac:chgData name="Thúy Mai" userId="222f1c7e07c9bd7a" providerId="LiveId" clId="{5D2DE657-B1B6-4C35-8FD1-061FEFBF0B67}" dt="2022-11-30T08:59:51.489" v="1383" actId="1076"/>
          <ac:spMkLst>
            <pc:docMk/>
            <pc:sldMk cId="2730127499" sldId="475"/>
            <ac:spMk id="13" creationId="{65341A9B-670E-4AED-C84A-59183C4110E6}"/>
          </ac:spMkLst>
        </pc:spChg>
        <pc:spChg chg="mod">
          <ac:chgData name="Thúy Mai" userId="222f1c7e07c9bd7a" providerId="LiveId" clId="{5D2DE657-B1B6-4C35-8FD1-061FEFBF0B67}" dt="2022-11-30T08:58:24.377" v="1314" actId="14100"/>
          <ac:spMkLst>
            <pc:docMk/>
            <pc:sldMk cId="2730127499" sldId="475"/>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4147507922" sldId="476"/>
        </pc:sldMkLst>
        <pc:spChg chg="del mod">
          <ac:chgData name="Thúy Mai" userId="222f1c7e07c9bd7a" providerId="LiveId" clId="{5D2DE657-B1B6-4C35-8FD1-061FEFBF0B67}" dt="2022-11-30T08:59:15.073" v="1369" actId="478"/>
          <ac:spMkLst>
            <pc:docMk/>
            <pc:sldMk cId="4147507922" sldId="476"/>
            <ac:spMk id="3" creationId="{958EF527-1BC0-878F-1526-5B0084DDB04B}"/>
          </ac:spMkLst>
        </pc:spChg>
        <pc:spChg chg="mod">
          <ac:chgData name="Thúy Mai" userId="222f1c7e07c9bd7a" providerId="LiveId" clId="{5D2DE657-B1B6-4C35-8FD1-061FEFBF0B67}" dt="2022-11-30T08:58:59.446" v="1362" actId="1076"/>
          <ac:spMkLst>
            <pc:docMk/>
            <pc:sldMk cId="4147507922" sldId="476"/>
            <ac:spMk id="9" creationId="{E785F124-5470-4D96-0A82-ED18256C0981}"/>
          </ac:spMkLst>
        </pc:spChg>
        <pc:spChg chg="mod">
          <ac:chgData name="Thúy Mai" userId="222f1c7e07c9bd7a" providerId="LiveId" clId="{5D2DE657-B1B6-4C35-8FD1-061FEFBF0B67}" dt="2022-11-30T08:59:02.792" v="1364" actId="1076"/>
          <ac:spMkLst>
            <pc:docMk/>
            <pc:sldMk cId="4147507922" sldId="476"/>
            <ac:spMk id="13" creationId="{65341A9B-670E-4AED-C84A-59183C4110E6}"/>
          </ac:spMkLst>
        </pc:spChg>
        <pc:spChg chg="del">
          <ac:chgData name="Thúy Mai" userId="222f1c7e07c9bd7a" providerId="LiveId" clId="{5D2DE657-B1B6-4C35-8FD1-061FEFBF0B67}" dt="2022-11-30T08:58:57.749" v="1361" actId="478"/>
          <ac:spMkLst>
            <pc:docMk/>
            <pc:sldMk cId="4147507922" sldId="476"/>
            <ac:spMk id="14" creationId="{4B2DEC5B-BFBB-4511-C4CB-4C557D6D6A86}"/>
          </ac:spMkLst>
        </pc:spChg>
      </pc:sldChg>
      <pc:sldChg chg="delSp modSp add mod ord modTransition delAnim">
        <pc:chgData name="Thúy Mai" userId="222f1c7e07c9bd7a" providerId="LiveId" clId="{5D2DE657-B1B6-4C35-8FD1-061FEFBF0B67}" dt="2022-11-30T10:08:51.541" v="2650"/>
        <pc:sldMkLst>
          <pc:docMk/>
          <pc:sldMk cId="4286587909" sldId="477"/>
        </pc:sldMkLst>
        <pc:spChg chg="del mod">
          <ac:chgData name="Thúy Mai" userId="222f1c7e07c9bd7a" providerId="LiveId" clId="{5D2DE657-B1B6-4C35-8FD1-061FEFBF0B67}" dt="2022-11-30T09:28:13.452" v="1892" actId="478"/>
          <ac:spMkLst>
            <pc:docMk/>
            <pc:sldMk cId="4286587909" sldId="477"/>
            <ac:spMk id="3" creationId="{958EF527-1BC0-878F-1526-5B0084DDB04B}"/>
          </ac:spMkLst>
        </pc:spChg>
        <pc:spChg chg="mod">
          <ac:chgData name="Thúy Mai" userId="222f1c7e07c9bd7a" providerId="LiveId" clId="{5D2DE657-B1B6-4C35-8FD1-061FEFBF0B67}" dt="2022-11-30T09:06:33.168" v="1405" actId="1076"/>
          <ac:spMkLst>
            <pc:docMk/>
            <pc:sldMk cId="4286587909" sldId="477"/>
            <ac:spMk id="9" creationId="{E785F124-5470-4D96-0A82-ED18256C0981}"/>
          </ac:spMkLst>
        </pc:spChg>
        <pc:spChg chg="mod">
          <ac:chgData name="Thúy Mai" userId="222f1c7e07c9bd7a" providerId="LiveId" clId="{5D2DE657-B1B6-4C35-8FD1-061FEFBF0B67}" dt="2022-11-30T09:06:35.940" v="1406" actId="1076"/>
          <ac:spMkLst>
            <pc:docMk/>
            <pc:sldMk cId="4286587909" sldId="477"/>
            <ac:spMk id="13" creationId="{65341A9B-670E-4AED-C84A-59183C4110E6}"/>
          </ac:spMkLst>
        </pc:spChg>
        <pc:spChg chg="del mod">
          <ac:chgData name="Thúy Mai" userId="222f1c7e07c9bd7a" providerId="LiveId" clId="{5D2DE657-B1B6-4C35-8FD1-061FEFBF0B67}" dt="2022-11-30T09:06:31.214" v="1404" actId="478"/>
          <ac:spMkLst>
            <pc:docMk/>
            <pc:sldMk cId="4286587909" sldId="477"/>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2790281380" sldId="478"/>
        </pc:sldMkLst>
        <pc:spChg chg="del">
          <ac:chgData name="Thúy Mai" userId="222f1c7e07c9bd7a" providerId="LiveId" clId="{5D2DE657-B1B6-4C35-8FD1-061FEFBF0B67}" dt="2022-11-30T09:28:10.552" v="1891" actId="478"/>
          <ac:spMkLst>
            <pc:docMk/>
            <pc:sldMk cId="2790281380" sldId="478"/>
            <ac:spMk id="3" creationId="{958EF527-1BC0-878F-1526-5B0084DDB04B}"/>
          </ac:spMkLst>
        </pc:spChg>
        <pc:spChg chg="del">
          <ac:chgData name="Thúy Mai" userId="222f1c7e07c9bd7a" providerId="LiveId" clId="{5D2DE657-B1B6-4C35-8FD1-061FEFBF0B67}" dt="2022-11-30T09:06:13.244" v="1399" actId="478"/>
          <ac:spMkLst>
            <pc:docMk/>
            <pc:sldMk cId="2790281380" sldId="478"/>
            <ac:spMk id="9" creationId="{E785F124-5470-4D96-0A82-ED18256C0981}"/>
          </ac:spMkLst>
        </pc:spChg>
        <pc:spChg chg="mod">
          <ac:chgData name="Thúy Mai" userId="222f1c7e07c9bd7a" providerId="LiveId" clId="{5D2DE657-B1B6-4C35-8FD1-061FEFBF0B67}" dt="2022-11-30T09:06:27.720" v="1403" actId="1076"/>
          <ac:spMkLst>
            <pc:docMk/>
            <pc:sldMk cId="2790281380" sldId="478"/>
            <ac:spMk id="14" creationId="{4B2DEC5B-BFBB-4511-C4CB-4C557D6D6A86}"/>
          </ac:spMkLst>
        </pc:spChg>
      </pc:sldChg>
      <pc:sldChg chg="delSp modSp add mod modTransition">
        <pc:chgData name="Thúy Mai" userId="222f1c7e07c9bd7a" providerId="LiveId" clId="{5D2DE657-B1B6-4C35-8FD1-061FEFBF0B67}" dt="2022-11-30T10:08:51.541" v="2650"/>
        <pc:sldMkLst>
          <pc:docMk/>
          <pc:sldMk cId="2698653719" sldId="479"/>
        </pc:sldMkLst>
        <pc:spChg chg="del mod">
          <ac:chgData name="Thúy Mai" userId="222f1c7e07c9bd7a" providerId="LiveId" clId="{5D2DE657-B1B6-4C35-8FD1-061FEFBF0B67}" dt="2022-11-30T09:28:06.460" v="1890" actId="478"/>
          <ac:spMkLst>
            <pc:docMk/>
            <pc:sldMk cId="2698653719" sldId="479"/>
            <ac:spMk id="3" creationId="{958EF527-1BC0-878F-1526-5B0084DDB04B}"/>
          </ac:spMkLst>
        </pc:spChg>
        <pc:spChg chg="mod">
          <ac:chgData name="Thúy Mai" userId="222f1c7e07c9bd7a" providerId="LiveId" clId="{5D2DE657-B1B6-4C35-8FD1-061FEFBF0B67}" dt="2022-11-30T09:07:23.310" v="1433" actId="255"/>
          <ac:spMkLst>
            <pc:docMk/>
            <pc:sldMk cId="2698653719" sldId="479"/>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2078969472" sldId="480"/>
        </pc:sldMkLst>
        <pc:spChg chg="del">
          <ac:chgData name="Thúy Mai" userId="222f1c7e07c9bd7a" providerId="LiveId" clId="{5D2DE657-B1B6-4C35-8FD1-061FEFBF0B67}" dt="2022-11-30T09:08:13.551" v="1449" actId="478"/>
          <ac:spMkLst>
            <pc:docMk/>
            <pc:sldMk cId="2078969472" sldId="480"/>
            <ac:spMk id="3" creationId="{958EF527-1BC0-878F-1526-5B0084DDB04B}"/>
          </ac:spMkLst>
        </pc:spChg>
        <pc:spChg chg="add mod">
          <ac:chgData name="Thúy Mai" userId="222f1c7e07c9bd7a" providerId="LiveId" clId="{5D2DE657-B1B6-4C35-8FD1-061FEFBF0B67}" dt="2022-11-30T09:07:50.875" v="1446" actId="1076"/>
          <ac:spMkLst>
            <pc:docMk/>
            <pc:sldMk cId="2078969472" sldId="480"/>
            <ac:spMk id="5" creationId="{011D0537-8A3C-AB53-28F8-4A31E40F6E18}"/>
          </ac:spMkLst>
        </pc:spChg>
        <pc:spChg chg="del">
          <ac:chgData name="Thúy Mai" userId="222f1c7e07c9bd7a" providerId="LiveId" clId="{5D2DE657-B1B6-4C35-8FD1-061FEFBF0B67}" dt="2022-11-30T09:07:33.866" v="1436" actId="478"/>
          <ac:spMkLst>
            <pc:docMk/>
            <pc:sldMk cId="2078969472" sldId="480"/>
            <ac:spMk id="13" creationId="{65341A9B-670E-4AED-C84A-59183C4110E6}"/>
          </ac:spMkLst>
        </pc:spChg>
        <pc:spChg chg="del">
          <ac:chgData name="Thúy Mai" userId="222f1c7e07c9bd7a" providerId="LiveId" clId="{5D2DE657-B1B6-4C35-8FD1-061FEFBF0B67}" dt="2022-11-30T09:07:33.866" v="1436" actId="478"/>
          <ac:spMkLst>
            <pc:docMk/>
            <pc:sldMk cId="2078969472" sldId="480"/>
            <ac:spMk id="14" creationId="{4B2DEC5B-BFBB-4511-C4CB-4C557D6D6A86}"/>
          </ac:spMkLst>
        </pc:spChg>
      </pc:sldChg>
      <pc:sldChg chg="addSp delSp modSp add mod ord modTransition delAnim modAnim">
        <pc:chgData name="Thúy Mai" userId="222f1c7e07c9bd7a" providerId="LiveId" clId="{5D2DE657-B1B6-4C35-8FD1-061FEFBF0B67}" dt="2022-11-30T10:08:51.541" v="2650"/>
        <pc:sldMkLst>
          <pc:docMk/>
          <pc:sldMk cId="2595020301" sldId="481"/>
        </pc:sldMkLst>
        <pc:spChg chg="add del mod">
          <ac:chgData name="Thúy Mai" userId="222f1c7e07c9bd7a" providerId="LiveId" clId="{5D2DE657-B1B6-4C35-8FD1-061FEFBF0B67}" dt="2022-11-30T09:28:01.414" v="1889" actId="478"/>
          <ac:spMkLst>
            <pc:docMk/>
            <pc:sldMk cId="2595020301" sldId="481"/>
            <ac:spMk id="6" creationId="{CD0EE6B1-FD03-8B72-DCB7-DCC6D7C31367}"/>
          </ac:spMkLst>
        </pc:spChg>
        <pc:spChg chg="mod">
          <ac:chgData name="Thúy Mai" userId="222f1c7e07c9bd7a" providerId="LiveId" clId="{5D2DE657-B1B6-4C35-8FD1-061FEFBF0B67}" dt="2022-11-30T09:08:46.358" v="1461" actId="255"/>
          <ac:spMkLst>
            <pc:docMk/>
            <pc:sldMk cId="2595020301" sldId="481"/>
            <ac:spMk id="7" creationId="{4A2A4F12-A0FB-C87E-7794-F0E10E23096A}"/>
          </ac:spMkLst>
        </pc:spChg>
        <pc:spChg chg="mod">
          <ac:chgData name="Thúy Mai" userId="222f1c7e07c9bd7a" providerId="LiveId" clId="{5D2DE657-B1B6-4C35-8FD1-061FEFBF0B67}" dt="2022-11-30T09:17:11.352" v="1536" actId="1076"/>
          <ac:spMkLst>
            <pc:docMk/>
            <pc:sldMk cId="2595020301" sldId="481"/>
            <ac:spMk id="9" creationId="{E785F124-5470-4D96-0A82-ED18256C0981}"/>
          </ac:spMkLst>
        </pc:spChg>
        <pc:spChg chg="mod">
          <ac:chgData name="Thúy Mai" userId="222f1c7e07c9bd7a" providerId="LiveId" clId="{5D2DE657-B1B6-4C35-8FD1-061FEFBF0B67}" dt="2022-11-30T09:17:13.769" v="1537" actId="1076"/>
          <ac:spMkLst>
            <pc:docMk/>
            <pc:sldMk cId="2595020301" sldId="481"/>
            <ac:spMk id="13" creationId="{65341A9B-670E-4AED-C84A-59183C4110E6}"/>
          </ac:spMkLst>
        </pc:spChg>
        <pc:spChg chg="del mod">
          <ac:chgData name="Thúy Mai" userId="222f1c7e07c9bd7a" providerId="LiveId" clId="{5D2DE657-B1B6-4C35-8FD1-061FEFBF0B67}" dt="2022-11-30T09:17:06.753" v="1535" actId="478"/>
          <ac:spMkLst>
            <pc:docMk/>
            <pc:sldMk cId="2595020301" sldId="481"/>
            <ac:spMk id="14" creationId="{4B2DEC5B-BFBB-4511-C4CB-4C557D6D6A86}"/>
          </ac:spMkLst>
        </pc:spChg>
        <pc:graphicFrameChg chg="add del mod">
          <ac:chgData name="Thúy Mai" userId="222f1c7e07c9bd7a" providerId="LiveId" clId="{5D2DE657-B1B6-4C35-8FD1-061FEFBF0B67}" dt="2022-11-30T09:08:41.259" v="1457"/>
          <ac:graphicFrameMkLst>
            <pc:docMk/>
            <pc:sldMk cId="2595020301" sldId="481"/>
            <ac:graphicFrameMk id="3" creationId="{1B677DA2-CE2C-5EF6-B0A5-042D23D2D49D}"/>
          </ac:graphicFrameMkLst>
        </pc:graphicFrameChg>
        <pc:graphicFrameChg chg="add del mod">
          <ac:chgData name="Thúy Mai" userId="222f1c7e07c9bd7a" providerId="LiveId" clId="{5D2DE657-B1B6-4C35-8FD1-061FEFBF0B67}" dt="2022-11-30T09:16:04.395" v="1513"/>
          <ac:graphicFrameMkLst>
            <pc:docMk/>
            <pc:sldMk cId="2595020301" sldId="481"/>
            <ac:graphicFrameMk id="4" creationId="{961FEB84-6D31-B12F-5001-0ACD65B0E062}"/>
          </ac:graphicFrameMkLst>
        </pc:graphicFrameChg>
      </pc:sldChg>
      <pc:sldChg chg="addSp delSp modSp add mod modTransition modAnim">
        <pc:chgData name="Thúy Mai" userId="222f1c7e07c9bd7a" providerId="LiveId" clId="{5D2DE657-B1B6-4C35-8FD1-061FEFBF0B67}" dt="2022-11-30T10:08:51.541" v="2650"/>
        <pc:sldMkLst>
          <pc:docMk/>
          <pc:sldMk cId="3538908232" sldId="482"/>
        </pc:sldMkLst>
        <pc:spChg chg="add mod">
          <ac:chgData name="Thúy Mai" userId="222f1c7e07c9bd7a" providerId="LiveId" clId="{5D2DE657-B1B6-4C35-8FD1-061FEFBF0B67}" dt="2022-11-30T09:15:01.632" v="1505" actId="1076"/>
          <ac:spMkLst>
            <pc:docMk/>
            <pc:sldMk cId="3538908232" sldId="482"/>
            <ac:spMk id="4" creationId="{6D6F0C25-475C-CC2A-4D2A-017B633F9D5C}"/>
          </ac:spMkLst>
        </pc:spChg>
        <pc:spChg chg="mod">
          <ac:chgData name="Thúy Mai" userId="222f1c7e07c9bd7a" providerId="LiveId" clId="{5D2DE657-B1B6-4C35-8FD1-061FEFBF0B67}" dt="2022-11-30T09:14:48.839" v="1500" actId="1076"/>
          <ac:spMkLst>
            <pc:docMk/>
            <pc:sldMk cId="3538908232" sldId="482"/>
            <ac:spMk id="11" creationId="{7D7124DF-1AA9-052F-71AE-14A4EF24629C}"/>
          </ac:spMkLst>
        </pc:spChg>
        <pc:graphicFrameChg chg="add del mod">
          <ac:chgData name="Thúy Mai" userId="222f1c7e07c9bd7a" providerId="LiveId" clId="{5D2DE657-B1B6-4C35-8FD1-061FEFBF0B67}" dt="2022-11-30T09:12:51.463" v="1465"/>
          <ac:graphicFrameMkLst>
            <pc:docMk/>
            <pc:sldMk cId="3538908232" sldId="482"/>
            <ac:graphicFrameMk id="3" creationId="{7DB75F7C-CD6F-D4EF-44D7-865999D140D1}"/>
          </ac:graphicFrameMkLst>
        </pc:graphicFrameChg>
        <pc:picChg chg="mod">
          <ac:chgData name="Thúy Mai" userId="222f1c7e07c9bd7a" providerId="LiveId" clId="{5D2DE657-B1B6-4C35-8FD1-061FEFBF0B67}" dt="2022-11-30T09:14:54.224" v="1502" actId="1076"/>
          <ac:picMkLst>
            <pc:docMk/>
            <pc:sldMk cId="3538908232" sldId="482"/>
            <ac:picMk id="12" creationId="{4C76E511-A3BF-C991-D214-B5F5D057134C}"/>
          </ac:picMkLst>
        </pc:picChg>
        <pc:picChg chg="mod">
          <ac:chgData name="Thúy Mai" userId="222f1c7e07c9bd7a" providerId="LiveId" clId="{5D2DE657-B1B6-4C35-8FD1-061FEFBF0B67}" dt="2022-11-30T09:14:10.610" v="1497" actId="1076"/>
          <ac:picMkLst>
            <pc:docMk/>
            <pc:sldMk cId="3538908232" sldId="482"/>
            <ac:picMk id="16" creationId="{2EB307E5-79A8-B4AD-2492-F9F8ADAEF942}"/>
          </ac:picMkLst>
        </pc:picChg>
      </pc:sldChg>
      <pc:sldChg chg="add modTransition">
        <pc:chgData name="Thúy Mai" userId="222f1c7e07c9bd7a" providerId="LiveId" clId="{5D2DE657-B1B6-4C35-8FD1-061FEFBF0B67}" dt="2022-11-30T10:08:51.541" v="2650"/>
        <pc:sldMkLst>
          <pc:docMk/>
          <pc:sldMk cId="2592352748" sldId="483"/>
        </pc:sldMkLst>
      </pc:sldChg>
      <pc:sldChg chg="delSp modSp add mod modTransition delAnim modAnim">
        <pc:chgData name="Thúy Mai" userId="222f1c7e07c9bd7a" providerId="LiveId" clId="{5D2DE657-B1B6-4C35-8FD1-061FEFBF0B67}" dt="2022-11-30T10:08:51.541" v="2650"/>
        <pc:sldMkLst>
          <pc:docMk/>
          <pc:sldMk cId="3385151839" sldId="484"/>
        </pc:sldMkLst>
        <pc:spChg chg="del mod">
          <ac:chgData name="Thúy Mai" userId="222f1c7e07c9bd7a" providerId="LiveId" clId="{5D2DE657-B1B6-4C35-8FD1-061FEFBF0B67}" dt="2022-11-30T09:27:58.848" v="1888" actId="478"/>
          <ac:spMkLst>
            <pc:docMk/>
            <pc:sldMk cId="3385151839" sldId="484"/>
            <ac:spMk id="6" creationId="{CD0EE6B1-FD03-8B72-DCB7-DCC6D7C31367}"/>
          </ac:spMkLst>
        </pc:spChg>
        <pc:spChg chg="del">
          <ac:chgData name="Thúy Mai" userId="222f1c7e07c9bd7a" providerId="LiveId" clId="{5D2DE657-B1B6-4C35-8FD1-061FEFBF0B67}" dt="2022-11-30T09:17:21.330" v="1539" actId="478"/>
          <ac:spMkLst>
            <pc:docMk/>
            <pc:sldMk cId="3385151839" sldId="484"/>
            <ac:spMk id="9" creationId="{E785F124-5470-4D96-0A82-ED18256C0981}"/>
          </ac:spMkLst>
        </pc:spChg>
        <pc:spChg chg="mod">
          <ac:chgData name="Thúy Mai" userId="222f1c7e07c9bd7a" providerId="LiveId" clId="{5D2DE657-B1B6-4C35-8FD1-061FEFBF0B67}" dt="2022-11-30T09:17:29.482" v="1544" actId="1037"/>
          <ac:spMkLst>
            <pc:docMk/>
            <pc:sldMk cId="3385151839" sldId="484"/>
            <ac:spMk id="14" creationId="{4B2DEC5B-BFBB-4511-C4CB-4C557D6D6A86}"/>
          </ac:spMkLst>
        </pc:spChg>
      </pc:sldChg>
      <pc:sldChg chg="delSp modSp add mod modTransition">
        <pc:chgData name="Thúy Mai" userId="222f1c7e07c9bd7a" providerId="LiveId" clId="{5D2DE657-B1B6-4C35-8FD1-061FEFBF0B67}" dt="2022-11-30T10:08:51.541" v="2650"/>
        <pc:sldMkLst>
          <pc:docMk/>
          <pc:sldMk cId="952902351" sldId="485"/>
        </pc:sldMkLst>
        <pc:spChg chg="del">
          <ac:chgData name="Thúy Mai" userId="222f1c7e07c9bd7a" providerId="LiveId" clId="{5D2DE657-B1B6-4C35-8FD1-061FEFBF0B67}" dt="2022-11-30T09:27:54.802" v="1887" actId="478"/>
          <ac:spMkLst>
            <pc:docMk/>
            <pc:sldMk cId="952902351" sldId="485"/>
            <ac:spMk id="6" creationId="{CD0EE6B1-FD03-8B72-DCB7-DCC6D7C31367}"/>
          </ac:spMkLst>
        </pc:spChg>
        <pc:spChg chg="mod">
          <ac:chgData name="Thúy Mai" userId="222f1c7e07c9bd7a" providerId="LiveId" clId="{5D2DE657-B1B6-4C35-8FD1-061FEFBF0B67}" dt="2022-11-30T09:17:57.119" v="1579" actId="1076"/>
          <ac:spMkLst>
            <pc:docMk/>
            <pc:sldMk cId="952902351" sldId="485"/>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259198967" sldId="486"/>
        </pc:sldMkLst>
        <pc:spChg chg="add del mod">
          <ac:chgData name="Thúy Mai" userId="222f1c7e07c9bd7a" providerId="LiveId" clId="{5D2DE657-B1B6-4C35-8FD1-061FEFBF0B67}" dt="2022-11-30T09:19:14.143" v="1605" actId="478"/>
          <ac:spMkLst>
            <pc:docMk/>
            <pc:sldMk cId="259198967" sldId="486"/>
            <ac:spMk id="3" creationId="{9FCD4F6D-6E46-AFD6-DBBC-E3C9753D54DE}"/>
          </ac:spMkLst>
        </pc:spChg>
        <pc:spChg chg="del mod">
          <ac:chgData name="Thúy Mai" userId="222f1c7e07c9bd7a" providerId="LiveId" clId="{5D2DE657-B1B6-4C35-8FD1-061FEFBF0B67}" dt="2022-11-30T09:27:47.223" v="1886" actId="478"/>
          <ac:spMkLst>
            <pc:docMk/>
            <pc:sldMk cId="259198967" sldId="486"/>
            <ac:spMk id="6" creationId="{CD0EE6B1-FD03-8B72-DCB7-DCC6D7C31367}"/>
          </ac:spMkLst>
        </pc:spChg>
        <pc:spChg chg="mod">
          <ac:chgData name="Thúy Mai" userId="222f1c7e07c9bd7a" providerId="LiveId" clId="{5D2DE657-B1B6-4C35-8FD1-061FEFBF0B67}" dt="2022-11-30T09:18:28.916" v="1591" actId="1076"/>
          <ac:spMkLst>
            <pc:docMk/>
            <pc:sldMk cId="259198967" sldId="486"/>
            <ac:spMk id="13" creationId="{65341A9B-670E-4AED-C84A-59183C4110E6}"/>
          </ac:spMkLst>
        </pc:spChg>
        <pc:spChg chg="mod">
          <ac:chgData name="Thúy Mai" userId="222f1c7e07c9bd7a" providerId="LiveId" clId="{5D2DE657-B1B6-4C35-8FD1-061FEFBF0B67}" dt="2022-11-30T09:18:57.104" v="1601" actId="1076"/>
          <ac:spMkLst>
            <pc:docMk/>
            <pc:sldMk cId="259198967" sldId="486"/>
            <ac:spMk id="14" creationId="{4B2DEC5B-BFBB-4511-C4CB-4C557D6D6A86}"/>
          </ac:spMkLst>
        </pc:spChg>
      </pc:sldChg>
      <pc:sldChg chg="delSp modSp add mod modTransition modAnim">
        <pc:chgData name="Thúy Mai" userId="222f1c7e07c9bd7a" providerId="LiveId" clId="{5D2DE657-B1B6-4C35-8FD1-061FEFBF0B67}" dt="2022-11-30T10:08:51.541" v="2650"/>
        <pc:sldMkLst>
          <pc:docMk/>
          <pc:sldMk cId="4228868404" sldId="487"/>
        </pc:sldMkLst>
        <pc:spChg chg="del mod">
          <ac:chgData name="Thúy Mai" userId="222f1c7e07c9bd7a" providerId="LiveId" clId="{5D2DE657-B1B6-4C35-8FD1-061FEFBF0B67}" dt="2022-11-30T09:27:43.003" v="1884" actId="478"/>
          <ac:spMkLst>
            <pc:docMk/>
            <pc:sldMk cId="4228868404" sldId="487"/>
            <ac:spMk id="6" creationId="{CD0EE6B1-FD03-8B72-DCB7-DCC6D7C31367}"/>
          </ac:spMkLst>
        </pc:spChg>
        <pc:spChg chg="mod">
          <ac:chgData name="Thúy Mai" userId="222f1c7e07c9bd7a" providerId="LiveId" clId="{5D2DE657-B1B6-4C35-8FD1-061FEFBF0B67}" dt="2022-11-30T09:20:00.720" v="1623" actId="1035"/>
          <ac:spMkLst>
            <pc:docMk/>
            <pc:sldMk cId="4228868404" sldId="487"/>
            <ac:spMk id="13" creationId="{65341A9B-670E-4AED-C84A-59183C4110E6}"/>
          </ac:spMkLst>
        </pc:spChg>
        <pc:spChg chg="mod">
          <ac:chgData name="Thúy Mai" userId="222f1c7e07c9bd7a" providerId="LiveId" clId="{5D2DE657-B1B6-4C35-8FD1-061FEFBF0B67}" dt="2022-11-30T09:20:07.873" v="1634" actId="20577"/>
          <ac:spMkLst>
            <pc:docMk/>
            <pc:sldMk cId="4228868404" sldId="487"/>
            <ac:spMk id="14" creationId="{4B2DEC5B-BFBB-4511-C4CB-4C557D6D6A86}"/>
          </ac:spMkLst>
        </pc:spChg>
      </pc:sldChg>
      <pc:sldChg chg="delSp modSp add mod ord modTransition modAnim">
        <pc:chgData name="Thúy Mai" userId="222f1c7e07c9bd7a" providerId="LiveId" clId="{5D2DE657-B1B6-4C35-8FD1-061FEFBF0B67}" dt="2022-11-30T10:08:51.541" v="2650"/>
        <pc:sldMkLst>
          <pc:docMk/>
          <pc:sldMk cId="657834949" sldId="488"/>
        </pc:sldMkLst>
        <pc:spChg chg="del mod">
          <ac:chgData name="Thúy Mai" userId="222f1c7e07c9bd7a" providerId="LiveId" clId="{5D2DE657-B1B6-4C35-8FD1-061FEFBF0B67}" dt="2022-11-30T09:21:15.853" v="1656" actId="478"/>
          <ac:spMkLst>
            <pc:docMk/>
            <pc:sldMk cId="657834949" sldId="488"/>
            <ac:spMk id="6" creationId="{CD0EE6B1-FD03-8B72-DCB7-DCC6D7C31367}"/>
          </ac:spMkLst>
        </pc:spChg>
        <pc:spChg chg="mod">
          <ac:chgData name="Thúy Mai" userId="222f1c7e07c9bd7a" providerId="LiveId" clId="{5D2DE657-B1B6-4C35-8FD1-061FEFBF0B67}" dt="2022-11-30T09:20:44.173" v="1648" actId="1076"/>
          <ac:spMkLst>
            <pc:docMk/>
            <pc:sldMk cId="657834949" sldId="488"/>
            <ac:spMk id="13" creationId="{65341A9B-670E-4AED-C84A-59183C4110E6}"/>
          </ac:spMkLst>
        </pc:spChg>
        <pc:spChg chg="mod">
          <ac:chgData name="Thúy Mai" userId="222f1c7e07c9bd7a" providerId="LiveId" clId="{5D2DE657-B1B6-4C35-8FD1-061FEFBF0B67}" dt="2022-11-30T09:20:42.689" v="1647" actId="1076"/>
          <ac:spMkLst>
            <pc:docMk/>
            <pc:sldMk cId="657834949" sldId="488"/>
            <ac:spMk id="14" creationId="{4B2DEC5B-BFBB-4511-C4CB-4C557D6D6A86}"/>
          </ac:spMkLst>
        </pc:spChg>
      </pc:sldChg>
      <pc:sldChg chg="addSp delSp modSp add mod ord modTransition modAnim">
        <pc:chgData name="Thúy Mai" userId="222f1c7e07c9bd7a" providerId="LiveId" clId="{5D2DE657-B1B6-4C35-8FD1-061FEFBF0B67}" dt="2022-11-30T10:08:51.541" v="2650"/>
        <pc:sldMkLst>
          <pc:docMk/>
          <pc:sldMk cId="1797815811" sldId="489"/>
        </pc:sldMkLst>
        <pc:spChg chg="add mod">
          <ac:chgData name="Thúy Mai" userId="222f1c7e07c9bd7a" providerId="LiveId" clId="{5D2DE657-B1B6-4C35-8FD1-061FEFBF0B67}" dt="2022-11-30T09:22:08.435" v="1695" actId="14100"/>
          <ac:spMkLst>
            <pc:docMk/>
            <pc:sldMk cId="1797815811" sldId="489"/>
            <ac:spMk id="3" creationId="{46E4238C-0492-5A82-B475-1F5A4BF20E05}"/>
          </ac:spMkLst>
        </pc:spChg>
        <pc:spChg chg="del mod">
          <ac:chgData name="Thúy Mai" userId="222f1c7e07c9bd7a" providerId="LiveId" clId="{5D2DE657-B1B6-4C35-8FD1-061FEFBF0B67}" dt="2022-11-30T09:27:38.789" v="1882" actId="478"/>
          <ac:spMkLst>
            <pc:docMk/>
            <pc:sldMk cId="1797815811" sldId="489"/>
            <ac:spMk id="6" creationId="{CD0EE6B1-FD03-8B72-DCB7-DCC6D7C31367}"/>
          </ac:spMkLst>
        </pc:spChg>
        <pc:spChg chg="mod">
          <ac:chgData name="Thúy Mai" userId="222f1c7e07c9bd7a" providerId="LiveId" clId="{5D2DE657-B1B6-4C35-8FD1-061FEFBF0B67}" dt="2022-11-30T09:21:27.513" v="1659" actId="113"/>
          <ac:spMkLst>
            <pc:docMk/>
            <pc:sldMk cId="1797815811" sldId="489"/>
            <ac:spMk id="13" creationId="{65341A9B-670E-4AED-C84A-59183C4110E6}"/>
          </ac:spMkLst>
        </pc:spChg>
        <pc:spChg chg="mod">
          <ac:chgData name="Thúy Mai" userId="222f1c7e07c9bd7a" providerId="LiveId" clId="{5D2DE657-B1B6-4C35-8FD1-061FEFBF0B67}" dt="2022-11-30T09:21:39.893" v="1664" actId="14100"/>
          <ac:spMkLst>
            <pc:docMk/>
            <pc:sldMk cId="1797815811" sldId="489"/>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4237929420" sldId="490"/>
        </pc:sldMkLst>
        <pc:spChg chg="del">
          <ac:chgData name="Thúy Mai" userId="222f1c7e07c9bd7a" providerId="LiveId" clId="{5D2DE657-B1B6-4C35-8FD1-061FEFBF0B67}" dt="2022-11-30T09:22:25.494" v="1714" actId="478"/>
          <ac:spMkLst>
            <pc:docMk/>
            <pc:sldMk cId="4237929420" sldId="490"/>
            <ac:spMk id="3" creationId="{46E4238C-0492-5A82-B475-1F5A4BF20E05}"/>
          </ac:spMkLst>
        </pc:spChg>
        <pc:spChg chg="del mod">
          <ac:chgData name="Thúy Mai" userId="222f1c7e07c9bd7a" providerId="LiveId" clId="{5D2DE657-B1B6-4C35-8FD1-061FEFBF0B67}" dt="2022-11-30T09:27:35.471" v="1881" actId="478"/>
          <ac:spMkLst>
            <pc:docMk/>
            <pc:sldMk cId="4237929420" sldId="490"/>
            <ac:spMk id="6" creationId="{CD0EE6B1-FD03-8B72-DCB7-DCC6D7C31367}"/>
          </ac:spMkLst>
        </pc:spChg>
        <pc:spChg chg="mod">
          <ac:chgData name="Thúy Mai" userId="222f1c7e07c9bd7a" providerId="LiveId" clId="{5D2DE657-B1B6-4C35-8FD1-061FEFBF0B67}" dt="2022-11-30T09:22:23.628" v="1713"/>
          <ac:spMkLst>
            <pc:docMk/>
            <pc:sldMk cId="4237929420" sldId="490"/>
            <ac:spMk id="14" creationId="{4B2DEC5B-BFBB-4511-C4CB-4C557D6D6A86}"/>
          </ac:spMkLst>
        </pc:spChg>
      </pc:sldChg>
      <pc:sldChg chg="delSp modSp add mod ord modTransition delAnim modAnim">
        <pc:chgData name="Thúy Mai" userId="222f1c7e07c9bd7a" providerId="LiveId" clId="{5D2DE657-B1B6-4C35-8FD1-061FEFBF0B67}" dt="2022-11-30T10:08:51.541" v="2650"/>
        <pc:sldMkLst>
          <pc:docMk/>
          <pc:sldMk cId="472570092" sldId="491"/>
        </pc:sldMkLst>
        <pc:spChg chg="mod">
          <ac:chgData name="Thúy Mai" userId="222f1c7e07c9bd7a" providerId="LiveId" clId="{5D2DE657-B1B6-4C35-8FD1-061FEFBF0B67}" dt="2022-11-30T09:23:51.254" v="1749" actId="5793"/>
          <ac:spMkLst>
            <pc:docMk/>
            <pc:sldMk cId="472570092" sldId="491"/>
            <ac:spMk id="3" creationId="{46E4238C-0492-5A82-B475-1F5A4BF20E05}"/>
          </ac:spMkLst>
        </pc:spChg>
        <pc:spChg chg="del mod">
          <ac:chgData name="Thúy Mai" userId="222f1c7e07c9bd7a" providerId="LiveId" clId="{5D2DE657-B1B6-4C35-8FD1-061FEFBF0B67}" dt="2022-11-30T09:27:29.120" v="1879" actId="478"/>
          <ac:spMkLst>
            <pc:docMk/>
            <pc:sldMk cId="472570092" sldId="491"/>
            <ac:spMk id="6" creationId="{CD0EE6B1-FD03-8B72-DCB7-DCC6D7C31367}"/>
          </ac:spMkLst>
        </pc:spChg>
        <pc:spChg chg="mod">
          <ac:chgData name="Thúy Mai" userId="222f1c7e07c9bd7a" providerId="LiveId" clId="{5D2DE657-B1B6-4C35-8FD1-061FEFBF0B67}" dt="2022-11-30T09:22:50.534" v="1725" actId="20577"/>
          <ac:spMkLst>
            <pc:docMk/>
            <pc:sldMk cId="472570092" sldId="491"/>
            <ac:spMk id="13" creationId="{65341A9B-670E-4AED-C84A-59183C4110E6}"/>
          </ac:spMkLst>
        </pc:spChg>
        <pc:spChg chg="del mod">
          <ac:chgData name="Thúy Mai" userId="222f1c7e07c9bd7a" providerId="LiveId" clId="{5D2DE657-B1B6-4C35-8FD1-061FEFBF0B67}" dt="2022-11-30T09:23:34.507" v="1740" actId="478"/>
          <ac:spMkLst>
            <pc:docMk/>
            <pc:sldMk cId="472570092" sldId="491"/>
            <ac:spMk id="14" creationId="{4B2DEC5B-BFBB-4511-C4CB-4C557D6D6A86}"/>
          </ac:spMkLst>
        </pc:spChg>
      </pc:sldChg>
      <pc:sldChg chg="delSp add mod ord modTransition delAnim">
        <pc:chgData name="Thúy Mai" userId="222f1c7e07c9bd7a" providerId="LiveId" clId="{5D2DE657-B1B6-4C35-8FD1-061FEFBF0B67}" dt="2022-11-30T10:08:51.541" v="2650"/>
        <pc:sldMkLst>
          <pc:docMk/>
          <pc:sldMk cId="3243433310" sldId="492"/>
        </pc:sldMkLst>
        <pc:spChg chg="del">
          <ac:chgData name="Thúy Mai" userId="222f1c7e07c9bd7a" providerId="LiveId" clId="{5D2DE657-B1B6-4C35-8FD1-061FEFBF0B67}" dt="2022-11-30T09:23:40.832" v="1744" actId="478"/>
          <ac:spMkLst>
            <pc:docMk/>
            <pc:sldMk cId="3243433310" sldId="492"/>
            <ac:spMk id="3" creationId="{46E4238C-0492-5A82-B475-1F5A4BF20E05}"/>
          </ac:spMkLst>
        </pc:spChg>
        <pc:spChg chg="del">
          <ac:chgData name="Thúy Mai" userId="222f1c7e07c9bd7a" providerId="LiveId" clId="{5D2DE657-B1B6-4C35-8FD1-061FEFBF0B67}" dt="2022-11-30T09:27:31.499" v="1880" actId="478"/>
          <ac:spMkLst>
            <pc:docMk/>
            <pc:sldMk cId="3243433310" sldId="492"/>
            <ac:spMk id="6" creationId="{CD0EE6B1-FD03-8B72-DCB7-DCC6D7C31367}"/>
          </ac:spMkLst>
        </pc:spChg>
      </pc:sldChg>
      <pc:sldChg chg="delSp modSp add mod modTransition">
        <pc:chgData name="Thúy Mai" userId="222f1c7e07c9bd7a" providerId="LiveId" clId="{5D2DE657-B1B6-4C35-8FD1-061FEFBF0B67}" dt="2022-11-30T10:08:51.541" v="2650"/>
        <pc:sldMkLst>
          <pc:docMk/>
          <pc:sldMk cId="3707171189" sldId="493"/>
        </pc:sldMkLst>
        <pc:spChg chg="mod">
          <ac:chgData name="Thúy Mai" userId="222f1c7e07c9bd7a" providerId="LiveId" clId="{5D2DE657-B1B6-4C35-8FD1-061FEFBF0B67}" dt="2022-11-30T09:24:20.235" v="1761" actId="1076"/>
          <ac:spMkLst>
            <pc:docMk/>
            <pc:sldMk cId="3707171189" sldId="493"/>
            <ac:spMk id="3" creationId="{46E4238C-0492-5A82-B475-1F5A4BF20E05}"/>
          </ac:spMkLst>
        </pc:spChg>
        <pc:spChg chg="del mod">
          <ac:chgData name="Thúy Mai" userId="222f1c7e07c9bd7a" providerId="LiveId" clId="{5D2DE657-B1B6-4C35-8FD1-061FEFBF0B67}" dt="2022-11-30T09:27:26.066" v="1877" actId="478"/>
          <ac:spMkLst>
            <pc:docMk/>
            <pc:sldMk cId="3707171189" sldId="493"/>
            <ac:spMk id="6" creationId="{CD0EE6B1-FD03-8B72-DCB7-DCC6D7C31367}"/>
          </ac:spMkLst>
        </pc:spChg>
      </pc:sldChg>
      <pc:sldChg chg="addSp delSp modSp add mod modTransition modAnim">
        <pc:chgData name="Thúy Mai" userId="222f1c7e07c9bd7a" providerId="LiveId" clId="{5D2DE657-B1B6-4C35-8FD1-061FEFBF0B67}" dt="2022-11-30T10:08:51.541" v="2650"/>
        <pc:sldMkLst>
          <pc:docMk/>
          <pc:sldMk cId="2956939742" sldId="494"/>
        </pc:sldMkLst>
        <pc:spChg chg="mod">
          <ac:chgData name="Thúy Mai" userId="222f1c7e07c9bd7a" providerId="LiveId" clId="{5D2DE657-B1B6-4C35-8FD1-061FEFBF0B67}" dt="2022-11-30T09:24:57.685" v="1782" actId="1076"/>
          <ac:spMkLst>
            <pc:docMk/>
            <pc:sldMk cId="2956939742" sldId="494"/>
            <ac:spMk id="3" creationId="{46E4238C-0492-5A82-B475-1F5A4BF20E05}"/>
          </ac:spMkLst>
        </pc:spChg>
        <pc:spChg chg="add mod">
          <ac:chgData name="Thúy Mai" userId="222f1c7e07c9bd7a" providerId="LiveId" clId="{5D2DE657-B1B6-4C35-8FD1-061FEFBF0B67}" dt="2022-11-30T09:25:37.514" v="1826" actId="14100"/>
          <ac:spMkLst>
            <pc:docMk/>
            <pc:sldMk cId="2956939742" sldId="494"/>
            <ac:spMk id="4" creationId="{B17EB312-197A-DA0C-4E9B-853C78154AEC}"/>
          </ac:spMkLst>
        </pc:spChg>
        <pc:spChg chg="del mod">
          <ac:chgData name="Thúy Mai" userId="222f1c7e07c9bd7a" providerId="LiveId" clId="{5D2DE657-B1B6-4C35-8FD1-061FEFBF0B67}" dt="2022-11-30T09:27:23.016" v="1876" actId="478"/>
          <ac:spMkLst>
            <pc:docMk/>
            <pc:sldMk cId="2956939742" sldId="494"/>
            <ac:spMk id="6" creationId="{CD0EE6B1-FD03-8B72-DCB7-DCC6D7C31367}"/>
          </ac:spMkLst>
        </pc:spChg>
        <pc:spChg chg="mod">
          <ac:chgData name="Thúy Mai" userId="222f1c7e07c9bd7a" providerId="LiveId" clId="{5D2DE657-B1B6-4C35-8FD1-061FEFBF0B67}" dt="2022-11-30T09:24:35.587" v="1772" actId="113"/>
          <ac:spMkLst>
            <pc:docMk/>
            <pc:sldMk cId="2956939742" sldId="494"/>
            <ac:spMk id="13" creationId="{65341A9B-670E-4AED-C84A-59183C4110E6}"/>
          </ac:spMkLst>
        </pc:spChg>
      </pc:sldChg>
      <pc:sldChg chg="delSp modSp add mod modTransition delAnim modAnim">
        <pc:chgData name="Thúy Mai" userId="222f1c7e07c9bd7a" providerId="LiveId" clId="{5D2DE657-B1B6-4C35-8FD1-061FEFBF0B67}" dt="2022-11-30T10:08:51.541" v="2650"/>
        <pc:sldMkLst>
          <pc:docMk/>
          <pc:sldMk cId="2633619687" sldId="495"/>
        </pc:sldMkLst>
        <pc:spChg chg="mod">
          <ac:chgData name="Thúy Mai" userId="222f1c7e07c9bd7a" providerId="LiveId" clId="{5D2DE657-B1B6-4C35-8FD1-061FEFBF0B67}" dt="2022-11-30T09:25:58.491" v="1851" actId="1076"/>
          <ac:spMkLst>
            <pc:docMk/>
            <pc:sldMk cId="2633619687" sldId="495"/>
            <ac:spMk id="3" creationId="{46E4238C-0492-5A82-B475-1F5A4BF20E05}"/>
          </ac:spMkLst>
        </pc:spChg>
        <pc:spChg chg="del">
          <ac:chgData name="Thúy Mai" userId="222f1c7e07c9bd7a" providerId="LiveId" clId="{5D2DE657-B1B6-4C35-8FD1-061FEFBF0B67}" dt="2022-11-30T09:25:56.386" v="1850" actId="478"/>
          <ac:spMkLst>
            <pc:docMk/>
            <pc:sldMk cId="2633619687" sldId="495"/>
            <ac:spMk id="4" creationId="{B17EB312-197A-DA0C-4E9B-853C78154AEC}"/>
          </ac:spMkLst>
        </pc:spChg>
        <pc:spChg chg="del mod">
          <ac:chgData name="Thúy Mai" userId="222f1c7e07c9bd7a" providerId="LiveId" clId="{5D2DE657-B1B6-4C35-8FD1-061FEFBF0B67}" dt="2022-11-30T09:27:19.718" v="1875" actId="478"/>
          <ac:spMkLst>
            <pc:docMk/>
            <pc:sldMk cId="2633619687" sldId="495"/>
            <ac:spMk id="6" creationId="{CD0EE6B1-FD03-8B72-DCB7-DCC6D7C31367}"/>
          </ac:spMkLst>
        </pc:spChg>
      </pc:sldChg>
      <pc:sldChg chg="addSp delSp modSp add mod modTransition delAnim modAnim">
        <pc:chgData name="Thúy Mai" userId="222f1c7e07c9bd7a" providerId="LiveId" clId="{5D2DE657-B1B6-4C35-8FD1-061FEFBF0B67}" dt="2022-11-30T10:08:51.541" v="2650"/>
        <pc:sldMkLst>
          <pc:docMk/>
          <pc:sldMk cId="2930397924" sldId="496"/>
        </pc:sldMkLst>
        <pc:spChg chg="del">
          <ac:chgData name="Thúy Mai" userId="222f1c7e07c9bd7a" providerId="LiveId" clId="{5D2DE657-B1B6-4C35-8FD1-061FEFBF0B67}" dt="2022-11-30T09:26:14.271" v="1855" actId="478"/>
          <ac:spMkLst>
            <pc:docMk/>
            <pc:sldMk cId="2930397924" sldId="496"/>
            <ac:spMk id="3" creationId="{46E4238C-0492-5A82-B475-1F5A4BF20E05}"/>
          </ac:spMkLst>
        </pc:spChg>
        <pc:spChg chg="add mod">
          <ac:chgData name="Thúy Mai" userId="222f1c7e07c9bd7a" providerId="LiveId" clId="{5D2DE657-B1B6-4C35-8FD1-061FEFBF0B67}" dt="2022-11-30T09:27:08.272" v="1871" actId="1076"/>
          <ac:spMkLst>
            <pc:docMk/>
            <pc:sldMk cId="2930397924" sldId="496"/>
            <ac:spMk id="5" creationId="{F6570D29-14EE-6FD4-605D-78B578D2C2B7}"/>
          </ac:spMkLst>
        </pc:spChg>
        <pc:spChg chg="del mod">
          <ac:chgData name="Thúy Mai" userId="222f1c7e07c9bd7a" providerId="LiveId" clId="{5D2DE657-B1B6-4C35-8FD1-061FEFBF0B67}" dt="2022-11-30T09:27:13.897" v="1874" actId="478"/>
          <ac:spMkLst>
            <pc:docMk/>
            <pc:sldMk cId="2930397924" sldId="496"/>
            <ac:spMk id="6" creationId="{CD0EE6B1-FD03-8B72-DCB7-DCC6D7C31367}"/>
          </ac:spMkLst>
        </pc:spChg>
        <pc:spChg chg="del">
          <ac:chgData name="Thúy Mai" userId="222f1c7e07c9bd7a" providerId="LiveId" clId="{5D2DE657-B1B6-4C35-8FD1-061FEFBF0B67}" dt="2022-11-30T09:26:14.271" v="1855" actId="478"/>
          <ac:spMkLst>
            <pc:docMk/>
            <pc:sldMk cId="2930397924" sldId="496"/>
            <ac:spMk id="13" creationId="{65341A9B-670E-4AED-C84A-59183C4110E6}"/>
          </ac:spMkLst>
        </pc:spChg>
      </pc:sldChg>
      <pc:sldChg chg="addSp delSp modSp add mod modTransition delAnim modAnim">
        <pc:chgData name="Thúy Mai" userId="222f1c7e07c9bd7a" providerId="LiveId" clId="{5D2DE657-B1B6-4C35-8FD1-061FEFBF0B67}" dt="2022-11-30T10:08:51.541" v="2650"/>
        <pc:sldMkLst>
          <pc:docMk/>
          <pc:sldMk cId="2487487271" sldId="497"/>
        </pc:sldMkLst>
        <pc:spChg chg="mod">
          <ac:chgData name="Thúy Mai" userId="222f1c7e07c9bd7a" providerId="LiveId" clId="{5D2DE657-B1B6-4C35-8FD1-061FEFBF0B67}" dt="2022-11-30T09:29:32.527" v="1928" actId="20577"/>
          <ac:spMkLst>
            <pc:docMk/>
            <pc:sldMk cId="2487487271" sldId="497"/>
            <ac:spMk id="2" creationId="{F5665B92-E631-F216-585A-0E4E134E976C}"/>
          </ac:spMkLst>
        </pc:spChg>
        <pc:spChg chg="del">
          <ac:chgData name="Thúy Mai" userId="222f1c7e07c9bd7a" providerId="LiveId" clId="{5D2DE657-B1B6-4C35-8FD1-061FEFBF0B67}" dt="2022-11-30T09:29:25.463" v="1895" actId="478"/>
          <ac:spMkLst>
            <pc:docMk/>
            <pc:sldMk cId="2487487271" sldId="497"/>
            <ac:spMk id="5" creationId="{F6570D29-14EE-6FD4-605D-78B578D2C2B7}"/>
          </ac:spMkLst>
        </pc:spChg>
        <pc:spChg chg="add del mod">
          <ac:chgData name="Thúy Mai" userId="222f1c7e07c9bd7a" providerId="LiveId" clId="{5D2DE657-B1B6-4C35-8FD1-061FEFBF0B67}" dt="2022-11-30T09:30:30.925" v="1951"/>
          <ac:spMkLst>
            <pc:docMk/>
            <pc:sldMk cId="2487487271" sldId="497"/>
            <ac:spMk id="6" creationId="{89EA65F4-2769-D29F-CE1B-FAED78E4E23C}"/>
          </ac:spMkLst>
        </pc:spChg>
        <pc:spChg chg="del">
          <ac:chgData name="Thúy Mai" userId="222f1c7e07c9bd7a" providerId="LiveId" clId="{5D2DE657-B1B6-4C35-8FD1-061FEFBF0B67}" dt="2022-11-30T09:29:26.971" v="1896" actId="478"/>
          <ac:spMkLst>
            <pc:docMk/>
            <pc:sldMk cId="2487487271" sldId="497"/>
            <ac:spMk id="7" creationId="{4A2A4F12-A0FB-C87E-7794-F0E10E23096A}"/>
          </ac:spMkLst>
        </pc:spChg>
        <pc:spChg chg="add del mod">
          <ac:chgData name="Thúy Mai" userId="222f1c7e07c9bd7a" providerId="LiveId" clId="{5D2DE657-B1B6-4C35-8FD1-061FEFBF0B67}" dt="2022-11-30T09:29:59.854" v="1938"/>
          <ac:spMkLst>
            <pc:docMk/>
            <pc:sldMk cId="2487487271" sldId="497"/>
            <ac:spMk id="9" creationId="{6D4FF2C6-0045-4287-9108-C29F1550170A}"/>
          </ac:spMkLst>
        </pc:spChg>
        <pc:spChg chg="add mod">
          <ac:chgData name="Thúy Mai" userId="222f1c7e07c9bd7a" providerId="LiveId" clId="{5D2DE657-B1B6-4C35-8FD1-061FEFBF0B67}" dt="2022-11-30T09:30:54.177" v="1960" actId="20577"/>
          <ac:spMkLst>
            <pc:docMk/>
            <pc:sldMk cId="2487487271" sldId="497"/>
            <ac:spMk id="11" creationId="{E96F816E-BB66-E123-F530-8C5FB107C531}"/>
          </ac:spMkLst>
        </pc:spChg>
        <pc:spChg chg="add del mod">
          <ac:chgData name="Thúy Mai" userId="222f1c7e07c9bd7a" providerId="LiveId" clId="{5D2DE657-B1B6-4C35-8FD1-061FEFBF0B67}" dt="2022-11-30T09:30:30.921" v="1949" actId="478"/>
          <ac:spMkLst>
            <pc:docMk/>
            <pc:sldMk cId="2487487271" sldId="497"/>
            <ac:spMk id="14" creationId="{8E472886-6F0E-FE42-96DC-2EC6ADC4AD05}"/>
          </ac:spMkLst>
        </pc:spChg>
        <pc:graphicFrameChg chg="add del mod">
          <ac:chgData name="Thúy Mai" userId="222f1c7e07c9bd7a" providerId="LiveId" clId="{5D2DE657-B1B6-4C35-8FD1-061FEFBF0B67}" dt="2022-11-30T09:29:45.866" v="1932"/>
          <ac:graphicFrameMkLst>
            <pc:docMk/>
            <pc:sldMk cId="2487487271" sldId="497"/>
            <ac:graphicFrameMk id="3" creationId="{2107D7D3-BE22-C9A0-0F51-18AB855B12DB}"/>
          </ac:graphicFrameMkLst>
        </pc:graphicFrameChg>
        <pc:picChg chg="add del mod">
          <ac:chgData name="Thúy Mai" userId="222f1c7e07c9bd7a" providerId="LiveId" clId="{5D2DE657-B1B6-4C35-8FD1-061FEFBF0B67}" dt="2022-11-30T09:29:59.854" v="1938"/>
          <ac:picMkLst>
            <pc:docMk/>
            <pc:sldMk cId="2487487271" sldId="497"/>
            <ac:picMk id="10" creationId="{E204A1D0-CE24-5199-63E8-9D2C82CBCAAF}"/>
          </ac:picMkLst>
        </pc:picChg>
        <pc:picChg chg="add mod">
          <ac:chgData name="Thúy Mai" userId="222f1c7e07c9bd7a" providerId="LiveId" clId="{5D2DE657-B1B6-4C35-8FD1-061FEFBF0B67}" dt="2022-11-30T09:30:05.706" v="1939"/>
          <ac:picMkLst>
            <pc:docMk/>
            <pc:sldMk cId="2487487271" sldId="497"/>
            <ac:picMk id="12" creationId="{37E2EFFD-393C-9262-A357-74961A4C813A}"/>
          </ac:picMkLst>
        </pc:picChg>
        <pc:picChg chg="mod">
          <ac:chgData name="Thúy Mai" userId="222f1c7e07c9bd7a" providerId="LiveId" clId="{5D2DE657-B1B6-4C35-8FD1-061FEFBF0B67}" dt="2022-11-30T09:30:49.181" v="1958" actId="1076"/>
          <ac:picMkLst>
            <pc:docMk/>
            <pc:sldMk cId="2487487271" sldId="497"/>
            <ac:picMk id="16" creationId="{2EB307E5-79A8-B4AD-2492-F9F8ADAEF942}"/>
          </ac:picMkLst>
        </pc:picChg>
      </pc:sldChg>
      <pc:sldChg chg="addSp delSp modSp add mod modTransition delAnim modAnim">
        <pc:chgData name="Thúy Mai" userId="222f1c7e07c9bd7a" providerId="LiveId" clId="{5D2DE657-B1B6-4C35-8FD1-061FEFBF0B67}" dt="2022-11-30T10:08:51.541" v="2650"/>
        <pc:sldMkLst>
          <pc:docMk/>
          <pc:sldMk cId="750187139" sldId="498"/>
        </pc:sldMkLst>
        <pc:spChg chg="add del mod">
          <ac:chgData name="Thúy Mai" userId="222f1c7e07c9bd7a" providerId="LiveId" clId="{5D2DE657-B1B6-4C35-8FD1-061FEFBF0B67}" dt="2022-11-30T09:32:00.834" v="1989" actId="478"/>
          <ac:spMkLst>
            <pc:docMk/>
            <pc:sldMk cId="750187139" sldId="498"/>
            <ac:spMk id="5" creationId="{E26BE273-7ECB-3260-D59C-CA1FA82F521A}"/>
          </ac:spMkLst>
        </pc:spChg>
        <pc:spChg chg="add mod">
          <ac:chgData name="Thúy Mai" userId="222f1c7e07c9bd7a" providerId="LiveId" clId="{5D2DE657-B1B6-4C35-8FD1-061FEFBF0B67}" dt="2022-11-30T09:32:16.601" v="2022" actId="1035"/>
          <ac:spMkLst>
            <pc:docMk/>
            <pc:sldMk cId="750187139" sldId="498"/>
            <ac:spMk id="6" creationId="{0B0E8FB8-71AF-0EE2-09C9-DB0E631595C9}"/>
          </ac:spMkLst>
        </pc:spChg>
        <pc:spChg chg="add mod">
          <ac:chgData name="Thúy Mai" userId="222f1c7e07c9bd7a" providerId="LiveId" clId="{5D2DE657-B1B6-4C35-8FD1-061FEFBF0B67}" dt="2022-11-30T09:32:14.803" v="2019" actId="1035"/>
          <ac:spMkLst>
            <pc:docMk/>
            <pc:sldMk cId="750187139" sldId="498"/>
            <ac:spMk id="7" creationId="{1AEC6155-54F7-33F3-9FB6-7601A4ECEE48}"/>
          </ac:spMkLst>
        </pc:spChg>
        <pc:spChg chg="add mod">
          <ac:chgData name="Thúy Mai" userId="222f1c7e07c9bd7a" providerId="LiveId" clId="{5D2DE657-B1B6-4C35-8FD1-061FEFBF0B67}" dt="2022-11-30T09:32:12.347" v="2016" actId="1035"/>
          <ac:spMkLst>
            <pc:docMk/>
            <pc:sldMk cId="750187139" sldId="498"/>
            <ac:spMk id="10" creationId="{C0601BC7-DF3D-702D-EF55-F1526C5C3F1F}"/>
          </ac:spMkLst>
        </pc:spChg>
        <pc:spChg chg="del">
          <ac:chgData name="Thúy Mai" userId="222f1c7e07c9bd7a" providerId="LiveId" clId="{5D2DE657-B1B6-4C35-8FD1-061FEFBF0B67}" dt="2022-11-30T09:31:14.893" v="1962" actId="478"/>
          <ac:spMkLst>
            <pc:docMk/>
            <pc:sldMk cId="750187139" sldId="498"/>
            <ac:spMk id="11" creationId="{E96F816E-BB66-E123-F530-8C5FB107C531}"/>
          </ac:spMkLst>
        </pc:spChg>
        <pc:graphicFrameChg chg="add del mod">
          <ac:chgData name="Thúy Mai" userId="222f1c7e07c9bd7a" providerId="LiveId" clId="{5D2DE657-B1B6-4C35-8FD1-061FEFBF0B67}" dt="2022-11-30T09:31:16.079" v="1965"/>
          <ac:graphicFrameMkLst>
            <pc:docMk/>
            <pc:sldMk cId="750187139" sldId="498"/>
            <ac:graphicFrameMk id="3" creationId="{3D894475-F5E4-F791-F24F-19818BDC7121}"/>
          </ac:graphicFrameMkLst>
        </pc:graphicFrameChg>
        <pc:picChg chg="add mod">
          <ac:chgData name="Thúy Mai" userId="222f1c7e07c9bd7a" providerId="LiveId" clId="{5D2DE657-B1B6-4C35-8FD1-061FEFBF0B67}" dt="2022-11-30T09:31:50.615" v="1984"/>
          <ac:picMkLst>
            <pc:docMk/>
            <pc:sldMk cId="750187139" sldId="498"/>
            <ac:picMk id="9" creationId="{ADC543FB-2985-E0BB-4323-E6C8A23CA0F2}"/>
          </ac:picMkLst>
        </pc:picChg>
        <pc:picChg chg="del">
          <ac:chgData name="Thúy Mai" userId="222f1c7e07c9bd7a" providerId="LiveId" clId="{5D2DE657-B1B6-4C35-8FD1-061FEFBF0B67}" dt="2022-11-30T09:31:14.893" v="1962" actId="478"/>
          <ac:picMkLst>
            <pc:docMk/>
            <pc:sldMk cId="750187139" sldId="498"/>
            <ac:picMk id="12" creationId="{37E2EFFD-393C-9262-A357-74961A4C813A}"/>
          </ac:picMkLst>
        </pc:picChg>
      </pc:sldChg>
      <pc:sldChg chg="addSp delSp modSp add mod modTransition modAnim">
        <pc:chgData name="Thúy Mai" userId="222f1c7e07c9bd7a" providerId="LiveId" clId="{5D2DE657-B1B6-4C35-8FD1-061FEFBF0B67}" dt="2022-11-30T10:08:51.541" v="2650"/>
        <pc:sldMkLst>
          <pc:docMk/>
          <pc:sldMk cId="2289625059" sldId="499"/>
        </pc:sldMkLst>
        <pc:spChg chg="mod">
          <ac:chgData name="Thúy Mai" userId="222f1c7e07c9bd7a" providerId="LiveId" clId="{5D2DE657-B1B6-4C35-8FD1-061FEFBF0B67}" dt="2022-11-30T09:35:45.041" v="2222" actId="20577"/>
          <ac:spMkLst>
            <pc:docMk/>
            <pc:sldMk cId="2289625059" sldId="499"/>
            <ac:spMk id="2" creationId="{02EE4FD3-179D-5A0E-8AFE-06B58E068350}"/>
          </ac:spMkLst>
        </pc:spChg>
        <pc:spChg chg="add del mod">
          <ac:chgData name="Thúy Mai" userId="222f1c7e07c9bd7a" providerId="LiveId" clId="{5D2DE657-B1B6-4C35-8FD1-061FEFBF0B67}" dt="2022-11-30T09:36:36.994" v="2245" actId="478"/>
          <ac:spMkLst>
            <pc:docMk/>
            <pc:sldMk cId="2289625059" sldId="499"/>
            <ac:spMk id="3" creationId="{2CC7D438-0E9F-357B-CB62-191E066FED9A}"/>
          </ac:spMkLst>
        </pc:spChg>
        <pc:spChg chg="add mod">
          <ac:chgData name="Thúy Mai" userId="222f1c7e07c9bd7a" providerId="LiveId" clId="{5D2DE657-B1B6-4C35-8FD1-061FEFBF0B67}" dt="2022-11-30T09:36:55.950" v="2306" actId="1035"/>
          <ac:spMkLst>
            <pc:docMk/>
            <pc:sldMk cId="2289625059" sldId="499"/>
            <ac:spMk id="4" creationId="{C0204ACE-35AC-0A15-6C81-65DCC83E740F}"/>
          </ac:spMkLst>
        </pc:spChg>
        <pc:spChg chg="add mod">
          <ac:chgData name="Thúy Mai" userId="222f1c7e07c9bd7a" providerId="LiveId" clId="{5D2DE657-B1B6-4C35-8FD1-061FEFBF0B67}" dt="2022-11-30T09:36:53.969" v="2302" actId="1035"/>
          <ac:spMkLst>
            <pc:docMk/>
            <pc:sldMk cId="2289625059" sldId="499"/>
            <ac:spMk id="6" creationId="{66E16631-2D1E-4905-9DEF-A5FAE22FC941}"/>
          </ac:spMkLst>
        </pc:spChg>
        <pc:spChg chg="mod">
          <ac:chgData name="Thúy Mai" userId="222f1c7e07c9bd7a" providerId="LiveId" clId="{5D2DE657-B1B6-4C35-8FD1-061FEFBF0B67}" dt="2022-11-30T09:36:40.792" v="2253" actId="1035"/>
          <ac:spMkLst>
            <pc:docMk/>
            <pc:sldMk cId="2289625059" sldId="499"/>
            <ac:spMk id="13" creationId="{2A2C8D48-3C03-910F-4FD4-64C3903B3532}"/>
          </ac:spMkLst>
        </pc:spChg>
        <pc:spChg chg="mod">
          <ac:chgData name="Thúy Mai" userId="222f1c7e07c9bd7a" providerId="LiveId" clId="{5D2DE657-B1B6-4C35-8FD1-061FEFBF0B67}" dt="2022-11-30T09:36:58.729" v="2310" actId="1035"/>
          <ac:spMkLst>
            <pc:docMk/>
            <pc:sldMk cId="2289625059" sldId="499"/>
            <ac:spMk id="14" creationId="{D29A4D97-0243-DA04-E65D-15423991C6E9}"/>
          </ac:spMkLst>
        </pc:spChg>
        <pc:picChg chg="mod">
          <ac:chgData name="Thúy Mai" userId="222f1c7e07c9bd7a" providerId="LiveId" clId="{5D2DE657-B1B6-4C35-8FD1-061FEFBF0B67}" dt="2022-11-30T09:36:57.350" v="2307" actId="1035"/>
          <ac:picMkLst>
            <pc:docMk/>
            <pc:sldMk cId="2289625059" sldId="499"/>
            <ac:picMk id="5" creationId="{A5977ECD-A433-2875-2C12-A6742CCDBB44}"/>
          </ac:picMkLst>
        </pc:picChg>
      </pc:sldChg>
      <pc:sldChg chg="addSp delSp modSp new mod modTransition delAnim modAnim">
        <pc:chgData name="Thúy Mai" userId="222f1c7e07c9bd7a" providerId="LiveId" clId="{5D2DE657-B1B6-4C35-8FD1-061FEFBF0B67}" dt="2022-11-30T10:09:32.670" v="2669" actId="478"/>
        <pc:sldMkLst>
          <pc:docMk/>
          <pc:sldMk cId="280891916" sldId="500"/>
        </pc:sldMkLst>
        <pc:spChg chg="del">
          <ac:chgData name="Thúy Mai" userId="222f1c7e07c9bd7a" providerId="LiveId" clId="{5D2DE657-B1B6-4C35-8FD1-061FEFBF0B67}" dt="2022-11-30T09:37:51.759" v="2418" actId="478"/>
          <ac:spMkLst>
            <pc:docMk/>
            <pc:sldMk cId="280891916" sldId="500"/>
            <ac:spMk id="2" creationId="{C0F5CCE0-718B-0DC4-E2D0-86862E966C16}"/>
          </ac:spMkLst>
        </pc:spChg>
        <pc:spChg chg="del">
          <ac:chgData name="Thúy Mai" userId="222f1c7e07c9bd7a" providerId="LiveId" clId="{5D2DE657-B1B6-4C35-8FD1-061FEFBF0B67}" dt="2022-11-30T09:37:51.759" v="2418" actId="478"/>
          <ac:spMkLst>
            <pc:docMk/>
            <pc:sldMk cId="280891916" sldId="500"/>
            <ac:spMk id="3" creationId="{DBC8464F-ACCD-3328-0708-FDC98253F3F5}"/>
          </ac:spMkLst>
        </pc:spChg>
        <pc:spChg chg="add mod">
          <ac:chgData name="Thúy Mai" userId="222f1c7e07c9bd7a" providerId="LiveId" clId="{5D2DE657-B1B6-4C35-8FD1-061FEFBF0B67}" dt="2022-11-30T09:38:29.264" v="2437" actId="20577"/>
          <ac:spMkLst>
            <pc:docMk/>
            <pc:sldMk cId="280891916" sldId="500"/>
            <ac:spMk id="6" creationId="{0899A074-889F-ADEA-64F9-931E7242242E}"/>
          </ac:spMkLst>
        </pc:spChg>
        <pc:graphicFrameChg chg="add del mod">
          <ac:chgData name="Thúy Mai" userId="222f1c7e07c9bd7a" providerId="LiveId" clId="{5D2DE657-B1B6-4C35-8FD1-061FEFBF0B67}" dt="2022-11-30T09:37:59.993" v="2421"/>
          <ac:graphicFrameMkLst>
            <pc:docMk/>
            <pc:sldMk cId="280891916" sldId="500"/>
            <ac:graphicFrameMk id="4" creationId="{DA780152-526D-A322-4545-C160E944007D}"/>
          </ac:graphicFrameMkLst>
        </pc:graphicFrameChg>
        <pc:graphicFrameChg chg="add del mod">
          <ac:chgData name="Thúy Mai" userId="222f1c7e07c9bd7a" providerId="LiveId" clId="{5D2DE657-B1B6-4C35-8FD1-061FEFBF0B67}" dt="2022-11-30T09:43:17.823" v="2440"/>
          <ac:graphicFrameMkLst>
            <pc:docMk/>
            <pc:sldMk cId="280891916" sldId="500"/>
            <ac:graphicFrameMk id="7" creationId="{5E34205D-A9CF-6D49-235F-B7A3D2E38764}"/>
          </ac:graphicFrameMkLst>
        </pc:graphicFrameChg>
        <pc:graphicFrameChg chg="add mod modGraphic">
          <ac:chgData name="Thúy Mai" userId="222f1c7e07c9bd7a" providerId="LiveId" clId="{5D2DE657-B1B6-4C35-8FD1-061FEFBF0B67}" dt="2022-11-30T10:03:14.904" v="2532" actId="1076"/>
          <ac:graphicFrameMkLst>
            <pc:docMk/>
            <pc:sldMk cId="280891916" sldId="500"/>
            <ac:graphicFrameMk id="8" creationId="{F148EE67-8CCB-BB88-3EF8-CA8789A15EED}"/>
          </ac:graphicFrameMkLst>
        </pc:graphicFrameChg>
        <pc:picChg chg="add mod">
          <ac:chgData name="Thúy Mai" userId="222f1c7e07c9bd7a" providerId="LiveId" clId="{5D2DE657-B1B6-4C35-8FD1-061FEFBF0B67}" dt="2022-11-30T10:05:31.488" v="2561" actId="1076"/>
          <ac:picMkLst>
            <pc:docMk/>
            <pc:sldMk cId="280891916" sldId="500"/>
            <ac:picMk id="10" creationId="{0A9AD060-2DC3-93C7-A990-ACE49B8F110C}"/>
          </ac:picMkLst>
        </pc:picChg>
        <pc:picChg chg="add mod">
          <ac:chgData name="Thúy Mai" userId="222f1c7e07c9bd7a" providerId="LiveId" clId="{5D2DE657-B1B6-4C35-8FD1-061FEFBF0B67}" dt="2022-11-30T10:05:52.088" v="2566" actId="1076"/>
          <ac:picMkLst>
            <pc:docMk/>
            <pc:sldMk cId="280891916" sldId="500"/>
            <ac:picMk id="11" creationId="{BA08683C-1861-25A7-F8A5-D6B4D6C35743}"/>
          </ac:picMkLst>
        </pc:picChg>
        <pc:picChg chg="add mod">
          <ac:chgData name="Thúy Mai" userId="222f1c7e07c9bd7a" providerId="LiveId" clId="{5D2DE657-B1B6-4C35-8FD1-061FEFBF0B67}" dt="2022-11-30T10:05:53.858" v="2567" actId="1076"/>
          <ac:picMkLst>
            <pc:docMk/>
            <pc:sldMk cId="280891916" sldId="500"/>
            <ac:picMk id="12" creationId="{9F4EAF68-C063-F198-C057-9244B67B9D44}"/>
          </ac:picMkLst>
        </pc:picChg>
        <pc:picChg chg="add mod">
          <ac:chgData name="Thúy Mai" userId="222f1c7e07c9bd7a" providerId="LiveId" clId="{5D2DE657-B1B6-4C35-8FD1-061FEFBF0B67}" dt="2022-11-30T10:05:56.186" v="2569" actId="1076"/>
          <ac:picMkLst>
            <pc:docMk/>
            <pc:sldMk cId="280891916" sldId="500"/>
            <ac:picMk id="13" creationId="{979AC0A6-95CE-86D8-1927-AE623A5514A9}"/>
          </ac:picMkLst>
        </pc:picChg>
        <pc:picChg chg="add del mod">
          <ac:chgData name="Thúy Mai" userId="222f1c7e07c9bd7a" providerId="LiveId" clId="{5D2DE657-B1B6-4C35-8FD1-061FEFBF0B67}" dt="2022-11-30T10:09:32.670" v="2669" actId="478"/>
          <ac:picMkLst>
            <pc:docMk/>
            <pc:sldMk cId="280891916" sldId="500"/>
            <ac:picMk id="14" creationId="{DF851879-E090-4AB2-4C3C-C3FA57E4104B}"/>
          </ac:picMkLst>
        </pc:picChg>
      </pc:sldChg>
      <pc:sldChg chg="addSp delSp modSp new del mod">
        <pc:chgData name="Thúy Mai" userId="222f1c7e07c9bd7a" providerId="LiveId" clId="{5D2DE657-B1B6-4C35-8FD1-061FEFBF0B67}" dt="2022-11-30T10:06:55.913" v="2600" actId="47"/>
        <pc:sldMkLst>
          <pc:docMk/>
          <pc:sldMk cId="2540367718" sldId="501"/>
        </pc:sldMkLst>
        <pc:spChg chg="del">
          <ac:chgData name="Thúy Mai" userId="222f1c7e07c9bd7a" providerId="LiveId" clId="{5D2DE657-B1B6-4C35-8FD1-061FEFBF0B67}" dt="2022-11-30T09:45:10.052" v="2482" actId="478"/>
          <ac:spMkLst>
            <pc:docMk/>
            <pc:sldMk cId="2540367718" sldId="501"/>
            <ac:spMk id="2" creationId="{D2D1486E-97E4-B357-5F3D-CD3B35922AC1}"/>
          </ac:spMkLst>
        </pc:spChg>
        <pc:spChg chg="del">
          <ac:chgData name="Thúy Mai" userId="222f1c7e07c9bd7a" providerId="LiveId" clId="{5D2DE657-B1B6-4C35-8FD1-061FEFBF0B67}" dt="2022-11-30T09:45:10.052" v="2482" actId="478"/>
          <ac:spMkLst>
            <pc:docMk/>
            <pc:sldMk cId="2540367718" sldId="501"/>
            <ac:spMk id="3" creationId="{6F2E4163-A9B8-0AB3-BCD4-48262D95F355}"/>
          </ac:spMkLst>
        </pc:spChg>
        <pc:spChg chg="add">
          <ac:chgData name="Thúy Mai" userId="222f1c7e07c9bd7a" providerId="LiveId" clId="{5D2DE657-B1B6-4C35-8FD1-061FEFBF0B67}" dt="2022-11-30T09:45:11.083" v="2487"/>
          <ac:spMkLst>
            <pc:docMk/>
            <pc:sldMk cId="2540367718" sldId="501"/>
            <ac:spMk id="6" creationId="{50A194B8-723C-9225-1FE5-76AF08F2730E}"/>
          </ac:spMkLst>
        </pc:spChg>
        <pc:graphicFrameChg chg="add del mod">
          <ac:chgData name="Thúy Mai" userId="222f1c7e07c9bd7a" providerId="LiveId" clId="{5D2DE657-B1B6-4C35-8FD1-061FEFBF0B67}" dt="2022-11-30T09:45:11.022" v="2485"/>
          <ac:graphicFrameMkLst>
            <pc:docMk/>
            <pc:sldMk cId="2540367718" sldId="501"/>
            <ac:graphicFrameMk id="4" creationId="{2ECF31EA-2C58-0A70-D956-029E81809866}"/>
          </ac:graphicFrameMkLst>
        </pc:graphicFrameChg>
      </pc:sldChg>
      <pc:sldChg chg="addSp delSp modSp new mod modTransition">
        <pc:chgData name="Thúy Mai" userId="222f1c7e07c9bd7a" providerId="LiveId" clId="{5D2DE657-B1B6-4C35-8FD1-061FEFBF0B67}" dt="2022-11-30T10:08:51.541" v="2650"/>
        <pc:sldMkLst>
          <pc:docMk/>
          <pc:sldMk cId="816783863" sldId="502"/>
        </pc:sldMkLst>
        <pc:spChg chg="del">
          <ac:chgData name="Thúy Mai" userId="222f1c7e07c9bd7a" providerId="LiveId" clId="{5D2DE657-B1B6-4C35-8FD1-061FEFBF0B67}" dt="2022-11-30T09:46:22.819" v="2502" actId="478"/>
          <ac:spMkLst>
            <pc:docMk/>
            <pc:sldMk cId="816783863" sldId="502"/>
            <ac:spMk id="2" creationId="{B180B291-74E3-522F-D0B3-8A3F735AB127}"/>
          </ac:spMkLst>
        </pc:spChg>
        <pc:spChg chg="del">
          <ac:chgData name="Thúy Mai" userId="222f1c7e07c9bd7a" providerId="LiveId" clId="{5D2DE657-B1B6-4C35-8FD1-061FEFBF0B67}" dt="2022-11-30T09:46:22.819" v="2502" actId="478"/>
          <ac:spMkLst>
            <pc:docMk/>
            <pc:sldMk cId="816783863" sldId="502"/>
            <ac:spMk id="3" creationId="{4F688D88-12E3-231B-0481-29F6D4051AAA}"/>
          </ac:spMkLst>
        </pc:spChg>
        <pc:spChg chg="add mod">
          <ac:chgData name="Thúy Mai" userId="222f1c7e07c9bd7a" providerId="LiveId" clId="{5D2DE657-B1B6-4C35-8FD1-061FEFBF0B67}" dt="2022-11-30T10:08:42.384" v="2645" actId="1036"/>
          <ac:spMkLst>
            <pc:docMk/>
            <pc:sldMk cId="816783863" sldId="502"/>
            <ac:spMk id="6" creationId="{9634AB96-6905-B221-13B8-ED36211D1B25}"/>
          </ac:spMkLst>
        </pc:spChg>
        <pc:graphicFrameChg chg="add del mod">
          <ac:chgData name="Thúy Mai" userId="222f1c7e07c9bd7a" providerId="LiveId" clId="{5D2DE657-B1B6-4C35-8FD1-061FEFBF0B67}" dt="2022-11-30T09:46:23.977" v="2505"/>
          <ac:graphicFrameMkLst>
            <pc:docMk/>
            <pc:sldMk cId="816783863" sldId="502"/>
            <ac:graphicFrameMk id="4" creationId="{5B2D1194-C19B-A884-2ECA-5C025D130D3F}"/>
          </ac:graphicFrameMkLst>
        </pc:graphicFrameChg>
        <pc:graphicFrameChg chg="add del mod">
          <ac:chgData name="Thúy Mai" userId="222f1c7e07c9bd7a" providerId="LiveId" clId="{5D2DE657-B1B6-4C35-8FD1-061FEFBF0B67}" dt="2022-11-30T09:46:32.822" v="2512"/>
          <ac:graphicFrameMkLst>
            <pc:docMk/>
            <pc:sldMk cId="816783863" sldId="502"/>
            <ac:graphicFrameMk id="7" creationId="{23C462EB-114E-1563-72AD-A5D25568E08F}"/>
          </ac:graphicFrameMkLst>
        </pc:graphicFrameChg>
        <pc:graphicFrameChg chg="add mod modGraphic">
          <ac:chgData name="Thúy Mai" userId="222f1c7e07c9bd7a" providerId="LiveId" clId="{5D2DE657-B1B6-4C35-8FD1-061FEFBF0B67}" dt="2022-11-30T10:08:35.281" v="2638" actId="207"/>
          <ac:graphicFrameMkLst>
            <pc:docMk/>
            <pc:sldMk cId="816783863" sldId="502"/>
            <ac:graphicFrameMk id="8" creationId="{932744F0-FE0C-19CF-8073-3CD32D1357B6}"/>
          </ac:graphicFrameMkLst>
        </pc:graphicFrameChg>
      </pc:sldChg>
      <pc:sldChg chg="addSp delSp modSp add mod modTransition modAnim">
        <pc:chgData name="Thúy Mai" userId="222f1c7e07c9bd7a" providerId="LiveId" clId="{5D2DE657-B1B6-4C35-8FD1-061FEFBF0B67}" dt="2022-11-30T10:08:51.541" v="2650"/>
        <pc:sldMkLst>
          <pc:docMk/>
          <pc:sldMk cId="410843596" sldId="503"/>
        </pc:sldMkLst>
        <pc:graphicFrameChg chg="mod modGraphic">
          <ac:chgData name="Thúy Mai" userId="222f1c7e07c9bd7a" providerId="LiveId" clId="{5D2DE657-B1B6-4C35-8FD1-061FEFBF0B67}" dt="2022-11-30T10:03:44.559" v="2543" actId="1076"/>
          <ac:graphicFrameMkLst>
            <pc:docMk/>
            <pc:sldMk cId="410843596" sldId="503"/>
            <ac:graphicFrameMk id="8" creationId="{F148EE67-8CCB-BB88-3EF8-CA8789A15EED}"/>
          </ac:graphicFrameMkLst>
        </pc:graphicFrameChg>
        <pc:picChg chg="add mod">
          <ac:chgData name="Thúy Mai" userId="222f1c7e07c9bd7a" providerId="LiveId" clId="{5D2DE657-B1B6-4C35-8FD1-061FEFBF0B67}" dt="2022-11-30T10:06:09.933" v="2572"/>
          <ac:picMkLst>
            <pc:docMk/>
            <pc:sldMk cId="410843596" sldId="503"/>
            <ac:picMk id="2" creationId="{77D8CFD4-496D-7832-792A-EB4AC90B4FA3}"/>
          </ac:picMkLst>
        </pc:picChg>
        <pc:picChg chg="add mod">
          <ac:chgData name="Thúy Mai" userId="222f1c7e07c9bd7a" providerId="LiveId" clId="{5D2DE657-B1B6-4C35-8FD1-061FEFBF0B67}" dt="2022-11-30T10:06:13.277" v="2574" actId="1076"/>
          <ac:picMkLst>
            <pc:docMk/>
            <pc:sldMk cId="410843596" sldId="503"/>
            <ac:picMk id="3" creationId="{B5336D51-619E-7346-B6AC-395766CA3ECA}"/>
          </ac:picMkLst>
        </pc:picChg>
        <pc:picChg chg="add mod">
          <ac:chgData name="Thúy Mai" userId="222f1c7e07c9bd7a" providerId="LiveId" clId="{5D2DE657-B1B6-4C35-8FD1-061FEFBF0B67}" dt="2022-11-30T10:06:16.933" v="2576" actId="1076"/>
          <ac:picMkLst>
            <pc:docMk/>
            <pc:sldMk cId="410843596" sldId="503"/>
            <ac:picMk id="4" creationId="{5AEFA0CD-BDF9-7029-FC93-B69B3DCA313B}"/>
          </ac:picMkLst>
        </pc:picChg>
        <pc:picChg chg="add mod">
          <ac:chgData name="Thúy Mai" userId="222f1c7e07c9bd7a" providerId="LiveId" clId="{5D2DE657-B1B6-4C35-8FD1-061FEFBF0B67}" dt="2022-11-30T10:06:21.310" v="2578" actId="1076"/>
          <ac:picMkLst>
            <pc:docMk/>
            <pc:sldMk cId="410843596" sldId="503"/>
            <ac:picMk id="5" creationId="{E0AFC0A6-08B1-28DB-3BC4-553B828BE090}"/>
          </ac:picMkLst>
        </pc:picChg>
        <pc:picChg chg="add del">
          <ac:chgData name="Thúy Mai" userId="222f1c7e07c9bd7a" providerId="LiveId" clId="{5D2DE657-B1B6-4C35-8FD1-061FEFBF0B67}" dt="2022-11-30T10:06:06.008" v="2571" actId="478"/>
          <ac:picMkLst>
            <pc:docMk/>
            <pc:sldMk cId="410843596" sldId="503"/>
            <ac:picMk id="8194" creationId="{B2B9E48E-2EE4-2986-97F2-E4CC51F6C65F}"/>
          </ac:picMkLst>
        </pc:picChg>
      </pc:sldChg>
      <pc:sldChg chg="addSp modSp add mod modTransition modAnim">
        <pc:chgData name="Thúy Mai" userId="222f1c7e07c9bd7a" providerId="LiveId" clId="{5D2DE657-B1B6-4C35-8FD1-061FEFBF0B67}" dt="2022-11-30T10:08:51.541" v="2650"/>
        <pc:sldMkLst>
          <pc:docMk/>
          <pc:sldMk cId="2982982369" sldId="504"/>
        </pc:sldMkLst>
        <pc:spChg chg="mod">
          <ac:chgData name="Thúy Mai" userId="222f1c7e07c9bd7a" providerId="LiveId" clId="{5D2DE657-B1B6-4C35-8FD1-061FEFBF0B67}" dt="2022-11-30T10:04:08.608" v="2549" actId="1076"/>
          <ac:spMkLst>
            <pc:docMk/>
            <pc:sldMk cId="2982982369" sldId="504"/>
            <ac:spMk id="6" creationId="{0899A074-889F-ADEA-64F9-931E7242242E}"/>
          </ac:spMkLst>
        </pc:spChg>
        <pc:graphicFrameChg chg="mod modGraphic">
          <ac:chgData name="Thúy Mai" userId="222f1c7e07c9bd7a" providerId="LiveId" clId="{5D2DE657-B1B6-4C35-8FD1-061FEFBF0B67}" dt="2022-11-30T10:04:06.660" v="2548" actId="1076"/>
          <ac:graphicFrameMkLst>
            <pc:docMk/>
            <pc:sldMk cId="2982982369" sldId="504"/>
            <ac:graphicFrameMk id="8" creationId="{F148EE67-8CCB-BB88-3EF8-CA8789A15EED}"/>
          </ac:graphicFrameMkLst>
        </pc:graphicFrameChg>
        <pc:picChg chg="add mod">
          <ac:chgData name="Thúy Mai" userId="222f1c7e07c9bd7a" providerId="LiveId" clId="{5D2DE657-B1B6-4C35-8FD1-061FEFBF0B67}" dt="2022-11-30T10:06:27.833" v="2580" actId="1076"/>
          <ac:picMkLst>
            <pc:docMk/>
            <pc:sldMk cId="2982982369" sldId="504"/>
            <ac:picMk id="2" creationId="{46B19352-A430-6744-878F-734BC3D11781}"/>
          </ac:picMkLst>
        </pc:picChg>
        <pc:picChg chg="add mod">
          <ac:chgData name="Thúy Mai" userId="222f1c7e07c9bd7a" providerId="LiveId" clId="{5D2DE657-B1B6-4C35-8FD1-061FEFBF0B67}" dt="2022-11-30T10:06:30.062" v="2582" actId="1076"/>
          <ac:picMkLst>
            <pc:docMk/>
            <pc:sldMk cId="2982982369" sldId="504"/>
            <ac:picMk id="3" creationId="{17B46516-B7DC-D540-672B-FB7E0604B554}"/>
          </ac:picMkLst>
        </pc:picChg>
        <pc:picChg chg="add mod">
          <ac:chgData name="Thúy Mai" userId="222f1c7e07c9bd7a" providerId="LiveId" clId="{5D2DE657-B1B6-4C35-8FD1-061FEFBF0B67}" dt="2022-11-30T10:06:33.671" v="2585" actId="1076"/>
          <ac:picMkLst>
            <pc:docMk/>
            <pc:sldMk cId="2982982369" sldId="504"/>
            <ac:picMk id="4" creationId="{7C6DC4B9-B7E7-8589-F042-299A05FB1148}"/>
          </ac:picMkLst>
        </pc:picChg>
        <pc:picChg chg="add mod">
          <ac:chgData name="Thúy Mai" userId="222f1c7e07c9bd7a" providerId="LiveId" clId="{5D2DE657-B1B6-4C35-8FD1-061FEFBF0B67}" dt="2022-11-30T10:06:36.082" v="2587" actId="1076"/>
          <ac:picMkLst>
            <pc:docMk/>
            <pc:sldMk cId="2982982369" sldId="504"/>
            <ac:picMk id="5" creationId="{8E5D90FE-2B3C-4BC2-3308-E3466935F022}"/>
          </ac:picMkLst>
        </pc:picChg>
      </pc:sldChg>
      <pc:sldChg chg="addSp delSp modSp add mod modTransition delAnim modAnim">
        <pc:chgData name="Thúy Mai" userId="222f1c7e07c9bd7a" providerId="LiveId" clId="{5D2DE657-B1B6-4C35-8FD1-061FEFBF0B67}" dt="2022-11-30T10:08:51.541" v="2650"/>
        <pc:sldMkLst>
          <pc:docMk/>
          <pc:sldMk cId="2426320785" sldId="505"/>
        </pc:sldMkLst>
        <pc:spChg chg="mod">
          <ac:chgData name="Thúy Mai" userId="222f1c7e07c9bd7a" providerId="LiveId" clId="{5D2DE657-B1B6-4C35-8FD1-061FEFBF0B67}" dt="2022-11-30T10:04:27.276" v="2555" actId="1076"/>
          <ac:spMkLst>
            <pc:docMk/>
            <pc:sldMk cId="2426320785" sldId="505"/>
            <ac:spMk id="6" creationId="{0899A074-889F-ADEA-64F9-931E7242242E}"/>
          </ac:spMkLst>
        </pc:spChg>
        <pc:graphicFrameChg chg="mod modGraphic">
          <ac:chgData name="Thúy Mai" userId="222f1c7e07c9bd7a" providerId="LiveId" clId="{5D2DE657-B1B6-4C35-8FD1-061FEFBF0B67}" dt="2022-11-30T10:04:25.394" v="2554" actId="1076"/>
          <ac:graphicFrameMkLst>
            <pc:docMk/>
            <pc:sldMk cId="2426320785" sldId="505"/>
            <ac:graphicFrameMk id="8" creationId="{F148EE67-8CCB-BB88-3EF8-CA8789A15EED}"/>
          </ac:graphicFrameMkLst>
        </pc:graphicFrameChg>
        <pc:picChg chg="add mod">
          <ac:chgData name="Thúy Mai" userId="222f1c7e07c9bd7a" providerId="LiveId" clId="{5D2DE657-B1B6-4C35-8FD1-061FEFBF0B67}" dt="2022-11-30T10:06:42.868" v="2589" actId="1076"/>
          <ac:picMkLst>
            <pc:docMk/>
            <pc:sldMk cId="2426320785" sldId="505"/>
            <ac:picMk id="2" creationId="{6D2718E5-08F4-31F6-F0A7-CE2ACC63FBE6}"/>
          </ac:picMkLst>
        </pc:picChg>
        <pc:picChg chg="add mod">
          <ac:chgData name="Thúy Mai" userId="222f1c7e07c9bd7a" providerId="LiveId" clId="{5D2DE657-B1B6-4C35-8FD1-061FEFBF0B67}" dt="2022-11-30T10:06:45.265" v="2591" actId="1076"/>
          <ac:picMkLst>
            <pc:docMk/>
            <pc:sldMk cId="2426320785" sldId="505"/>
            <ac:picMk id="3" creationId="{2C5428FE-134F-3718-0CF6-3321EA123D4B}"/>
          </ac:picMkLst>
        </pc:picChg>
        <pc:picChg chg="add mod">
          <ac:chgData name="Thúy Mai" userId="222f1c7e07c9bd7a" providerId="LiveId" clId="{5D2DE657-B1B6-4C35-8FD1-061FEFBF0B67}" dt="2022-11-30T10:06:48.999" v="2595" actId="1035"/>
          <ac:picMkLst>
            <pc:docMk/>
            <pc:sldMk cId="2426320785" sldId="505"/>
            <ac:picMk id="4" creationId="{4BE212C5-1327-4DBC-FED6-827CD3B24DC2}"/>
          </ac:picMkLst>
        </pc:picChg>
        <pc:picChg chg="add mod">
          <ac:chgData name="Thúy Mai" userId="222f1c7e07c9bd7a" providerId="LiveId" clId="{5D2DE657-B1B6-4C35-8FD1-061FEFBF0B67}" dt="2022-11-30T10:06:52.853" v="2599" actId="1076"/>
          <ac:picMkLst>
            <pc:docMk/>
            <pc:sldMk cId="2426320785" sldId="505"/>
            <ac:picMk id="5" creationId="{2A8E95DB-5F93-7431-0503-D887146124B0}"/>
          </ac:picMkLst>
        </pc:picChg>
        <pc:picChg chg="add del mod">
          <ac:chgData name="Thúy Mai" userId="222f1c7e07c9bd7a" providerId="LiveId" clId="{5D2DE657-B1B6-4C35-8FD1-061FEFBF0B67}" dt="2022-11-30T10:06:51.150" v="2598" actId="478"/>
          <ac:picMkLst>
            <pc:docMk/>
            <pc:sldMk cId="2426320785" sldId="505"/>
            <ac:picMk id="7" creationId="{45CC2F95-A34F-7079-82D4-A15B090D5281}"/>
          </ac:picMkLst>
        </pc:picChg>
      </pc:sldChg>
      <pc:sldMasterChg chg="modTransition modSldLayout">
        <pc:chgData name="Thúy Mai" userId="222f1c7e07c9bd7a" providerId="LiveId" clId="{5D2DE657-B1B6-4C35-8FD1-061FEFBF0B67}" dt="2022-11-30T10:08:51.541" v="2650"/>
        <pc:sldMasterMkLst>
          <pc:docMk/>
          <pc:sldMasterMk cId="4033405962" sldId="2147483648"/>
        </pc:sldMasterMkLst>
        <pc:sldLayoutChg chg="modTransition">
          <pc:chgData name="Thúy Mai" userId="222f1c7e07c9bd7a" providerId="LiveId" clId="{5D2DE657-B1B6-4C35-8FD1-061FEFBF0B67}" dt="2022-11-30T10:08:51.541" v="2650"/>
          <pc:sldLayoutMkLst>
            <pc:docMk/>
            <pc:sldMasterMk cId="4033405962" sldId="2147483648"/>
            <pc:sldLayoutMk cId="2171658282" sldId="2147483649"/>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693454194" sldId="2147483650"/>
          </pc:sldLayoutMkLst>
        </pc:sldLayoutChg>
        <pc:sldLayoutChg chg="modTransition">
          <pc:chgData name="Thúy Mai" userId="222f1c7e07c9bd7a" providerId="LiveId" clId="{5D2DE657-B1B6-4C35-8FD1-061FEFBF0B67}" dt="2022-11-30T10:08:51.541" v="2650"/>
          <pc:sldLayoutMkLst>
            <pc:docMk/>
            <pc:sldMasterMk cId="4033405962" sldId="2147483648"/>
            <pc:sldLayoutMk cId="4085074613" sldId="2147483651"/>
          </pc:sldLayoutMkLst>
        </pc:sldLayoutChg>
        <pc:sldLayoutChg chg="modTransition">
          <pc:chgData name="Thúy Mai" userId="222f1c7e07c9bd7a" providerId="LiveId" clId="{5D2DE657-B1B6-4C35-8FD1-061FEFBF0B67}" dt="2022-11-30T10:08:51.541" v="2650"/>
          <pc:sldLayoutMkLst>
            <pc:docMk/>
            <pc:sldMasterMk cId="4033405962" sldId="2147483648"/>
            <pc:sldLayoutMk cId="651192616" sldId="2147483652"/>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048402421" sldId="2147483653"/>
          </pc:sldLayoutMkLst>
        </pc:sldLayoutChg>
        <pc:sldLayoutChg chg="modTransition">
          <pc:chgData name="Thúy Mai" userId="222f1c7e07c9bd7a" providerId="LiveId" clId="{5D2DE657-B1B6-4C35-8FD1-061FEFBF0B67}" dt="2022-11-30T10:08:51.541" v="2650"/>
          <pc:sldLayoutMkLst>
            <pc:docMk/>
            <pc:sldMasterMk cId="4033405962" sldId="2147483648"/>
            <pc:sldLayoutMk cId="830813239" sldId="2147483654"/>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850993857" sldId="2147483655"/>
          </pc:sldLayoutMkLst>
        </pc:sldLayoutChg>
        <pc:sldLayoutChg chg="modTransition">
          <pc:chgData name="Thúy Mai" userId="222f1c7e07c9bd7a" providerId="LiveId" clId="{5D2DE657-B1B6-4C35-8FD1-061FEFBF0B67}" dt="2022-11-30T10:08:51.541" v="2650"/>
          <pc:sldLayoutMkLst>
            <pc:docMk/>
            <pc:sldMasterMk cId="4033405962" sldId="2147483648"/>
            <pc:sldLayoutMk cId="2628601386" sldId="2147483656"/>
          </pc:sldLayoutMkLst>
        </pc:sldLayoutChg>
        <pc:sldLayoutChg chg="modTransition">
          <pc:chgData name="Thúy Mai" userId="222f1c7e07c9bd7a" providerId="LiveId" clId="{5D2DE657-B1B6-4C35-8FD1-061FEFBF0B67}" dt="2022-11-30T10:08:51.541" v="2650"/>
          <pc:sldLayoutMkLst>
            <pc:docMk/>
            <pc:sldMasterMk cId="4033405962" sldId="2147483648"/>
            <pc:sldLayoutMk cId="3097097667" sldId="2147483657"/>
          </pc:sldLayoutMkLst>
        </pc:sldLayoutChg>
        <pc:sldLayoutChg chg="modTransition">
          <pc:chgData name="Thúy Mai" userId="222f1c7e07c9bd7a" providerId="LiveId" clId="{5D2DE657-B1B6-4C35-8FD1-061FEFBF0B67}" dt="2022-11-30T10:08:51.541" v="2650"/>
          <pc:sldLayoutMkLst>
            <pc:docMk/>
            <pc:sldMasterMk cId="4033405962" sldId="2147483648"/>
            <pc:sldLayoutMk cId="2636043331" sldId="2147483658"/>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000911325"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A1BFA8-FE22-CABF-597B-53652E23252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83FCE4B-8177-81CF-FD9F-012724C4C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807A005-7B42-C939-3D95-9755D5449CB9}"/>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5" name="Chỗ dành sẵn cho Chân trang 4">
            <a:extLst>
              <a:ext uri="{FF2B5EF4-FFF2-40B4-BE49-F238E27FC236}">
                <a16:creationId xmlns:a16="http://schemas.microsoft.com/office/drawing/2014/main" id="{6323E682-A24C-6999-B11C-F970CDF6F5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19DBED8-8496-35DE-C864-D06F1A18D385}"/>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217165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41DC88-E4D8-28C2-A3FC-D5619B56958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654F1-2306-79B8-6553-C3AB345583C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CB8E208-E165-9F93-CE25-0E1A3111F3D8}"/>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5" name="Chỗ dành sẵn cho Chân trang 4">
            <a:extLst>
              <a:ext uri="{FF2B5EF4-FFF2-40B4-BE49-F238E27FC236}">
                <a16:creationId xmlns:a16="http://schemas.microsoft.com/office/drawing/2014/main" id="{4EFBB288-9B0E-5441-FD17-8E54CB585C4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611E1FA-B86B-B116-10F6-7832F66FA157}"/>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263604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976434D-8B93-4486-CA0A-75AA7A9E2CA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EBF5E74-ECB2-079A-463C-575BF28389F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6F1E509-A390-F560-09E8-E2A3138A0999}"/>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5" name="Chỗ dành sẵn cho Chân trang 4">
            <a:extLst>
              <a:ext uri="{FF2B5EF4-FFF2-40B4-BE49-F238E27FC236}">
                <a16:creationId xmlns:a16="http://schemas.microsoft.com/office/drawing/2014/main" id="{6E89C33A-AFA7-4224-34A1-2F8EC577335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B7885DA-29EB-200B-1694-A4AC24207076}"/>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00091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3B97D29-874E-5B23-4E6C-35A3AACA1E3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DC282F-C025-700E-DD2C-1413610D9C9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A4968CE-2D57-4264-43A1-24B5F6674356}"/>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5" name="Chỗ dành sẵn cho Chân trang 4">
            <a:extLst>
              <a:ext uri="{FF2B5EF4-FFF2-40B4-BE49-F238E27FC236}">
                <a16:creationId xmlns:a16="http://schemas.microsoft.com/office/drawing/2014/main" id="{6FAA13EF-CA46-069B-FA47-3E53CB4A87E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1AC0F78-0299-3752-D280-22314D067AB1}"/>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693454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120C04-4E8C-5473-05EC-CB05771BA38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8CE8950-9C43-7AEF-E6CB-3D3DBA8EC0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DE916ED-1EB8-0ACE-90E0-B7AD9AB9C242}"/>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5" name="Chỗ dành sẵn cho Chân trang 4">
            <a:extLst>
              <a:ext uri="{FF2B5EF4-FFF2-40B4-BE49-F238E27FC236}">
                <a16:creationId xmlns:a16="http://schemas.microsoft.com/office/drawing/2014/main" id="{A767EC68-B14D-884A-A617-68385D697E3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6AF77A-6EE9-CCB1-E365-9A5809A3304A}"/>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408507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3F58F2-25C6-34F7-0C50-B0020C57E92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B866070-4888-76D7-8993-9079CE2BA1C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17C9B3A-5D95-90A1-0235-CAE3DEC83CA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C70AF3-F489-6914-A6B7-D136288CE73D}"/>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6" name="Chỗ dành sẵn cho Chân trang 5">
            <a:extLst>
              <a:ext uri="{FF2B5EF4-FFF2-40B4-BE49-F238E27FC236}">
                <a16:creationId xmlns:a16="http://schemas.microsoft.com/office/drawing/2014/main" id="{2180E5BD-D956-F1AF-8749-2DB2A4B9400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27233B2-02DA-3BC2-8C59-4FB45B2B695F}"/>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651192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671B65-42AA-6D1B-4D51-827AA854BEC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CF92506-9838-FEB5-332C-996E0AC3F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B80AF2-DC7E-B913-83C4-223456B2161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4542530-3AD9-922A-DBE7-E44E5A5842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B67BF43-DCFE-8254-BC36-ACF54F1E113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A9D79FC-441B-7399-F0B9-B634BCE81810}"/>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8" name="Chỗ dành sẵn cho Chân trang 7">
            <a:extLst>
              <a:ext uri="{FF2B5EF4-FFF2-40B4-BE49-F238E27FC236}">
                <a16:creationId xmlns:a16="http://schemas.microsoft.com/office/drawing/2014/main" id="{6DBEA72B-62C4-EDF5-D4CD-0011718A541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DD27DBE-9734-AC8F-103A-024A854C51C0}"/>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048402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E3B8EF-95AD-4E7E-C427-9768B359FF01}"/>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91A724D-4770-53C0-5651-021CDF9D348B}"/>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4" name="Chỗ dành sẵn cho Chân trang 3">
            <a:extLst>
              <a:ext uri="{FF2B5EF4-FFF2-40B4-BE49-F238E27FC236}">
                <a16:creationId xmlns:a16="http://schemas.microsoft.com/office/drawing/2014/main" id="{7C950DEA-8681-DAD6-EAEE-7C5BC23DA23A}"/>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E673A68-F149-8355-ACA4-C636E8AC0EFC}"/>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830813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8F3A8E7-4C2D-6D25-0CCE-FB8D101C6CEB}"/>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3" name="Chỗ dành sẵn cho Chân trang 2">
            <a:extLst>
              <a:ext uri="{FF2B5EF4-FFF2-40B4-BE49-F238E27FC236}">
                <a16:creationId xmlns:a16="http://schemas.microsoft.com/office/drawing/2014/main" id="{ACFDB408-5631-79ED-9799-929A5CFEBA6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E90536F-7719-F7E9-FF50-15E4D4F8B7D6}"/>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850993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33DB476-2874-C2E7-0550-AE0A9A1B50F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DA3A302-473B-B5E7-E9EB-437C618D5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4665C01-CDF2-EDE4-0519-8EDE85CF1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3495832-08EA-E47F-05D9-0357EC5B984B}"/>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6" name="Chỗ dành sẵn cho Chân trang 5">
            <a:extLst>
              <a:ext uri="{FF2B5EF4-FFF2-40B4-BE49-F238E27FC236}">
                <a16:creationId xmlns:a16="http://schemas.microsoft.com/office/drawing/2014/main" id="{2F5EF2CF-7486-7513-AABE-5F5A222C835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95C7D89-A395-4833-313D-7EC87722180D}"/>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262860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459B2E-E069-51E8-7306-833A6C44B38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C97858C-3A43-CC55-3D32-FBADAF268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741BA8DD-1B2C-880B-FF38-C8AA36BDA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9AA9D6-B597-E190-3A20-98A39FBEF0E8}"/>
              </a:ext>
            </a:extLst>
          </p:cNvPr>
          <p:cNvSpPr>
            <a:spLocks noGrp="1"/>
          </p:cNvSpPr>
          <p:nvPr>
            <p:ph type="dt" sz="half" idx="10"/>
          </p:nvPr>
        </p:nvSpPr>
        <p:spPr/>
        <p:txBody>
          <a:bodyPr/>
          <a:lstStyle/>
          <a:p>
            <a:fld id="{54980E10-748B-4381-87B6-F1E71AE361CE}" type="datetimeFigureOut">
              <a:rPr lang="en-US" smtClean="0"/>
              <a:t>11/30/2022</a:t>
            </a:fld>
            <a:endParaRPr lang="en-US"/>
          </a:p>
        </p:txBody>
      </p:sp>
      <p:sp>
        <p:nvSpPr>
          <p:cNvPr id="6" name="Chỗ dành sẵn cho Chân trang 5">
            <a:extLst>
              <a:ext uri="{FF2B5EF4-FFF2-40B4-BE49-F238E27FC236}">
                <a16:creationId xmlns:a16="http://schemas.microsoft.com/office/drawing/2014/main" id="{EBEEB5A4-C2F6-F527-53D4-651246DC7B2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EF85087-B8FF-AD5A-04F4-A977E78AB1C7}"/>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3097097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4899BF7-F675-0FAF-E31E-938111F682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EB70707-462D-403E-CA23-460264774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B4E2A73-7B4F-8690-0076-F8CE08BE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80E10-748B-4381-87B6-F1E71AE361CE}" type="datetimeFigureOut">
              <a:rPr lang="en-US" smtClean="0"/>
              <a:t>11/30/2022</a:t>
            </a:fld>
            <a:endParaRPr lang="en-US"/>
          </a:p>
        </p:txBody>
      </p:sp>
      <p:sp>
        <p:nvSpPr>
          <p:cNvPr id="5" name="Chỗ dành sẵn cho Chân trang 4">
            <a:extLst>
              <a:ext uri="{FF2B5EF4-FFF2-40B4-BE49-F238E27FC236}">
                <a16:creationId xmlns:a16="http://schemas.microsoft.com/office/drawing/2014/main" id="{C56E6B06-4D51-FEA5-D937-D12B85DEB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ED34400-A906-6E50-B1E1-F7A44DBD3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F8390-B76B-4184-9F6A-AE969F41FDA2}" type="slidenum">
              <a:rPr lang="en-US" smtClean="0"/>
              <a:t>‹#›</a:t>
            </a:fld>
            <a:endParaRPr lang="en-US"/>
          </a:p>
        </p:txBody>
      </p:sp>
    </p:spTree>
    <p:extLst>
      <p:ext uri="{BB962C8B-B14F-4D97-AF65-F5344CB8AC3E}">
        <p14:creationId xmlns:p14="http://schemas.microsoft.com/office/powerpoint/2010/main" val="4033405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rco de madera con muchos animales en el bosque | Vector Premium">
            <a:extLst>
              <a:ext uri="{FF2B5EF4-FFF2-40B4-BE49-F238E27FC236}">
                <a16:creationId xmlns:a16="http://schemas.microsoft.com/office/drawing/2014/main" id="{DAAEA957-56C9-FC35-A424-8452DA5CE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2865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6651CFAD-32EE-340B-CE30-7ECE4AA3E02A}"/>
              </a:ext>
            </a:extLst>
          </p:cNvPr>
          <p:cNvSpPr txBox="1"/>
          <p:nvPr/>
        </p:nvSpPr>
        <p:spPr>
          <a:xfrm>
            <a:off x="3114549" y="3890418"/>
            <a:ext cx="6253568" cy="1938992"/>
          </a:xfrm>
          <a:prstGeom prst="rect">
            <a:avLst/>
          </a:prstGeom>
          <a:noFill/>
        </p:spPr>
        <p:txBody>
          <a:bodyPr wrap="square">
            <a:spAutoFit/>
          </a:bodyPr>
          <a:lstStyle/>
          <a:p>
            <a:pPr algn="ctr"/>
            <a:r>
              <a:rPr lang="en-US" sz="4000" b="1" dirty="0"/>
              <a:t>TỤC NGỮ VỀ THIÊN NHIÊN, LAO ĐỘNG VÀ CON NGƯỜI, XÃ HỘI</a:t>
            </a:r>
            <a:endParaRPr lang="en-US" sz="8800" dirty="0"/>
          </a:p>
        </p:txBody>
      </p:sp>
      <p:sp>
        <p:nvSpPr>
          <p:cNvPr id="3" name="Hộp Văn bản 2">
            <a:extLst>
              <a:ext uri="{FF2B5EF4-FFF2-40B4-BE49-F238E27FC236}">
                <a16:creationId xmlns:a16="http://schemas.microsoft.com/office/drawing/2014/main" id="{925CC424-A308-3F89-8E45-4DA8880DD1A8}"/>
              </a:ext>
            </a:extLst>
          </p:cNvPr>
          <p:cNvSpPr txBox="1"/>
          <p:nvPr/>
        </p:nvSpPr>
        <p:spPr>
          <a:xfrm>
            <a:off x="-1140848" y="248488"/>
            <a:ext cx="6097554" cy="646331"/>
          </a:xfrm>
          <a:prstGeom prst="rect">
            <a:avLst/>
          </a:prstGeom>
          <a:noFill/>
        </p:spPr>
        <p:txBody>
          <a:bodyPr wrap="square">
            <a:spAutoFit/>
          </a:bodyPr>
          <a:lstStyle/>
          <a:p>
            <a:pPr marL="0" marR="0" algn="ctr">
              <a:spcBef>
                <a:spcPts val="0"/>
              </a:spcBef>
              <a:spcAft>
                <a:spcPts val="0"/>
              </a:spcAft>
            </a:pPr>
            <a:r>
              <a:rPr lang="en-US" sz="3600" b="1" dirty="0">
                <a:solidFill>
                  <a:srgbClr val="00B050"/>
                </a:solidFill>
                <a:effectLst/>
                <a:latin typeface="Times New Roman" panose="02020603050405020304" pitchFamily="18" charset="0"/>
                <a:ea typeface="Calibri" panose="020F0502020204030204" pitchFamily="34" charset="0"/>
              </a:rPr>
              <a:t>VĂN BẢN 3: </a:t>
            </a:r>
          </a:p>
        </p:txBody>
      </p:sp>
    </p:spTree>
    <p:extLst>
      <p:ext uri="{BB962C8B-B14F-4D97-AF65-F5344CB8AC3E}">
        <p14:creationId xmlns:p14="http://schemas.microsoft.com/office/powerpoint/2010/main" val="400985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80C8AFDA-D7D4-F25A-A03F-232AB51F008C}"/>
              </a:ext>
            </a:extLst>
          </p:cNvPr>
          <p:cNvSpPr txBox="1"/>
          <p:nvPr/>
        </p:nvSpPr>
        <p:spPr>
          <a:xfrm>
            <a:off x="3479800" y="-76200"/>
            <a:ext cx="6096000" cy="954107"/>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01</a:t>
            </a:r>
            <a:endParaRPr lang="en-US" sz="2400" dirty="0">
              <a:solidFill>
                <a:srgbClr val="00B0F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 </a:t>
            </a:r>
            <a:r>
              <a:rPr lang="pt-BR" sz="2800" dirty="0">
                <a:solidFill>
                  <a:srgbClr val="00B0F0"/>
                </a:solidFill>
                <a:effectLst/>
                <a:latin typeface="Times New Roman" panose="02020603050405020304" pitchFamily="18" charset="0"/>
                <a:ea typeface="Times New Roman" panose="02020603050405020304" pitchFamily="18" charset="0"/>
              </a:rPr>
              <a:t>(Tìm hiểu hình thức tục ngữ)</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C785B3B5-C742-470C-21FF-82BB722DF267}"/>
              </a:ext>
            </a:extLst>
          </p:cNvPr>
          <p:cNvGraphicFramePr>
            <a:graphicFrameLocks noGrp="1"/>
          </p:cNvGraphicFramePr>
          <p:nvPr>
            <p:extLst>
              <p:ext uri="{D42A27DB-BD31-4B8C-83A1-F6EECF244321}">
                <p14:modId xmlns:p14="http://schemas.microsoft.com/office/powerpoint/2010/main" val="43598906"/>
              </p:ext>
            </p:extLst>
          </p:nvPr>
        </p:nvGraphicFramePr>
        <p:xfrm>
          <a:off x="88899" y="800100"/>
          <a:ext cx="12014201" cy="5943600"/>
        </p:xfrm>
        <a:graphic>
          <a:graphicData uri="http://schemas.openxmlformats.org/drawingml/2006/table">
            <a:tbl>
              <a:tblPr firstRow="1" firstCol="1" bandRow="1">
                <a:tableStyleId>{5C22544A-7EE6-4342-B048-85BDC9FD1C3A}</a:tableStyleId>
              </a:tblPr>
              <a:tblGrid>
                <a:gridCol w="6604001">
                  <a:extLst>
                    <a:ext uri="{9D8B030D-6E8A-4147-A177-3AD203B41FA5}">
                      <a16:colId xmlns:a16="http://schemas.microsoft.com/office/drawing/2014/main" val="1010008209"/>
                    </a:ext>
                  </a:extLst>
                </a:gridCol>
                <a:gridCol w="952500">
                  <a:extLst>
                    <a:ext uri="{9D8B030D-6E8A-4147-A177-3AD203B41FA5}">
                      <a16:colId xmlns:a16="http://schemas.microsoft.com/office/drawing/2014/main" val="1946044881"/>
                    </a:ext>
                  </a:extLst>
                </a:gridCol>
                <a:gridCol w="1968500">
                  <a:extLst>
                    <a:ext uri="{9D8B030D-6E8A-4147-A177-3AD203B41FA5}">
                      <a16:colId xmlns:a16="http://schemas.microsoft.com/office/drawing/2014/main" val="1993550479"/>
                    </a:ext>
                  </a:extLst>
                </a:gridCol>
                <a:gridCol w="1511298">
                  <a:extLst>
                    <a:ext uri="{9D8B030D-6E8A-4147-A177-3AD203B41FA5}">
                      <a16:colId xmlns:a16="http://schemas.microsoft.com/office/drawing/2014/main" val="1563737258"/>
                    </a:ext>
                  </a:extLst>
                </a:gridCol>
                <a:gridCol w="977902">
                  <a:extLst>
                    <a:ext uri="{9D8B030D-6E8A-4147-A177-3AD203B41FA5}">
                      <a16:colId xmlns:a16="http://schemas.microsoft.com/office/drawing/2014/main" val="1230664155"/>
                    </a:ext>
                  </a:extLst>
                </a:gridCol>
              </a:tblGrid>
              <a:tr h="145627">
                <a:tc row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Câu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row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Số tiếng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grid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Gieo vần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Nhịp</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extLst>
                  <a:ext uri="{0D108BD9-81ED-4DB2-BD59-A6C34878D82A}">
                    <a16:rowId xmlns:a16="http://schemas.microsoft.com/office/drawing/2014/main" val="3453392924"/>
                  </a:ext>
                </a:extLst>
              </a:tr>
              <a:tr h="145627">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Vần lưng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Vần cách</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704650"/>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1. Mau sao thì nắng, vắng sao thì mưa.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8</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600">
                          <a:effectLst/>
                          <a:latin typeface="Times New Roman" panose="02020603050405020304" pitchFamily="18" charset="0"/>
                          <a:cs typeface="Times New Roman" panose="02020603050405020304" pitchFamily="18" charset="0"/>
                        </a:rPr>
                        <a:t>nắng, vắng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4/4</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2118230"/>
                  </a:ext>
                </a:extLst>
              </a:tr>
              <a:tr h="291253">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2. Mưa tháng Ba hoa đất,</a:t>
                      </a:r>
                    </a:p>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    Mưa tháng Tư hư đất.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317925"/>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3. Nhất nước, nhị phân, tam cần, tứ giống.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3172377"/>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4. Tấc đất, tấc vàng.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77480"/>
                  </a:ext>
                </a:extLst>
              </a:tr>
              <a:tr h="291253">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5. </a:t>
                      </a:r>
                      <a:r>
                        <a:rPr lang="en-US" sz="2600" dirty="0" err="1">
                          <a:effectLst/>
                          <a:latin typeface="Times New Roman" panose="02020603050405020304" pitchFamily="18" charset="0"/>
                          <a:cs typeface="Times New Roman" panose="02020603050405020304" pitchFamily="18" charset="0"/>
                        </a:rPr>
                        <a:t>Nuôi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cơm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nằm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nuôi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tằm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cơm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đứng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9154181"/>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6. Cái răng, cái tóc là góc con người.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975896"/>
                  </a:ext>
                </a:extLst>
              </a:tr>
              <a:tr h="145627">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7.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bằng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004734"/>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8. Thương người như thể thương thân.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5719395"/>
                  </a:ext>
                </a:extLst>
              </a:tr>
              <a:tr h="291253">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9. </a:t>
                      </a:r>
                      <a:r>
                        <a:rPr lang="vi-VN" sz="2600" dirty="0" err="1">
                          <a:effectLst/>
                          <a:latin typeface="Times New Roman" panose="02020603050405020304" pitchFamily="18" charset="0"/>
                          <a:cs typeface="Times New Roman" panose="02020603050405020304" pitchFamily="18" charset="0"/>
                        </a:rPr>
                        <a:t>Một</a:t>
                      </a:r>
                      <a:r>
                        <a:rPr lang="vi-VN" sz="2600" dirty="0">
                          <a:effectLst/>
                          <a:latin typeface="Times New Roman" panose="02020603050405020304" pitchFamily="18" charset="0"/>
                          <a:cs typeface="Times New Roman" panose="02020603050405020304" pitchFamily="18" charset="0"/>
                        </a:rPr>
                        <a:t> cây </a:t>
                      </a:r>
                      <a:r>
                        <a:rPr lang="vi-VN" sz="2600" dirty="0" err="1">
                          <a:effectLst/>
                          <a:latin typeface="Times New Roman" panose="02020603050405020304" pitchFamily="18" charset="0"/>
                          <a:cs typeface="Times New Roman" panose="02020603050405020304" pitchFamily="18" charset="0"/>
                        </a:rPr>
                        <a:t>làm</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chẳng</a:t>
                      </a:r>
                      <a:r>
                        <a:rPr lang="vi-VN" sz="2600" dirty="0">
                          <a:effectLst/>
                          <a:latin typeface="Times New Roman" panose="02020603050405020304" pitchFamily="18" charset="0"/>
                          <a:cs typeface="Times New Roman" panose="02020603050405020304" pitchFamily="18" charset="0"/>
                        </a:rPr>
                        <a:t> nên non</a:t>
                      </a:r>
                      <a:endParaRPr lang="en-US" sz="26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vi-VN" sz="2600" dirty="0">
                          <a:effectLst/>
                          <a:latin typeface="Times New Roman" panose="02020603050405020304" pitchFamily="18" charset="0"/>
                          <a:cs typeface="Times New Roman" panose="02020603050405020304" pitchFamily="18" charset="0"/>
                        </a:rPr>
                        <a:t> Ba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cây</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chụm</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lại</a:t>
                      </a:r>
                      <a:r>
                        <a:rPr lang="vi-VN" sz="2600" dirty="0">
                          <a:effectLst/>
                          <a:latin typeface="Times New Roman" panose="02020603050405020304" pitchFamily="18" charset="0"/>
                          <a:cs typeface="Times New Roman" panose="02020603050405020304" pitchFamily="18" charset="0"/>
                        </a:rPr>
                        <a:t> nên </a:t>
                      </a:r>
                      <a:r>
                        <a:rPr lang="vi-VN" sz="2600" dirty="0" err="1">
                          <a:effectLst/>
                          <a:latin typeface="Times New Roman" panose="02020603050405020304" pitchFamily="18" charset="0"/>
                          <a:cs typeface="Times New Roman" panose="02020603050405020304" pitchFamily="18" charset="0"/>
                        </a:rPr>
                        <a:t>hòn</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núi</a:t>
                      </a:r>
                      <a:r>
                        <a:rPr lang="vi-VN" sz="2600" dirty="0">
                          <a:effectLst/>
                          <a:latin typeface="Times New Roman" panose="02020603050405020304" pitchFamily="18" charset="0"/>
                          <a:cs typeface="Times New Roman" panose="02020603050405020304" pitchFamily="18" charset="0"/>
                        </a:rPr>
                        <a:t> cao</a:t>
                      </a:r>
                      <a:r>
                        <a:rPr lang="en-US" sz="2600" dirty="0">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203834"/>
                  </a:ext>
                </a:extLst>
              </a:tr>
              <a:tr h="145627">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10.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nói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gói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mở</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81271"/>
                  </a:ext>
                </a:extLst>
              </a:tr>
            </a:tbl>
          </a:graphicData>
        </a:graphic>
      </p:graphicFrame>
    </p:spTree>
    <p:extLst>
      <p:ext uri="{BB962C8B-B14F-4D97-AF65-F5344CB8AC3E}">
        <p14:creationId xmlns:p14="http://schemas.microsoft.com/office/powerpoint/2010/main" val="35328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670031" y="2301008"/>
            <a:ext cx="7599367" cy="1055608"/>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6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8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4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1.1. </a:t>
            </a:r>
            <a:r>
              <a:rPr lang="en-US" sz="2800" b="1" dirty="0" err="1">
                <a:solidFill>
                  <a:srgbClr val="4E37F9"/>
                </a:solidFill>
                <a:effectLst/>
                <a:latin typeface="Times New Roman" panose="02020603050405020304" pitchFamily="18" charset="0"/>
                <a:ea typeface="Times New Roman" panose="02020603050405020304" pitchFamily="18" charset="0"/>
              </a:rPr>
              <a:t>Số</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tiếng</a:t>
            </a:r>
            <a:r>
              <a:rPr lang="en-US" sz="2800" b="1" dirty="0">
                <a:solidFill>
                  <a:srgbClr val="4E37F9"/>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670031" y="3821839"/>
            <a:ext cx="9428169" cy="578882"/>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nhớ</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819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389058" y="18903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A950AD92-4927-3AB5-15F3-F6308D220318}"/>
              </a:ext>
            </a:extLst>
          </p:cNvPr>
          <p:cNvSpPr txBox="1"/>
          <p:nvPr/>
        </p:nvSpPr>
        <p:spPr>
          <a:xfrm>
            <a:off x="-42869" y="7367381"/>
            <a:ext cx="10121900" cy="5293757"/>
          </a:xfrm>
          <a:prstGeom prst="rect">
            <a:avLst/>
          </a:prstGeom>
          <a:noFill/>
        </p:spPr>
        <p:txBody>
          <a:bodyPr wrap="square">
            <a:spAutoFit/>
          </a:bodyPr>
          <a:lstStyle/>
          <a:p>
            <a:pPr marL="0" marR="0" algn="just">
              <a:spcBef>
                <a:spcPts val="0"/>
              </a:spcBef>
              <a:spcAft>
                <a:spcPts val="0"/>
              </a:spcAft>
              <a:tabLst>
                <a:tab pos="1386840" algn="l"/>
              </a:tabLst>
            </a:pPr>
            <a:r>
              <a:rPr lang="en-US" sz="1800" b="1" dirty="0">
                <a:solidFill>
                  <a:srgbClr val="4E37F9"/>
                </a:solidFill>
                <a:effectLst/>
                <a:latin typeface="Times New Roman" panose="02020603050405020304" pitchFamily="18" charset="0"/>
                <a:ea typeface="MS Mincho" panose="02020609040205080304" pitchFamily="49" charset="-128"/>
              </a:rPr>
              <a:t>1. </a:t>
            </a:r>
            <a:r>
              <a:rPr lang="en-US" sz="1800" b="1" dirty="0" err="1">
                <a:solidFill>
                  <a:srgbClr val="4E37F9"/>
                </a:solidFill>
                <a:effectLst/>
                <a:latin typeface="Times New Roman" panose="02020603050405020304" pitchFamily="18" charset="0"/>
                <a:ea typeface="MS Mincho" panose="02020609040205080304" pitchFamily="49" charset="-128"/>
              </a:rPr>
              <a:t>Đặc</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điểm</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hình</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thức</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4E37F9"/>
                </a:solidFill>
                <a:effectLst/>
                <a:latin typeface="Times New Roman" panose="02020603050405020304" pitchFamily="18" charset="0"/>
                <a:ea typeface="Times New Roman" panose="02020603050405020304" pitchFamily="18" charset="0"/>
              </a:rPr>
              <a:t>1.2. </a:t>
            </a:r>
            <a:r>
              <a:rPr lang="en-US" sz="1800" b="1" dirty="0" err="1">
                <a:solidFill>
                  <a:srgbClr val="4E37F9"/>
                </a:solidFill>
                <a:effectLst/>
                <a:latin typeface="Times New Roman" panose="02020603050405020304" pitchFamily="18" charset="0"/>
                <a:ea typeface="Times New Roman" panose="02020603050405020304" pitchFamily="18" charset="0"/>
              </a:rPr>
              <a:t>Gieo</a:t>
            </a:r>
            <a:r>
              <a:rPr lang="en-US" sz="1800" b="1" dirty="0">
                <a:solidFill>
                  <a:srgbClr val="4E37F9"/>
                </a:solidFill>
                <a:effectLst/>
                <a:latin typeface="Times New Roman" panose="02020603050405020304" pitchFamily="18" charset="0"/>
                <a:ea typeface="Times New Roman" panose="02020603050405020304" pitchFamily="18" charset="0"/>
              </a:rPr>
              <a:t> </a:t>
            </a:r>
            <a:r>
              <a:rPr lang="en-US" sz="1800" b="1" dirty="0" err="1">
                <a:solidFill>
                  <a:srgbClr val="4E37F9"/>
                </a:solidFill>
                <a:effectLst/>
                <a:latin typeface="Times New Roman" panose="02020603050405020304" pitchFamily="18" charset="0"/>
                <a:ea typeface="Times New Roman" panose="02020603050405020304" pitchFamily="18" charset="0"/>
              </a:rPr>
              <a:t>vần</a:t>
            </a:r>
            <a:r>
              <a:rPr lang="en-US" sz="1800" b="1" dirty="0">
                <a:solidFill>
                  <a:srgbClr val="4E37F9"/>
                </a:solidFill>
                <a:effectLst/>
                <a:latin typeface="Times New Roman" panose="02020603050405020304" pitchFamily="18" charset="0"/>
                <a:ea typeface="Times New Roman" panose="02020603050405020304" pitchFamily="18" charset="0"/>
              </a:rPr>
              <a:t>, </a:t>
            </a:r>
            <a:r>
              <a:rPr lang="en-US" sz="1800" b="1" dirty="0" err="1">
                <a:solidFill>
                  <a:srgbClr val="4E37F9"/>
                </a:solidFill>
                <a:effectLst/>
                <a:latin typeface="Times New Roman" panose="02020603050405020304" pitchFamily="18" charset="0"/>
                <a:ea typeface="Times New Roman" panose="02020603050405020304" pitchFamily="18" charset="0"/>
              </a:rPr>
              <a:t>nhịp</a:t>
            </a:r>
            <a:r>
              <a:rPr lang="en-US" sz="1800" b="1" dirty="0">
                <a:solidFill>
                  <a:srgbClr val="4E37F9"/>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4. </a:t>
            </a:r>
            <a:r>
              <a:rPr lang="en-US" sz="1800" b="1" dirty="0" err="1">
                <a:solidFill>
                  <a:srgbClr val="FF0000"/>
                </a:solidFill>
                <a:effectLst/>
                <a:latin typeface="Times New Roman" panose="02020603050405020304" pitchFamily="18" charset="0"/>
                <a:ea typeface="Times New Roman" panose="02020603050405020304" pitchFamily="18" charset="0"/>
              </a:rPr>
              <a:t>Tấc</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đất</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b="1" dirty="0" err="1">
                <a:solidFill>
                  <a:srgbClr val="FF0000"/>
                </a:solidFill>
                <a:effectLst/>
                <a:latin typeface="Times New Roman" panose="02020603050405020304" pitchFamily="18" charset="0"/>
                <a:ea typeface="Times New Roman" panose="02020603050405020304" pitchFamily="18" charset="0"/>
              </a:rPr>
              <a:t>tấc</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Tấc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tấc</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5. </a:t>
            </a:r>
            <a:r>
              <a:rPr lang="en-US" sz="1800" i="1" dirty="0" err="1">
                <a:solidFill>
                  <a:srgbClr val="000000"/>
                </a:solidFill>
                <a:effectLst/>
                <a:latin typeface="Times New Roman" panose="02020603050405020304" pitchFamily="18" charset="0"/>
                <a:ea typeface="Times New Roman" panose="02020603050405020304" pitchFamily="18" charset="0"/>
              </a:rPr>
              <a:t>Nuôi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cơm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nằm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nuôi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cơm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đứng</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5/5).</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6. </a:t>
            </a:r>
            <a:r>
              <a:rPr lang="en-US" sz="1800" i="1" dirty="0" err="1">
                <a:solidFill>
                  <a:srgbClr val="000000"/>
                </a:solidFill>
                <a:effectLst/>
                <a:latin typeface="Times New Roman" panose="02020603050405020304" pitchFamily="18" charset="0"/>
                <a:ea typeface="Times New Roman" panose="02020603050405020304" pitchFamily="18" charset="0"/>
              </a:rPr>
              <a:t>Cái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răng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góc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con </a:t>
            </a:r>
            <a:r>
              <a:rPr lang="en-US" sz="1800" i="1" dirty="0" err="1">
                <a:solidFill>
                  <a:srgbClr val="000000"/>
                </a:solidFill>
                <a:effectLst/>
                <a:latin typeface="Times New Roman" panose="02020603050405020304" pitchFamily="18" charset="0"/>
                <a:ea typeface="Times New Roman" panose="02020603050405020304" pitchFamily="18" charset="0"/>
              </a:rPr>
              <a:t>người</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góc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2/2/4).</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7.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mặt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người</a:t>
            </a:r>
            <a:r>
              <a:rPr lang="en-US" sz="1800" b="1" dirty="0">
                <a:solidFill>
                  <a:srgbClr val="C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bằng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mười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mặt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vần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mười</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3/4).</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8. </a:t>
            </a:r>
            <a:r>
              <a:rPr lang="en-US" sz="1800" b="1" dirty="0" err="1">
                <a:solidFill>
                  <a:srgbClr val="C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như</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thể</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thân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9. </a:t>
            </a:r>
            <a:r>
              <a:rPr lang="vi-VN" sz="1800" i="1" dirty="0" err="1">
                <a:solidFill>
                  <a:srgbClr val="000000"/>
                </a:solidFill>
                <a:effectLst/>
                <a:latin typeface="Times New Roman" panose="02020603050405020304" pitchFamily="18" charset="0"/>
                <a:ea typeface="Microsoft Sans Serif" panose="020B0604020202020204" pitchFamily="34" charset="0"/>
              </a:rPr>
              <a:t>Một</a:t>
            </a:r>
            <a:r>
              <a:rPr lang="vi-VN" sz="1800" i="1" dirty="0">
                <a:solidFill>
                  <a:srgbClr val="000000"/>
                </a:solidFill>
                <a:effectLst/>
                <a:latin typeface="Times New Roman" panose="02020603050405020304" pitchFamily="18" charset="0"/>
                <a:ea typeface="Microsoft Sans Serif" panose="020B0604020202020204" pitchFamily="34" charset="0"/>
              </a:rPr>
              <a:t> cây </a:t>
            </a:r>
            <a:r>
              <a:rPr lang="vi-VN" sz="1800" i="1" dirty="0" err="1">
                <a:solidFill>
                  <a:srgbClr val="000000"/>
                </a:solidFill>
                <a:effectLst/>
                <a:latin typeface="Times New Roman" panose="02020603050405020304" pitchFamily="18" charset="0"/>
                <a:ea typeface="Microsoft Sans Serif" panose="020B0604020202020204" pitchFamily="34" charset="0"/>
              </a:rPr>
              <a:t>làm</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chẳng</a:t>
            </a:r>
            <a:r>
              <a:rPr lang="vi-VN" sz="1800" i="1" dirty="0">
                <a:solidFill>
                  <a:srgbClr val="000000"/>
                </a:solidFill>
                <a:effectLst/>
                <a:latin typeface="Times New Roman" panose="02020603050405020304" pitchFamily="18" charset="0"/>
                <a:ea typeface="Microsoft Sans Serif" panose="020B0604020202020204" pitchFamily="34" charset="0"/>
              </a:rPr>
              <a:t> nên </a:t>
            </a:r>
            <a:r>
              <a:rPr lang="vi-VN" sz="1800" b="1" i="1" dirty="0">
                <a:solidFill>
                  <a:srgbClr val="C00000"/>
                </a:solidFill>
                <a:effectLst/>
                <a:latin typeface="Times New Roman" panose="02020603050405020304" pitchFamily="18" charset="0"/>
                <a:ea typeface="Microsoft Sans Serif" panose="020B0604020202020204" pitchFamily="34" charset="0"/>
              </a:rPr>
              <a:t>non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i="1" dirty="0">
                <a:solidFill>
                  <a:srgbClr val="000000"/>
                </a:solidFill>
                <a:effectLst/>
                <a:latin typeface="Times New Roman" panose="02020603050405020304" pitchFamily="18" charset="0"/>
                <a:ea typeface="Microsoft Sans Serif" panose="020B0604020202020204" pitchFamily="34" charset="0"/>
              </a:rPr>
              <a:t> Ba</a:t>
            </a:r>
            <a:r>
              <a:rPr lang="en-US" sz="1800" i="1" dirty="0">
                <a:solidFill>
                  <a:srgbClr val="000000"/>
                </a:solidFill>
                <a:effectLst/>
                <a:latin typeface="Times New Roman" panose="02020603050405020304" pitchFamily="18" charset="0"/>
                <a:ea typeface="Microsoft Sans Serif" panose="020B0604020202020204" pitchFamily="34" charset="0"/>
              </a:rPr>
              <a:t> </a:t>
            </a:r>
            <a:r>
              <a:rPr lang="en-US" sz="1800" i="1" dirty="0" err="1">
                <a:solidFill>
                  <a:srgbClr val="000000"/>
                </a:solidFill>
                <a:effectLst/>
                <a:latin typeface="Times New Roman" panose="02020603050405020304" pitchFamily="18" charset="0"/>
                <a:ea typeface="Microsoft Sans Serif" panose="020B0604020202020204" pitchFamily="34" charset="0"/>
              </a:rPr>
              <a:t>cây</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chụm</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lại</a:t>
            </a:r>
            <a:r>
              <a:rPr lang="vi-VN" sz="1800" i="1" dirty="0">
                <a:solidFill>
                  <a:srgbClr val="000000"/>
                </a:solidFill>
                <a:effectLst/>
                <a:latin typeface="Times New Roman" panose="02020603050405020304" pitchFamily="18" charset="0"/>
                <a:ea typeface="Microsoft Sans Serif" panose="020B0604020202020204" pitchFamily="34" charset="0"/>
              </a:rPr>
              <a:t> nên </a:t>
            </a:r>
            <a:r>
              <a:rPr lang="vi-VN" sz="1800" b="1" i="1" dirty="0" err="1">
                <a:solidFill>
                  <a:srgbClr val="C00000"/>
                </a:solidFill>
                <a:effectLst/>
                <a:latin typeface="Times New Roman" panose="02020603050405020304" pitchFamily="18" charset="0"/>
                <a:ea typeface="Microsoft Sans Serif" panose="020B0604020202020204" pitchFamily="34" charset="0"/>
              </a:rPr>
              <a:t>hòn</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núi</a:t>
            </a:r>
            <a:r>
              <a:rPr lang="vi-VN" sz="1800" i="1" dirty="0">
                <a:solidFill>
                  <a:srgbClr val="000000"/>
                </a:solidFill>
                <a:effectLst/>
                <a:latin typeface="Times New Roman" panose="02020603050405020304" pitchFamily="18" charset="0"/>
                <a:ea typeface="Microsoft Sans Serif" panose="020B0604020202020204" pitchFamily="34" charset="0"/>
              </a:rPr>
              <a:t> cao</a:t>
            </a:r>
            <a:r>
              <a:rPr lang="en-US" sz="1800" i="1" dirty="0">
                <a:solidFill>
                  <a:srgbClr val="000000"/>
                </a:solidFill>
                <a:effectLst/>
                <a:latin typeface="Times New Roman" panose="02020603050405020304" pitchFamily="18" charset="0"/>
                <a:ea typeface="Microsoft Sans Serif" panose="020B060402020202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“non, </a:t>
            </a:r>
            <a:r>
              <a:rPr lang="en-US" sz="1800" b="1" dirty="0" err="1">
                <a:solidFill>
                  <a:srgbClr val="000000"/>
                </a:solidFill>
                <a:effectLst/>
                <a:latin typeface="Times New Roman" panose="02020603050405020304" pitchFamily="18" charset="0"/>
                <a:ea typeface="Times New Roman" panose="02020603050405020304" pitchFamily="18" charset="0"/>
              </a:rPr>
              <a:t>hòn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6/8).</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10.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b="1" dirty="0">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gói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nói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gói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rPr>
              <a:t>*</a:t>
            </a:r>
            <a:r>
              <a:rPr lang="vi-VN" sz="1800" b="1" dirty="0" err="1">
                <a:solidFill>
                  <a:srgbClr val="000000"/>
                </a:solidFill>
                <a:effectLst/>
                <a:latin typeface="Times New Roman" panose="02020603050405020304" pitchFamily="18" charset="0"/>
                <a:ea typeface="Times New Roman" panose="02020603050405020304" pitchFamily="18" charset="0"/>
              </a:rPr>
              <a:t>Tác</a:t>
            </a:r>
            <a:r>
              <a:rPr lang="vi-VN" sz="1800" b="1" dirty="0">
                <a:solidFill>
                  <a:srgbClr val="000000"/>
                </a:solidFill>
                <a:effectLst/>
                <a:latin typeface="Times New Roman" panose="02020603050405020304" pitchFamily="18" charset="0"/>
                <a:ea typeface="Times New Roman" panose="02020603050405020304" pitchFamily="18" charset="0"/>
              </a:rPr>
              <a:t> </a:t>
            </a:r>
            <a:r>
              <a:rPr lang="vi-VN" sz="1800" b="1" dirty="0" err="1">
                <a:solidFill>
                  <a:srgbClr val="000000"/>
                </a:solidFill>
                <a:effectLst/>
                <a:latin typeface="Times New Roman" panose="02020603050405020304" pitchFamily="18" charset="0"/>
                <a:ea typeface="Times New Roman" panose="02020603050405020304" pitchFamily="18" charset="0"/>
              </a:rPr>
              <a:t>dụng</a:t>
            </a:r>
            <a:r>
              <a:rPr lang="vi-VN" sz="1800" b="1" dirty="0">
                <a:solidFill>
                  <a:srgbClr val="000000"/>
                </a:solidFill>
                <a:effectLst/>
                <a:latin typeface="Times New Roman" panose="02020603050405020304" pitchFamily="18" charset="0"/>
                <a:ea typeface="Times New Roman" panose="02020603050405020304" pitchFamily="18" charset="0"/>
              </a:rPr>
              <a:t>:</a:t>
            </a:r>
            <a:r>
              <a:rPr lang="vi-VN"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gắn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chắc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ổn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phù</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ổn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430331" y="2583875"/>
            <a:ext cx="9936168"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1. </a:t>
            </a:r>
            <a:r>
              <a:rPr lang="en-US" sz="2800" i="1" dirty="0">
                <a:solidFill>
                  <a:srgbClr val="000000"/>
                </a:solidFill>
                <a:effectLst/>
                <a:latin typeface="Times New Roman" panose="02020603050405020304" pitchFamily="18" charset="0"/>
                <a:ea typeface="Times New Roman" panose="02020603050405020304" pitchFamily="18" charset="0"/>
              </a:rPr>
              <a:t>Mau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4/4).</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8145689-4D94-019F-5D26-E4A999550396}"/>
              </a:ext>
            </a:extLst>
          </p:cNvPr>
          <p:cNvSpPr txBox="1"/>
          <p:nvPr/>
        </p:nvSpPr>
        <p:spPr>
          <a:xfrm>
            <a:off x="1430331" y="3784509"/>
            <a:ext cx="6697669" cy="1532334"/>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Ba </a:t>
            </a:r>
            <a:r>
              <a:rPr lang="en-US" sz="2800" b="1" dirty="0" err="1">
                <a:solidFill>
                  <a:srgbClr val="FF0000"/>
                </a:solidFill>
                <a:effectLst/>
                <a:latin typeface="Times New Roman" panose="02020603050405020304" pitchFamily="18" charset="0"/>
                <a:ea typeface="Times New Roman" panose="02020603050405020304" pitchFamily="18" charset="0"/>
              </a:rPr>
              <a:t>hoa</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Ba, </a:t>
            </a:r>
            <a:r>
              <a:rPr lang="en-US" sz="2800" b="1" dirty="0" err="1">
                <a:solidFill>
                  <a:srgbClr val="FF0000"/>
                </a:solidFill>
                <a:effectLst/>
                <a:latin typeface="Times New Roman" panose="02020603050405020304" pitchFamily="18" charset="0"/>
                <a:ea typeface="Times New Roman" panose="02020603050405020304" pitchFamily="18" charset="0"/>
              </a:rPr>
              <a:t>hoa</a:t>
            </a:r>
            <a:r>
              <a:rPr lang="en-US" sz="2800" b="1" dirty="0">
                <a:effectLst/>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Tư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4/4).</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4D4ADF65-C2CE-EF87-DBB7-6AC919522CF9}"/>
              </a:ext>
            </a:extLst>
          </p:cNvPr>
          <p:cNvSpPr txBox="1"/>
          <p:nvPr/>
        </p:nvSpPr>
        <p:spPr>
          <a:xfrm>
            <a:off x="1430331" y="5498501"/>
            <a:ext cx="66976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3.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phân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tam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cần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giống</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cần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774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389058" y="18141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473989" y="2403014"/>
            <a:ext cx="8031169" cy="578882"/>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4. </a:t>
            </a:r>
            <a:r>
              <a:rPr lang="en-US" sz="2800" b="1" dirty="0" err="1">
                <a:solidFill>
                  <a:srgbClr val="FF0000"/>
                </a:solidFill>
                <a:effectLst/>
                <a:latin typeface="Times New Roman" panose="02020603050405020304" pitchFamily="18" charset="0"/>
                <a:ea typeface="Times New Roman" panose="02020603050405020304" pitchFamily="18" charset="0"/>
              </a:rPr>
              <a:t>Tấc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tấc</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8145689-4D94-019F-5D26-E4A999550396}"/>
              </a:ext>
            </a:extLst>
          </p:cNvPr>
          <p:cNvSpPr txBox="1"/>
          <p:nvPr/>
        </p:nvSpPr>
        <p:spPr>
          <a:xfrm>
            <a:off x="1473989" y="3096528"/>
            <a:ext cx="75866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5. </a:t>
            </a:r>
            <a:r>
              <a:rPr lang="en-US" sz="2800" i="1" dirty="0" err="1">
                <a:solidFill>
                  <a:srgbClr val="000000"/>
                </a:solidFill>
                <a:effectLst/>
                <a:latin typeface="Times New Roman" panose="02020603050405020304" pitchFamily="18" charset="0"/>
                <a:ea typeface="Times New Roman" panose="02020603050405020304" pitchFamily="18" charset="0"/>
              </a:rPr>
              <a:t>Nuôi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cơm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nằm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nuôi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đứng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5/5).</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4D4ADF65-C2CE-EF87-DBB7-6AC919522CF9}"/>
              </a:ext>
            </a:extLst>
          </p:cNvPr>
          <p:cNvSpPr txBox="1"/>
          <p:nvPr/>
        </p:nvSpPr>
        <p:spPr>
          <a:xfrm>
            <a:off x="1476373" y="4281794"/>
            <a:ext cx="93265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6.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răng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góc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con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2/2/4).</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881C08FA-2779-6256-34C4-EB0EC595B19C}"/>
              </a:ext>
            </a:extLst>
          </p:cNvPr>
          <p:cNvSpPr txBox="1"/>
          <p:nvPr/>
        </p:nvSpPr>
        <p:spPr>
          <a:xfrm>
            <a:off x="1476373" y="5479389"/>
            <a:ext cx="93265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7.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mặt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người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bằng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mười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vần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mười</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3/4).</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982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389058" y="18141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473990" y="2403014"/>
            <a:ext cx="6871476"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8. </a:t>
            </a:r>
            <a:r>
              <a:rPr lang="en-US" sz="2800" b="1" dirty="0" err="1">
                <a:solidFill>
                  <a:srgbClr val="C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4D4ADF65-C2CE-EF87-DBB7-6AC919522CF9}"/>
              </a:ext>
            </a:extLst>
          </p:cNvPr>
          <p:cNvSpPr txBox="1"/>
          <p:nvPr/>
        </p:nvSpPr>
        <p:spPr>
          <a:xfrm>
            <a:off x="1432716" y="3550652"/>
            <a:ext cx="6912750" cy="1532334"/>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9. </a:t>
            </a:r>
            <a:r>
              <a:rPr lang="vi-VN" sz="2800" i="1" dirty="0" err="1">
                <a:solidFill>
                  <a:srgbClr val="000000"/>
                </a:solidFill>
                <a:effectLst/>
                <a:latin typeface="Times New Roman" panose="02020603050405020304" pitchFamily="18" charset="0"/>
                <a:ea typeface="Microsoft Sans Serif" panose="020B0604020202020204" pitchFamily="34" charset="0"/>
              </a:rPr>
              <a:t>Một</a:t>
            </a:r>
            <a:r>
              <a:rPr lang="vi-VN" sz="2800" i="1" dirty="0">
                <a:solidFill>
                  <a:srgbClr val="000000"/>
                </a:solidFill>
                <a:effectLst/>
                <a:latin typeface="Times New Roman" panose="02020603050405020304" pitchFamily="18" charset="0"/>
                <a:ea typeface="Microsoft Sans Serif" panose="020B0604020202020204" pitchFamily="34" charset="0"/>
              </a:rPr>
              <a:t> cây </a:t>
            </a:r>
            <a:r>
              <a:rPr lang="vi-VN" sz="2800" i="1" dirty="0" err="1">
                <a:solidFill>
                  <a:srgbClr val="000000"/>
                </a:solidFill>
                <a:effectLst/>
                <a:latin typeface="Times New Roman" panose="02020603050405020304" pitchFamily="18" charset="0"/>
                <a:ea typeface="Microsoft Sans Serif" panose="020B0604020202020204" pitchFamily="34" charset="0"/>
              </a:rPr>
              <a:t>làm</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chẳng</a:t>
            </a:r>
            <a:r>
              <a:rPr lang="vi-VN" sz="2800" i="1" dirty="0">
                <a:solidFill>
                  <a:srgbClr val="000000"/>
                </a:solidFill>
                <a:effectLst/>
                <a:latin typeface="Times New Roman" panose="02020603050405020304" pitchFamily="18" charset="0"/>
                <a:ea typeface="Microsoft Sans Serif" panose="020B0604020202020204" pitchFamily="34" charset="0"/>
              </a:rPr>
              <a:t> nên </a:t>
            </a:r>
            <a:r>
              <a:rPr lang="vi-VN" sz="2800" b="1" i="1" dirty="0">
                <a:solidFill>
                  <a:srgbClr val="C00000"/>
                </a:solidFill>
                <a:effectLst/>
                <a:latin typeface="Times New Roman" panose="02020603050405020304" pitchFamily="18" charset="0"/>
                <a:ea typeface="Microsoft Sans Serif" panose="020B0604020202020204" pitchFamily="34" charset="0"/>
              </a:rPr>
              <a:t>non</a:t>
            </a:r>
            <a:endParaRPr lang="en-US" sz="2400" dirty="0">
              <a:effectLst/>
              <a:latin typeface="Times New Roman" panose="02020603050405020304" pitchFamily="18" charset="0"/>
              <a:ea typeface="Times New Roman" panose="02020603050405020304" pitchFamily="18" charset="0"/>
            </a:endParaRPr>
          </a:p>
          <a:p>
            <a:pPr algn="just"/>
            <a:r>
              <a:rPr lang="vi-VN" sz="2800" i="1" dirty="0">
                <a:solidFill>
                  <a:srgbClr val="000000"/>
                </a:solidFill>
                <a:effectLst/>
                <a:latin typeface="Times New Roman" panose="02020603050405020304" pitchFamily="18" charset="0"/>
                <a:ea typeface="Microsoft Sans Serif" panose="020B0604020202020204" pitchFamily="34" charset="0"/>
              </a:rPr>
              <a:t> Ba</a:t>
            </a:r>
            <a:r>
              <a:rPr lang="en-US" sz="2800" i="1" dirty="0">
                <a:solidFill>
                  <a:srgbClr val="000000"/>
                </a:solidFill>
                <a:effectLst/>
                <a:latin typeface="Times New Roman" panose="02020603050405020304" pitchFamily="18" charset="0"/>
                <a:ea typeface="Microsoft Sans Serif" panose="020B0604020202020204" pitchFamily="34" charset="0"/>
              </a:rPr>
              <a:t> </a:t>
            </a:r>
            <a:r>
              <a:rPr lang="en-US" sz="2800" i="1" dirty="0" err="1">
                <a:solidFill>
                  <a:srgbClr val="000000"/>
                </a:solidFill>
                <a:effectLst/>
                <a:latin typeface="Times New Roman" panose="02020603050405020304" pitchFamily="18" charset="0"/>
                <a:ea typeface="Microsoft Sans Serif" panose="020B0604020202020204" pitchFamily="34" charset="0"/>
              </a:rPr>
              <a:t>cây</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chụm</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lại</a:t>
            </a:r>
            <a:r>
              <a:rPr lang="vi-VN" sz="2800" i="1" dirty="0">
                <a:solidFill>
                  <a:srgbClr val="000000"/>
                </a:solidFill>
                <a:effectLst/>
                <a:latin typeface="Times New Roman" panose="02020603050405020304" pitchFamily="18" charset="0"/>
                <a:ea typeface="Microsoft Sans Serif" panose="020B0604020202020204" pitchFamily="34" charset="0"/>
              </a:rPr>
              <a:t> nên </a:t>
            </a:r>
            <a:r>
              <a:rPr lang="vi-VN" sz="2800" b="1" i="1" dirty="0" err="1">
                <a:solidFill>
                  <a:srgbClr val="C00000"/>
                </a:solidFill>
                <a:effectLst/>
                <a:latin typeface="Times New Roman" panose="02020603050405020304" pitchFamily="18" charset="0"/>
                <a:ea typeface="Microsoft Sans Serif" panose="020B0604020202020204" pitchFamily="34" charset="0"/>
              </a:rPr>
              <a:t>hòn</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núi</a:t>
            </a:r>
            <a:r>
              <a:rPr lang="vi-VN" sz="2800" i="1" dirty="0">
                <a:solidFill>
                  <a:srgbClr val="000000"/>
                </a:solidFill>
                <a:effectLst/>
                <a:latin typeface="Times New Roman" panose="02020603050405020304" pitchFamily="18" charset="0"/>
                <a:ea typeface="Microsoft Sans Serif" panose="020B0604020202020204" pitchFamily="34" charset="0"/>
              </a:rPr>
              <a:t> cao</a:t>
            </a:r>
            <a:r>
              <a:rPr lang="en-US" sz="2800" i="1" dirty="0">
                <a:solidFill>
                  <a:srgbClr val="000000"/>
                </a:solidFill>
                <a:effectLst/>
                <a:latin typeface="Times New Roman" panose="02020603050405020304" pitchFamily="18" charset="0"/>
                <a:ea typeface="Microsoft Sans Serif"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“non, </a:t>
            </a:r>
            <a:r>
              <a:rPr lang="en-US" sz="2800" b="1" dirty="0" err="1">
                <a:solidFill>
                  <a:srgbClr val="000000"/>
                </a:solidFill>
                <a:effectLst/>
                <a:latin typeface="Times New Roman" panose="02020603050405020304" pitchFamily="18" charset="0"/>
                <a:ea typeface="Times New Roman" panose="02020603050405020304" pitchFamily="18" charset="0"/>
              </a:rPr>
              <a:t>hòn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6/8).</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881C08FA-2779-6256-34C4-EB0EC595B19C}"/>
              </a:ext>
            </a:extLst>
          </p:cNvPr>
          <p:cNvSpPr txBox="1"/>
          <p:nvPr/>
        </p:nvSpPr>
        <p:spPr>
          <a:xfrm>
            <a:off x="1476373" y="5288889"/>
            <a:ext cx="9326569" cy="1055608"/>
          </a:xfrm>
          <a:prstGeom prst="roundRect">
            <a:avLst/>
          </a:prstGeom>
          <a:noFill/>
          <a:ln w="38100">
            <a:solidFill>
              <a:srgbClr val="00A1EA"/>
            </a:solidFill>
          </a:ln>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rPr>
              <a:t>10.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gói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nói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gói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511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465258" y="2603611"/>
            <a:ext cx="9936168" cy="2009061"/>
          </a:xfrm>
          <a:prstGeom prst="roundRect">
            <a:avLst/>
          </a:prstGeom>
          <a:noFill/>
          <a:ln w="38100">
            <a:noFill/>
          </a:ln>
        </p:spPr>
        <p:txBody>
          <a:bodyPr wrap="square">
            <a:spAutoFit/>
          </a:bodyPr>
          <a:lstStyle/>
          <a:p>
            <a:pPr marL="0" marR="0" algn="just">
              <a:spcBef>
                <a:spcPts val="0"/>
              </a:spcBef>
              <a:spcAft>
                <a:spcPts val="0"/>
              </a:spcAft>
            </a:pPr>
            <a:r>
              <a:rPr lang="vi-VN" sz="2800" b="1" dirty="0">
                <a:solidFill>
                  <a:srgbClr val="0000FF"/>
                </a:solidFill>
                <a:effectLst/>
                <a:latin typeface="Times New Roman" panose="02020603050405020304" pitchFamily="18" charset="0"/>
                <a:ea typeface="Times New Roman" panose="02020603050405020304" pitchFamily="18" charset="0"/>
              </a:rPr>
              <a:t>*</a:t>
            </a:r>
            <a:r>
              <a:rPr lang="vi-VN" sz="2800" b="1" dirty="0" err="1">
                <a:solidFill>
                  <a:srgbClr val="0000FF"/>
                </a:solidFill>
                <a:effectLst/>
                <a:latin typeface="Times New Roman" panose="02020603050405020304" pitchFamily="18" charset="0"/>
                <a:ea typeface="Times New Roman" panose="02020603050405020304" pitchFamily="18" charset="0"/>
              </a:rPr>
              <a:t>Tác</a:t>
            </a:r>
            <a:r>
              <a:rPr lang="vi-VN" sz="2800" b="1" dirty="0">
                <a:solidFill>
                  <a:srgbClr val="0000FF"/>
                </a:solidFill>
                <a:effectLst/>
                <a:latin typeface="Times New Roman" panose="02020603050405020304" pitchFamily="18" charset="0"/>
                <a:ea typeface="Times New Roman" panose="02020603050405020304" pitchFamily="18" charset="0"/>
              </a:rPr>
              <a:t> </a:t>
            </a:r>
            <a:r>
              <a:rPr lang="vi-VN" sz="2800" b="1" dirty="0" err="1">
                <a:solidFill>
                  <a:srgbClr val="0000FF"/>
                </a:solidFill>
                <a:effectLst/>
                <a:latin typeface="Times New Roman" panose="02020603050405020304" pitchFamily="18" charset="0"/>
                <a:ea typeface="Times New Roman" panose="02020603050405020304" pitchFamily="18" charset="0"/>
              </a:rPr>
              <a:t>dụng</a:t>
            </a:r>
            <a:r>
              <a:rPr lang="vi-VN" sz="2800" b="1" dirty="0">
                <a:solidFill>
                  <a:srgbClr val="0000FF"/>
                </a:solidFill>
                <a:effectLst/>
                <a:latin typeface="Times New Roman" panose="02020603050405020304" pitchFamily="18" charset="0"/>
                <a:ea typeface="Times New Roman" panose="02020603050405020304" pitchFamily="18" charset="0"/>
              </a:rPr>
              <a:t>:</a:t>
            </a:r>
            <a:r>
              <a:rPr lang="vi-VN"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ổn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ổn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49815" y="1495616"/>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061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id="{7D7124DF-1AA9-052F-71AE-14A4EF24629C}"/>
              </a:ext>
            </a:extLst>
          </p:cNvPr>
          <p:cNvSpPr/>
          <p:nvPr/>
        </p:nvSpPr>
        <p:spPr>
          <a:xfrm>
            <a:off x="1670221" y="2350618"/>
            <a:ext cx="9924879" cy="3787033"/>
          </a:xfrm>
          <a:prstGeom prst="wedgeRoundRectCallout">
            <a:avLst>
              <a:gd name="adj1" fmla="val -51800"/>
              <a:gd name="adj2" fmla="val 35672"/>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Nhiệm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vụ</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Phiếu</a:t>
            </a:r>
            <a:r>
              <a:rPr lang="en-US" sz="2800" dirty="0">
                <a:solidFill>
                  <a:schemeClr val="tx1"/>
                </a:solidFill>
                <a:latin typeface="Times New Roman" panose="02020603050405020304" pitchFamily="18" charset="0"/>
                <a:cs typeface="Times New Roman" panose="02020603050405020304" pitchFamily="18" charset="0"/>
              </a:rPr>
              <a:t> HT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gợi</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vấn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nội</a:t>
            </a:r>
            <a:r>
              <a:rPr lang="en-US" sz="2800" i="1" dirty="0">
                <a:solidFill>
                  <a:schemeClr val="tx1"/>
                </a:solidFill>
                <a:latin typeface="Times New Roman" panose="02020603050405020304" pitchFamily="18" charset="0"/>
                <a:cs typeface="Times New Roman" panose="02020603050405020304" pitchFamily="18" charset="0"/>
              </a:rPr>
              <a:t> dung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ấy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Chỉ</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ảnh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cấu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trúc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phép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mỗi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tiếp</a:t>
            </a:r>
            <a:r>
              <a:rPr lang="en-US" sz="2800" i="1" dirty="0">
                <a:solidFill>
                  <a:schemeClr val="tx1"/>
                </a:solidFill>
                <a:latin typeface="Times New Roman" panose="02020603050405020304" pitchFamily="18" charset="0"/>
                <a:cs typeface="Times New Roman" panose="02020603050405020304" pitchFamily="18" charset="0"/>
              </a:rPr>
              <a:t>, hay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tính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ẩn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3)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rút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79" y="3231227"/>
            <a:ext cx="2155179" cy="3669418"/>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120FADC0-18E0-3034-D2B2-DB29D140CA98}"/>
              </a:ext>
            </a:extLst>
          </p:cNvPr>
          <p:cNvSpPr txBox="1"/>
          <p:nvPr/>
        </p:nvSpPr>
        <p:spPr>
          <a:xfrm>
            <a:off x="1349815" y="1495616"/>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019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58E37112-A141-BC75-A3F8-849198AEE4CD}"/>
              </a:ext>
            </a:extLst>
          </p:cNvPr>
          <p:cNvGraphicFramePr>
            <a:graphicFrameLocks noGrp="1"/>
          </p:cNvGraphicFramePr>
          <p:nvPr>
            <p:extLst>
              <p:ext uri="{D42A27DB-BD31-4B8C-83A1-F6EECF244321}">
                <p14:modId xmlns:p14="http://schemas.microsoft.com/office/powerpoint/2010/main" val="575564034"/>
              </p:ext>
            </p:extLst>
          </p:nvPr>
        </p:nvGraphicFramePr>
        <p:xfrm>
          <a:off x="3148806" y="1406779"/>
          <a:ext cx="5894388" cy="2022221"/>
        </p:xfrm>
        <a:graphic>
          <a:graphicData uri="http://schemas.openxmlformats.org/drawingml/2006/table">
            <a:tbl>
              <a:tblPr firstRow="1" firstCol="1" bandRow="1">
                <a:tableStyleId>{5C22544A-7EE6-4342-B048-85BDC9FD1C3A}</a:tableStyleId>
              </a:tblPr>
              <a:tblGrid>
                <a:gridCol w="1902295">
                  <a:extLst>
                    <a:ext uri="{9D8B030D-6E8A-4147-A177-3AD203B41FA5}">
                      <a16:colId xmlns:a16="http://schemas.microsoft.com/office/drawing/2014/main" val="3503066150"/>
                    </a:ext>
                  </a:extLst>
                </a:gridCol>
                <a:gridCol w="3992093">
                  <a:extLst>
                    <a:ext uri="{9D8B030D-6E8A-4147-A177-3AD203B41FA5}">
                      <a16:colId xmlns:a16="http://schemas.microsoft.com/office/drawing/2014/main" val="3378498438"/>
                    </a:ext>
                  </a:extLst>
                </a:gridCol>
              </a:tblGrid>
              <a:tr h="422237">
                <a:tc gridSpan="2">
                  <a:txBody>
                    <a:bodyPr/>
                    <a:lstStyle/>
                    <a:p>
                      <a:pPr marL="0" marR="0" algn="ctr">
                        <a:lnSpc>
                          <a:spcPct val="130000"/>
                        </a:lnSpc>
                        <a:spcBef>
                          <a:spcPts val="0"/>
                        </a:spcBef>
                        <a:spcAft>
                          <a:spcPts val="0"/>
                        </a:spcAft>
                      </a:pPr>
                      <a:r>
                        <a:rPr lang="vi-VN" sz="2800" dirty="0">
                          <a:effectLst/>
                          <a:latin typeface="+mj-lt"/>
                        </a:rPr>
                        <a:t>Câu </a:t>
                      </a:r>
                      <a:r>
                        <a:rPr lang="vi-VN" sz="2800" dirty="0" err="1">
                          <a:effectLst/>
                          <a:latin typeface="+mj-lt"/>
                        </a:rPr>
                        <a:t>tục</a:t>
                      </a:r>
                      <a:r>
                        <a:rPr lang="vi-VN" sz="2800" dirty="0">
                          <a:effectLst/>
                          <a:latin typeface="+mj-lt"/>
                        </a:rPr>
                        <a:t> </a:t>
                      </a:r>
                      <a:r>
                        <a:rPr lang="vi-VN" sz="2800" dirty="0" err="1">
                          <a:effectLst/>
                          <a:latin typeface="+mj-lt"/>
                        </a:rPr>
                        <a:t>ngữ</a:t>
                      </a:r>
                      <a:r>
                        <a:rPr lang="vi-VN" sz="2800" dirty="0">
                          <a:effectLst/>
                          <a:latin typeface="+mj-lt"/>
                        </a:rPr>
                        <a:t> </a:t>
                      </a:r>
                      <a:r>
                        <a:rPr lang="vi-VN" sz="2800" dirty="0" err="1">
                          <a:effectLst/>
                          <a:latin typeface="+mj-lt"/>
                        </a:rPr>
                        <a:t>số</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extLst>
                  <a:ext uri="{0D108BD9-81ED-4DB2-BD59-A6C34878D82A}">
                    <a16:rowId xmlns:a16="http://schemas.microsoft.com/office/drawing/2014/main" val="2991788393"/>
                  </a:ext>
                </a:extLst>
              </a:tr>
              <a:tr h="422237">
                <a:tc>
                  <a:txBody>
                    <a:bodyPr/>
                    <a:lstStyle/>
                    <a:p>
                      <a:pPr marL="0" marR="0" algn="just">
                        <a:lnSpc>
                          <a:spcPct val="130000"/>
                        </a:lnSpc>
                        <a:spcBef>
                          <a:spcPts val="0"/>
                        </a:spcBef>
                        <a:spcAft>
                          <a:spcPts val="0"/>
                        </a:spcAft>
                      </a:pPr>
                      <a:r>
                        <a:rPr lang="vi-VN" sz="2800" dirty="0" err="1">
                          <a:effectLst/>
                          <a:latin typeface="+mj-lt"/>
                        </a:rPr>
                        <a:t>Nội</a:t>
                      </a:r>
                      <a:r>
                        <a:rPr lang="vi-VN" sz="2800" dirty="0">
                          <a:effectLst/>
                          <a:latin typeface="+mj-lt"/>
                        </a:rPr>
                        <a:t> dung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978873"/>
                  </a:ext>
                </a:extLst>
              </a:tr>
              <a:tr h="422237">
                <a:tc>
                  <a:txBody>
                    <a:bodyPr/>
                    <a:lstStyle/>
                    <a:p>
                      <a:pPr marL="0" marR="0" algn="just">
                        <a:lnSpc>
                          <a:spcPct val="130000"/>
                        </a:lnSpc>
                        <a:spcBef>
                          <a:spcPts val="0"/>
                        </a:spcBef>
                        <a:spcAft>
                          <a:spcPts val="0"/>
                        </a:spcAft>
                      </a:pPr>
                      <a:r>
                        <a:rPr lang="vi-VN" sz="2800" dirty="0" err="1">
                          <a:effectLst/>
                          <a:latin typeface="+mj-lt"/>
                        </a:rPr>
                        <a:t>Nghệ</a:t>
                      </a:r>
                      <a:r>
                        <a:rPr lang="vi-VN" sz="2800" dirty="0">
                          <a:effectLst/>
                          <a:latin typeface="+mj-lt"/>
                        </a:rPr>
                        <a:t> </a:t>
                      </a:r>
                      <a:r>
                        <a:rPr lang="vi-VN" sz="2800" dirty="0" err="1">
                          <a:effectLst/>
                          <a:latin typeface="+mj-lt"/>
                        </a:rPr>
                        <a:t>thuật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280948"/>
                  </a:ext>
                </a:extLst>
              </a:tr>
              <a:tr h="415371">
                <a:tc>
                  <a:txBody>
                    <a:bodyPr/>
                    <a:lstStyle/>
                    <a:p>
                      <a:pPr marL="0" marR="0" algn="just">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0219864"/>
                  </a:ext>
                </a:extLst>
              </a:tr>
            </a:tbl>
          </a:graphicData>
        </a:graphic>
      </p:graphicFrame>
      <p:sp>
        <p:nvSpPr>
          <p:cNvPr id="5" name="Hộp Văn bản 4">
            <a:extLst>
              <a:ext uri="{FF2B5EF4-FFF2-40B4-BE49-F238E27FC236}">
                <a16:creationId xmlns:a16="http://schemas.microsoft.com/office/drawing/2014/main" id="{C1A143BC-750E-54CA-8971-B4C0C33056B2}"/>
              </a:ext>
            </a:extLst>
          </p:cNvPr>
          <p:cNvSpPr txBox="1"/>
          <p:nvPr/>
        </p:nvSpPr>
        <p:spPr>
          <a:xfrm>
            <a:off x="3277394" y="546100"/>
            <a:ext cx="6096000" cy="523220"/>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02</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pic>
        <p:nvPicPr>
          <p:cNvPr id="7" name="Hình ảnh 6">
            <a:extLst>
              <a:ext uri="{FF2B5EF4-FFF2-40B4-BE49-F238E27FC236}">
                <a16:creationId xmlns:a16="http://schemas.microsoft.com/office/drawing/2014/main" id="{DFB5DAA0-5040-CC55-EE98-CE69B0479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287" y="4131406"/>
            <a:ext cx="3770313" cy="2320193"/>
          </a:xfrm>
          <a:prstGeom prst="rect">
            <a:avLst/>
          </a:prstGeom>
        </p:spPr>
      </p:pic>
    </p:spTree>
    <p:extLst>
      <p:ext uri="{BB962C8B-B14F-4D97-AF65-F5344CB8AC3E}">
        <p14:creationId xmlns:p14="http://schemas.microsoft.com/office/powerpoint/2010/main" val="3753959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584906" y="2313964"/>
            <a:ext cx="9918700" cy="1532334"/>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đêm hôm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mau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hôm sau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vắng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mưa.      </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078141" y="1697803"/>
            <a:ext cx="6775450" cy="523220"/>
          </a:xfrm>
          <a:prstGeom prst="rect">
            <a:avLst/>
          </a:prstGeom>
          <a:noFill/>
        </p:spPr>
        <p:txBody>
          <a:bodyPr wrap="square">
            <a:spAutoFit/>
          </a:bodyPr>
          <a:lstStyle/>
          <a:p>
            <a:pPr marL="0" marR="0">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rPr>
              <a:t>1. Mau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mưa</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Segoe UI" panose="020B0502040204020203" pitchFamily="34"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25588" y="3945724"/>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marL="101600" marR="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mau -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mưa</a:t>
            </a:r>
            <a:endParaRPr lang="en-US" sz="2400" dirty="0">
              <a:effectLst/>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lưng: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947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724606" y="3339024"/>
            <a:ext cx="9918700" cy="1532334"/>
          </a:xfrm>
          <a:prstGeom prst="roundRect">
            <a:avLst/>
          </a:prstGeom>
          <a:noFill/>
          <a:ln w="38100">
            <a:solidFill>
              <a:srgbClr val="00A1EA"/>
            </a:solidFill>
          </a:ln>
        </p:spPr>
        <p:txBody>
          <a:bodyPr wrap="square">
            <a:spAutoFit/>
          </a:bodyPr>
          <a:lstStyle/>
          <a:p>
            <a:pPr algn="just"/>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Đây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kinh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mưa, liên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078141" y="1697803"/>
            <a:ext cx="6775450" cy="523220"/>
          </a:xfrm>
          <a:prstGeom prst="rect">
            <a:avLst/>
          </a:prstGeom>
          <a:noFill/>
        </p:spPr>
        <p:txBody>
          <a:bodyPr wrap="square">
            <a:spAutoFit/>
          </a:bodyPr>
          <a:lstStyle/>
          <a:p>
            <a:pPr marL="0" marR="0">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rPr>
              <a:t>1. Mau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mưa</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Segoe UI" panose="020B0502040204020203" pitchFamily="34"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155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ình Bầu dục 23">
            <a:extLst>
              <a:ext uri="{FF2B5EF4-FFF2-40B4-BE49-F238E27FC236}">
                <a16:creationId xmlns:a16="http://schemas.microsoft.com/office/drawing/2014/main" id="{CD3420E2-53EF-FFC6-0EAB-714CC153BD5E}"/>
              </a:ext>
            </a:extLst>
          </p:cNvPr>
          <p:cNvSpPr/>
          <p:nvPr/>
        </p:nvSpPr>
        <p:spPr>
          <a:xfrm>
            <a:off x="9801428" y="1768608"/>
            <a:ext cx="2319826" cy="3101228"/>
          </a:xfrm>
          <a:prstGeom prst="ellipse">
            <a:avLst/>
          </a:prstGeom>
          <a:solidFill>
            <a:schemeClr val="bg1">
              <a:lumMod val="65000"/>
            </a:schemeClr>
          </a:solidFill>
          <a:ln>
            <a:noFill/>
          </a:ln>
          <a:scene3d>
            <a:camera prst="isometricOffAxis1Left">
              <a:rot lat="21479995" lon="3840000" rev="0"/>
            </a:camera>
            <a:lightRig rig="threePt" dir="t"/>
          </a:scene3d>
          <a:sp3d>
            <a:bevelT w="5715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ình Bầu dục 24">
            <a:extLst>
              <a:ext uri="{FF2B5EF4-FFF2-40B4-BE49-F238E27FC236}">
                <a16:creationId xmlns:a16="http://schemas.microsoft.com/office/drawing/2014/main" id="{721EF953-5092-6DB6-A536-E85C362F9BBA}"/>
              </a:ext>
            </a:extLst>
          </p:cNvPr>
          <p:cNvSpPr/>
          <p:nvPr/>
        </p:nvSpPr>
        <p:spPr>
          <a:xfrm>
            <a:off x="10206115" y="2309567"/>
            <a:ext cx="1510448" cy="2019310"/>
          </a:xfrm>
          <a:prstGeom prst="ellipse">
            <a:avLst/>
          </a:prstGeom>
          <a:solidFill>
            <a:schemeClr val="tx1"/>
          </a:solidFill>
          <a:ln>
            <a:noFill/>
          </a:ln>
          <a:scene3d>
            <a:camera prst="isometricOffAxis1Left">
              <a:rot lat="21479995" lon="38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FBEB1068-FA95-25FF-E6FB-3E030D9903A9}"/>
              </a:ext>
            </a:extLst>
          </p:cNvPr>
          <p:cNvSpPr/>
          <p:nvPr/>
        </p:nvSpPr>
        <p:spPr>
          <a:xfrm>
            <a:off x="10483061" y="2739641"/>
            <a:ext cx="956557" cy="1257694"/>
          </a:xfrm>
          <a:prstGeom prst="ellipse">
            <a:avLst/>
          </a:prstGeom>
          <a:solidFill>
            <a:srgbClr val="FF0000"/>
          </a:solidFill>
          <a:ln>
            <a:noFill/>
          </a:ln>
          <a:scene3d>
            <a:camera prst="isometricOffAxis1Left">
              <a:rot lat="21479995" lon="38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Nhóm 31">
            <a:extLst>
              <a:ext uri="{FF2B5EF4-FFF2-40B4-BE49-F238E27FC236}">
                <a16:creationId xmlns:a16="http://schemas.microsoft.com/office/drawing/2014/main" id="{EF1EE1AA-BA67-5E08-AF58-4CC67379B0BA}"/>
              </a:ext>
            </a:extLst>
          </p:cNvPr>
          <p:cNvGrpSpPr/>
          <p:nvPr/>
        </p:nvGrpSpPr>
        <p:grpSpPr>
          <a:xfrm>
            <a:off x="186425" y="1746325"/>
            <a:ext cx="10758199" cy="3238487"/>
            <a:chOff x="186425" y="1746325"/>
            <a:chExt cx="10758199" cy="3238487"/>
          </a:xfrm>
        </p:grpSpPr>
        <p:sp>
          <p:nvSpPr>
            <p:cNvPr id="10" name="Hình tự do: Hình 9">
              <a:extLst>
                <a:ext uri="{FF2B5EF4-FFF2-40B4-BE49-F238E27FC236}">
                  <a16:creationId xmlns:a16="http://schemas.microsoft.com/office/drawing/2014/main" id="{D9974EB2-4AB7-DDD9-CCE5-5FFABCF5B2A6}"/>
                </a:ext>
              </a:extLst>
            </p:cNvPr>
            <p:cNvSpPr/>
            <p:nvPr/>
          </p:nvSpPr>
          <p:spPr>
            <a:xfrm rot="2618325" flipV="1">
              <a:off x="605039" y="2927427"/>
              <a:ext cx="759123" cy="2057385"/>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Nhóm 30">
              <a:extLst>
                <a:ext uri="{FF2B5EF4-FFF2-40B4-BE49-F238E27FC236}">
                  <a16:creationId xmlns:a16="http://schemas.microsoft.com/office/drawing/2014/main" id="{25CF6BC5-2C4A-74C3-8BE3-B595D48BF219}"/>
                </a:ext>
              </a:extLst>
            </p:cNvPr>
            <p:cNvGrpSpPr/>
            <p:nvPr/>
          </p:nvGrpSpPr>
          <p:grpSpPr>
            <a:xfrm>
              <a:off x="186425" y="1746325"/>
              <a:ext cx="10758199" cy="2288995"/>
              <a:chOff x="186425" y="1746325"/>
              <a:chExt cx="10758199" cy="2288995"/>
            </a:xfrm>
          </p:grpSpPr>
          <p:sp>
            <p:nvSpPr>
              <p:cNvPr id="16" name="Tam giác Cân 15">
                <a:extLst>
                  <a:ext uri="{FF2B5EF4-FFF2-40B4-BE49-F238E27FC236}">
                    <a16:creationId xmlns:a16="http://schemas.microsoft.com/office/drawing/2014/main" id="{9053CC3B-A6FC-F34C-17FB-AB7B14224874}"/>
                  </a:ext>
                </a:extLst>
              </p:cNvPr>
              <p:cNvSpPr/>
              <p:nvPr/>
            </p:nvSpPr>
            <p:spPr>
              <a:xfrm rot="5400000">
                <a:off x="10186807" y="2722964"/>
                <a:ext cx="232756" cy="1282879"/>
              </a:xfrm>
              <a:prstGeom prst="triangle">
                <a:avLst>
                  <a:gd name="adj" fmla="val 47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29">
                <a:extLst>
                  <a:ext uri="{FF2B5EF4-FFF2-40B4-BE49-F238E27FC236}">
                    <a16:creationId xmlns:a16="http://schemas.microsoft.com/office/drawing/2014/main" id="{F6FF2F3C-8E09-BE78-50E7-535122200ABD}"/>
                  </a:ext>
                </a:extLst>
              </p:cNvPr>
              <p:cNvGrpSpPr/>
              <p:nvPr/>
            </p:nvGrpSpPr>
            <p:grpSpPr>
              <a:xfrm>
                <a:off x="186425" y="1746325"/>
                <a:ext cx="9492970" cy="2288995"/>
                <a:chOff x="186425" y="1746325"/>
                <a:chExt cx="9492970" cy="2288995"/>
              </a:xfrm>
            </p:grpSpPr>
            <p:sp>
              <p:nvSpPr>
                <p:cNvPr id="11" name="Hình tự do: Hình 10">
                  <a:extLst>
                    <a:ext uri="{FF2B5EF4-FFF2-40B4-BE49-F238E27FC236}">
                      <a16:creationId xmlns:a16="http://schemas.microsoft.com/office/drawing/2014/main" id="{4594E052-747C-A190-B09E-CBCC78443466}"/>
                    </a:ext>
                  </a:extLst>
                </p:cNvPr>
                <p:cNvSpPr/>
                <p:nvPr/>
              </p:nvSpPr>
              <p:spPr>
                <a:xfrm rot="17515054">
                  <a:off x="499307" y="2318394"/>
                  <a:ext cx="636868" cy="1262632"/>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ình chữ nhật: Góc Tròn 3">
                  <a:extLst>
                    <a:ext uri="{FF2B5EF4-FFF2-40B4-BE49-F238E27FC236}">
                      <a16:creationId xmlns:a16="http://schemas.microsoft.com/office/drawing/2014/main" id="{AC5B273D-DCC7-F86E-06F3-F6F3B0F392B3}"/>
                    </a:ext>
                  </a:extLst>
                </p:cNvPr>
                <p:cNvSpPr/>
                <p:nvPr/>
              </p:nvSpPr>
              <p:spPr>
                <a:xfrm>
                  <a:off x="603870" y="3248025"/>
                  <a:ext cx="7772400" cy="219075"/>
                </a:xfrm>
                <a:prstGeom prst="roundRect">
                  <a:avLst>
                    <a:gd name="adj" fmla="val 39394"/>
                  </a:avLst>
                </a:prstGeom>
                <a:gradFill flip="none" rotWithShape="1">
                  <a:gsLst>
                    <a:gs pos="10868">
                      <a:schemeClr val="bg1">
                        <a:lumMod val="65000"/>
                      </a:schemeClr>
                    </a:gs>
                    <a:gs pos="47000">
                      <a:schemeClr val="bg1">
                        <a:lumMod val="95000"/>
                      </a:schemeClr>
                    </a:gs>
                    <a:gs pos="90000">
                      <a:schemeClr val="bg1">
                        <a:lumMod val="6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tự do: Hình 8">
                  <a:extLst>
                    <a:ext uri="{FF2B5EF4-FFF2-40B4-BE49-F238E27FC236}">
                      <a16:creationId xmlns:a16="http://schemas.microsoft.com/office/drawing/2014/main" id="{A939A68E-677C-9DEE-DF47-EB88FA9B01D5}"/>
                    </a:ext>
                  </a:extLst>
                </p:cNvPr>
                <p:cNvSpPr/>
                <p:nvPr/>
              </p:nvSpPr>
              <p:spPr>
                <a:xfrm rot="18981675">
                  <a:off x="615670" y="1746325"/>
                  <a:ext cx="759123" cy="2057385"/>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Hình tự do: Hình 11">
                  <a:extLst>
                    <a:ext uri="{FF2B5EF4-FFF2-40B4-BE49-F238E27FC236}">
                      <a16:creationId xmlns:a16="http://schemas.microsoft.com/office/drawing/2014/main" id="{488E6DE7-187D-E80B-5EB4-B2565321AD25}"/>
                    </a:ext>
                  </a:extLst>
                </p:cNvPr>
                <p:cNvSpPr/>
                <p:nvPr/>
              </p:nvSpPr>
              <p:spPr>
                <a:xfrm rot="1449431" flipV="1">
                  <a:off x="869612" y="3164161"/>
                  <a:ext cx="712031" cy="871159"/>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Hình thang 12">
                  <a:extLst>
                    <a:ext uri="{FF2B5EF4-FFF2-40B4-BE49-F238E27FC236}">
                      <a16:creationId xmlns:a16="http://schemas.microsoft.com/office/drawing/2014/main" id="{48947009-A39E-7470-F028-266DED601476}"/>
                    </a:ext>
                  </a:extLst>
                </p:cNvPr>
                <p:cNvSpPr/>
                <p:nvPr/>
              </p:nvSpPr>
              <p:spPr>
                <a:xfrm rot="16200000" flipH="1">
                  <a:off x="8136883" y="3221401"/>
                  <a:ext cx="564106" cy="234525"/>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a:extLst>
                    <a:ext uri="{FF2B5EF4-FFF2-40B4-BE49-F238E27FC236}">
                      <a16:creationId xmlns:a16="http://schemas.microsoft.com/office/drawing/2014/main" id="{AA841C4E-E763-91FE-A0A6-0DAC0F59C96E}"/>
                    </a:ext>
                  </a:extLst>
                </p:cNvPr>
                <p:cNvSpPr/>
                <p:nvPr/>
              </p:nvSpPr>
              <p:spPr>
                <a:xfrm>
                  <a:off x="8536199" y="3056610"/>
                  <a:ext cx="908671" cy="564107"/>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thang 14">
                  <a:extLst>
                    <a:ext uri="{FF2B5EF4-FFF2-40B4-BE49-F238E27FC236}">
                      <a16:creationId xmlns:a16="http://schemas.microsoft.com/office/drawing/2014/main" id="{66B7FF6E-4EA2-DCC8-0EF2-BEE5AB91EBB0}"/>
                    </a:ext>
                  </a:extLst>
                </p:cNvPr>
                <p:cNvSpPr/>
                <p:nvPr/>
              </p:nvSpPr>
              <p:spPr>
                <a:xfrm rot="5400000">
                  <a:off x="9280080" y="3221402"/>
                  <a:ext cx="564106" cy="234525"/>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Hình chữ nhật: Góc Trên Tròn 16">
            <a:extLst>
              <a:ext uri="{FF2B5EF4-FFF2-40B4-BE49-F238E27FC236}">
                <a16:creationId xmlns:a16="http://schemas.microsoft.com/office/drawing/2014/main" id="{9C0E020E-44C8-CAFF-950F-ED3AEF1AB39F}"/>
              </a:ext>
            </a:extLst>
          </p:cNvPr>
          <p:cNvSpPr/>
          <p:nvPr/>
        </p:nvSpPr>
        <p:spPr>
          <a:xfrm>
            <a:off x="2052329" y="139064"/>
            <a:ext cx="2103120" cy="3108960"/>
          </a:xfrm>
          <a:prstGeom prst="round2SameRect">
            <a:avLst>
              <a:gd name="adj1" fmla="val 47815"/>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ên Tròn 20">
            <a:extLst>
              <a:ext uri="{FF2B5EF4-FFF2-40B4-BE49-F238E27FC236}">
                <a16:creationId xmlns:a16="http://schemas.microsoft.com/office/drawing/2014/main" id="{265DD9F8-F629-1D46-8678-1D9BB98A4793}"/>
              </a:ext>
            </a:extLst>
          </p:cNvPr>
          <p:cNvSpPr/>
          <p:nvPr/>
        </p:nvSpPr>
        <p:spPr>
          <a:xfrm>
            <a:off x="4694985" y="139064"/>
            <a:ext cx="2213135" cy="3108960"/>
          </a:xfrm>
          <a:prstGeom prst="round2SameRect">
            <a:avLst>
              <a:gd name="adj1" fmla="val 47815"/>
              <a:gd name="adj2" fmla="val 0"/>
            </a:avLst>
          </a:prstGeom>
          <a:solidFill>
            <a:srgbClr val="C4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ình chữ nhật: Góc Trên Tròn 21">
            <a:extLst>
              <a:ext uri="{FF2B5EF4-FFF2-40B4-BE49-F238E27FC236}">
                <a16:creationId xmlns:a16="http://schemas.microsoft.com/office/drawing/2014/main" id="{25477431-9623-F933-C204-F6098AF2ADE9}"/>
              </a:ext>
            </a:extLst>
          </p:cNvPr>
          <p:cNvSpPr/>
          <p:nvPr/>
        </p:nvSpPr>
        <p:spPr>
          <a:xfrm flipV="1">
            <a:off x="3165321" y="3467100"/>
            <a:ext cx="2103120" cy="3163824"/>
          </a:xfrm>
          <a:prstGeom prst="round2SameRect">
            <a:avLst>
              <a:gd name="adj1" fmla="val 47815"/>
              <a:gd name="adj2" fmla="val 0"/>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ên Tròn 22">
            <a:extLst>
              <a:ext uri="{FF2B5EF4-FFF2-40B4-BE49-F238E27FC236}">
                <a16:creationId xmlns:a16="http://schemas.microsoft.com/office/drawing/2014/main" id="{DE26F9E2-5F03-702D-CAD4-EB776FB5FFE3}"/>
              </a:ext>
            </a:extLst>
          </p:cNvPr>
          <p:cNvSpPr/>
          <p:nvPr/>
        </p:nvSpPr>
        <p:spPr>
          <a:xfrm flipV="1">
            <a:off x="6142314" y="3457956"/>
            <a:ext cx="2103120" cy="3108960"/>
          </a:xfrm>
          <a:prstGeom prst="round2SameRect">
            <a:avLst>
              <a:gd name="adj1" fmla="val 47815"/>
              <a:gd name="adj2" fmla="val 0"/>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Hình ảnh 33">
            <a:extLst>
              <a:ext uri="{FF2B5EF4-FFF2-40B4-BE49-F238E27FC236}">
                <a16:creationId xmlns:a16="http://schemas.microsoft.com/office/drawing/2014/main" id="{B474EE5F-8B28-B269-C7F4-DAEAAC19D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601" y="207351"/>
            <a:ext cx="790576" cy="790576"/>
          </a:xfrm>
          <a:prstGeom prst="rect">
            <a:avLst/>
          </a:prstGeom>
        </p:spPr>
      </p:pic>
      <p:pic>
        <p:nvPicPr>
          <p:cNvPr id="36" name="Hình ảnh 35">
            <a:extLst>
              <a:ext uri="{FF2B5EF4-FFF2-40B4-BE49-F238E27FC236}">
                <a16:creationId xmlns:a16="http://schemas.microsoft.com/office/drawing/2014/main" id="{9F45F9DF-3B8B-4BEE-5F0E-DBE70009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593" y="5776340"/>
            <a:ext cx="790576" cy="790576"/>
          </a:xfrm>
          <a:prstGeom prst="rect">
            <a:avLst/>
          </a:prstGeom>
        </p:spPr>
      </p:pic>
      <p:pic>
        <p:nvPicPr>
          <p:cNvPr id="38" name="Hình ảnh 37">
            <a:extLst>
              <a:ext uri="{FF2B5EF4-FFF2-40B4-BE49-F238E27FC236}">
                <a16:creationId xmlns:a16="http://schemas.microsoft.com/office/drawing/2014/main" id="{1BD873A8-BAA9-1611-7C02-D11937A5A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459" y="5727899"/>
            <a:ext cx="742829" cy="742829"/>
          </a:xfrm>
          <a:prstGeom prst="rect">
            <a:avLst/>
          </a:prstGeom>
        </p:spPr>
      </p:pic>
      <p:sp>
        <p:nvSpPr>
          <p:cNvPr id="41" name="Hộp Văn bản 40">
            <a:extLst>
              <a:ext uri="{FF2B5EF4-FFF2-40B4-BE49-F238E27FC236}">
                <a16:creationId xmlns:a16="http://schemas.microsoft.com/office/drawing/2014/main" id="{938DB20E-232C-5620-8146-DFD53B43D306}"/>
              </a:ext>
            </a:extLst>
          </p:cNvPr>
          <p:cNvSpPr txBox="1"/>
          <p:nvPr/>
        </p:nvSpPr>
        <p:spPr>
          <a:xfrm>
            <a:off x="2088095" y="1296242"/>
            <a:ext cx="2011680" cy="1200329"/>
          </a:xfrm>
          <a:prstGeom prst="rect">
            <a:avLst/>
          </a:prstGeom>
          <a:noFill/>
        </p:spPr>
        <p:txBody>
          <a:bodyPr wrap="square" rtlCol="0">
            <a:spAutoFit/>
          </a:bodyPr>
          <a:lstStyle/>
          <a:p>
            <a:pPr algn="ctr"/>
            <a:r>
              <a:rPr lang="en-US" sz="3600" b="1" dirty="0">
                <a:solidFill>
                  <a:schemeClr val="bg1"/>
                </a:solidFill>
                <a:latin typeface="Matura MT Script Capitals" panose="03020802060602070202" pitchFamily="66" charset="0"/>
              </a:rPr>
              <a:t>KHỞI ĐỘNG</a:t>
            </a:r>
          </a:p>
        </p:txBody>
      </p:sp>
      <p:sp>
        <p:nvSpPr>
          <p:cNvPr id="42" name="Hộp Văn bản 41">
            <a:extLst>
              <a:ext uri="{FF2B5EF4-FFF2-40B4-BE49-F238E27FC236}">
                <a16:creationId xmlns:a16="http://schemas.microsoft.com/office/drawing/2014/main" id="{60C6B16D-638D-F890-BEE5-6B37A0A25187}"/>
              </a:ext>
            </a:extLst>
          </p:cNvPr>
          <p:cNvSpPr txBox="1"/>
          <p:nvPr/>
        </p:nvSpPr>
        <p:spPr>
          <a:xfrm>
            <a:off x="4560136" y="1256748"/>
            <a:ext cx="2458424" cy="1077218"/>
          </a:xfrm>
          <a:prstGeom prst="rect">
            <a:avLst/>
          </a:prstGeom>
          <a:noFill/>
        </p:spPr>
        <p:txBody>
          <a:bodyPr wrap="square" rtlCol="0">
            <a:spAutoFit/>
          </a:bodyPr>
          <a:lstStyle/>
          <a:p>
            <a:pPr algn="ctr"/>
            <a:r>
              <a:rPr lang="en-US" sz="3200" b="1" dirty="0">
                <a:solidFill>
                  <a:schemeClr val="bg1"/>
                </a:solidFill>
                <a:latin typeface="Matura MT Script Capitals" panose="03020802060602070202" pitchFamily="66" charset="0"/>
              </a:rPr>
              <a:t>LUYỆN TẬP</a:t>
            </a:r>
          </a:p>
        </p:txBody>
      </p:sp>
      <p:sp>
        <p:nvSpPr>
          <p:cNvPr id="43" name="Hộp Văn bản 42">
            <a:extLst>
              <a:ext uri="{FF2B5EF4-FFF2-40B4-BE49-F238E27FC236}">
                <a16:creationId xmlns:a16="http://schemas.microsoft.com/office/drawing/2014/main" id="{1CF0786A-1A2B-8738-E619-16BDD90BB0CA}"/>
              </a:ext>
            </a:extLst>
          </p:cNvPr>
          <p:cNvSpPr txBox="1"/>
          <p:nvPr/>
        </p:nvSpPr>
        <p:spPr>
          <a:xfrm>
            <a:off x="2936721" y="3765415"/>
            <a:ext cx="2560320" cy="2062103"/>
          </a:xfrm>
          <a:prstGeom prst="rect">
            <a:avLst/>
          </a:prstGeom>
          <a:noFill/>
        </p:spPr>
        <p:txBody>
          <a:bodyPr wrap="square" rtlCol="0">
            <a:spAutoFit/>
          </a:bodyPr>
          <a:lstStyle/>
          <a:p>
            <a:pPr algn="ctr"/>
            <a:r>
              <a:rPr lang="en-US" sz="3200" b="1" dirty="0">
                <a:solidFill>
                  <a:schemeClr val="bg1"/>
                </a:solidFill>
                <a:latin typeface="Matura MT Script Capitals" panose="03020802060602070202" pitchFamily="66" charset="0"/>
              </a:rPr>
              <a:t>HÌNH THÀNH KIẾN THỨC</a:t>
            </a:r>
          </a:p>
        </p:txBody>
      </p:sp>
      <p:sp>
        <p:nvSpPr>
          <p:cNvPr id="44" name="Hộp Văn bản 43">
            <a:extLst>
              <a:ext uri="{FF2B5EF4-FFF2-40B4-BE49-F238E27FC236}">
                <a16:creationId xmlns:a16="http://schemas.microsoft.com/office/drawing/2014/main" id="{3D6D9C56-3CD3-6218-55B9-F1D11EDCEE35}"/>
              </a:ext>
            </a:extLst>
          </p:cNvPr>
          <p:cNvSpPr txBox="1"/>
          <p:nvPr/>
        </p:nvSpPr>
        <p:spPr>
          <a:xfrm>
            <a:off x="6168643" y="3997335"/>
            <a:ext cx="2102640" cy="1200329"/>
          </a:xfrm>
          <a:prstGeom prst="rect">
            <a:avLst/>
          </a:prstGeom>
          <a:noFill/>
        </p:spPr>
        <p:txBody>
          <a:bodyPr wrap="square" rtlCol="0">
            <a:spAutoFit/>
          </a:bodyPr>
          <a:lstStyle/>
          <a:p>
            <a:pPr algn="ctr"/>
            <a:r>
              <a:rPr lang="en-US" sz="3600" b="1" dirty="0">
                <a:solidFill>
                  <a:schemeClr val="bg1"/>
                </a:solidFill>
                <a:latin typeface="Matura MT Script Capitals" panose="03020802060602070202" pitchFamily="66" charset="0"/>
              </a:rPr>
              <a:t>VẬN DỤNG</a:t>
            </a:r>
          </a:p>
        </p:txBody>
      </p:sp>
      <p:pic>
        <p:nvPicPr>
          <p:cNvPr id="29" name="Hình ảnh 28">
            <a:extLst>
              <a:ext uri="{FF2B5EF4-FFF2-40B4-BE49-F238E27FC236}">
                <a16:creationId xmlns:a16="http://schemas.microsoft.com/office/drawing/2014/main" id="{42686F92-3952-E013-03AC-91DF123DB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7041" y="291084"/>
            <a:ext cx="802539" cy="778131"/>
          </a:xfrm>
          <a:prstGeom prst="rect">
            <a:avLst/>
          </a:prstGeom>
        </p:spPr>
      </p:pic>
    </p:spTree>
    <p:extLst>
      <p:ext uri="{BB962C8B-B14F-4D97-AF65-F5344CB8AC3E}">
        <p14:creationId xmlns:p14="http://schemas.microsoft.com/office/powerpoint/2010/main" val="112754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250"/>
                                        <p:tgtEl>
                                          <p:spTgt spid="32"/>
                                        </p:tgtEl>
                                        <p:attrNameLst>
                                          <p:attrName>ppt_x</p:attrName>
                                        </p:attrNameLst>
                                      </p:cBhvr>
                                      <p:tavLst>
                                        <p:tav tm="0">
                                          <p:val>
                                            <p:strVal val="#ppt_x-#ppt_w*1.125000"/>
                                          </p:val>
                                        </p:tav>
                                        <p:tav tm="100000">
                                          <p:val>
                                            <p:strVal val="#ppt_x"/>
                                          </p:val>
                                        </p:tav>
                                      </p:tavLst>
                                    </p:anim>
                                    <p:animEffect transition="in" filter="wipe(right)">
                                      <p:cBhvr>
                                        <p:cTn id="8" dur="125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par>
                                <p:cTn id="14" presetID="2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1000"/>
                                        <p:tgtEl>
                                          <p:spTgt spid="3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par>
                                <p:cTn id="25" presetID="22" presetClass="entr" presetSubtype="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1000"/>
                                        <p:tgtEl>
                                          <p:spTgt spid="3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subTnLst>
                                    <p:audio>
                                      <p:cMediaNode>
                                        <p:cTn display="0" masterRel="sameClick">
                                          <p:stCondLst>
                                            <p:cond evt="begin" delay="0">
                                              <p:tn val="39"/>
                                            </p:cond>
                                          </p:stCondLst>
                                          <p:endCondLst>
                                            <p:cond evt="onStopAudio" delay="0">
                                              <p:tgtEl>
                                                <p:sldTgt/>
                                              </p:tgtEl>
                                            </p:cond>
                                          </p:endCondLst>
                                        </p:cTn>
                                        <p:tgtEl>
                                          <p:sndTgt r:embed="rId3" name="wind.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par>
                                <p:cTn id="47" presetID="22" presetClass="entr" presetSubtype="1"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1000"/>
                                        <p:tgtEl>
                                          <p:spTgt spid="3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41" grpId="0"/>
      <p:bldP spid="42"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25588" y="3004938"/>
            <a:ext cx="9918700"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22641" y="1727215"/>
            <a:ext cx="6775450" cy="954107"/>
          </a:xfrm>
          <a:prstGeom prst="rect">
            <a:avLst/>
          </a:prstGeom>
          <a:noFill/>
        </p:spPr>
        <p:txBody>
          <a:bodyPr wrap="square">
            <a:spAutoFit/>
          </a:bodyPr>
          <a:lstStyle/>
          <a:p>
            <a:r>
              <a:rPr lang="en-US" sz="2800" b="1" i="1" dirty="0">
                <a:solidFill>
                  <a:srgbClr val="000000"/>
                </a:solidFill>
                <a:latin typeface="Times New Roman" panose="02020603050405020304" pitchFamily="18" charset="0"/>
                <a:ea typeface="Times New Roman" panose="02020603050405020304" pitchFamily="18" charset="0"/>
              </a:rPr>
              <a:t>2. </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Ba </a:t>
            </a:r>
            <a:r>
              <a:rPr lang="en-US" sz="2800" b="1" i="1" dirty="0" err="1">
                <a:effectLst/>
                <a:latin typeface="Times New Roman" panose="02020603050405020304" pitchFamily="18" charset="0"/>
                <a:ea typeface="Times New Roman" panose="02020603050405020304" pitchFamily="18" charset="0"/>
              </a:rPr>
              <a:t>hoa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lgn="just">
              <a:tabLst>
                <a:tab pos="534670" algn="l"/>
              </a:tabLst>
            </a:pP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25588" y="4140307"/>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Ba, </a:t>
            </a:r>
            <a:r>
              <a:rPr lang="en-US" sz="2800" i="1" dirty="0" err="1">
                <a:solidFill>
                  <a:srgbClr val="000000"/>
                </a:solidFill>
                <a:effectLst/>
                <a:latin typeface="Times New Roman" panose="02020603050405020304" pitchFamily="18" charset="0"/>
                <a:ea typeface="Times New Roman" panose="02020603050405020304" pitchFamily="18" charset="0"/>
              </a:rPr>
              <a:t>hoa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hư</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err="1">
                <a:solidFill>
                  <a:srgbClr val="000000"/>
                </a:solidFill>
                <a:effectLst/>
                <a:latin typeface="Times New Roman" panose="02020603050405020304" pitchFamily="18" charset="0"/>
                <a:ea typeface="Times New Roman" panose="02020603050405020304" pitchFamily="18" charset="0"/>
              </a:rPr>
              <a:t>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chia 2 </a:t>
            </a:r>
            <a:r>
              <a:rPr lang="en-US" sz="2800" dirty="0" err="1">
                <a:solidFill>
                  <a:srgbClr val="000000"/>
                </a:solidFill>
                <a:effectLst/>
                <a:latin typeface="Times New Roman" panose="02020603050405020304" pitchFamily="18" charset="0"/>
                <a:ea typeface="Times New Roman" panose="02020603050405020304" pitchFamily="18" charset="0"/>
              </a:rPr>
              <a:t>vế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xứng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rPr>
              <a:t> Ba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hưởng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5963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25588" y="3004938"/>
            <a:ext cx="9918700" cy="3439239"/>
          </a:xfrm>
          <a:prstGeom prst="roundRect">
            <a:avLst/>
          </a:prstGeom>
          <a:noFill/>
          <a:ln w="38100">
            <a:solidFill>
              <a:srgbClr val="00A1EA"/>
            </a:solidFill>
          </a:ln>
        </p:spPr>
        <p:txBody>
          <a:bodyPr wrap="square">
            <a:spAutoFit/>
          </a:bodyPr>
          <a:lstStyle/>
          <a:p>
            <a:pPr algn="just">
              <a:tabLst>
                <a:tab pos="534670" algn="l"/>
              </a:tabLst>
            </a:pPr>
            <a:r>
              <a:rPr lang="en-US" sz="2800" b="1" dirty="0">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rPr>
              <a:t>:</a:t>
            </a:r>
            <a:r>
              <a:rPr lang="en-US" sz="2800" b="1"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cha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Ba </a:t>
            </a:r>
            <a:r>
              <a:rPr lang="en-US" sz="2800" dirty="0" err="1">
                <a:effectLst/>
                <a:latin typeface="Times New Roman" panose="02020603050405020304" pitchFamily="18" charset="0"/>
                <a:ea typeface="Times New Roman" panose="02020603050405020304" pitchFamily="18" charset="0"/>
              </a:rPr>
              <a: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rPr>
              <a:t>+ Khi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873686" y="1786703"/>
            <a:ext cx="6775450" cy="954107"/>
          </a:xfrm>
          <a:prstGeom prst="rect">
            <a:avLst/>
          </a:prstGeom>
          <a:noFill/>
        </p:spPr>
        <p:txBody>
          <a:bodyPr wrap="square">
            <a:spAutoFit/>
          </a:bodyPr>
          <a:lstStyle/>
          <a:p>
            <a:r>
              <a:rPr lang="en-US" sz="2800" b="1" i="1" dirty="0">
                <a:solidFill>
                  <a:srgbClr val="000000"/>
                </a:solidFill>
                <a:latin typeface="Times New Roman" panose="02020603050405020304" pitchFamily="18" charset="0"/>
                <a:ea typeface="Times New Roman" panose="02020603050405020304" pitchFamily="18" charset="0"/>
              </a:rPr>
              <a:t>2. </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Ba </a:t>
            </a:r>
            <a:r>
              <a:rPr lang="en-US" sz="2800" b="1" i="1" dirty="0" err="1">
                <a:effectLst/>
                <a:latin typeface="Times New Roman" panose="02020603050405020304" pitchFamily="18" charset="0"/>
                <a:ea typeface="Times New Roman" panose="02020603050405020304" pitchFamily="18" charset="0"/>
              </a:rPr>
              <a:t>hoa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lgn="just">
              <a:tabLst>
                <a:tab pos="534670" algn="l"/>
              </a:tabLst>
            </a:pP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560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541438" y="2367423"/>
            <a:ext cx="9918700"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t>
            </a:r>
            <a:r>
              <a:rPr lang="en-US" sz="2800" i="1" dirty="0" err="1">
                <a:effectLst/>
                <a:latin typeface="Times New Roman" panose="02020603050405020304" pitchFamily="18" charset="0"/>
                <a:ea typeface="Times New Roman" panose="02020603050405020304" pitchFamily="18" charset="0"/>
              </a:rPr>
              <a:t>ố</a:t>
            </a:r>
            <a:r>
              <a:rPr lang="pt-BR" sz="2800" dirty="0">
                <a:effectLst/>
                <a:latin typeface="Times New Roman" panose="02020603050405020304" pitchFamily="18" charset="0"/>
                <a:ea typeface="Times New Roman" panose="02020603050405020304" pitchFamily="18" charset="0"/>
              </a:rPr>
              <a:t>: </a:t>
            </a:r>
            <a:r>
              <a:rPr lang="pt-BR" sz="2800" i="1" dirty="0">
                <a:effectLst/>
                <a:latin typeface="Times New Roman" panose="02020603050405020304" pitchFamily="18" charset="0"/>
                <a:ea typeface="Times New Roman" panose="02020603050405020304" pitchFamily="18" charset="0"/>
              </a:rPr>
              <a:t>nước, phân, cần, giống </a:t>
            </a:r>
            <a:r>
              <a:rPr lang="pt-BR" sz="2800" dirty="0">
                <a:effectLst/>
                <a:latin typeface="Times New Roman" panose="02020603050405020304" pitchFamily="18" charset="0"/>
                <a:ea typeface="Times New Roman" panose="02020603050405020304" pitchFamily="18" charset="0"/>
              </a:rPr>
              <a:t>có vai trò quan trọng quyết định năng suất lúa nước</a:t>
            </a:r>
            <a:r>
              <a:rPr lang="pt-BR" sz="28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2711696" y="1695939"/>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3. </a:t>
            </a:r>
            <a:r>
              <a:rPr lang="en-US" sz="3200" b="1" i="1" dirty="0" err="1">
                <a:effectLst/>
                <a:latin typeface="Times New Roman" panose="02020603050405020304" pitchFamily="18" charset="0"/>
                <a:ea typeface="Times New Roman" panose="02020603050405020304" pitchFamily="18" charset="0"/>
              </a:rPr>
              <a:t>Nhất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nhị</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phân</a:t>
            </a:r>
            <a:r>
              <a:rPr lang="en-US" sz="3200" b="1" i="1" dirty="0">
                <a:effectLst/>
                <a:latin typeface="Times New Roman" panose="02020603050405020304" pitchFamily="18" charset="0"/>
                <a:ea typeface="Times New Roman" panose="02020603050405020304" pitchFamily="18" charset="0"/>
              </a:rPr>
              <a:t>, tam </a:t>
            </a:r>
            <a:r>
              <a:rPr lang="en-US" sz="3200" b="1" i="1" dirty="0" err="1">
                <a:effectLst/>
                <a:latin typeface="Times New Roman" panose="02020603050405020304" pitchFamily="18" charset="0"/>
                <a:ea typeface="Times New Roman" panose="02020603050405020304" pitchFamily="18" charset="0"/>
              </a:rPr>
              <a:t>cần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giống</a:t>
            </a:r>
            <a:r>
              <a:rPr lang="en-US" sz="32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574788" y="3726730"/>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lgn="just">
              <a:tabLst>
                <a:tab pos="53467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cần</a:t>
            </a:r>
            <a:r>
              <a:rPr lang="en-US" sz="2800" i="1" dirty="0">
                <a:effectLst/>
                <a:latin typeface="Times New Roman" panose="02020603050405020304" pitchFamily="18" charset="0"/>
                <a:ea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 liệt kê các yếu tố của nghề trồng lúa -&gt;Nghề trồng lúa cần có đủ bốn yếu tố: </a:t>
            </a:r>
            <a:r>
              <a:rPr lang="pt-BR" sz="2800" i="1" dirty="0">
                <a:effectLst/>
                <a:latin typeface="Times New Roman" panose="02020603050405020304" pitchFamily="18" charset="0"/>
                <a:ea typeface="Times New Roman" panose="02020603050405020304" pitchFamily="18" charset="0"/>
              </a:rPr>
              <a:t>nước, phân, cần, giống.</a:t>
            </a:r>
            <a:r>
              <a:rPr lang="pt-BR" sz="2800" dirty="0">
                <a:effectLst/>
                <a:latin typeface="Times New Roman" panose="02020603050405020304" pitchFamily="18" charset="0"/>
                <a:ea typeface="Times New Roman" panose="02020603050405020304" pitchFamily="18" charset="0"/>
              </a:rPr>
              <a:t> Trong đó yếu tố quan trọng hàng đầu là nước.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894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81138" y="2898414"/>
            <a:ext cx="9918700" cy="1532334"/>
          </a:xfrm>
          <a:prstGeom prst="roundRect">
            <a:avLst/>
          </a:prstGeom>
          <a:noFill/>
          <a:ln w="38100">
            <a:solidFill>
              <a:srgbClr val="00A1EA"/>
            </a:solidFill>
          </a:ln>
        </p:spPr>
        <p:txBody>
          <a:bodyPr wrap="square">
            <a:spAutoFit/>
          </a:bodyPr>
          <a:lstStyle/>
          <a:p>
            <a:pPr algn="just"/>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về nghề trồng lúa, đảm bảo bốn yếu tố cần thiết và quan trọng thì lúa tốt, mùa màng bội thu.</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2545301" y="1992129"/>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3. </a:t>
            </a:r>
            <a:r>
              <a:rPr lang="en-US" sz="3200" b="1" i="1" dirty="0" err="1">
                <a:effectLst/>
                <a:latin typeface="Times New Roman" panose="02020603050405020304" pitchFamily="18" charset="0"/>
                <a:ea typeface="Times New Roman" panose="02020603050405020304" pitchFamily="18" charset="0"/>
              </a:rPr>
              <a:t>Nhất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nhị</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phân</a:t>
            </a:r>
            <a:r>
              <a:rPr lang="en-US" sz="3200" b="1" i="1" dirty="0">
                <a:effectLst/>
                <a:latin typeface="Times New Roman" panose="02020603050405020304" pitchFamily="18" charset="0"/>
                <a:ea typeface="Times New Roman" panose="02020603050405020304" pitchFamily="18" charset="0"/>
              </a:rPr>
              <a:t>, tam </a:t>
            </a:r>
            <a:r>
              <a:rPr lang="en-US" sz="3200" b="1" i="1" dirty="0" err="1">
                <a:effectLst/>
                <a:latin typeface="Times New Roman" panose="02020603050405020304" pitchFamily="18" charset="0"/>
                <a:ea typeface="Times New Roman" panose="02020603050405020304" pitchFamily="18" charset="0"/>
              </a:rPr>
              <a:t>cần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giống</a:t>
            </a:r>
            <a:r>
              <a:rPr lang="en-US" sz="32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778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16503" y="2357249"/>
            <a:ext cx="10080185" cy="2009061"/>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4633011" y="1774038"/>
            <a:ext cx="8190374" cy="523220"/>
          </a:xfrm>
          <a:prstGeom prst="rect">
            <a:avLst/>
          </a:prstGeom>
          <a:noFill/>
        </p:spPr>
        <p:txBody>
          <a:bodyPr wrap="square">
            <a:spAutoFit/>
          </a:bodyPr>
          <a:lstStyle/>
          <a:p>
            <a:pPr algn="just">
              <a:tabLst>
                <a:tab pos="534670" algn="l"/>
              </a:tabLst>
            </a:pPr>
            <a:r>
              <a:rPr lang="en-US" sz="2800" b="1" i="1" dirty="0">
                <a:solidFill>
                  <a:srgbClr val="000000"/>
                </a:solidFill>
                <a:latin typeface="Times New Roman" panose="02020603050405020304" pitchFamily="18" charset="0"/>
                <a:ea typeface="Times New Roman" panose="02020603050405020304" pitchFamily="18" charset="0"/>
              </a:rPr>
              <a:t>4. </a:t>
            </a:r>
            <a:r>
              <a:rPr lang="en-US" sz="2800" b="1" i="1" dirty="0" err="1">
                <a:solidFill>
                  <a:srgbClr val="000000"/>
                </a:solidFill>
                <a:latin typeface="Times New Roman" panose="02020603050405020304" pitchFamily="18" charset="0"/>
                <a:ea typeface="Times New Roman" panose="02020603050405020304" pitchFamily="18" charset="0"/>
              </a:rPr>
              <a:t>Tấc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đất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tấc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vàng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16502" y="4486293"/>
            <a:ext cx="10080185" cy="2179320"/>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cách</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tấc</a:t>
            </a:r>
            <a:r>
              <a:rPr lang="vi-VN" sz="2800" b="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nhịp</a:t>
            </a:r>
            <a:r>
              <a:rPr lang="vi-VN" sz="2800" dirty="0">
                <a:solidFill>
                  <a:srgbClr val="000000"/>
                </a:solidFill>
                <a:effectLst/>
                <a:latin typeface="Times New Roman" panose="02020603050405020304" pitchFamily="18" charset="0"/>
                <a:ea typeface="Times New Roman" panose="02020603050405020304" pitchFamily="18" charset="0"/>
              </a:rPr>
              <a:t> 2/2</a:t>
            </a:r>
            <a:r>
              <a:rPr lang="en-US" sz="2800" dirty="0">
                <a:solidFill>
                  <a:srgbClr val="000000"/>
                </a:solidFill>
                <a:effectLst/>
                <a:latin typeface="Times New Roman" panose="02020603050405020304" pitchFamily="18" charset="0"/>
                <a:ea typeface="Times New Roman" panose="02020603050405020304" pitchFamily="18" charset="0"/>
              </a:rPr>
              <a:t>, chia2 </a:t>
            </a:r>
            <a:r>
              <a:rPr lang="en-US" sz="2800" dirty="0" err="1">
                <a:solidFill>
                  <a:srgbClr val="000000"/>
                </a:solidFill>
                <a:effectLst/>
                <a:latin typeface="Times New Roman" panose="02020603050405020304" pitchFamily="18" charset="0"/>
                <a:ea typeface="Times New Roman" panose="02020603050405020304" pitchFamily="18" charset="0"/>
              </a:rPr>
              <a:t>vế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hòa</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đai.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0127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16503" y="2852704"/>
            <a:ext cx="10080185" cy="2179320"/>
          </a:xfrm>
          <a:prstGeom prst="roundRect">
            <a:avLst/>
          </a:prstGeom>
          <a:noFill/>
          <a:ln w="38100">
            <a:solidFill>
              <a:srgbClr val="00A1EA"/>
            </a:solidFill>
          </a:ln>
        </p:spPr>
        <p:txBody>
          <a:bodyPr wrap="square">
            <a:spAutoFit/>
          </a:bodyPr>
          <a:lstStyle/>
          <a:p>
            <a:pPr>
              <a:spcAft>
                <a:spcPts val="1200"/>
              </a:spcAft>
            </a:pP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đai.</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4001626" y="1911918"/>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4. </a:t>
            </a:r>
            <a:r>
              <a:rPr lang="en-US" sz="3600" b="1" i="1" dirty="0" err="1">
                <a:solidFill>
                  <a:srgbClr val="000000"/>
                </a:solidFill>
                <a:latin typeface="Times New Roman" panose="02020603050405020304" pitchFamily="18" charset="0"/>
                <a:ea typeface="Times New Roman" panose="02020603050405020304" pitchFamily="18" charset="0"/>
              </a:rPr>
              <a:t>Tấc</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đất</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tấc</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vàng</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750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93716" y="3174273"/>
            <a:ext cx="9574799" cy="1055608"/>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2029499" y="1856961"/>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6587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1804526" y="1744057"/>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337677" y="2552636"/>
            <a:ext cx="10397685" cy="3539430"/>
          </a:xfrm>
          <a:prstGeom prst="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nằm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tằm</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5/5.</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0281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1804526" y="1744057"/>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337677" y="2552636"/>
            <a:ext cx="10397685" cy="954107"/>
          </a:xfrm>
          <a:prstGeom prst="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865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011D0537-8A3C-AB53-28F8-4A31E40F6E18}"/>
              </a:ext>
            </a:extLst>
          </p:cNvPr>
          <p:cNvSpPr txBox="1"/>
          <p:nvPr/>
        </p:nvSpPr>
        <p:spPr>
          <a:xfrm>
            <a:off x="1821315" y="2826114"/>
            <a:ext cx="9447200" cy="1384995"/>
          </a:xfrm>
          <a:prstGeom prst="rect">
            <a:avLst/>
          </a:prstGeom>
          <a:noFill/>
        </p:spPr>
        <p:txBody>
          <a:bodyPr wrap="square">
            <a:spAutoFit/>
          </a:bodyPr>
          <a:lstStyle/>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8969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0+ Hình Nền Slide PowerPoint Thuyết Trình Đẹp Nhất">
            <a:extLst>
              <a:ext uri="{FF2B5EF4-FFF2-40B4-BE49-F238E27FC236}">
                <a16:creationId xmlns:a16="http://schemas.microsoft.com/office/drawing/2014/main" id="{1913816C-2093-C340-2AAA-A40E35A5214F}"/>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5">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128CDE4F-6377-49B8-F79C-0247BFA365C0}"/>
              </a:ext>
            </a:extLst>
          </p:cNvPr>
          <p:cNvSpPr/>
          <p:nvPr/>
        </p:nvSpPr>
        <p:spPr>
          <a:xfrm flipH="1">
            <a:off x="4637312" y="304800"/>
            <a:ext cx="370114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KHỞI ĐỘNG</a:t>
            </a:r>
          </a:p>
        </p:txBody>
      </p:sp>
      <p:sp>
        <p:nvSpPr>
          <p:cNvPr id="8" name="Hình chữ nhật: Góc Chéo Tròn 7">
            <a:extLst>
              <a:ext uri="{FF2B5EF4-FFF2-40B4-BE49-F238E27FC236}">
                <a16:creationId xmlns:a16="http://schemas.microsoft.com/office/drawing/2014/main" id="{D75F54B5-AB2C-A34B-2C0E-F8B09974F4DD}"/>
              </a:ext>
            </a:extLst>
          </p:cNvPr>
          <p:cNvSpPr/>
          <p:nvPr/>
        </p:nvSpPr>
        <p:spPr>
          <a:xfrm>
            <a:off x="2305742" y="1340628"/>
            <a:ext cx="2967338" cy="696686"/>
          </a:xfrm>
          <a:prstGeom prst="round2DiagRect">
            <a:avLst>
              <a:gd name="adj1" fmla="val 50000"/>
              <a:gd name="adj2" fmla="val 725"/>
            </a:avLst>
          </a:prstGeom>
          <a:solidFill>
            <a:srgbClr val="00A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9">
            <a:extLst>
              <a:ext uri="{FF2B5EF4-FFF2-40B4-BE49-F238E27FC236}">
                <a16:creationId xmlns:a16="http://schemas.microsoft.com/office/drawing/2014/main" id="{76E6ADB7-EDCD-9B84-E43C-82B2A49CBFBA}"/>
              </a:ext>
            </a:extLst>
          </p:cNvPr>
          <p:cNvSpPr txBox="1"/>
          <p:nvPr/>
        </p:nvSpPr>
        <p:spPr>
          <a:xfrm>
            <a:off x="2189201" y="1452539"/>
            <a:ext cx="3340547" cy="584775"/>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ea typeface="Calibri" panose="020F0502020204030204" pitchFamily="34" charset="0"/>
              </a:rPr>
              <a:t>TRÒ CHƠI</a:t>
            </a:r>
            <a:endParaRPr lang="en-US" sz="3200" dirty="0">
              <a:solidFill>
                <a:schemeClr val="bg1"/>
              </a:solidFill>
            </a:endParaRPr>
          </a:p>
        </p:txBody>
      </p:sp>
      <p:sp>
        <p:nvSpPr>
          <p:cNvPr id="4" name="Hộp Văn bản 3">
            <a:extLst>
              <a:ext uri="{FF2B5EF4-FFF2-40B4-BE49-F238E27FC236}">
                <a16:creationId xmlns:a16="http://schemas.microsoft.com/office/drawing/2014/main" id="{BBEBD4FF-2AE1-A2CA-3FD6-777A348F6894}"/>
              </a:ext>
            </a:extLst>
          </p:cNvPr>
          <p:cNvSpPr txBox="1"/>
          <p:nvPr/>
        </p:nvSpPr>
        <p:spPr>
          <a:xfrm>
            <a:off x="1522908" y="2103705"/>
            <a:ext cx="5155797" cy="1107996"/>
          </a:xfrm>
          <a:prstGeom prst="rect">
            <a:avLst/>
          </a:prstGeom>
          <a:noFill/>
        </p:spPr>
        <p:txBody>
          <a:bodyPr wrap="square">
            <a:spAutoFit/>
          </a:bodyPr>
          <a:lstStyle/>
          <a:p>
            <a:r>
              <a:rPr lang="en-US" sz="6600" dirty="0">
                <a:solidFill>
                  <a:srgbClr val="000000"/>
                </a:solidFill>
                <a:effectLst/>
                <a:latin typeface="Snap ITC" panose="04040A07060A02020202" pitchFamily="82" charset="0"/>
                <a:ea typeface="Times New Roman" panose="02020603050405020304" pitchFamily="18" charset="0"/>
              </a:rPr>
              <a:t>TIẾP SỨC</a:t>
            </a:r>
            <a:endParaRPr lang="en-US" sz="6600" dirty="0">
              <a:latin typeface="Snap ITC" panose="04040A07060A02020202" pitchFamily="82" charset="0"/>
            </a:endParaRPr>
          </a:p>
        </p:txBody>
      </p:sp>
      <p:pic>
        <p:nvPicPr>
          <p:cNvPr id="9" name="Hình ảnh 8">
            <a:extLst>
              <a:ext uri="{FF2B5EF4-FFF2-40B4-BE49-F238E27FC236}">
                <a16:creationId xmlns:a16="http://schemas.microsoft.com/office/drawing/2014/main" id="{A0BAAEA9-056D-407E-6C28-F5D407723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00420" y="304800"/>
            <a:ext cx="3391928" cy="3467457"/>
          </a:xfrm>
          <a:prstGeom prst="rect">
            <a:avLst/>
          </a:prstGeom>
        </p:spPr>
      </p:pic>
      <p:sp>
        <p:nvSpPr>
          <p:cNvPr id="13" name="Hộp Văn bản 12">
            <a:extLst>
              <a:ext uri="{FF2B5EF4-FFF2-40B4-BE49-F238E27FC236}">
                <a16:creationId xmlns:a16="http://schemas.microsoft.com/office/drawing/2014/main" id="{3D4C3732-BA46-1757-1FF2-B0A2A6786F0A}"/>
              </a:ext>
            </a:extLst>
          </p:cNvPr>
          <p:cNvSpPr txBox="1"/>
          <p:nvPr/>
        </p:nvSpPr>
        <p:spPr>
          <a:xfrm>
            <a:off x="1663517" y="3429000"/>
            <a:ext cx="4705349" cy="1532334"/>
          </a:xfrm>
          <a:prstGeom prst="roundRect">
            <a:avLst/>
          </a:prstGeom>
          <a:noFill/>
          <a:ln w="28575">
            <a:solidFill>
              <a:srgbClr val="00B050"/>
            </a:solidFill>
          </a:ln>
        </p:spPr>
        <p:txBody>
          <a:bodyPr wrap="square">
            <a:spAutoFit/>
          </a:bodyPr>
          <a:lstStyle/>
          <a:p>
            <a:pPr marL="0" marR="0" algn="ctr">
              <a:spcBef>
                <a:spcPts val="0"/>
              </a:spcBef>
              <a:spcAft>
                <a:spcPts val="0"/>
              </a:spcAft>
              <a:tabLst>
                <a:tab pos="467360" algn="l"/>
              </a:tabLst>
            </a:pP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3 </a:t>
            </a:r>
            <a:r>
              <a:rPr lang="en-US" sz="2800" dirty="0" err="1">
                <a:solidFill>
                  <a:srgbClr val="000000"/>
                </a:solidFill>
                <a:effectLst/>
                <a:latin typeface="Times New Roman" panose="02020603050405020304" pitchFamily="18" charset="0"/>
                <a:ea typeface="Times New Roman" panose="02020603050405020304" pitchFamily="18" charset="0"/>
              </a:rPr>
              <a:t>phút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nhiều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ngữ</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4" name="y2mate.com - 3 phút đếm ngược với nhạc sôi động 3 minutes countdown with music_480p">
            <a:hlinkClick r:id="" action="ppaction://media"/>
            <a:extLst>
              <a:ext uri="{FF2B5EF4-FFF2-40B4-BE49-F238E27FC236}">
                <a16:creationId xmlns:a16="http://schemas.microsoft.com/office/drawing/2014/main" id="{A568DAF1-59C8-1BE0-8D01-48194171709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27757" y="3923354"/>
            <a:ext cx="4705349" cy="2644821"/>
          </a:xfrm>
          <a:prstGeom prst="rect">
            <a:avLst/>
          </a:prstGeom>
        </p:spPr>
      </p:pic>
    </p:spTree>
    <p:extLst>
      <p:ext uri="{BB962C8B-B14F-4D97-AF65-F5344CB8AC3E}">
        <p14:creationId xmlns:p14="http://schemas.microsoft.com/office/powerpoint/2010/main" val="346276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82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4"/>
                </p:tgtEl>
              </p:cMediaNode>
            </p:vide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childTnLst>
        </p:cTn>
      </p:par>
    </p:tnLst>
    <p:bldLst>
      <p:bldP spid="8" grpId="0" animBg="1"/>
      <p:bldP spid="10" grpId="0"/>
      <p:bldP spid="4"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id="{7D7124DF-1AA9-052F-71AE-14A4EF24629C}"/>
              </a:ext>
            </a:extLst>
          </p:cNvPr>
          <p:cNvSpPr/>
          <p:nvPr/>
        </p:nvSpPr>
        <p:spPr>
          <a:xfrm>
            <a:off x="1670221" y="2359408"/>
            <a:ext cx="10064579" cy="4027898"/>
          </a:xfrm>
          <a:prstGeom prst="wedgeRoundRectCallout">
            <a:avLst>
              <a:gd name="adj1" fmla="val -51800"/>
              <a:gd name="adj2" fmla="val 35672"/>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00FF"/>
                </a:solidFill>
                <a:latin typeface="Times New Roman" panose="02020603050405020304" pitchFamily="18" charset="0"/>
                <a:cs typeface="Times New Roman" panose="02020603050405020304" pitchFamily="18" charset="0"/>
              </a:rPr>
              <a:t>Nhiệm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riêng</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Phiếu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2, </a:t>
            </a:r>
            <a:r>
              <a:rPr lang="en-US" sz="2800" i="1" dirty="0" err="1">
                <a:solidFill>
                  <a:schemeClr val="tx1"/>
                </a:solidFill>
                <a:latin typeface="Times New Roman" panose="02020603050405020304" pitchFamily="18" charset="0"/>
                <a:cs typeface="Times New Roman" panose="02020603050405020304" pitchFamily="18" charset="0"/>
              </a:rPr>
              <a:t>mỗi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GV ở </a:t>
            </a:r>
            <a:r>
              <a:rPr lang="en-US" sz="2800" i="1" dirty="0" err="1">
                <a:solidFill>
                  <a:schemeClr val="tx1"/>
                </a:solidFill>
                <a:latin typeface="Times New Roman" panose="02020603050405020304" pitchFamily="18" charset="0"/>
                <a:cs typeface="Times New Roman" panose="02020603050405020304" pitchFamily="18" charset="0"/>
              </a:rPr>
              <a:t>tiết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trước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để</a:t>
            </a:r>
            <a:r>
              <a:rPr lang="en-US" sz="2800" i="1" dirty="0">
                <a:solidFill>
                  <a:schemeClr val="tx1"/>
                </a:solidFill>
                <a:latin typeface="Times New Roman" panose="02020603050405020304" pitchFamily="18" charset="0"/>
                <a:cs typeface="Times New Roman" panose="02020603050405020304" pitchFamily="18" charset="0"/>
              </a:rPr>
              <a:t> HS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chuẩn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bị</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1,2,3,4,5 </a:t>
            </a:r>
            <a:r>
              <a:rPr lang="en-US" sz="2800" i="1" dirty="0" err="1">
                <a:solidFill>
                  <a:schemeClr val="tx1"/>
                </a:solidFill>
                <a:latin typeface="Times New Roman" panose="02020603050405020304" pitchFamily="18" charset="0"/>
                <a:cs typeface="Times New Roman" panose="02020603050405020304" pitchFamily="18" charset="0"/>
              </a:rPr>
              <a:t>lần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lượt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nhiệm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thảo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luận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6,7,8,9,10)</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6</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2: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7</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3: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8</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4: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9</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5: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10</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b="1" dirty="0" err="1">
                <a:solidFill>
                  <a:srgbClr val="0000FF"/>
                </a:solidFill>
                <a:latin typeface="Times New Roman" panose="02020603050405020304" pitchFamily="18" charset="0"/>
                <a:cs typeface="Times New Roman" panose="02020603050405020304" pitchFamily="18" charset="0"/>
              </a:rPr>
              <a:t>Nhiệm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chung</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con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hội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muốn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nhắn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gửi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mọi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87" y="3606977"/>
            <a:ext cx="1771213" cy="30156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6D6F0C25-475C-CC2A-4D2A-017B633F9D5C}"/>
              </a:ext>
            </a:extLst>
          </p:cNvPr>
          <p:cNvSpPr txBox="1"/>
          <p:nvPr/>
        </p:nvSpPr>
        <p:spPr>
          <a:xfrm>
            <a:off x="1349815" y="1443301"/>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8908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58E37112-A141-BC75-A3F8-849198AEE4CD}"/>
              </a:ext>
            </a:extLst>
          </p:cNvPr>
          <p:cNvGraphicFramePr>
            <a:graphicFrameLocks noGrp="1"/>
          </p:cNvGraphicFramePr>
          <p:nvPr/>
        </p:nvGraphicFramePr>
        <p:xfrm>
          <a:off x="3148806" y="1406779"/>
          <a:ext cx="5894388" cy="2022221"/>
        </p:xfrm>
        <a:graphic>
          <a:graphicData uri="http://schemas.openxmlformats.org/drawingml/2006/table">
            <a:tbl>
              <a:tblPr firstRow="1" firstCol="1" bandRow="1">
                <a:tableStyleId>{5C22544A-7EE6-4342-B048-85BDC9FD1C3A}</a:tableStyleId>
              </a:tblPr>
              <a:tblGrid>
                <a:gridCol w="1902295">
                  <a:extLst>
                    <a:ext uri="{9D8B030D-6E8A-4147-A177-3AD203B41FA5}">
                      <a16:colId xmlns:a16="http://schemas.microsoft.com/office/drawing/2014/main" val="3503066150"/>
                    </a:ext>
                  </a:extLst>
                </a:gridCol>
                <a:gridCol w="3992093">
                  <a:extLst>
                    <a:ext uri="{9D8B030D-6E8A-4147-A177-3AD203B41FA5}">
                      <a16:colId xmlns:a16="http://schemas.microsoft.com/office/drawing/2014/main" val="3378498438"/>
                    </a:ext>
                  </a:extLst>
                </a:gridCol>
              </a:tblGrid>
              <a:tr h="422237">
                <a:tc gridSpan="2">
                  <a:txBody>
                    <a:bodyPr/>
                    <a:lstStyle/>
                    <a:p>
                      <a:pPr marL="0" marR="0" algn="ctr">
                        <a:lnSpc>
                          <a:spcPct val="130000"/>
                        </a:lnSpc>
                        <a:spcBef>
                          <a:spcPts val="0"/>
                        </a:spcBef>
                        <a:spcAft>
                          <a:spcPts val="0"/>
                        </a:spcAft>
                      </a:pPr>
                      <a:r>
                        <a:rPr lang="vi-VN" sz="2800" dirty="0">
                          <a:effectLst/>
                          <a:latin typeface="+mj-lt"/>
                        </a:rPr>
                        <a:t>Câu </a:t>
                      </a:r>
                      <a:r>
                        <a:rPr lang="vi-VN" sz="2800" dirty="0" err="1">
                          <a:effectLst/>
                          <a:latin typeface="+mj-lt"/>
                        </a:rPr>
                        <a:t>tục</a:t>
                      </a:r>
                      <a:r>
                        <a:rPr lang="vi-VN" sz="2800" dirty="0">
                          <a:effectLst/>
                          <a:latin typeface="+mj-lt"/>
                        </a:rPr>
                        <a:t> </a:t>
                      </a:r>
                      <a:r>
                        <a:rPr lang="vi-VN" sz="2800" dirty="0" err="1">
                          <a:effectLst/>
                          <a:latin typeface="+mj-lt"/>
                        </a:rPr>
                        <a:t>ngữ</a:t>
                      </a:r>
                      <a:r>
                        <a:rPr lang="vi-VN" sz="2800" dirty="0">
                          <a:effectLst/>
                          <a:latin typeface="+mj-lt"/>
                        </a:rPr>
                        <a:t> </a:t>
                      </a:r>
                      <a:r>
                        <a:rPr lang="vi-VN" sz="2800" dirty="0" err="1">
                          <a:effectLst/>
                          <a:latin typeface="+mj-lt"/>
                        </a:rPr>
                        <a:t>số</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extLst>
                  <a:ext uri="{0D108BD9-81ED-4DB2-BD59-A6C34878D82A}">
                    <a16:rowId xmlns:a16="http://schemas.microsoft.com/office/drawing/2014/main" val="2991788393"/>
                  </a:ext>
                </a:extLst>
              </a:tr>
              <a:tr h="422237">
                <a:tc>
                  <a:txBody>
                    <a:bodyPr/>
                    <a:lstStyle/>
                    <a:p>
                      <a:pPr marL="0" marR="0" algn="just">
                        <a:lnSpc>
                          <a:spcPct val="130000"/>
                        </a:lnSpc>
                        <a:spcBef>
                          <a:spcPts val="0"/>
                        </a:spcBef>
                        <a:spcAft>
                          <a:spcPts val="0"/>
                        </a:spcAft>
                      </a:pPr>
                      <a:r>
                        <a:rPr lang="vi-VN" sz="2800" dirty="0" err="1">
                          <a:effectLst/>
                          <a:latin typeface="+mj-lt"/>
                        </a:rPr>
                        <a:t>Nội</a:t>
                      </a:r>
                      <a:r>
                        <a:rPr lang="vi-VN" sz="2800" dirty="0">
                          <a:effectLst/>
                          <a:latin typeface="+mj-lt"/>
                        </a:rPr>
                        <a:t> dung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978873"/>
                  </a:ext>
                </a:extLst>
              </a:tr>
              <a:tr h="422237">
                <a:tc>
                  <a:txBody>
                    <a:bodyPr/>
                    <a:lstStyle/>
                    <a:p>
                      <a:pPr marL="0" marR="0" algn="just">
                        <a:lnSpc>
                          <a:spcPct val="130000"/>
                        </a:lnSpc>
                        <a:spcBef>
                          <a:spcPts val="0"/>
                        </a:spcBef>
                        <a:spcAft>
                          <a:spcPts val="0"/>
                        </a:spcAft>
                      </a:pPr>
                      <a:r>
                        <a:rPr lang="vi-VN" sz="2800" dirty="0" err="1">
                          <a:effectLst/>
                          <a:latin typeface="+mj-lt"/>
                        </a:rPr>
                        <a:t>Nghệ</a:t>
                      </a:r>
                      <a:r>
                        <a:rPr lang="vi-VN" sz="2800" dirty="0">
                          <a:effectLst/>
                          <a:latin typeface="+mj-lt"/>
                        </a:rPr>
                        <a:t> </a:t>
                      </a:r>
                      <a:r>
                        <a:rPr lang="vi-VN" sz="2800" dirty="0" err="1">
                          <a:effectLst/>
                          <a:latin typeface="+mj-lt"/>
                        </a:rPr>
                        <a:t>thuật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280948"/>
                  </a:ext>
                </a:extLst>
              </a:tr>
              <a:tr h="415371">
                <a:tc>
                  <a:txBody>
                    <a:bodyPr/>
                    <a:lstStyle/>
                    <a:p>
                      <a:pPr marL="0" marR="0" algn="just">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0219864"/>
                  </a:ext>
                </a:extLst>
              </a:tr>
            </a:tbl>
          </a:graphicData>
        </a:graphic>
      </p:graphicFrame>
      <p:sp>
        <p:nvSpPr>
          <p:cNvPr id="5" name="Hộp Văn bản 4">
            <a:extLst>
              <a:ext uri="{FF2B5EF4-FFF2-40B4-BE49-F238E27FC236}">
                <a16:creationId xmlns:a16="http://schemas.microsoft.com/office/drawing/2014/main" id="{C1A143BC-750E-54CA-8971-B4C0C33056B2}"/>
              </a:ext>
            </a:extLst>
          </p:cNvPr>
          <p:cNvSpPr txBox="1"/>
          <p:nvPr/>
        </p:nvSpPr>
        <p:spPr>
          <a:xfrm>
            <a:off x="3277394" y="546100"/>
            <a:ext cx="6096000" cy="523220"/>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02</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pic>
        <p:nvPicPr>
          <p:cNvPr id="7" name="Hình ảnh 6">
            <a:extLst>
              <a:ext uri="{FF2B5EF4-FFF2-40B4-BE49-F238E27FC236}">
                <a16:creationId xmlns:a16="http://schemas.microsoft.com/office/drawing/2014/main" id="{DFB5DAA0-5040-CC55-EE98-CE69B0479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287" y="4131406"/>
            <a:ext cx="3770313" cy="2320193"/>
          </a:xfrm>
          <a:prstGeom prst="rect">
            <a:avLst/>
          </a:prstGeom>
        </p:spPr>
      </p:pic>
    </p:spTree>
    <p:extLst>
      <p:ext uri="{BB962C8B-B14F-4D97-AF65-F5344CB8AC3E}">
        <p14:creationId xmlns:p14="http://schemas.microsoft.com/office/powerpoint/2010/main" val="259235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16503" y="3191998"/>
            <a:ext cx="9481697"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966130"/>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502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667095" y="170860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565701" y="2364368"/>
            <a:ext cx="10080185" cy="3915966"/>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2/2/4</a:t>
            </a:r>
            <a:endParaRPr lang="en-US" sz="24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chăm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bên trong.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15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667095" y="170860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16501" y="2585511"/>
            <a:ext cx="10080185"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spcAft>
                <a:spcPts val="12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29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526222"/>
            <a:ext cx="6270199" cy="578882"/>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19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6371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36340" y="2174791"/>
            <a:ext cx="10022260" cy="4401205"/>
          </a:xfrm>
          <a:prstGeom prst="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mười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3/4</a:t>
            </a:r>
            <a:endParaRPr lang="en-US" sz="2400" dirty="0">
              <a:effectLst/>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chung.</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đây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dân gian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đơn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868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44639" y="1942659"/>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574788" y="2864873"/>
            <a:ext cx="9918700" cy="1055608"/>
          </a:xfrm>
          <a:prstGeom prst="roundRect">
            <a:avLst/>
          </a:prstGeom>
          <a:noFill/>
          <a:ln w="38100">
            <a:solidFill>
              <a:srgbClr val="00A1EA"/>
            </a:solidFill>
          </a:ln>
        </p:spPr>
        <p:txBody>
          <a:bodyPr wrap="square">
            <a:spAutoFit/>
          </a:bodyPr>
          <a:lstStyle/>
          <a:p>
            <a:pPr>
              <a:spcAft>
                <a:spcPts val="1200"/>
              </a:spcAf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khuyên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yêu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tôn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che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783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526222"/>
            <a:ext cx="9768260" cy="1055608"/>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712540" y="4027312"/>
            <a:ext cx="3710360" cy="578882"/>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81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526222"/>
            <a:ext cx="9768260" cy="2009061"/>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3792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DB0E4032-39E7-C32E-0115-4F9BF8F6B68B}"/>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128CDE4F-6377-49B8-F79C-0247BFA365C0}"/>
              </a:ext>
            </a:extLst>
          </p:cNvPr>
          <p:cNvSpPr/>
          <p:nvPr/>
        </p:nvSpPr>
        <p:spPr>
          <a:xfrm flipH="1">
            <a:off x="2779014" y="395996"/>
            <a:ext cx="7731669"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HÌNH THÀNH KIẾN THỨC</a:t>
            </a:r>
          </a:p>
        </p:txBody>
      </p:sp>
      <p:pic>
        <p:nvPicPr>
          <p:cNvPr id="14" name="Hình ảnh 13">
            <a:extLst>
              <a:ext uri="{FF2B5EF4-FFF2-40B4-BE49-F238E27FC236}">
                <a16:creationId xmlns:a16="http://schemas.microsoft.com/office/drawing/2014/main" id="{60EDD472-AFC4-A76C-1369-C093D268E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878" y="1575877"/>
            <a:ext cx="7774805" cy="4684199"/>
          </a:xfrm>
          <a:prstGeom prst="rect">
            <a:avLst/>
          </a:prstGeom>
        </p:spPr>
      </p:pic>
      <p:pic>
        <p:nvPicPr>
          <p:cNvPr id="8" name="Hình ảnh 7">
            <a:extLst>
              <a:ext uri="{FF2B5EF4-FFF2-40B4-BE49-F238E27FC236}">
                <a16:creationId xmlns:a16="http://schemas.microsoft.com/office/drawing/2014/main" id="{24643D07-DABD-B7E4-EA18-688AC64DB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6053" y="240902"/>
            <a:ext cx="790576" cy="790576"/>
          </a:xfrm>
          <a:prstGeom prst="rect">
            <a:avLst/>
          </a:prstGeom>
        </p:spPr>
      </p:pic>
    </p:spTree>
    <p:extLst>
      <p:ext uri="{BB962C8B-B14F-4D97-AF65-F5344CB8AC3E}">
        <p14:creationId xmlns:p14="http://schemas.microsoft.com/office/powerpoint/2010/main" val="2728771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971704"/>
            <a:ext cx="9768260" cy="1055608"/>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câu</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tục</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ngữ</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nói</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về</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vai</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trò</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tinh</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thần</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đoàn</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cộng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đồng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trong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cuộc</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sống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3433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610940" y="2886356"/>
            <a:ext cx="10047660" cy="3439239"/>
          </a:xfrm>
          <a:prstGeom prst="roundRect">
            <a:avLst/>
          </a:prstGeom>
          <a:noFill/>
          <a:ln w="38100">
            <a:solidFill>
              <a:srgbClr val="00A1EA"/>
            </a:solidFill>
          </a:ln>
        </p:spPr>
        <p:txBody>
          <a:bodyPr wrap="square">
            <a:spAutoFit/>
          </a:bodyPr>
          <a:lstStyle/>
          <a:p>
            <a:pPr marL="457200" indent="-457200" algn="just">
              <a:buFontTx/>
              <a:buChar char="-"/>
              <a:tabLst>
                <a:tab pos="534670" algn="l"/>
              </a:tabLst>
            </a:pP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non, </a:t>
            </a:r>
            <a:r>
              <a:rPr lang="en-US" sz="2800" i="1" dirty="0" err="1">
                <a:solidFill>
                  <a:srgbClr val="000000"/>
                </a:solidFill>
                <a:effectLst/>
                <a:latin typeface="Times New Roman" panose="02020603050405020304" pitchFamily="18" charset="0"/>
                <a:ea typeface="Times New Roman" panose="02020603050405020304" pitchFamily="18" charset="0"/>
              </a:rPr>
              <a:t>hòn</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gộp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257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610940" y="3101085"/>
            <a:ext cx="10047660" cy="1055608"/>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71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10.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572840" y="2388147"/>
            <a:ext cx="10047660" cy="1532334"/>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B17EB312-197A-DA0C-4E9B-853C78154AEC}"/>
              </a:ext>
            </a:extLst>
          </p:cNvPr>
          <p:cNvSpPr txBox="1"/>
          <p:nvPr/>
        </p:nvSpPr>
        <p:spPr>
          <a:xfrm>
            <a:off x="1572840" y="4166147"/>
            <a:ext cx="5688571" cy="1532334"/>
          </a:xfrm>
          <a:prstGeom prst="roundRect">
            <a:avLst/>
          </a:prstGeom>
          <a:noFill/>
          <a:ln w="38100">
            <a:solidFill>
              <a:srgbClr val="00A1EA"/>
            </a:solidFill>
          </a:ln>
        </p:spPr>
        <p:txBody>
          <a:bodyPr wrap="square">
            <a:spAutoFit/>
          </a:bodyPr>
          <a:lstStyle/>
          <a:p>
            <a:pPr marL="457200" indent="-457200" algn="just">
              <a:buFontTx/>
              <a:buChar char="-"/>
              <a:tabLst>
                <a:tab pos="534670" algn="l"/>
              </a:tabLst>
            </a:pP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534670" algn="l"/>
              </a:tabLst>
            </a:pPr>
            <a:r>
              <a:rPr lang="en-US" sz="2800" baseline="-25000" dirty="0">
                <a:solidFill>
                  <a:srgbClr val="101828"/>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10182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gói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baseline="-250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693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10.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649040" y="2939084"/>
            <a:ext cx="10047660" cy="1532334"/>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nhặn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khéo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361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F6570D29-14EE-6FD4-605D-78B578D2C2B7}"/>
              </a:ext>
            </a:extLst>
          </p:cNvPr>
          <p:cNvSpPr txBox="1"/>
          <p:nvPr/>
        </p:nvSpPr>
        <p:spPr>
          <a:xfrm>
            <a:off x="1565461" y="2328725"/>
            <a:ext cx="10156639" cy="2962513"/>
          </a:xfrm>
          <a:prstGeom prst="roundRect">
            <a:avLst/>
          </a:prstGeom>
          <a:noFill/>
          <a:ln w="38100">
            <a:solidFill>
              <a:srgbClr val="00B0F0"/>
            </a:solidFill>
          </a:ln>
        </p:spPr>
        <p:txBody>
          <a:bodyPr wrap="square">
            <a:spAutoFit/>
          </a:bodyPr>
          <a:lstStyle/>
          <a:p>
            <a:pPr marL="0" marR="0" algn="just">
              <a:spcBef>
                <a:spcPts val="0"/>
              </a:spcBef>
              <a:spcAft>
                <a:spcPts val="0"/>
              </a:spcAft>
              <a:tabLst>
                <a:tab pos="534670" algn="l"/>
              </a:tabLs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răn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nhủ</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ắt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0397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Giá</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trị</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sử</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dụng</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E96F816E-BB66-E123-F530-8C5FB107C531}"/>
              </a:ext>
            </a:extLst>
          </p:cNvPr>
          <p:cNvSpPr/>
          <p:nvPr/>
        </p:nvSpPr>
        <p:spPr>
          <a:xfrm>
            <a:off x="3289037" y="2360092"/>
            <a:ext cx="8293363" cy="2402408"/>
          </a:xfrm>
          <a:prstGeom prst="wedgeRoundRectCallout">
            <a:avLst>
              <a:gd name="adj1" fmla="val -55058"/>
              <a:gd name="adj2" fmla="val 54607"/>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ea typeface="Times New Roman" panose="02020603050405020304" pitchFamily="18" charset="0"/>
              </a:rPr>
              <a:t>- Theo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còn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hữu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ích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cuộc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ngày</a:t>
            </a:r>
            <a:r>
              <a:rPr lang="en-US" sz="2800" i="1" dirty="0">
                <a:solidFill>
                  <a:schemeClr val="tx1"/>
                </a:solidFill>
                <a:latin typeface="Times New Roman" panose="02020603050405020304" pitchFamily="18" charset="0"/>
                <a:ea typeface="Times New Roman" panose="02020603050405020304" pitchFamily="18" charset="0"/>
              </a:rPr>
              <a:t> nay </a:t>
            </a:r>
            <a:r>
              <a:rPr lang="en-US" sz="2800" i="1" dirty="0" err="1">
                <a:solidFill>
                  <a:schemeClr val="tx1"/>
                </a:solidFill>
                <a:latin typeface="Times New Roman" panose="02020603050405020304" pitchFamily="18" charset="0"/>
                <a:ea typeface="Times New Roman" panose="02020603050405020304" pitchFamily="18" charset="0"/>
              </a:rPr>
              <a:t>không</a:t>
            </a:r>
            <a:r>
              <a:rPr lang="en-US" sz="2800" i="1" dirty="0">
                <a:solidFill>
                  <a:schemeClr val="tx1"/>
                </a:solidFill>
                <a:latin typeface="Times New Roman" panose="02020603050405020304" pitchFamily="18" charset="0"/>
                <a:ea typeface="Times New Roman" panose="02020603050405020304" pitchFamily="18" charset="0"/>
              </a:rPr>
              <a:t>? </a:t>
            </a:r>
          </a:p>
          <a:p>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nêu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thiên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nhiên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lao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động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con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xã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hội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thấy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vẫn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ích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cuộc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ngày</a:t>
            </a:r>
            <a:r>
              <a:rPr lang="en-US" sz="2800" dirty="0">
                <a:solidFill>
                  <a:schemeClr val="tx1"/>
                </a:solidFill>
                <a:latin typeface="Times New Roman" panose="02020603050405020304" pitchFamily="18" charset="0"/>
                <a:ea typeface="Times New Roman" panose="02020603050405020304" pitchFamily="18" charset="0"/>
              </a:rPr>
              <a:t> nay</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id="{37E2EFFD-393C-9262-A357-74961A4C8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96" y="2288962"/>
            <a:ext cx="2542712" cy="4329234"/>
          </a:xfrm>
          <a:prstGeom prst="rect">
            <a:avLst/>
          </a:prstGeom>
        </p:spPr>
      </p:pic>
    </p:spTree>
    <p:extLst>
      <p:ext uri="{BB962C8B-B14F-4D97-AF65-F5344CB8AC3E}">
        <p14:creationId xmlns:p14="http://schemas.microsoft.com/office/powerpoint/2010/main" val="248748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Giá</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trị</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sử</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dụng</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0B0E8FB8-71AF-0EE2-09C9-DB0E631595C9}"/>
              </a:ext>
            </a:extLst>
          </p:cNvPr>
          <p:cNvSpPr txBox="1"/>
          <p:nvPr/>
        </p:nvSpPr>
        <p:spPr>
          <a:xfrm>
            <a:off x="1595432" y="1353972"/>
            <a:ext cx="9999667" cy="1055608"/>
          </a:xfrm>
          <a:prstGeom prst="roundRect">
            <a:avLst/>
          </a:prstGeom>
          <a:noFill/>
          <a:ln w="38100">
            <a:solidFill>
              <a:srgbClr val="00A1EA"/>
            </a:solidFill>
          </a:ln>
        </p:spPr>
        <p:txBody>
          <a:bodyPr wrap="square">
            <a:spAutoFit/>
          </a:bodyPr>
          <a:lstStyle/>
          <a:p>
            <a:pPr algn="just">
              <a:tabLst>
                <a:tab pos="1386840" algn="l"/>
              </a:tabLst>
            </a:pPr>
            <a:r>
              <a:rPr lang="en-US" sz="2800" b="1" i="1" dirty="0">
                <a:solidFill>
                  <a:srgbClr val="000000"/>
                </a:solidFill>
                <a:effectLst/>
                <a:latin typeface="Times New Roman" panose="02020603050405020304" pitchFamily="18" charset="0"/>
                <a:ea typeface="Arial" panose="020B0604020202020204" pitchFamily="34" charset="0"/>
              </a:rPr>
              <a:t>- </a:t>
            </a:r>
            <a:r>
              <a:rPr lang="vi-VN" sz="2800" dirty="0">
                <a:solidFill>
                  <a:srgbClr val="000000"/>
                </a:solidFill>
                <a:effectLst/>
                <a:latin typeface="Times New Roman" panose="02020603050405020304" pitchFamily="18" charset="0"/>
                <a:ea typeface="Times New Roman" panose="02020603050405020304" pitchFamily="18" charset="0"/>
              </a:rPr>
              <a:t>Theo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gian, </a:t>
            </a:r>
            <a:r>
              <a:rPr lang="vi-VN" sz="2800" dirty="0" err="1">
                <a:solidFill>
                  <a:srgbClr val="000000"/>
                </a:solidFill>
                <a:effectLst/>
                <a:latin typeface="Times New Roman" panose="02020603050405020304" pitchFamily="18" charset="0"/>
                <a:ea typeface="Times New Roman" panose="02020603050405020304" pitchFamily="18" charset="0"/>
              </a:rPr>
              <a:t>cuộc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hội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luôn thay </a:t>
            </a:r>
            <a:r>
              <a:rPr lang="vi-VN" sz="2800" dirty="0" err="1">
                <a:solidFill>
                  <a:srgbClr val="000000"/>
                </a:solidFill>
                <a:effectLst/>
                <a:latin typeface="Times New Roman" panose="02020603050405020304" pitchFamily="18" charset="0"/>
                <a:ea typeface="Times New Roman" panose="02020603050405020304" pitchFamily="18" charset="0"/>
              </a:rPr>
              <a:t>đổi</a:t>
            </a:r>
            <a:r>
              <a:rPr lang="vi-VN" sz="2800" dirty="0">
                <a:solidFill>
                  <a:srgbClr val="000000"/>
                </a:solidFill>
                <a:effectLst/>
                <a:latin typeface="Times New Roman" panose="02020603050405020304" pitchFamily="18" charset="0"/>
                <a:ea typeface="Times New Roman" panose="02020603050405020304" pitchFamily="18" charset="0"/>
              </a:rPr>
              <a:t>, nhưng </a:t>
            </a:r>
            <a:r>
              <a:rPr lang="vi-VN" sz="2800" dirty="0" err="1">
                <a:solidFill>
                  <a:srgbClr val="000000"/>
                </a:solidFill>
                <a:effectLst/>
                <a:latin typeface="Times New Roman" panose="02020603050405020304" pitchFamily="18" charset="0"/>
                <a:ea typeface="Times New Roman" panose="02020603050405020304" pitchFamily="18" charset="0"/>
              </a:rPr>
              <a:t>cũng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yếu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tố</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sức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bền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vững</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1AEC6155-54F7-33F3-9FB6-7601A4ECEE48}"/>
              </a:ext>
            </a:extLst>
          </p:cNvPr>
          <p:cNvSpPr txBox="1"/>
          <p:nvPr/>
        </p:nvSpPr>
        <p:spPr>
          <a:xfrm>
            <a:off x="1595432" y="2552744"/>
            <a:ext cx="9999667" cy="1532334"/>
          </a:xfrm>
          <a:prstGeom prst="roundRect">
            <a:avLst/>
          </a:prstGeom>
          <a:noFill/>
          <a:ln w="38100">
            <a:solidFill>
              <a:srgbClr val="00A1EA"/>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Sở</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dĩ</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đại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điều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khác</a:t>
            </a:r>
            <a:r>
              <a:rPr lang="vi-VN" sz="2800" dirty="0">
                <a:solidFill>
                  <a:srgbClr val="000000"/>
                </a:solidFill>
                <a:effectLst/>
                <a:latin typeface="Times New Roman" panose="02020603050405020304" pitchFamily="18" charset="0"/>
                <a:ea typeface="Times New Roman" panose="02020603050405020304" pitchFamily="18" charset="0"/>
              </a:rPr>
              <a:t> xưa, nhưng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hoàn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cảnh</a:t>
            </a:r>
            <a:r>
              <a:rPr lang="vi-VN" sz="2800" dirty="0">
                <a:solidFill>
                  <a:srgbClr val="000000"/>
                </a:solidFill>
                <a:effectLst/>
                <a:latin typeface="Times New Roman" panose="02020603050405020304" pitchFamily="18" charset="0"/>
                <a:ea typeface="Times New Roman" panose="02020603050405020304" pitchFamily="18" charset="0"/>
              </a:rPr>
              <a:t> giao </a:t>
            </a:r>
            <a:r>
              <a:rPr lang="vi-VN" sz="2800" dirty="0" err="1">
                <a:solidFill>
                  <a:srgbClr val="000000"/>
                </a:solidFill>
                <a:effectLst/>
                <a:latin typeface="Times New Roman" panose="02020603050405020304" pitchFamily="18" charset="0"/>
                <a:ea typeface="Times New Roman" panose="02020603050405020304" pitchFamily="18" charset="0"/>
              </a:rPr>
              <a:t>tiếp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nhờ</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yếu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tố</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bền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C0601BC7-DF3D-702D-EF55-F1526C5C3F1F}"/>
              </a:ext>
            </a:extLst>
          </p:cNvPr>
          <p:cNvSpPr txBox="1"/>
          <p:nvPr/>
        </p:nvSpPr>
        <p:spPr>
          <a:xfrm>
            <a:off x="1612097" y="4214684"/>
            <a:ext cx="9999667" cy="2485787"/>
          </a:xfrm>
          <a:prstGeom prst="roundRect">
            <a:avLst/>
          </a:prstGeom>
          <a:noFill/>
          <a:ln w="38100">
            <a:solidFill>
              <a:srgbClr val="00A1EA"/>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Ví</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dụ</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nào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thì</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rPr>
              <a:t> hơn </a:t>
            </a:r>
            <a:r>
              <a:rPr lang="vi-VN" sz="2800" dirty="0" err="1">
                <a:solidFill>
                  <a:srgbClr val="000000"/>
                </a:solidFill>
                <a:effectLst/>
                <a:latin typeface="Times New Roman" panose="02020603050405020304" pitchFamily="18" charset="0"/>
                <a:ea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thứ</a:t>
            </a:r>
            <a:r>
              <a:rPr lang="vi-VN" sz="2800" dirty="0">
                <a:solidFill>
                  <a:srgbClr val="000000"/>
                </a:solidFill>
                <a:effectLst/>
                <a:latin typeface="Times New Roman" panose="02020603050405020304" pitchFamily="18" charset="0"/>
                <a:ea typeface="Times New Roman" panose="02020603050405020304" pitchFamily="18" charset="0"/>
              </a:rPr>
              <a:t> trên </a:t>
            </a:r>
            <a:r>
              <a:rPr lang="vi-VN" sz="2800" dirty="0" err="1">
                <a:solidFill>
                  <a:srgbClr val="000000"/>
                </a:solidFill>
                <a:effectLst/>
                <a:latin typeface="Times New Roman" panose="02020603050405020304" pitchFamily="18" charset="0"/>
                <a:ea typeface="Times New Roman" panose="02020603050405020304" pitchFamily="18" charset="0"/>
              </a:rPr>
              <a:t>đời</a:t>
            </a:r>
            <a:r>
              <a:rPr lang="vi-VN" sz="2800" dirty="0">
                <a:solidFill>
                  <a:srgbClr val="000000"/>
                </a:solidFill>
                <a:effectLst/>
                <a:latin typeface="Times New Roman" panose="02020603050405020304" pitchFamily="18" charset="0"/>
                <a:ea typeface="Times New Roman" panose="02020603050405020304" pitchFamily="18" charset="0"/>
              </a:rPr>
              <a:t>, cho nên câu: </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rPr>
              <a:t>Người</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sống</a:t>
            </a:r>
            <a:r>
              <a:rPr lang="vi-VN" sz="2800" i="1" dirty="0">
                <a:solidFill>
                  <a:srgbClr val="000000"/>
                </a:solidFill>
                <a:effectLst/>
                <a:latin typeface="Times New Roman" panose="02020603050405020304" pitchFamily="18" charset="0"/>
                <a:ea typeface="Times New Roman" panose="02020603050405020304" pitchFamily="18" charset="0"/>
              </a:rPr>
              <a:t> hơn </a:t>
            </a:r>
            <a:r>
              <a:rPr lang="vi-VN" sz="2800" i="1" dirty="0" err="1">
                <a:solidFill>
                  <a:srgbClr val="000000"/>
                </a:solidFill>
                <a:effectLst/>
                <a:latin typeface="Times New Roman" panose="02020603050405020304" pitchFamily="18" charset="0"/>
                <a:ea typeface="Times New Roman" panose="02020603050405020304" pitchFamily="18" charset="0"/>
              </a:rPr>
              <a:t>đống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vàng</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chưa bao </a:t>
            </a:r>
            <a:r>
              <a:rPr lang="vi-VN" sz="2800" dirty="0" err="1">
                <a:solidFill>
                  <a:srgbClr val="000000"/>
                </a:solidFill>
                <a:effectLst/>
                <a:latin typeface="Times New Roman" panose="02020603050405020304" pitchFamily="18" charset="0"/>
                <a:ea typeface="Times New Roman" panose="02020603050405020304" pitchFamily="18" charset="0"/>
              </a:rPr>
              <a:t>giờ</a:t>
            </a:r>
            <a:r>
              <a:rPr lang="vi-VN" sz="2800" dirty="0">
                <a:solidFill>
                  <a:srgbClr val="000000"/>
                </a:solidFill>
                <a:effectLst/>
                <a:latin typeface="Times New Roman" panose="02020603050405020304" pitchFamily="18" charset="0"/>
                <a:ea typeface="Times New Roman" panose="02020603050405020304" pitchFamily="18" charset="0"/>
              </a:rPr>
              <a:t> sai; </a:t>
            </a:r>
            <a:r>
              <a:rPr lang="vi-VN" sz="2800" dirty="0" err="1">
                <a:solidFill>
                  <a:srgbClr val="000000"/>
                </a:solidFill>
                <a:effectLst/>
                <a:latin typeface="Times New Roman" panose="02020603050405020304" pitchFamily="18" charset="0"/>
                <a:ea typeface="Times New Roman" panose="02020603050405020304" pitchFamily="18" charset="0"/>
              </a:rPr>
              <a:t>hoặc</a:t>
            </a:r>
            <a:r>
              <a:rPr lang="vi-VN" sz="2800" dirty="0">
                <a:solidFill>
                  <a:srgbClr val="000000"/>
                </a:solidFill>
                <a:effectLst/>
                <a:latin typeface="Times New Roman" panose="02020603050405020304" pitchFamily="18" charset="0"/>
                <a:ea typeface="Times New Roman" panose="02020603050405020304" pitchFamily="18" charset="0"/>
              </a:rPr>
              <a:t> tinh </a:t>
            </a:r>
            <a:r>
              <a:rPr lang="vi-VN" sz="2800" dirty="0" err="1">
                <a:solidFill>
                  <a:srgbClr val="000000"/>
                </a:solidFill>
                <a:effectLst/>
                <a:latin typeface="Times New Roman" panose="02020603050405020304" pitchFamily="18" charset="0"/>
                <a:ea typeface="Times New Roman" panose="02020603050405020304" pitchFamily="18" charset="0"/>
              </a:rPr>
              <a:t>thần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đoàn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chuyện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thiết</a:t>
            </a:r>
            <a:r>
              <a:rPr lang="vi-VN" sz="2800" dirty="0">
                <a:solidFill>
                  <a:srgbClr val="000000"/>
                </a:solidFill>
                <a:effectLst/>
                <a:latin typeface="Times New Roman" panose="02020603050405020304" pitchFamily="18" charset="0"/>
                <a:ea typeface="Times New Roman" panose="02020603050405020304" pitchFamily="18" charset="0"/>
              </a:rPr>
              <a:t> muôn </a:t>
            </a:r>
            <a:r>
              <a:rPr lang="vi-VN" sz="2800" dirty="0" err="1">
                <a:solidFill>
                  <a:srgbClr val="000000"/>
                </a:solidFill>
                <a:effectLst/>
                <a:latin typeface="Times New Roman" panose="02020603050405020304" pitchFamily="18" charset="0"/>
                <a:ea typeface="Times New Roman" panose="02020603050405020304" pitchFamily="18" charset="0"/>
              </a:rPr>
              <a:t>thuở</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vậy</a:t>
            </a:r>
            <a:r>
              <a:rPr lang="vi-VN" sz="2800" dirty="0">
                <a:solidFill>
                  <a:srgbClr val="000000"/>
                </a:solidFill>
                <a:effectLst/>
                <a:latin typeface="Times New Roman" panose="02020603050405020304" pitchFamily="18" charset="0"/>
                <a:ea typeface="Times New Roman" panose="02020603050405020304" pitchFamily="18" charset="0"/>
              </a:rPr>
              <a:t> câu: </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rPr>
              <a:t>Một</a:t>
            </a:r>
            <a:r>
              <a:rPr lang="vi-VN" sz="2800" i="1" dirty="0">
                <a:solidFill>
                  <a:srgbClr val="000000"/>
                </a:solidFill>
                <a:effectLst/>
                <a:latin typeface="Times New Roman" panose="02020603050405020304" pitchFamily="18" charset="0"/>
                <a:ea typeface="Times New Roman" panose="02020603050405020304" pitchFamily="18" charset="0"/>
              </a:rPr>
              <a:t> cây </a:t>
            </a:r>
            <a:r>
              <a:rPr lang="vi-VN" sz="2800" i="1" dirty="0" err="1">
                <a:solidFill>
                  <a:srgbClr val="000000"/>
                </a:solidFill>
                <a:effectLst/>
                <a:latin typeface="Times New Roman" panose="02020603050405020304" pitchFamily="18" charset="0"/>
                <a:ea typeface="Times New Roman" panose="02020603050405020304" pitchFamily="18" charset="0"/>
              </a:rPr>
              <a:t>làm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chẳng</a:t>
            </a:r>
            <a:r>
              <a:rPr lang="vi-VN" sz="2800" i="1" dirty="0">
                <a:solidFill>
                  <a:srgbClr val="000000"/>
                </a:solidFill>
                <a:effectLst/>
                <a:latin typeface="Times New Roman" panose="02020603050405020304" pitchFamily="18" charset="0"/>
                <a:ea typeface="Times New Roman" panose="02020603050405020304" pitchFamily="18" charset="0"/>
              </a:rPr>
              <a:t> nên non/ Ba cây </a:t>
            </a:r>
            <a:r>
              <a:rPr lang="vi-VN" sz="2800" i="1" dirty="0" err="1">
                <a:solidFill>
                  <a:srgbClr val="000000"/>
                </a:solidFill>
                <a:effectLst/>
                <a:latin typeface="Times New Roman" panose="02020603050405020304" pitchFamily="18" charset="0"/>
                <a:ea typeface="Times New Roman" panose="02020603050405020304" pitchFamily="18" charset="0"/>
              </a:rPr>
              <a:t>chụm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lại</a:t>
            </a:r>
            <a:r>
              <a:rPr lang="vi-VN" sz="2800" i="1" dirty="0">
                <a:solidFill>
                  <a:srgbClr val="000000"/>
                </a:solidFill>
                <a:effectLst/>
                <a:latin typeface="Times New Roman" panose="02020603050405020304" pitchFamily="18" charset="0"/>
                <a:ea typeface="Times New Roman" panose="02020603050405020304" pitchFamily="18" charset="0"/>
              </a:rPr>
              <a:t> nên </a:t>
            </a:r>
            <a:r>
              <a:rPr lang="vi-VN" sz="2800" i="1" dirty="0" err="1">
                <a:solidFill>
                  <a:srgbClr val="000000"/>
                </a:solidFill>
                <a:effectLst/>
                <a:latin typeface="Times New Roman" panose="02020603050405020304" pitchFamily="18" charset="0"/>
                <a:ea typeface="Times New Roman" panose="02020603050405020304" pitchFamily="18" charset="0"/>
              </a:rPr>
              <a:t>hòn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núi</a:t>
            </a:r>
            <a:r>
              <a:rPr lang="vi-VN" sz="2800" i="1" dirty="0">
                <a:solidFill>
                  <a:srgbClr val="000000"/>
                </a:solidFill>
                <a:effectLst/>
                <a:latin typeface="Times New Roman" panose="02020603050405020304" pitchFamily="18" charset="0"/>
                <a:ea typeface="Times New Roman" panose="02020603050405020304" pitchFamily="18" charset="0"/>
              </a:rPr>
              <a:t> cao.”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còn</a:t>
            </a:r>
            <a:r>
              <a:rPr lang="vi-VN" sz="2800" dirty="0">
                <a:solidFill>
                  <a:srgbClr val="000000"/>
                </a:solidFill>
                <a:effectLst/>
                <a:latin typeface="Times New Roman" panose="02020603050405020304" pitchFamily="18" charset="0"/>
                <a:ea typeface="Times New Roman" panose="02020603050405020304" pitchFamily="18" charset="0"/>
              </a:rPr>
              <a:t> nguyên </a:t>
            </a:r>
            <a:r>
              <a:rPr lang="vi-VN" sz="2800" dirty="0" err="1">
                <a:solidFill>
                  <a:srgbClr val="000000"/>
                </a:solidFill>
                <a:effectLst/>
                <a:latin typeface="Times New Roman" panose="02020603050405020304" pitchFamily="18" charset="0"/>
                <a:ea typeface="Times New Roman" panose="02020603050405020304" pitchFamily="18" charset="0"/>
              </a:rPr>
              <a:t>giá</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trị</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01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1743" y="352045"/>
            <a:ext cx="790576" cy="790576"/>
          </a:xfrm>
          <a:prstGeom prst="rect">
            <a:avLst/>
          </a:prstGeom>
        </p:spPr>
      </p:pic>
      <p:sp>
        <p:nvSpPr>
          <p:cNvPr id="3" name="Hộp Văn bản 2">
            <a:extLst>
              <a:ext uri="{FF2B5EF4-FFF2-40B4-BE49-F238E27FC236}">
                <a16:creationId xmlns:a16="http://schemas.microsoft.com/office/drawing/2014/main" id="{86873903-2CA2-3069-CF86-E8245293CEDE}"/>
              </a:ext>
            </a:extLst>
          </p:cNvPr>
          <p:cNvSpPr txBox="1"/>
          <p:nvPr/>
        </p:nvSpPr>
        <p:spPr>
          <a:xfrm>
            <a:off x="3956539" y="1780441"/>
            <a:ext cx="6107722" cy="2485787"/>
          </a:xfrm>
          <a:prstGeom prst="wedgeRoundRectCallout">
            <a:avLst>
              <a:gd name="adj1" fmla="val -61524"/>
              <a:gd name="adj2" fmla="val 39743"/>
              <a:gd name="adj3" fmla="val 16667"/>
            </a:avLst>
          </a:prstGeom>
          <a:noFill/>
          <a:ln w="38100">
            <a:solidFill>
              <a:srgbClr val="0066FF"/>
            </a:solidFill>
          </a:ln>
        </p:spPr>
        <p:txBody>
          <a:bodyPr wrap="square">
            <a:spAutoFit/>
          </a:bodyPr>
          <a:lstStyle/>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1) </a:t>
            </a:r>
            <a:r>
              <a:rPr lang="en-US" sz="2800" i="1" dirty="0" err="1">
                <a:solidFill>
                  <a:srgbClr val="0D0D0D"/>
                </a:solidFill>
                <a:effectLst/>
                <a:latin typeface="Times New Roman" panose="02020603050405020304" pitchFamily="18" charset="0"/>
                <a:ea typeface="MS Mincho" panose="02020609040205080304" pitchFamily="49" charset="-128"/>
              </a:rPr>
              <a:t>Tóm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tắt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những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đặc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sắc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về</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nghệ</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thuật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và</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nội</a:t>
            </a:r>
            <a:r>
              <a:rPr lang="en-US" sz="2800" i="1" dirty="0">
                <a:solidFill>
                  <a:srgbClr val="0D0D0D"/>
                </a:solidFill>
                <a:effectLst/>
                <a:latin typeface="Times New Roman" panose="02020603050405020304" pitchFamily="18" charset="0"/>
                <a:ea typeface="MS Mincho" panose="02020609040205080304" pitchFamily="49" charset="-128"/>
              </a:rPr>
              <a:t> dung </a:t>
            </a:r>
            <a:r>
              <a:rPr lang="en-US" sz="2800" i="1" dirty="0" err="1">
                <a:solidFill>
                  <a:srgbClr val="0D0D0D"/>
                </a:solidFill>
                <a:effectLst/>
                <a:latin typeface="Times New Roman" panose="02020603050405020304" pitchFamily="18" charset="0"/>
                <a:ea typeface="MS Mincho" panose="02020609040205080304" pitchFamily="49" charset="-128"/>
              </a:rPr>
              <a:t>của</a:t>
            </a:r>
            <a:r>
              <a:rPr lang="en-US" sz="2800" i="1" dirty="0">
                <a:solidFill>
                  <a:srgbClr val="0D0D0D"/>
                </a:solidFill>
                <a:effectLst/>
                <a:latin typeface="Times New Roman" panose="02020603050405020304" pitchFamily="18" charset="0"/>
                <a:ea typeface="MS Mincho" panose="02020609040205080304" pitchFamily="49" charset="-128"/>
              </a:rPr>
              <a:t> VB.</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2) </a:t>
            </a:r>
            <a:r>
              <a:rPr lang="en-US" sz="2800" i="1" dirty="0" err="1">
                <a:solidFill>
                  <a:srgbClr val="0D0D0D"/>
                </a:solidFill>
                <a:effectLst/>
                <a:latin typeface="Times New Roman" panose="02020603050405020304" pitchFamily="18" charset="0"/>
                <a:ea typeface="MS Mincho" panose="02020609040205080304" pitchFamily="49" charset="-128"/>
              </a:rPr>
              <a:t>Nêu</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thông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điệp</a:t>
            </a:r>
            <a:r>
              <a:rPr lang="en-US" sz="2800" i="1" dirty="0">
                <a:solidFill>
                  <a:srgbClr val="0D0D0D"/>
                </a:solidFill>
                <a:effectLst/>
                <a:latin typeface="Times New Roman" panose="02020603050405020304" pitchFamily="18" charset="0"/>
                <a:ea typeface="MS Mincho" panose="02020609040205080304" pitchFamily="49" charset="-128"/>
              </a:rPr>
              <a:t> ý </a:t>
            </a:r>
            <a:r>
              <a:rPr lang="en-US" sz="2800" i="1" dirty="0" err="1">
                <a:solidFill>
                  <a:srgbClr val="0D0D0D"/>
                </a:solidFill>
                <a:effectLst/>
                <a:latin typeface="Times New Roman" panose="02020603050405020304" pitchFamily="18" charset="0"/>
                <a:ea typeface="MS Mincho" panose="02020609040205080304" pitchFamily="49" charset="-128"/>
              </a:rPr>
              <a:t>nghĩa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của</a:t>
            </a:r>
            <a:r>
              <a:rPr lang="en-US" sz="2800" i="1" dirty="0">
                <a:solidFill>
                  <a:srgbClr val="0D0D0D"/>
                </a:solidFill>
                <a:effectLst/>
                <a:latin typeface="Times New Roman" panose="02020603050405020304" pitchFamily="18" charset="0"/>
                <a:ea typeface="MS Mincho" panose="02020609040205080304" pitchFamily="49" charset="-128"/>
              </a:rPr>
              <a:t> VB.</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3)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rút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ra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bài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học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gì</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về</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cách</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đọc</a:t>
            </a:r>
            <a:r>
              <a:rPr lang="en-US" sz="2800" i="1" dirty="0">
                <a:solidFill>
                  <a:srgbClr val="0D0D0D"/>
                </a:solidFill>
                <a:effectLst/>
                <a:latin typeface="Times New Roman" panose="02020603050405020304" pitchFamily="18" charset="0"/>
                <a:ea typeface="MS Mincho" panose="02020609040205080304" pitchFamily="49" charset="-128"/>
              </a:rPr>
              <a:t> VB </a:t>
            </a:r>
            <a:r>
              <a:rPr lang="en-US" sz="2800" i="1" dirty="0" err="1">
                <a:solidFill>
                  <a:srgbClr val="0D0D0D"/>
                </a:solidFill>
                <a:effectLst/>
                <a:latin typeface="Times New Roman" panose="02020603050405020304" pitchFamily="18" charset="0"/>
                <a:ea typeface="MS Mincho" panose="02020609040205080304" pitchFamily="49" charset="-128"/>
              </a:rPr>
              <a:t>theo</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thể</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loại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tục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ngữ</a:t>
            </a:r>
            <a:r>
              <a:rPr lang="en-US" sz="2800" i="1"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p:txBody>
      </p:sp>
      <p:pic>
        <p:nvPicPr>
          <p:cNvPr id="6" name="Hình ảnh 5">
            <a:extLst>
              <a:ext uri="{FF2B5EF4-FFF2-40B4-BE49-F238E27FC236}">
                <a16:creationId xmlns:a16="http://schemas.microsoft.com/office/drawing/2014/main" id="{E9BDAF18-DFDF-B3BD-A605-47A3B83D5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1980" y="3427462"/>
            <a:ext cx="2191518" cy="3385404"/>
          </a:xfrm>
          <a:prstGeom prst="rect">
            <a:avLst/>
          </a:prstGeom>
        </p:spPr>
      </p:pic>
    </p:spTree>
    <p:extLst>
      <p:ext uri="{BB962C8B-B14F-4D97-AF65-F5344CB8AC3E}">
        <p14:creationId xmlns:p14="http://schemas.microsoft.com/office/powerpoint/2010/main" val="9752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18" y="-3077"/>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1743" y="352045"/>
            <a:ext cx="790576" cy="790576"/>
          </a:xfrm>
          <a:prstGeom prst="rect">
            <a:avLst/>
          </a:prstGeom>
        </p:spPr>
      </p:pic>
      <p:sp>
        <p:nvSpPr>
          <p:cNvPr id="2" name="Hộp Văn bản 1">
            <a:extLst>
              <a:ext uri="{FF2B5EF4-FFF2-40B4-BE49-F238E27FC236}">
                <a16:creationId xmlns:a16="http://schemas.microsoft.com/office/drawing/2014/main" id="{02EE4FD3-179D-5A0E-8AFE-06B58E068350}"/>
              </a:ext>
            </a:extLst>
          </p:cNvPr>
          <p:cNvSpPr txBox="1"/>
          <p:nvPr/>
        </p:nvSpPr>
        <p:spPr>
          <a:xfrm>
            <a:off x="1250843" y="835998"/>
            <a:ext cx="3958467"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effectLst/>
                <a:latin typeface="Times New Roman" panose="02020603050405020304" pitchFamily="18" charset="0"/>
                <a:ea typeface="Times New Roman" panose="02020603050405020304" pitchFamily="18" charset="0"/>
              </a:rPr>
              <a:t>1. </a:t>
            </a:r>
            <a:r>
              <a:rPr lang="en-US" sz="3200" b="1" dirty="0">
                <a:solidFill>
                  <a:srgbClr val="0070C0"/>
                </a:solidFill>
                <a:latin typeface="Times New Roman" panose="02020603050405020304" pitchFamily="18" charset="0"/>
                <a:ea typeface="Times New Roman" panose="02020603050405020304" pitchFamily="18" charset="0"/>
              </a:rPr>
              <a:t>N</a:t>
            </a:r>
            <a:r>
              <a:rPr lang="vi-VN" sz="3200" b="1" dirty="0" err="1">
                <a:solidFill>
                  <a:srgbClr val="0070C0"/>
                </a:solidFill>
                <a:effectLst/>
                <a:latin typeface="Times New Roman" panose="02020603050405020304" pitchFamily="18" charset="0"/>
                <a:ea typeface="Times New Roman" panose="02020603050405020304" pitchFamily="18" charset="0"/>
              </a:rPr>
              <a:t>ghệ</a:t>
            </a:r>
            <a:r>
              <a:rPr lang="vi-VN" sz="3200" b="1" dirty="0">
                <a:solidFill>
                  <a:srgbClr val="0070C0"/>
                </a:solidFill>
                <a:effectLst/>
                <a:latin typeface="Times New Roman" panose="02020603050405020304" pitchFamily="18" charset="0"/>
                <a:ea typeface="Times New Roman" panose="02020603050405020304" pitchFamily="18" charset="0"/>
              </a:rPr>
              <a:t> </a:t>
            </a:r>
            <a:r>
              <a:rPr lang="vi-VN" sz="3200" b="1" dirty="0" err="1">
                <a:solidFill>
                  <a:srgbClr val="0070C0"/>
                </a:solidFill>
                <a:effectLst/>
                <a:latin typeface="Times New Roman" panose="02020603050405020304" pitchFamily="18" charset="0"/>
                <a:ea typeface="Times New Roman" panose="02020603050405020304" pitchFamily="18" charset="0"/>
              </a:rPr>
              <a:t>thuật</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2A2C8D48-3C03-910F-4FD4-64C3903B3532}"/>
              </a:ext>
            </a:extLst>
          </p:cNvPr>
          <p:cNvSpPr txBox="1"/>
          <p:nvPr/>
        </p:nvSpPr>
        <p:spPr>
          <a:xfrm>
            <a:off x="1386219" y="1643183"/>
            <a:ext cx="4849481" cy="578882"/>
          </a:xfrm>
          <a:prstGeom prst="roundRect">
            <a:avLst/>
          </a:prstGeom>
          <a:noFill/>
          <a:ln w="38100">
            <a:solidFill>
              <a:srgbClr val="0066FF"/>
            </a:solidFill>
          </a:ln>
        </p:spPr>
        <p:txBody>
          <a:bodyPr wrap="square">
            <a:spAutoFit/>
          </a:bodyPr>
          <a:lstStyle/>
          <a:p>
            <a:pPr algn="just">
              <a:tabLst>
                <a:tab pos="289560" algn="l"/>
              </a:tabLst>
            </a:pP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Ngắn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gọn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nhịp</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nhàng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cân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đối</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29A4D97-0243-DA04-E65D-15423991C6E9}"/>
              </a:ext>
            </a:extLst>
          </p:cNvPr>
          <p:cNvSpPr txBox="1"/>
          <p:nvPr/>
        </p:nvSpPr>
        <p:spPr>
          <a:xfrm>
            <a:off x="1386219" y="2550232"/>
            <a:ext cx="6816709" cy="578882"/>
          </a:xfrm>
          <a:prstGeom prst="roundRect">
            <a:avLst/>
          </a:prstGeom>
          <a:noFill/>
          <a:ln w="38100">
            <a:solidFill>
              <a:srgbClr val="0066FF"/>
            </a:solidFill>
          </a:ln>
        </p:spPr>
        <p:txBody>
          <a:bodyPr wrap="square">
            <a:spAutoFit/>
          </a:bodyPr>
          <a:lstStyle/>
          <a:p>
            <a:pPr>
              <a:tabLst>
                <a:tab pos="1386840" algn="l"/>
              </a:tabLst>
            </a:pPr>
            <a:r>
              <a:rPr lang="en-US" sz="2800" dirty="0">
                <a:effectLst/>
                <a:latin typeface="Times New Roman" panose="02020603050405020304" pitchFamily="18" charset="0"/>
                <a:ea typeface="Times New Roman" panose="02020603050405020304" pitchFamily="18" charset="0"/>
              </a:rPr>
              <a:t>-</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Có</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vần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nhịp</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giàu</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hình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ảnh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cụ</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thể</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gần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gũi</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75BC014B-F930-E494-C6AB-F2753AE78AD3}"/>
              </a:ext>
            </a:extLst>
          </p:cNvPr>
          <p:cNvSpPr txBox="1"/>
          <p:nvPr/>
        </p:nvSpPr>
        <p:spPr>
          <a:xfrm>
            <a:off x="1386219" y="3493705"/>
            <a:ext cx="6816709" cy="578882"/>
          </a:xfrm>
          <a:prstGeom prst="roundRect">
            <a:avLst/>
          </a:prstGeom>
          <a:noFill/>
          <a:ln w="38100">
            <a:solidFill>
              <a:srgbClr val="0066FF"/>
            </a:solidFill>
          </a:ln>
        </p:spPr>
        <p:txBody>
          <a:bodyPr wrap="square">
            <a:spAutoFit/>
          </a:bodyPr>
          <a:lstStyle/>
          <a:p>
            <a:pPr algn="just"/>
            <a:r>
              <a:rPr lang="vi-VN" sz="2800" dirty="0">
                <a:solidFill>
                  <a:srgbClr val="0D0D0D"/>
                </a:solidFill>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Thường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dùng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các</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hình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ảnh</a:t>
            </a:r>
            <a:r>
              <a:rPr lang="en-US" sz="2800" spc="-5" dirty="0">
                <a:solidFill>
                  <a:srgbClr val="0D0D0D"/>
                </a:solidFill>
                <a:effectLst/>
                <a:latin typeface="Times New Roman" panose="02020603050405020304" pitchFamily="18" charset="0"/>
                <a:ea typeface="Times New Roman" panose="02020603050405020304" pitchFamily="18" charset="0"/>
              </a:rPr>
              <a:t> so </a:t>
            </a:r>
            <a:r>
              <a:rPr lang="en-US" sz="2800" spc="-5" dirty="0" err="1">
                <a:solidFill>
                  <a:srgbClr val="0D0D0D"/>
                </a:solidFill>
                <a:effectLst/>
                <a:latin typeface="Times New Roman" panose="02020603050405020304" pitchFamily="18" charset="0"/>
                <a:ea typeface="Times New Roman" panose="02020603050405020304" pitchFamily="18" charset="0"/>
              </a:rPr>
              <a:t>sánh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ẩn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dụ</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354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latin typeface="Times New Roman" panose="02020603050405020304" pitchFamily="18" charset="0"/>
                <a:ea typeface="Times New Roman" panose="02020603050405020304" pitchFamily="18" charset="0"/>
              </a:rPr>
              <a:t>Đọc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pic>
        <p:nvPicPr>
          <p:cNvPr id="1026" name="Picture 2" descr="Trẻ Em, Mầm Non, Đọc Sách, Học Tập, Cô Bé, Tải hình PNG 345 -  Free.Vector6.com">
            <a:extLst>
              <a:ext uri="{FF2B5EF4-FFF2-40B4-BE49-F238E27FC236}">
                <a16:creationId xmlns:a16="http://schemas.microsoft.com/office/drawing/2014/main" id="{E212EED1-83B7-3AF3-7BA9-8253C8F7A5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796" y="1967179"/>
            <a:ext cx="4405884" cy="440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17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727" y="144621"/>
            <a:ext cx="790576" cy="790576"/>
          </a:xfrm>
          <a:prstGeom prst="rect">
            <a:avLst/>
          </a:prstGeom>
        </p:spPr>
      </p:pic>
      <p:sp>
        <p:nvSpPr>
          <p:cNvPr id="2" name="Hộp Văn bản 1">
            <a:extLst>
              <a:ext uri="{FF2B5EF4-FFF2-40B4-BE49-F238E27FC236}">
                <a16:creationId xmlns:a16="http://schemas.microsoft.com/office/drawing/2014/main" id="{02EE4FD3-179D-5A0E-8AFE-06B58E068350}"/>
              </a:ext>
            </a:extLst>
          </p:cNvPr>
          <p:cNvSpPr txBox="1"/>
          <p:nvPr/>
        </p:nvSpPr>
        <p:spPr>
          <a:xfrm>
            <a:off x="1250843" y="835998"/>
            <a:ext cx="6586033"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latin typeface="Times New Roman" panose="02020603050405020304" pitchFamily="18" charset="0"/>
                <a:ea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 Ý </a:t>
            </a:r>
            <a:r>
              <a:rPr lang="en-US" sz="3200" b="1" dirty="0" err="1">
                <a:solidFill>
                  <a:srgbClr val="0070C0"/>
                </a:solidFill>
                <a:latin typeface="Times New Roman" panose="02020603050405020304" pitchFamily="18" charset="0"/>
                <a:ea typeface="Times New Roman" panose="02020603050405020304" pitchFamily="18" charset="0"/>
              </a:rPr>
              <a:t>nghĩa</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2A2C8D48-3C03-910F-4FD4-64C3903B3532}"/>
              </a:ext>
            </a:extLst>
          </p:cNvPr>
          <p:cNvSpPr txBox="1"/>
          <p:nvPr/>
        </p:nvSpPr>
        <p:spPr>
          <a:xfrm>
            <a:off x="1386219" y="1590995"/>
            <a:ext cx="10286796" cy="2009061"/>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đúc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kinh </a:t>
            </a:r>
            <a:r>
              <a:rPr lang="vi-VN" sz="2800" dirty="0" err="1">
                <a:solidFill>
                  <a:srgbClr val="000000"/>
                </a:solidFill>
                <a:effectLst/>
                <a:latin typeface="Times New Roman" panose="02020603050405020304" pitchFamily="18" charset="0"/>
                <a:ea typeface="Times New Roman" panose="02020603050405020304" pitchFamily="18" charset="0"/>
              </a:rPr>
              <a:t>nghiệm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tự</a:t>
            </a:r>
            <a:r>
              <a:rPr lang="vi-VN" sz="2800" dirty="0">
                <a:solidFill>
                  <a:srgbClr val="000000"/>
                </a:solidFill>
                <a:effectLst/>
                <a:latin typeface="Times New Roman" panose="02020603050405020304" pitchFamily="18" charset="0"/>
                <a:ea typeface="Times New Roman" panose="02020603050405020304" pitchFamily="18" charset="0"/>
              </a:rPr>
              <a:t> nhiên,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lao </a:t>
            </a:r>
            <a:r>
              <a:rPr lang="vi-VN" sz="2800" dirty="0" err="1">
                <a:solidFill>
                  <a:srgbClr val="000000"/>
                </a:solidFill>
                <a:effectLst/>
                <a:latin typeface="Times New Roman" panose="02020603050405020304" pitchFamily="18" charset="0"/>
                <a:ea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sản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xuất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ứng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xử</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cuộc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rPr>
              <a:t> T</a:t>
            </a:r>
            <a:r>
              <a:rPr lang="en-US" sz="2800" dirty="0">
                <a:solidFill>
                  <a:srgbClr val="000000"/>
                </a:solidFill>
                <a:effectLst/>
                <a:latin typeface="Times New Roman" panose="02020603050405020304" pitchFamily="18" charset="0"/>
                <a:ea typeface="Calibri" panose="020F0502020204030204" pitchFamily="34" charset="0"/>
              </a:rPr>
              <a:t>ừ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29A4D97-0243-DA04-E65D-15423991C6E9}"/>
              </a:ext>
            </a:extLst>
          </p:cNvPr>
          <p:cNvSpPr txBox="1"/>
          <p:nvPr/>
        </p:nvSpPr>
        <p:spPr>
          <a:xfrm>
            <a:off x="1386219" y="3843408"/>
            <a:ext cx="10286796" cy="1055608"/>
          </a:xfrm>
          <a:prstGeom prst="roundRect">
            <a:avLst/>
          </a:prstGeom>
          <a:noFill/>
          <a:ln w="38100">
            <a:solidFill>
              <a:srgbClr val="0066FF"/>
            </a:solidFill>
          </a:ln>
        </p:spPr>
        <p:txBody>
          <a:bodyPr wrap="square">
            <a:spAutoFit/>
          </a:bodyPr>
          <a:lstStyle/>
          <a:p>
            <a:r>
              <a:rPr lang="en-US" sz="2800" dirty="0">
                <a:solidFill>
                  <a:srgbClr val="000000"/>
                </a:solidFill>
                <a:effectLst/>
                <a:latin typeface="Times New Roman" panose="02020603050405020304" pitchFamily="18" charset="0"/>
                <a:ea typeface="Calibri" panose="020F0502020204030204" pitchFamily="34" charset="0"/>
              </a:rPr>
              <a:t>- T</a:t>
            </a:r>
            <a:r>
              <a:rPr lang="vi-VN" sz="2800" dirty="0" err="1">
                <a:solidFill>
                  <a:srgbClr val="000000"/>
                </a:solidFill>
                <a:effectLst/>
                <a:latin typeface="Times New Roman" panose="02020603050405020304" pitchFamily="18" charset="0"/>
                <a:ea typeface="Calibri" panose="020F0502020204030204" pitchFamily="34" charset="0"/>
              </a:rPr>
              <a:t>ục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ngữ</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thực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sự</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là</a:t>
            </a:r>
            <a:r>
              <a:rPr lang="vi-VN" sz="2800" dirty="0">
                <a:solidFill>
                  <a:srgbClr val="000000"/>
                </a:solidFill>
                <a:effectLst/>
                <a:latin typeface="Times New Roman" panose="02020603050405020304" pitchFamily="18" charset="0"/>
                <a:ea typeface="Calibri" panose="020F0502020204030204" pitchFamily="34" charset="0"/>
              </a:rPr>
              <a:t> kho </a:t>
            </a:r>
            <a:r>
              <a:rPr lang="vi-VN" sz="2800" dirty="0" err="1">
                <a:solidFill>
                  <a:srgbClr val="000000"/>
                </a:solidFill>
                <a:effectLst/>
                <a:latin typeface="Times New Roman" panose="02020603050405020304" pitchFamily="18" charset="0"/>
                <a:ea typeface="Calibri" panose="020F0502020204030204" pitchFamily="34" charset="0"/>
              </a:rPr>
              <a:t>tàng</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trí</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tuệ</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của</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nh</a:t>
            </a:r>
            <a:r>
              <a:rPr lang="en-US" sz="2800" dirty="0">
                <a:solidFill>
                  <a:srgbClr val="000000"/>
                </a:solidFill>
                <a:effectLst/>
                <a:latin typeface="Times New Roman" panose="02020603050405020304" pitchFamily="18" charset="0"/>
                <a:ea typeface="Calibri" panose="020F0502020204030204" pitchFamily="34" charset="0"/>
              </a:rPr>
              <a:t>â</a:t>
            </a:r>
            <a:r>
              <a:rPr lang="vi-VN" sz="2800" dirty="0">
                <a:solidFill>
                  <a:srgbClr val="000000"/>
                </a:solidFill>
                <a:effectLst/>
                <a:latin typeface="Times New Roman" panose="02020603050405020304" pitchFamily="18" charset="0"/>
                <a:ea typeface="Calibri" panose="020F0502020204030204" pitchFamily="34" charset="0"/>
              </a:rPr>
              <a:t>n dân</a:t>
            </a:r>
            <a:r>
              <a:rPr lang="en-US" sz="2800" dirty="0">
                <a:solidFill>
                  <a:srgbClr val="000000"/>
                </a:solidFill>
                <a:effectLst/>
                <a:latin typeface="Times New Roman" panose="02020603050405020304" pitchFamily="18" charset="0"/>
                <a:ea typeface="Calibri" panose="020F0502020204030204" pitchFamily="34" charset="0"/>
              </a:rPr>
              <a:t>,</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được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sử</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dụng</a:t>
            </a:r>
            <a:r>
              <a:rPr lang="vi-VN" sz="2800" dirty="0">
                <a:solidFill>
                  <a:srgbClr val="000000"/>
                </a:solidFill>
                <a:effectLst/>
                <a:latin typeface="Times New Roman" panose="02020603050405020304" pitchFamily="18" charset="0"/>
                <a:ea typeface="Calibri" panose="020F0502020204030204" pitchFamily="34" charset="0"/>
              </a:rPr>
              <a:t> nhi</a:t>
            </a:r>
            <a:r>
              <a:rPr lang="en-US" sz="2800" dirty="0">
                <a:solidFill>
                  <a:srgbClr val="000000"/>
                </a:solidFill>
                <a:effectLst/>
                <a:latin typeface="Times New Roman" panose="02020603050405020304" pitchFamily="18" charset="0"/>
                <a:ea typeface="Calibri" panose="020F0502020204030204" pitchFamily="34" charset="0"/>
              </a:rPr>
              <a:t>ề</a:t>
            </a:r>
            <a:r>
              <a:rPr lang="vi-VN" sz="2800" dirty="0">
                <a:solidFill>
                  <a:srgbClr val="000000"/>
                </a:solidFill>
                <a:effectLst/>
                <a:latin typeface="Times New Roman" panose="02020603050405020304" pitchFamily="18" charset="0"/>
                <a:ea typeface="Calibri" panose="020F0502020204030204" pitchFamily="34" charset="0"/>
              </a:rPr>
              <a:t>u trong ngôn </a:t>
            </a:r>
            <a:r>
              <a:rPr lang="vi-VN" sz="2800" dirty="0" err="1">
                <a:solidFill>
                  <a:srgbClr val="000000"/>
                </a:solidFill>
                <a:effectLst/>
                <a:latin typeface="Times New Roman" panose="02020603050405020304" pitchFamily="18" charset="0"/>
                <a:ea typeface="Calibri" panose="020F0502020204030204" pitchFamily="34" charset="0"/>
              </a:rPr>
              <a:t>ngữ</a:t>
            </a:r>
            <a:r>
              <a:rPr lang="vi-VN" sz="2800" dirty="0">
                <a:solidFill>
                  <a:srgbClr val="000000"/>
                </a:solidFill>
                <a:effectLst/>
                <a:latin typeface="Times New Roman" panose="02020603050405020304" pitchFamily="18" charset="0"/>
                <a:ea typeface="Calibri" panose="020F0502020204030204" pitchFamily="34" charset="0"/>
              </a:rPr>
              <a:t> giao </a:t>
            </a:r>
            <a:r>
              <a:rPr lang="vi-VN" sz="2800" dirty="0" err="1">
                <a:solidFill>
                  <a:srgbClr val="000000"/>
                </a:solidFill>
                <a:effectLst/>
                <a:latin typeface="Times New Roman" panose="02020603050405020304" pitchFamily="18" charset="0"/>
                <a:ea typeface="Calibri" panose="020F0502020204030204" pitchFamily="34" charset="0"/>
              </a:rPr>
              <a:t>tiếp</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hằng</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62703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57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727" y="144621"/>
            <a:ext cx="790576" cy="790576"/>
          </a:xfrm>
          <a:prstGeom prst="rect">
            <a:avLst/>
          </a:prstGeom>
        </p:spPr>
      </p:pic>
      <p:sp>
        <p:nvSpPr>
          <p:cNvPr id="2" name="Hộp Văn bản 1">
            <a:extLst>
              <a:ext uri="{FF2B5EF4-FFF2-40B4-BE49-F238E27FC236}">
                <a16:creationId xmlns:a16="http://schemas.microsoft.com/office/drawing/2014/main" id="{02EE4FD3-179D-5A0E-8AFE-06B58E068350}"/>
              </a:ext>
            </a:extLst>
          </p:cNvPr>
          <p:cNvSpPr txBox="1"/>
          <p:nvPr/>
        </p:nvSpPr>
        <p:spPr>
          <a:xfrm>
            <a:off x="1250843" y="835998"/>
            <a:ext cx="6586033"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latin typeface="Times New Roman" panose="02020603050405020304" pitchFamily="18" charset="0"/>
                <a:ea typeface="Times New Roman" panose="02020603050405020304" pitchFamily="18" charset="0"/>
              </a:rPr>
              <a:t>3. </a:t>
            </a:r>
            <a:r>
              <a:rPr lang="en-US" sz="3200" b="1" dirty="0" err="1">
                <a:solidFill>
                  <a:srgbClr val="0070C0"/>
                </a:solidFill>
                <a:latin typeface="Times New Roman" panose="02020603050405020304" pitchFamily="18" charset="0"/>
                <a:ea typeface="Times New Roman" panose="02020603050405020304" pitchFamily="18" charset="0"/>
              </a:rPr>
              <a:t>Cách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đọc</a:t>
            </a:r>
            <a:r>
              <a:rPr lang="en-US" sz="3200" b="1" dirty="0">
                <a:solidFill>
                  <a:srgbClr val="0070C0"/>
                </a:solidFill>
                <a:latin typeface="Times New Roman" panose="02020603050405020304" pitchFamily="18" charset="0"/>
                <a:ea typeface="Times New Roman" panose="02020603050405020304" pitchFamily="18" charset="0"/>
              </a:rPr>
              <a:t> VB </a:t>
            </a:r>
            <a:r>
              <a:rPr lang="en-US" sz="3200" b="1" dirty="0" err="1">
                <a:solidFill>
                  <a:srgbClr val="0070C0"/>
                </a:solidFill>
                <a:latin typeface="Times New Roman" panose="02020603050405020304" pitchFamily="18" charset="0"/>
                <a:ea typeface="Times New Roman" panose="02020603050405020304" pitchFamily="18" charset="0"/>
              </a:rPr>
              <a:t>tục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ngữ</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2A2C8D48-3C03-910F-4FD4-64C3903B3532}"/>
              </a:ext>
            </a:extLst>
          </p:cNvPr>
          <p:cNvSpPr txBox="1"/>
          <p:nvPr/>
        </p:nvSpPr>
        <p:spPr>
          <a:xfrm>
            <a:off x="1551319" y="1493383"/>
            <a:ext cx="6816709" cy="578882"/>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Đọc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kĩ</a:t>
            </a:r>
            <a:r>
              <a:rPr lang="en-US" sz="2800" dirty="0">
                <a:solidFill>
                  <a:srgbClr val="0D0D0D"/>
                </a:solidFill>
                <a:effectLst/>
                <a:latin typeface="Times New Roman" panose="02020603050405020304" pitchFamily="18" charset="0"/>
                <a:ea typeface="MS Mincho" panose="02020609040205080304" pitchFamily="49" charset="-128"/>
              </a:rPr>
              <a:t> VB </a:t>
            </a:r>
            <a:r>
              <a:rPr lang="en-US" sz="2800" dirty="0" err="1">
                <a:solidFill>
                  <a:srgbClr val="0D0D0D"/>
                </a:solidFill>
                <a:effectLst/>
                <a:latin typeface="Times New Roman" panose="02020603050405020304" pitchFamily="18" charset="0"/>
                <a:ea typeface="MS Mincho" panose="02020609040205080304" pitchFamily="49" charset="-128"/>
              </a:rPr>
              <a:t>để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xác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định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chủ</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tục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ngữ</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29A4D97-0243-DA04-E65D-15423991C6E9}"/>
              </a:ext>
            </a:extLst>
          </p:cNvPr>
          <p:cNvSpPr txBox="1"/>
          <p:nvPr/>
        </p:nvSpPr>
        <p:spPr>
          <a:xfrm>
            <a:off x="1551319" y="2206323"/>
            <a:ext cx="10056481" cy="1532334"/>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Phát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yếu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tố</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đặc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sắc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thuật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như</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ngôn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ngữ</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tiếng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vần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nhịp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cấu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trúc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hình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tượng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pháp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thuật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những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yếu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tố</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đó</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C0204ACE-35AC-0A15-6C81-65DCC83E740F}"/>
              </a:ext>
            </a:extLst>
          </p:cNvPr>
          <p:cNvSpPr txBox="1"/>
          <p:nvPr/>
        </p:nvSpPr>
        <p:spPr>
          <a:xfrm>
            <a:off x="1551318" y="3884630"/>
            <a:ext cx="10056481" cy="1055608"/>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đánh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được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trị</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hoá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dục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thẩm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mĩ</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từ</a:t>
            </a:r>
            <a:r>
              <a:rPr lang="en-US" sz="2800" dirty="0">
                <a:solidFill>
                  <a:srgbClr val="0D0D0D"/>
                </a:solidFill>
                <a:effectLst/>
                <a:latin typeface="Times New Roman" panose="02020603050405020304" pitchFamily="18" charset="0"/>
                <a:ea typeface="MS Mincho" panose="02020609040205080304" pitchFamily="49" charset="-128"/>
              </a:rPr>
              <a:t> VB;</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66E16631-2D1E-4905-9DEF-A5FAE22FC941}"/>
              </a:ext>
            </a:extLst>
          </p:cNvPr>
          <p:cNvSpPr txBox="1"/>
          <p:nvPr/>
        </p:nvSpPr>
        <p:spPr>
          <a:xfrm>
            <a:off x="1551318" y="5093967"/>
            <a:ext cx="10056481" cy="1532334"/>
          </a:xfrm>
          <a:prstGeom prst="roundRect">
            <a:avLst/>
          </a:prstGeom>
          <a:noFill/>
          <a:ln w="38100">
            <a:solidFill>
              <a:srgbClr val="0066FF"/>
            </a:solidFill>
          </a:ln>
        </p:spPr>
        <p:txBody>
          <a:bodyPr wrap="square">
            <a:spAutoFit/>
          </a:bodyPr>
          <a:lstStyle/>
          <a:p>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Liên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thấy</a:t>
            </a:r>
            <a:r>
              <a:rPr lang="en-US" sz="2800" dirty="0">
                <a:solidFill>
                  <a:srgbClr val="0D0D0D"/>
                </a:solidFill>
                <a:effectLst/>
                <a:latin typeface="Times New Roman" panose="02020603050405020304" pitchFamily="18" charset="0"/>
                <a:ea typeface="MS Mincho" panose="02020609040205080304" pitchFamily="49" charset="-128"/>
              </a:rPr>
              <a:t> ý </a:t>
            </a:r>
            <a:r>
              <a:rPr lang="en-US" sz="2800" dirty="0" err="1">
                <a:solidFill>
                  <a:srgbClr val="0D0D0D"/>
                </a:solidFill>
                <a:effectLst/>
                <a:latin typeface="Times New Roman" panose="02020603050405020304" pitchFamily="18" charset="0"/>
                <a:ea typeface="MS Mincho" panose="02020609040205080304" pitchFamily="49" charset="-128"/>
              </a:rPr>
              <a:t>nghĩa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VB </a:t>
            </a:r>
            <a:r>
              <a:rPr lang="en-US" sz="2800" dirty="0" err="1">
                <a:solidFill>
                  <a:srgbClr val="0D0D0D"/>
                </a:solidFill>
                <a:effectLst/>
                <a:latin typeface="Times New Roman" panose="02020603050405020304" pitchFamily="18" charset="0"/>
                <a:ea typeface="MS Mincho" panose="02020609040205080304" pitchFamily="49" charset="-128"/>
              </a:rPr>
              <a:t>đối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với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tình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cảm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bản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bài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học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từ</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kinh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nghiệm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gian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tiếp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hiểu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thêm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hoá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tộc</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800" dirty="0"/>
          </a:p>
        </p:txBody>
      </p:sp>
    </p:spTree>
    <p:extLst>
      <p:ext uri="{BB962C8B-B14F-4D97-AF65-F5344CB8AC3E}">
        <p14:creationId xmlns:p14="http://schemas.microsoft.com/office/powerpoint/2010/main" val="228962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id="{52C7CE4A-D078-FC63-2531-FB937A372AB6}"/>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AE0FA321-8601-F88A-1A86-130870CE6A37}"/>
              </a:ext>
            </a:extLst>
          </p:cNvPr>
          <p:cNvSpPr/>
          <p:nvPr/>
        </p:nvSpPr>
        <p:spPr>
          <a:xfrm flipH="1">
            <a:off x="4386942" y="439596"/>
            <a:ext cx="375065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LUYỆN TẬP</a:t>
            </a: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name="Equation" r:id="rId4" imgW="914400" imgH="216000" progId="Equation.DSMT4">
                  <p:embed/>
                </p:oleObj>
              </mc:Choice>
              <mc:Fallback>
                <p:oleObj name="Equation" r:id="rId4"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5"/>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94" y="137781"/>
            <a:ext cx="3053002" cy="2228431"/>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1946031" y="2290349"/>
            <a:ext cx="9355015" cy="2100422"/>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576910" y="2409832"/>
            <a:ext cx="2100421" cy="1861454"/>
          </a:xfrm>
          <a:prstGeom prst="rect">
            <a:avLst/>
          </a:prstGeom>
        </p:spPr>
      </p:pic>
      <p:sp>
        <p:nvSpPr>
          <p:cNvPr id="9" name="Hộp Văn bản 8">
            <a:extLst>
              <a:ext uri="{FF2B5EF4-FFF2-40B4-BE49-F238E27FC236}">
                <a16:creationId xmlns:a16="http://schemas.microsoft.com/office/drawing/2014/main" id="{54554C1A-FD9B-21DB-F3FF-355DE0A1CB78}"/>
              </a:ext>
            </a:extLst>
          </p:cNvPr>
          <p:cNvSpPr txBox="1"/>
          <p:nvPr/>
        </p:nvSpPr>
        <p:spPr>
          <a:xfrm>
            <a:off x="2743199" y="3005775"/>
            <a:ext cx="8288215" cy="523220"/>
          </a:xfrm>
          <a:prstGeom prst="rect">
            <a:avLst/>
          </a:prstGeom>
          <a:noFill/>
        </p:spPr>
        <p:txBody>
          <a:bodyPr wrap="square">
            <a:spAutoFit/>
          </a:bodyPr>
          <a:lstStyle/>
          <a:p>
            <a:pPr marL="0" marR="0" algn="just">
              <a:spcBef>
                <a:spcPts val="0"/>
              </a:spcBef>
              <a:spcAft>
                <a:spcPts val="0"/>
              </a:spcAft>
            </a:pPr>
            <a:r>
              <a:rPr lang="en-US" sz="2800" i="1" dirty="0" err="1">
                <a:effectLst/>
                <a:latin typeface="Times New Roman" panose="02020603050405020304" pitchFamily="18" charset="0"/>
                <a:ea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việc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theo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cặp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để</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hoàn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thành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bảng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sau</a:t>
            </a:r>
            <a:endParaRPr lang="en-US" sz="2400" dirty="0">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C432075B-8124-9954-FC6B-90EFBF985D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1038" y="4401610"/>
            <a:ext cx="1905000" cy="2166938"/>
          </a:xfrm>
          <a:prstGeom prst="rect">
            <a:avLst/>
          </a:prstGeom>
        </p:spPr>
      </p:pic>
    </p:spTree>
    <p:extLst>
      <p:ext uri="{BB962C8B-B14F-4D97-AF65-F5344CB8AC3E}">
        <p14:creationId xmlns:p14="http://schemas.microsoft.com/office/powerpoint/2010/main" val="51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0" y="0"/>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1988347850"/>
              </p:ext>
            </p:extLst>
          </p:nvPr>
        </p:nvGraphicFramePr>
        <p:xfrm>
          <a:off x="450945" y="1547657"/>
          <a:ext cx="11467092" cy="426720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val="1267791041"/>
                    </a:ext>
                  </a:extLst>
                </a:gridCol>
                <a:gridCol w="6464300">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0">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824800">
                <a:tc rowSpan="4">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Câu 1. Những kinh nghiệm đúc kết từ hiện tượng thiên nhiên và trong lao động sản xuất đã cho thấy người dân lao động nước ta có những khả năng nào?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Khả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6706114"/>
                  </a:ext>
                </a:extLst>
              </a:tr>
              <a:tr h="4124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b. Khả năng ăn nói khéo léo trong giao tiếp.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586115"/>
                  </a:ext>
                </a:extLst>
              </a:tr>
              <a:tr h="8248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 Khả năng am hiểu sâu sắc trong trồng trọt và chăn nuôi.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693453"/>
                  </a:ext>
                </a:extLst>
              </a:tr>
              <a:tr h="1649599">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d. </a:t>
                      </a:r>
                      <a:r>
                        <a:rPr lang="en-US" sz="2800" dirty="0" err="1">
                          <a:effectLst/>
                          <a:latin typeface="Times New Roman" panose="02020603050405020304" pitchFamily="18" charset="0"/>
                          <a:cs typeface="Times New Roman" panose="02020603050405020304" pitchFamily="18" charset="0"/>
                        </a:rPr>
                        <a:t>Khả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cháu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9393721"/>
                  </a:ext>
                </a:extLst>
              </a:tr>
            </a:tbl>
          </a:graphicData>
        </a:graphic>
      </p:graphicFrame>
      <p:pic>
        <p:nvPicPr>
          <p:cNvPr id="10" name="Hình ảnh 9">
            <a:extLst>
              <a:ext uri="{FF2B5EF4-FFF2-40B4-BE49-F238E27FC236}">
                <a16:creationId xmlns:a16="http://schemas.microsoft.com/office/drawing/2014/main" id="{0A9AD060-2DC3-93C7-A990-ACE49B8F1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387" y="2182491"/>
            <a:ext cx="654767" cy="450288"/>
          </a:xfrm>
          <a:prstGeom prst="rect">
            <a:avLst/>
          </a:prstGeom>
        </p:spPr>
      </p:pic>
      <p:pic>
        <p:nvPicPr>
          <p:cNvPr id="11" name="Hình ảnh 10">
            <a:extLst>
              <a:ext uri="{FF2B5EF4-FFF2-40B4-BE49-F238E27FC236}">
                <a16:creationId xmlns:a16="http://schemas.microsoft.com/office/drawing/2014/main" id="{BA08683C-1861-25A7-F8A5-D6B4D6C35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3535" y="2846513"/>
            <a:ext cx="654767" cy="450288"/>
          </a:xfrm>
          <a:prstGeom prst="rect">
            <a:avLst/>
          </a:prstGeom>
        </p:spPr>
      </p:pic>
      <p:pic>
        <p:nvPicPr>
          <p:cNvPr id="12" name="Hình ảnh 11">
            <a:extLst>
              <a:ext uri="{FF2B5EF4-FFF2-40B4-BE49-F238E27FC236}">
                <a16:creationId xmlns:a16="http://schemas.microsoft.com/office/drawing/2014/main" id="{9F4EAF68-C063-F198-C057-9244B67B9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387" y="3457918"/>
            <a:ext cx="654767" cy="450288"/>
          </a:xfrm>
          <a:prstGeom prst="rect">
            <a:avLst/>
          </a:prstGeom>
        </p:spPr>
      </p:pic>
      <p:pic>
        <p:nvPicPr>
          <p:cNvPr id="13" name="Hình ảnh 12">
            <a:extLst>
              <a:ext uri="{FF2B5EF4-FFF2-40B4-BE49-F238E27FC236}">
                <a16:creationId xmlns:a16="http://schemas.microsoft.com/office/drawing/2014/main" id="{979AC0A6-95CE-86D8-1927-AE623A551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386" y="4636387"/>
            <a:ext cx="654767" cy="450288"/>
          </a:xfrm>
          <a:prstGeom prst="rect">
            <a:avLst/>
          </a:prstGeom>
        </p:spPr>
      </p:pic>
    </p:spTree>
    <p:extLst>
      <p:ext uri="{BB962C8B-B14F-4D97-AF65-F5344CB8AC3E}">
        <p14:creationId xmlns:p14="http://schemas.microsoft.com/office/powerpoint/2010/main" val="28089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0" y="0"/>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552475999"/>
              </p:ext>
            </p:extLst>
          </p:nvPr>
        </p:nvGraphicFramePr>
        <p:xfrm>
          <a:off x="431280" y="1459168"/>
          <a:ext cx="11467092" cy="4693920"/>
        </p:xfrm>
        <a:graphic>
          <a:graphicData uri="http://schemas.openxmlformats.org/drawingml/2006/table">
            <a:tbl>
              <a:tblPr firstRow="1" firstCol="1" bandRow="1">
                <a:tableStyleId>{5C22544A-7EE6-4342-B048-85BDC9FD1C3A}</a:tableStyleId>
              </a:tblPr>
              <a:tblGrid>
                <a:gridCol w="2508565">
                  <a:extLst>
                    <a:ext uri="{9D8B030D-6E8A-4147-A177-3AD203B41FA5}">
                      <a16:colId xmlns:a16="http://schemas.microsoft.com/office/drawing/2014/main" val="1267791041"/>
                    </a:ext>
                  </a:extLst>
                </a:gridCol>
                <a:gridCol w="7066227">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292996">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878989">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hôm</a:t>
                      </a:r>
                      <a:r>
                        <a:rPr lang="en-US" sz="2800" dirty="0">
                          <a:effectLst/>
                          <a:latin typeface="Times New Roman" panose="02020603050405020304" pitchFamily="18" charset="0"/>
                          <a:cs typeface="Times New Roman" panose="02020603050405020304" pitchFamily="18" charset="0"/>
                        </a:rPr>
                        <a:t> nay?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a:t>
                      </a: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7836210"/>
                  </a:ext>
                </a:extLst>
              </a:tr>
              <a:tr h="878989">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3555318"/>
                  </a:ext>
                </a:extLst>
              </a:tr>
              <a:tr h="585993">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990586"/>
                  </a:ext>
                </a:extLst>
              </a:tr>
              <a:tr h="849491">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Giúp chúng ta hôm nay hiểu hơn về đời sống xản xuất lao động của cha ông ngày xưa.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4415216"/>
                  </a:ext>
                </a:extLst>
              </a:tr>
            </a:tbl>
          </a:graphicData>
        </a:graphic>
      </p:graphicFrame>
      <p:pic>
        <p:nvPicPr>
          <p:cNvPr id="2" name="Hình ảnh 1">
            <a:extLst>
              <a:ext uri="{FF2B5EF4-FFF2-40B4-BE49-F238E27FC236}">
                <a16:creationId xmlns:a16="http://schemas.microsoft.com/office/drawing/2014/main" id="{77D8CFD4-496D-7832-792A-EB4AC90B4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387" y="2182491"/>
            <a:ext cx="654767" cy="450288"/>
          </a:xfrm>
          <a:prstGeom prst="rect">
            <a:avLst/>
          </a:prstGeom>
        </p:spPr>
      </p:pic>
      <p:pic>
        <p:nvPicPr>
          <p:cNvPr id="3" name="Hình ảnh 2">
            <a:extLst>
              <a:ext uri="{FF2B5EF4-FFF2-40B4-BE49-F238E27FC236}">
                <a16:creationId xmlns:a16="http://schemas.microsoft.com/office/drawing/2014/main" id="{B5336D51-619E-7346-B6AC-395766CA3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5953" y="3580984"/>
            <a:ext cx="654767" cy="450288"/>
          </a:xfrm>
          <a:prstGeom prst="rect">
            <a:avLst/>
          </a:prstGeom>
        </p:spPr>
      </p:pic>
      <p:pic>
        <p:nvPicPr>
          <p:cNvPr id="4" name="Hình ảnh 3">
            <a:extLst>
              <a:ext uri="{FF2B5EF4-FFF2-40B4-BE49-F238E27FC236}">
                <a16:creationId xmlns:a16="http://schemas.microsoft.com/office/drawing/2014/main" id="{5AEFA0CD-BDF9-7029-FC93-B69B3DCA3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387" y="4588791"/>
            <a:ext cx="654767" cy="450288"/>
          </a:xfrm>
          <a:prstGeom prst="rect">
            <a:avLst/>
          </a:prstGeom>
        </p:spPr>
      </p:pic>
      <p:pic>
        <p:nvPicPr>
          <p:cNvPr id="5" name="Hình ảnh 4">
            <a:extLst>
              <a:ext uri="{FF2B5EF4-FFF2-40B4-BE49-F238E27FC236}">
                <a16:creationId xmlns:a16="http://schemas.microsoft.com/office/drawing/2014/main" id="{E0AFC0A6-08B1-28DB-3BC4-553B828BE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387" y="5544140"/>
            <a:ext cx="654767" cy="450288"/>
          </a:xfrm>
          <a:prstGeom prst="rect">
            <a:avLst/>
          </a:prstGeom>
        </p:spPr>
      </p:pic>
    </p:spTree>
    <p:extLst>
      <p:ext uri="{BB962C8B-B14F-4D97-AF65-F5344CB8AC3E}">
        <p14:creationId xmlns:p14="http://schemas.microsoft.com/office/powerpoint/2010/main" val="41084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50800" y="403122"/>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1124320855"/>
              </p:ext>
            </p:extLst>
          </p:nvPr>
        </p:nvGraphicFramePr>
        <p:xfrm>
          <a:off x="362454" y="1722120"/>
          <a:ext cx="11467092" cy="341376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val="1267791041"/>
                    </a:ext>
                  </a:extLst>
                </a:gridCol>
                <a:gridCol w="6464300">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289766">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579533">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a. Dân gian đòi hỏi cao về cách sống, cách làm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836043"/>
                  </a:ext>
                </a:extLst>
              </a:tr>
              <a:tr h="579533">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6971037"/>
                  </a:ext>
                </a:extLst>
              </a:tr>
              <a:tr h="289766">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 Đề cao, tôn vinh giá trị làm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6164195"/>
                  </a:ext>
                </a:extLst>
              </a:tr>
              <a:tr h="579533">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Không yêu cầu cao, mọi người hãy tự thân phát triển nhân cách của mình.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7990699"/>
                  </a:ext>
                </a:extLst>
              </a:tr>
            </a:tbl>
          </a:graphicData>
        </a:graphic>
      </p:graphicFrame>
      <p:pic>
        <p:nvPicPr>
          <p:cNvPr id="2" name="Hình ảnh 1">
            <a:extLst>
              <a:ext uri="{FF2B5EF4-FFF2-40B4-BE49-F238E27FC236}">
                <a16:creationId xmlns:a16="http://schemas.microsoft.com/office/drawing/2014/main" id="{46B19352-A430-6744-878F-734BC3D11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901" y="2302790"/>
            <a:ext cx="654767" cy="450288"/>
          </a:xfrm>
          <a:prstGeom prst="rect">
            <a:avLst/>
          </a:prstGeom>
        </p:spPr>
      </p:pic>
      <p:pic>
        <p:nvPicPr>
          <p:cNvPr id="3" name="Hình ảnh 2">
            <a:extLst>
              <a:ext uri="{FF2B5EF4-FFF2-40B4-BE49-F238E27FC236}">
                <a16:creationId xmlns:a16="http://schemas.microsoft.com/office/drawing/2014/main" id="{17B46516-B7DC-D540-672B-FB7E0604B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901" y="3203856"/>
            <a:ext cx="654767" cy="450288"/>
          </a:xfrm>
          <a:prstGeom prst="rect">
            <a:avLst/>
          </a:prstGeom>
        </p:spPr>
      </p:pic>
      <p:pic>
        <p:nvPicPr>
          <p:cNvPr id="4" name="Hình ảnh 3">
            <a:extLst>
              <a:ext uri="{FF2B5EF4-FFF2-40B4-BE49-F238E27FC236}">
                <a16:creationId xmlns:a16="http://schemas.microsoft.com/office/drawing/2014/main" id="{7C6DC4B9-B7E7-8589-F042-299A05FB1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901" y="3879778"/>
            <a:ext cx="654767" cy="450288"/>
          </a:xfrm>
          <a:prstGeom prst="rect">
            <a:avLst/>
          </a:prstGeom>
        </p:spPr>
      </p:pic>
      <p:pic>
        <p:nvPicPr>
          <p:cNvPr id="5" name="Hình ảnh 4">
            <a:extLst>
              <a:ext uri="{FF2B5EF4-FFF2-40B4-BE49-F238E27FC236}">
                <a16:creationId xmlns:a16="http://schemas.microsoft.com/office/drawing/2014/main" id="{8E5D90FE-2B3C-4BC2-3308-E3466935F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5953" y="4496707"/>
            <a:ext cx="654767" cy="450288"/>
          </a:xfrm>
          <a:prstGeom prst="rect">
            <a:avLst/>
          </a:prstGeom>
        </p:spPr>
      </p:pic>
    </p:spTree>
    <p:extLst>
      <p:ext uri="{BB962C8B-B14F-4D97-AF65-F5344CB8AC3E}">
        <p14:creationId xmlns:p14="http://schemas.microsoft.com/office/powerpoint/2010/main" val="298298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0" y="403123"/>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610162764"/>
              </p:ext>
            </p:extLst>
          </p:nvPr>
        </p:nvGraphicFramePr>
        <p:xfrm>
          <a:off x="311654" y="1935480"/>
          <a:ext cx="11467092" cy="298704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val="1267791041"/>
                    </a:ext>
                  </a:extLst>
                </a:gridCol>
                <a:gridCol w="6464300">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0">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Sai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824800">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a. Thường dùng các hình ảnh so sánh hoặc ẩn dụ.</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415043"/>
                  </a:ext>
                </a:extLst>
              </a:tr>
              <a:tr h="82480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4893292"/>
                  </a:ext>
                </a:extLst>
              </a:tr>
              <a:tr h="412400">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9030051"/>
                  </a:ext>
                </a:extLst>
              </a:tr>
              <a:tr h="4124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Thường dùng những câu kể lại sự việc.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1972695"/>
                  </a:ext>
                </a:extLst>
              </a:tr>
            </a:tbl>
          </a:graphicData>
        </a:graphic>
      </p:graphicFrame>
      <p:pic>
        <p:nvPicPr>
          <p:cNvPr id="2" name="Hình ảnh 1">
            <a:extLst>
              <a:ext uri="{FF2B5EF4-FFF2-40B4-BE49-F238E27FC236}">
                <a16:creationId xmlns:a16="http://schemas.microsoft.com/office/drawing/2014/main" id="{6D2718E5-08F4-31F6-F0A7-CE2ACC63F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231" y="2578094"/>
            <a:ext cx="654767" cy="450288"/>
          </a:xfrm>
          <a:prstGeom prst="rect">
            <a:avLst/>
          </a:prstGeom>
        </p:spPr>
      </p:pic>
      <p:pic>
        <p:nvPicPr>
          <p:cNvPr id="3" name="Hình ảnh 2">
            <a:extLst>
              <a:ext uri="{FF2B5EF4-FFF2-40B4-BE49-F238E27FC236}">
                <a16:creationId xmlns:a16="http://schemas.microsoft.com/office/drawing/2014/main" id="{2C5428FE-134F-3718-0CF6-3321EA123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231" y="3300019"/>
            <a:ext cx="654767" cy="450288"/>
          </a:xfrm>
          <a:prstGeom prst="rect">
            <a:avLst/>
          </a:prstGeom>
        </p:spPr>
      </p:pic>
      <p:pic>
        <p:nvPicPr>
          <p:cNvPr id="4" name="Hình ảnh 3">
            <a:extLst>
              <a:ext uri="{FF2B5EF4-FFF2-40B4-BE49-F238E27FC236}">
                <a16:creationId xmlns:a16="http://schemas.microsoft.com/office/drawing/2014/main" id="{4BE212C5-1327-4DBC-FED6-827CD3B2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231" y="4083749"/>
            <a:ext cx="654767" cy="450288"/>
          </a:xfrm>
          <a:prstGeom prst="rect">
            <a:avLst/>
          </a:prstGeom>
        </p:spPr>
      </p:pic>
      <p:pic>
        <p:nvPicPr>
          <p:cNvPr id="5" name="Hình ảnh 4">
            <a:extLst>
              <a:ext uri="{FF2B5EF4-FFF2-40B4-BE49-F238E27FC236}">
                <a16:creationId xmlns:a16="http://schemas.microsoft.com/office/drawing/2014/main" id="{2A8E95DB-5F93-7431-0503-D8871461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988" y="4472232"/>
            <a:ext cx="654767" cy="450288"/>
          </a:xfrm>
          <a:prstGeom prst="rect">
            <a:avLst/>
          </a:prstGeom>
        </p:spPr>
      </p:pic>
    </p:spTree>
    <p:extLst>
      <p:ext uri="{BB962C8B-B14F-4D97-AF65-F5344CB8AC3E}">
        <p14:creationId xmlns:p14="http://schemas.microsoft.com/office/powerpoint/2010/main" val="242632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E00EB24B-77B9-BF97-7302-687BC39257A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128CDE4F-6377-49B8-F79C-0247BFA365C0}"/>
              </a:ext>
            </a:extLst>
          </p:cNvPr>
          <p:cNvSpPr/>
          <p:nvPr/>
        </p:nvSpPr>
        <p:spPr>
          <a:xfrm flipH="1">
            <a:off x="4431688" y="243977"/>
            <a:ext cx="375065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VẬN DỤNG</a:t>
            </a:r>
          </a:p>
        </p:txBody>
      </p:sp>
      <p:pic>
        <p:nvPicPr>
          <p:cNvPr id="9" name="Hình ảnh 8">
            <a:extLst>
              <a:ext uri="{FF2B5EF4-FFF2-40B4-BE49-F238E27FC236}">
                <a16:creationId xmlns:a16="http://schemas.microsoft.com/office/drawing/2014/main" id="{1AA4EBDF-0291-F7D8-9E8B-1792602C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0214" y="337457"/>
            <a:ext cx="802539" cy="778131"/>
          </a:xfrm>
          <a:prstGeom prst="rect">
            <a:avLst/>
          </a:prstGeom>
        </p:spPr>
      </p:pic>
      <p:sp>
        <p:nvSpPr>
          <p:cNvPr id="12" name="Bong bóng Lời nói: Hình chữ nhật với Góc Tròn 11">
            <a:extLst>
              <a:ext uri="{FF2B5EF4-FFF2-40B4-BE49-F238E27FC236}">
                <a16:creationId xmlns:a16="http://schemas.microsoft.com/office/drawing/2014/main" id="{199C1731-6241-D711-96B1-82314E3B12F2}"/>
              </a:ext>
            </a:extLst>
          </p:cNvPr>
          <p:cNvSpPr/>
          <p:nvPr/>
        </p:nvSpPr>
        <p:spPr>
          <a:xfrm>
            <a:off x="1455387" y="1944975"/>
            <a:ext cx="10103567" cy="1677992"/>
          </a:xfrm>
          <a:prstGeom prst="wedgeRoundRectCallout">
            <a:avLst>
              <a:gd name="adj1" fmla="val -52299"/>
              <a:gd name="adj2" fmla="val -3105"/>
              <a:gd name="adj3" fmla="val 16667"/>
            </a:avLst>
          </a:prstGeom>
          <a:noFill/>
          <a:ln w="57150">
            <a:solidFill>
              <a:srgbClr val="00A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2">
            <a:extLst>
              <a:ext uri="{FF2B5EF4-FFF2-40B4-BE49-F238E27FC236}">
                <a16:creationId xmlns:a16="http://schemas.microsoft.com/office/drawing/2014/main" id="{B6896D57-1E4C-7C80-05B9-AA21FDE9EF77}"/>
              </a:ext>
            </a:extLst>
          </p:cNvPr>
          <p:cNvSpPr txBox="1"/>
          <p:nvPr/>
        </p:nvSpPr>
        <p:spPr>
          <a:xfrm>
            <a:off x="1684874" y="1961792"/>
            <a:ext cx="9699257" cy="1384995"/>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AF3C9434-A1C9-8D38-0571-6C0AD51BD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3285" y="5881073"/>
            <a:ext cx="3660846" cy="3660846"/>
          </a:xfrm>
          <a:prstGeom prst="rect">
            <a:avLst/>
          </a:prstGeom>
        </p:spPr>
      </p:pic>
      <p:pic>
        <p:nvPicPr>
          <p:cNvPr id="10" name="Hình ảnh 9">
            <a:extLst>
              <a:ext uri="{FF2B5EF4-FFF2-40B4-BE49-F238E27FC236}">
                <a16:creationId xmlns:a16="http://schemas.microsoft.com/office/drawing/2014/main" id="{F615272A-B536-8057-7D79-0F3B890C61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8" y="3985846"/>
            <a:ext cx="2468228" cy="2961873"/>
          </a:xfrm>
          <a:prstGeom prst="rect">
            <a:avLst/>
          </a:prstGeom>
        </p:spPr>
      </p:pic>
    </p:spTree>
    <p:extLst>
      <p:ext uri="{BB962C8B-B14F-4D97-AF65-F5344CB8AC3E}">
        <p14:creationId xmlns:p14="http://schemas.microsoft.com/office/powerpoint/2010/main" val="249188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634AB96-6905-B221-13B8-ED36211D1B25}"/>
              </a:ext>
            </a:extLst>
          </p:cNvPr>
          <p:cNvSpPr txBox="1"/>
          <p:nvPr/>
        </p:nvSpPr>
        <p:spPr>
          <a:xfrm>
            <a:off x="2368557" y="-49282"/>
            <a:ext cx="6794090" cy="954107"/>
          </a:xfrm>
          <a:prstGeom prst="rect">
            <a:avLst/>
          </a:prstGeom>
          <a:noFill/>
        </p:spPr>
        <p:txBody>
          <a:bodyPr wrap="square">
            <a:spAutoFit/>
          </a:bodyPr>
          <a:lstStyle/>
          <a:p>
            <a:pPr marL="228600" marR="0" algn="ctr">
              <a:spcBef>
                <a:spcPts val="600"/>
              </a:spcBef>
              <a:spcAft>
                <a:spcPts val="600"/>
              </a:spcAft>
            </a:pPr>
            <a:r>
              <a:rPr lang="en-US" sz="2800" b="1" dirty="0">
                <a:solidFill>
                  <a:srgbClr val="0000FF"/>
                </a:solidFill>
                <a:effectLst/>
                <a:latin typeface="Times New Roman" panose="02020603050405020304" pitchFamily="18" charset="0"/>
                <a:ea typeface="Times New Roman" panose="02020603050405020304" pitchFamily="18" charset="0"/>
              </a:rPr>
              <a:t>SỔ TAY “NĂNG NHẶT CHẶT BỊ” – BÀI HỌC CUỘC SỐNG</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932744F0-FE0C-19CF-8073-3CD32D1357B6}"/>
              </a:ext>
            </a:extLst>
          </p:cNvPr>
          <p:cNvGraphicFramePr>
            <a:graphicFrameLocks noGrp="1"/>
          </p:cNvGraphicFramePr>
          <p:nvPr>
            <p:extLst>
              <p:ext uri="{D42A27DB-BD31-4B8C-83A1-F6EECF244321}">
                <p14:modId xmlns:p14="http://schemas.microsoft.com/office/powerpoint/2010/main" val="2084511729"/>
              </p:ext>
            </p:extLst>
          </p:nvPr>
        </p:nvGraphicFramePr>
        <p:xfrm>
          <a:off x="242898" y="838200"/>
          <a:ext cx="11706203" cy="5623560"/>
        </p:xfrm>
        <a:graphic>
          <a:graphicData uri="http://schemas.openxmlformats.org/drawingml/2006/table">
            <a:tbl>
              <a:tblPr firstRow="1" firstCol="1" bandRow="1">
                <a:tableStyleId>{5C22544A-7EE6-4342-B048-85BDC9FD1C3A}</a:tableStyleId>
              </a:tblPr>
              <a:tblGrid>
                <a:gridCol w="515435">
                  <a:extLst>
                    <a:ext uri="{9D8B030D-6E8A-4147-A177-3AD203B41FA5}">
                      <a16:colId xmlns:a16="http://schemas.microsoft.com/office/drawing/2014/main" val="3435975063"/>
                    </a:ext>
                  </a:extLst>
                </a:gridCol>
                <a:gridCol w="1858743">
                  <a:extLst>
                    <a:ext uri="{9D8B030D-6E8A-4147-A177-3AD203B41FA5}">
                      <a16:colId xmlns:a16="http://schemas.microsoft.com/office/drawing/2014/main" val="1918112822"/>
                    </a:ext>
                  </a:extLst>
                </a:gridCol>
                <a:gridCol w="1623848">
                  <a:extLst>
                    <a:ext uri="{9D8B030D-6E8A-4147-A177-3AD203B41FA5}">
                      <a16:colId xmlns:a16="http://schemas.microsoft.com/office/drawing/2014/main" val="3717293247"/>
                    </a:ext>
                  </a:extLst>
                </a:gridCol>
                <a:gridCol w="7708177">
                  <a:extLst>
                    <a:ext uri="{9D8B030D-6E8A-4147-A177-3AD203B41FA5}">
                      <a16:colId xmlns:a16="http://schemas.microsoft.com/office/drawing/2014/main" val="759791190"/>
                    </a:ext>
                  </a:extLst>
                </a:gridCol>
              </a:tblGrid>
              <a:tr h="443927">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TT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hội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hoàn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nào</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515170395"/>
                  </a:ext>
                </a:extLst>
              </a:tr>
              <a:tr h="549786">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pt-BR" sz="2600" dirty="0">
                          <a:effectLst/>
                          <a:latin typeface="Times New Roman" panose="02020603050405020304" pitchFamily="18" charset="0"/>
                          <a:cs typeface="Times New Roman" panose="02020603050405020304" pitchFamily="18" charset="0"/>
                        </a:rPr>
                        <a:t>Nắng tốt dưa, mưa tốt lúa.</a:t>
                      </a:r>
                      <a:endParaRPr lang="en-US" sz="26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p>
                    <a:p>
                      <a:pPr marL="0" marR="0" algn="r">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just">
                        <a:spcBef>
                          <a:spcPts val="0"/>
                        </a:spcBef>
                        <a:spcAft>
                          <a:spcPts val="0"/>
                        </a:spcAft>
                        <a:tabLst>
                          <a:tab pos="534670" algn="l"/>
                        </a:tabLst>
                      </a:pPr>
                      <a:r>
                        <a:rPr lang="en-US" sz="2600" dirty="0" err="1">
                          <a:effectLst/>
                          <a:latin typeface="Times New Roman" panose="02020603050405020304" pitchFamily="18" charset="0"/>
                          <a:cs typeface="Times New Roman" panose="02020603050405020304" pitchFamily="18" charset="0"/>
                        </a:rPr>
                        <a:t>Ví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tabLst>
                          <a:tab pos="534670" algn="l"/>
                        </a:tabLst>
                      </a:pPr>
                      <a:r>
                        <a:rPr lang="en-US" sz="2600" dirty="0">
                          <a:effectLst/>
                          <a:latin typeface="Times New Roman" panose="02020603050405020304" pitchFamily="18" charset="0"/>
                          <a:cs typeface="Times New Roman" panose="02020603050405020304" pitchFamily="18" charset="0"/>
                        </a:rPr>
                        <a:t>- So </a:t>
                      </a:r>
                      <a:r>
                        <a:rPr lang="en-US" sz="2600" dirty="0" err="1">
                          <a:effectLst/>
                          <a:latin typeface="Times New Roman" panose="02020603050405020304" pitchFamily="18" charset="0"/>
                          <a:cs typeface="Times New Roman" panose="02020603050405020304" pitchFamily="18" charset="0"/>
                        </a:rPr>
                        <a:t>sánh</a:t>
                      </a:r>
                      <a:r>
                        <a:rPr lang="en-US" sz="2600" dirty="0">
                          <a:effectLst/>
                          <a:latin typeface="Times New Roman" panose="02020603050405020304" pitchFamily="18" charset="0"/>
                          <a:cs typeface="Times New Roman" panose="02020603050405020304" pitchFamily="18" charset="0"/>
                        </a:rPr>
                        <a:t>-&gt;</a:t>
                      </a:r>
                      <a:r>
                        <a:rPr lang="en-US" sz="2600" dirty="0" err="1">
                          <a:effectLst/>
                          <a:latin typeface="Times New Roman" panose="02020603050405020304" pitchFamily="18" charset="0"/>
                          <a:cs typeface="Times New Roman" panose="02020603050405020304" pitchFamily="18" charset="0"/>
                        </a:rPr>
                        <a:t>Nhấn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mạnh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trị</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còn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quý</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phải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trọng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vệ</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gìn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khoẻ</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mạng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mọi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a:t>
                      </a:r>
                    </a:p>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huống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Khi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ốm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nặng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phải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ngày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tốn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kém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tiền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nắm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tay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thầm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cố</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Cháu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vui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khỏe</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rồi</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cs typeface="Times New Roman" panose="02020603050405020304" pitchFamily="18" charset="0"/>
                        </a:rPr>
                        <a:t> lo </a:t>
                      </a:r>
                      <a:r>
                        <a:rPr lang="en-US" sz="2600" dirty="0" err="1">
                          <a:effectLst/>
                          <a:latin typeface="Times New Roman" panose="02020603050405020304" pitchFamily="18" charset="0"/>
                          <a:cs typeface="Times New Roman" panose="02020603050405020304" pitchFamily="18" charset="0"/>
                        </a:rPr>
                        <a:t>lắng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nhé</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chỉ</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khỏe</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thôi</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9973564"/>
                  </a:ext>
                </a:extLst>
              </a:tr>
              <a:tr h="478075">
                <a:tc>
                  <a:txBody>
                    <a:bodyPr/>
                    <a:lstStyle/>
                    <a:p>
                      <a:pPr marL="0" marR="0" algn="just">
                        <a:spcBef>
                          <a:spcPts val="600"/>
                        </a:spcBef>
                        <a:spcAft>
                          <a:spcPts val="600"/>
                        </a:spcAft>
                      </a:pPr>
                      <a:r>
                        <a:rPr lang="en-US" sz="2600" dirty="0">
                          <a:effectLst/>
                          <a:latin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103624606"/>
                  </a:ext>
                </a:extLst>
              </a:tr>
            </a:tbl>
          </a:graphicData>
        </a:graphic>
      </p:graphicFrame>
    </p:spTree>
    <p:extLst>
      <p:ext uri="{BB962C8B-B14F-4D97-AF65-F5344CB8AC3E}">
        <p14:creationId xmlns:p14="http://schemas.microsoft.com/office/powerpoint/2010/main" val="81678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09FB475-38BF-5219-52D1-ECB7CEC4F144}"/>
              </a:ext>
            </a:extLst>
          </p:cNvPr>
          <p:cNvSpPr txBox="1"/>
          <p:nvPr/>
        </p:nvSpPr>
        <p:spPr>
          <a:xfrm>
            <a:off x="1084728" y="2147517"/>
            <a:ext cx="6535272" cy="1815882"/>
          </a:xfrm>
          <a:prstGeom prst="rect">
            <a:avLst/>
          </a:prstGeom>
          <a:noFill/>
          <a:ln w="38100">
            <a:solidFill>
              <a:srgbClr val="00A1EA"/>
            </a:solidFill>
          </a:ln>
        </p:spPr>
        <p:txBody>
          <a:bodyPr wrap="square">
            <a:spAutoFit/>
          </a:bodyPr>
          <a:lstStyle/>
          <a:p>
            <a:pPr marL="0" marR="0" algn="ctr">
              <a:spcBef>
                <a:spcPts val="0"/>
              </a:spcBef>
              <a:spcAft>
                <a:spcPts val="0"/>
              </a:spcAft>
              <a:tabLst>
                <a:tab pos="2703195"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Hoàn thiện các nội dung đã học trong bài;</a:t>
            </a:r>
            <a:endParaRPr lang="en-US" sz="2800" dirty="0">
              <a:latin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Chuẩn bị soạn bài: Thực hành tiếng Việt: Nói quá.</a:t>
            </a:r>
            <a:endParaRPr lang="en-US" sz="2800" dirty="0">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BFAAFE04-5BBF-1D65-175F-2B765CE15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408" y="1585632"/>
            <a:ext cx="4762500" cy="4762500"/>
          </a:xfrm>
          <a:prstGeom prst="rect">
            <a:avLst/>
          </a:prstGeom>
        </p:spPr>
      </p:pic>
    </p:spTree>
    <p:extLst>
      <p:ext uri="{BB962C8B-B14F-4D97-AF65-F5344CB8AC3E}">
        <p14:creationId xmlns:p14="http://schemas.microsoft.com/office/powerpoint/2010/main" val="138979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a:t>
            </a:r>
            <a:r>
              <a:rPr lang="en-US" sz="3200" b="1" dirty="0" err="1">
                <a:solidFill>
                  <a:srgbClr val="00A1EA"/>
                </a:solidFill>
                <a:effectLst/>
                <a:latin typeface="Times New Roman" panose="02020603050405020304" pitchFamily="18" charset="0"/>
                <a:ea typeface="Times New Roman" panose="02020603050405020304" pitchFamily="18" charset="0"/>
              </a:rPr>
              <a:t>Tìm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hiểu</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chú</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thích</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5" name="Hộp Văn bản 4">
            <a:extLst>
              <a:ext uri="{FF2B5EF4-FFF2-40B4-BE49-F238E27FC236}">
                <a16:creationId xmlns:a16="http://schemas.microsoft.com/office/drawing/2014/main" id="{F034F1DA-7F42-2F88-CAB4-3CFE74791880}"/>
              </a:ext>
            </a:extLst>
          </p:cNvPr>
          <p:cNvSpPr txBox="1"/>
          <p:nvPr/>
        </p:nvSpPr>
        <p:spPr>
          <a:xfrm>
            <a:off x="2050687" y="1842663"/>
            <a:ext cx="2887074"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a:effectLst/>
                <a:latin typeface="Times New Roman" panose="02020603050405020304" pitchFamily="18" charset="0"/>
                <a:ea typeface="MS Mincho" panose="02020609040205080304" pitchFamily="49" charset="-128"/>
              </a:rPr>
              <a:t>Mau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nhiều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dày</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pic>
        <p:nvPicPr>
          <p:cNvPr id="6" name="Picture 2" descr="Trẻ Em, Mầm Non, Đọc Sách, Học Tập, Cô Bé, Tải hình PNG 345 -  Free.Vector6.com">
            <a:extLst>
              <a:ext uri="{FF2B5EF4-FFF2-40B4-BE49-F238E27FC236}">
                <a16:creationId xmlns:a16="http://schemas.microsoft.com/office/drawing/2014/main" id="{9527E905-5720-C6B4-379B-F24742742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588" y="4152962"/>
            <a:ext cx="2734983" cy="27349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BAA4E111-6F4E-8829-F9EC-8AB7971D7965}"/>
              </a:ext>
            </a:extLst>
          </p:cNvPr>
          <p:cNvSpPr txBox="1"/>
          <p:nvPr/>
        </p:nvSpPr>
        <p:spPr>
          <a:xfrm>
            <a:off x="2050687" y="2823108"/>
            <a:ext cx="3882241"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Cần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cần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cù</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chăm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chỉ</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0C3498E8-2E08-0369-5ECE-9BF817BC131D}"/>
              </a:ext>
            </a:extLst>
          </p:cNvPr>
          <p:cNvSpPr txBox="1"/>
          <p:nvPr/>
        </p:nvSpPr>
        <p:spPr>
          <a:xfrm>
            <a:off x="2050687" y="3875081"/>
            <a:ext cx="5957240"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Ăn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cơm</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nằm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sự</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nhàn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thảnh</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thơi</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DB41EE94-B2B2-A887-FBD5-8DA0E40BBF46}"/>
              </a:ext>
            </a:extLst>
          </p:cNvPr>
          <p:cNvSpPr txBox="1"/>
          <p:nvPr/>
        </p:nvSpPr>
        <p:spPr>
          <a:xfrm>
            <a:off x="2050687" y="4882463"/>
            <a:ext cx="5957240"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Ăn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cơm</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đứng</a:t>
            </a:r>
            <a:r>
              <a:rPr lang="en-US" sz="2800" i="1" dirty="0">
                <a:effectLst/>
                <a:latin typeface="Times New Roman" panose="02020603050405020304" pitchFamily="18" charset="0"/>
                <a:ea typeface="MS Mincho" panose="02020609040205080304" pitchFamily="49" charset="-128"/>
              </a:rPr>
              <a: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chỉ</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sự</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tất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bật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hối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hả</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4699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7"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id="{7D7124DF-1AA9-052F-71AE-14A4EF24629C}"/>
              </a:ext>
            </a:extLst>
          </p:cNvPr>
          <p:cNvSpPr/>
          <p:nvPr/>
        </p:nvSpPr>
        <p:spPr>
          <a:xfrm>
            <a:off x="3030729" y="1812536"/>
            <a:ext cx="8067471" cy="1305998"/>
          </a:xfrm>
          <a:prstGeom prst="wedgeRoundRectCallout">
            <a:avLst>
              <a:gd name="adj1" fmla="val -55058"/>
              <a:gd name="adj2" fmla="val 54607"/>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dirty="0">
                <a:solidFill>
                  <a:srgbClr val="000000"/>
                </a:solidFill>
                <a:latin typeface="Times New Roman" panose="02020603050405020304" pitchFamily="18" charset="0"/>
                <a:ea typeface="Times New Roman" panose="02020603050405020304" pitchFamily="18" charset="0"/>
              </a:rPr>
              <a:t>1)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chủ</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rPr>
              <a:t> qua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tục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2) </a:t>
            </a:r>
            <a:r>
              <a:rPr lang="en-US" sz="2800" i="1" dirty="0" err="1">
                <a:solidFill>
                  <a:srgbClr val="000000"/>
                </a:solidFill>
                <a:latin typeface="Times New Roman" panose="02020603050405020304" pitchFamily="18" charset="0"/>
                <a:ea typeface="Times New Roman" panose="02020603050405020304" pitchFamily="18" charset="0"/>
              </a:rPr>
              <a:t>Nét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chung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tục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96" y="2288962"/>
            <a:ext cx="2542712" cy="4329234"/>
          </a:xfrm>
          <a:prstGeom prst="rect">
            <a:avLst/>
          </a:prstGeom>
        </p:spPr>
      </p:pic>
    </p:spTree>
    <p:extLst>
      <p:ext uri="{BB962C8B-B14F-4D97-AF65-F5344CB8AC3E}">
        <p14:creationId xmlns:p14="http://schemas.microsoft.com/office/powerpoint/2010/main" val="4234824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Chủ</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đề</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5" name="Hộp Văn bản 4">
            <a:extLst>
              <a:ext uri="{FF2B5EF4-FFF2-40B4-BE49-F238E27FC236}">
                <a16:creationId xmlns:a16="http://schemas.microsoft.com/office/drawing/2014/main" id="{F034F1DA-7F42-2F88-CAB4-3CFE74791880}"/>
              </a:ext>
            </a:extLst>
          </p:cNvPr>
          <p:cNvSpPr txBox="1"/>
          <p:nvPr/>
        </p:nvSpPr>
        <p:spPr>
          <a:xfrm>
            <a:off x="1655399" y="1786610"/>
            <a:ext cx="9838089" cy="1055608"/>
          </a:xfrm>
          <a:prstGeom prst="roundRect">
            <a:avLst/>
          </a:prstGeom>
          <a:noFill/>
          <a:ln w="38100">
            <a:solidFill>
              <a:srgbClr val="00A1EA"/>
            </a:solidFill>
          </a:ln>
        </p:spPr>
        <p:txBody>
          <a:bodyPr wrap="square">
            <a:spAutoFit/>
          </a:bodyPr>
          <a:lstStyle/>
          <a:p>
            <a:pPr algn="just"/>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Tục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ngữ</a:t>
            </a:r>
            <a:r>
              <a:rPr lang="en-US"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5)</a:t>
            </a:r>
            <a:endParaRPr lang="en-US" sz="2400" dirty="0">
              <a:effectLst/>
              <a:latin typeface="Times New Roman" panose="02020603050405020304" pitchFamily="18" charset="0"/>
              <a:ea typeface="Times New Roman" panose="02020603050405020304" pitchFamily="18" charset="0"/>
            </a:endParaRPr>
          </a:p>
        </p:txBody>
      </p:sp>
      <p:pic>
        <p:nvPicPr>
          <p:cNvPr id="6" name="Picture 2" descr="Trẻ Em, Mầm Non, Đọc Sách, Học Tập, Cô Bé, Tải hình PNG 345 -  Free.Vector6.com">
            <a:extLst>
              <a:ext uri="{FF2B5EF4-FFF2-40B4-BE49-F238E27FC236}">
                <a16:creationId xmlns:a16="http://schemas.microsoft.com/office/drawing/2014/main" id="{9527E905-5720-C6B4-379B-F24742742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588" y="4152962"/>
            <a:ext cx="2734983" cy="2734983"/>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0C3498E8-2E08-0369-5ECE-9BF817BC131D}"/>
              </a:ext>
            </a:extLst>
          </p:cNvPr>
          <p:cNvSpPr txBox="1"/>
          <p:nvPr/>
        </p:nvSpPr>
        <p:spPr>
          <a:xfrm>
            <a:off x="1655399" y="3078575"/>
            <a:ext cx="9557113" cy="1055608"/>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6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10).</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DB41EE94-B2B2-A887-FBD5-8DA0E40BBF46}"/>
              </a:ext>
            </a:extLst>
          </p:cNvPr>
          <p:cNvSpPr txBox="1"/>
          <p:nvPr/>
        </p:nvSpPr>
        <p:spPr>
          <a:xfrm>
            <a:off x="1713171" y="5000073"/>
            <a:ext cx="8439513" cy="578882"/>
          </a:xfrm>
          <a:prstGeom prst="roundRect">
            <a:avLst/>
          </a:prstGeom>
          <a:noFill/>
          <a:ln w="38100">
            <a:solidFill>
              <a:srgbClr val="00A1EA"/>
            </a:solidFill>
          </a:ln>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18DC755E-0435-6C96-370D-C1FBFFA1C2D4}"/>
              </a:ext>
            </a:extLst>
          </p:cNvPr>
          <p:cNvSpPr txBox="1"/>
          <p:nvPr/>
        </p:nvSpPr>
        <p:spPr>
          <a:xfrm>
            <a:off x="1531482" y="4215935"/>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4.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03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10">
            <a:extLst>
              <a:ext uri="{FF2B5EF4-FFF2-40B4-BE49-F238E27FC236}">
                <a16:creationId xmlns:a16="http://schemas.microsoft.com/office/drawing/2014/main" id="{7D7124DF-1AA9-052F-71AE-14A4EF24629C}"/>
              </a:ext>
            </a:extLst>
          </p:cNvPr>
          <p:cNvSpPr/>
          <p:nvPr/>
        </p:nvSpPr>
        <p:spPr>
          <a:xfrm>
            <a:off x="1835321" y="1408569"/>
            <a:ext cx="9924879" cy="4814866"/>
          </a:xfrm>
          <a:prstGeom prst="wedgeRectCallout">
            <a:avLst>
              <a:gd name="adj1" fmla="val -52567"/>
              <a:gd name="adj2" fmla="val -4233"/>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1</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lượng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nhịp</a:t>
            </a:r>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a:solidFill>
                  <a:schemeClr val="tx1"/>
                </a:solidFill>
                <a:latin typeface="Times New Roman" panose="02020603050405020304" pitchFamily="18" charset="0"/>
                <a:cs typeface="Times New Roman" panose="02020603050405020304" pitchFamily="18" charset="0"/>
              </a:rPr>
              <a: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10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vậy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tìm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rút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Do ai </a:t>
            </a:r>
            <a:r>
              <a:rPr lang="en-US" sz="2800" i="1" dirty="0" err="1">
                <a:solidFill>
                  <a:schemeClr val="tx1"/>
                </a:solidFill>
                <a:latin typeface="Times New Roman" panose="02020603050405020304" pitchFamily="18" charset="0"/>
                <a:cs typeface="Times New Roman" panose="02020603050405020304" pitchFamily="18" charset="0"/>
              </a:rPr>
              <a:t>sáng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Chúng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đặc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điểm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sao</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(Theo </a:t>
            </a:r>
            <a:r>
              <a:rPr lang="en-US" sz="2800" dirty="0" err="1">
                <a:solidFill>
                  <a:schemeClr val="tx1"/>
                </a:solidFill>
                <a:latin typeface="Times New Roman" panose="02020603050405020304" pitchFamily="18" charset="0"/>
                <a:cs typeface="Times New Roman" panose="02020603050405020304" pitchFamily="18" charset="0"/>
              </a:rPr>
              <a:t>dõi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khảo</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SGK tr.3)</a:t>
            </a: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79" y="3231227"/>
            <a:ext cx="2155179" cy="3669418"/>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68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5741</Words>
  <Application>Microsoft Office PowerPoint</Application>
  <PresentationFormat>Màn hình rộng</PresentationFormat>
  <Paragraphs>483</Paragraphs>
  <Slides>59</Slides>
  <Notes>0</Notes>
  <HiddenSlides>0</HiddenSlides>
  <MMClips>1</MMClips>
  <ScaleCrop>false</ScaleCrop>
  <HeadingPairs>
    <vt:vector size="8" baseType="variant">
      <vt:variant>
        <vt:lpstr>Phông được Dùng</vt:lpstr>
      </vt:variant>
      <vt:variant>
        <vt:i4>7</vt:i4>
      </vt:variant>
      <vt:variant>
        <vt:lpstr>Chủ đề</vt:lpstr>
      </vt:variant>
      <vt:variant>
        <vt:i4>1</vt:i4>
      </vt:variant>
      <vt:variant>
        <vt:lpstr>Máy chủ nhúng OLE</vt:lpstr>
      </vt:variant>
      <vt:variant>
        <vt:i4>1</vt:i4>
      </vt:variant>
      <vt:variant>
        <vt:lpstr>Tiêu đề Bản chiếu</vt:lpstr>
      </vt:variant>
      <vt:variant>
        <vt:i4>59</vt:i4>
      </vt:variant>
    </vt:vector>
  </HeadingPairs>
  <TitlesOfParts>
    <vt:vector size="68" baseType="lpstr">
      <vt:lpstr>Arial</vt:lpstr>
      <vt:lpstr>Calibri</vt:lpstr>
      <vt:lpstr>Calibri Light</vt:lpstr>
      <vt:lpstr>Matura MT Script Capitals</vt:lpstr>
      <vt:lpstr>Segoe UI</vt:lpstr>
      <vt:lpstr>Snap ITC</vt:lpstr>
      <vt:lpstr>Times New Roman</vt:lpstr>
      <vt:lpstr>Chủ đề Office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Thúy Mai</cp:lastModifiedBy>
  <cp:revision>1</cp:revision>
  <dcterms:created xsi:type="dcterms:W3CDTF">2022-11-30T08:13:21Z</dcterms:created>
  <dcterms:modified xsi:type="dcterms:W3CDTF">2022-11-30T12:18:14Z</dcterms:modified>
</cp:coreProperties>
</file>